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9521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1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7681"/>
            <a:ext cx="10515600" cy="501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482C-4E79-4286-B160-6E4B8030395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467D-6ECE-4B5D-98EC-E1DE1FDB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help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95" y="956346"/>
            <a:ext cx="7772400" cy="560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help (nonstationary trace)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7940" y="15475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3106" y="3697261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4467" y="3697261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8897" y="1957471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58897" y="5122967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A.4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3199" y="1871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22189" y="18713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85072" y="30321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99582" y="36972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21988" y="36972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90731" y="5672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93199" y="10444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5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76" y="967583"/>
            <a:ext cx="7772400" cy="560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help (stationary trace)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7940" y="15475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3106" y="3697261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4467" y="3697261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8897" y="1983109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58897" y="5122967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A.4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3199" y="1871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22189" y="18713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85072" y="30321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99582" y="36972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21988" y="36972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90731" y="5672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93199" y="10444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680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Figures for help</vt:lpstr>
      <vt:lpstr>Alignment help (nonstationary trace)</vt:lpstr>
      <vt:lpstr>Alignment help (stationary trace)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help</dc:title>
  <dc:creator>Margrave, Gary</dc:creator>
  <cp:lastModifiedBy>Margrave, Gary</cp:lastModifiedBy>
  <cp:revision>4</cp:revision>
  <dcterms:created xsi:type="dcterms:W3CDTF">2016-11-24T14:36:59Z</dcterms:created>
  <dcterms:modified xsi:type="dcterms:W3CDTF">2016-11-24T20:59:49Z</dcterms:modified>
</cp:coreProperties>
</file>