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6" r:id="rId11"/>
    <p:sldId id="297" r:id="rId12"/>
    <p:sldId id="298" r:id="rId13"/>
    <p:sldId id="299" r:id="rId14"/>
    <p:sldId id="300" r:id="rId15"/>
    <p:sldId id="301" r:id="rId16"/>
    <p:sldId id="266" r:id="rId17"/>
    <p:sldId id="270" r:id="rId18"/>
    <p:sldId id="268" r:id="rId19"/>
    <p:sldId id="277" r:id="rId20"/>
    <p:sldId id="278" r:id="rId21"/>
    <p:sldId id="279" r:id="rId22"/>
    <p:sldId id="302" r:id="rId23"/>
  </p:sldIdLst>
  <p:sldSz cx="9144000" cy="5143500" type="screen16x9"/>
  <p:notesSz cx="6858000" cy="9144000"/>
  <p:embeddedFontLst>
    <p:embeddedFont>
      <p:font typeface="Lexend Deca" panose="020B0604020202020204" charset="-78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Arial Black" panose="020B0A04020102020204" pitchFamily="34" charset="0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83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362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42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195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70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163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16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ofiaadam2307@gmai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Quick Mind Application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0;p13"/>
          <p:cNvSpPr txBox="1">
            <a:spLocks/>
          </p:cNvSpPr>
          <p:nvPr/>
        </p:nvSpPr>
        <p:spPr>
          <a:xfrm>
            <a:off x="684172" y="3046507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dirty="0" smtClean="0"/>
              <a:t>Sofia </a:t>
            </a:r>
            <a:r>
              <a:rPr lang="en-US" sz="1800" dirty="0" err="1" smtClean="0"/>
              <a:t>Malvalena</a:t>
            </a:r>
            <a:r>
              <a:rPr lang="en-US" sz="1800" dirty="0" smtClean="0"/>
              <a:t> Adam - Programmer</a:t>
            </a:r>
            <a:endParaRPr lang="en-US" sz="1800" dirty="0"/>
          </a:p>
        </p:txBody>
      </p:sp>
      <p:sp>
        <p:nvSpPr>
          <p:cNvPr id="11" name="Google Shape;60;p13"/>
          <p:cNvSpPr txBox="1">
            <a:spLocks/>
          </p:cNvSpPr>
          <p:nvPr/>
        </p:nvSpPr>
        <p:spPr>
          <a:xfrm>
            <a:off x="258145" y="-223996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400" dirty="0" smtClean="0"/>
              <a:t>SEVIMA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93111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Tentang Kami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879" r="1900" b="5911"/>
          <a:stretch/>
        </p:blipFill>
        <p:spPr>
          <a:xfrm>
            <a:off x="793111" y="1039698"/>
            <a:ext cx="7687473" cy="37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0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483145" y="274293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QUIZ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880" t="18445" r="7476" b="23715"/>
          <a:stretch/>
        </p:blipFill>
        <p:spPr>
          <a:xfrm>
            <a:off x="483145" y="1366544"/>
            <a:ext cx="8115668" cy="30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9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999382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Pengerjaan QUIZ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689" t="11242" r="4736" b="5919"/>
          <a:stretch/>
        </p:blipFill>
        <p:spPr>
          <a:xfrm>
            <a:off x="999382" y="1014697"/>
            <a:ext cx="7183723" cy="37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6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999382" y="139485"/>
            <a:ext cx="7263696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QnA dengan AI sederhana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87" t="11453" r="2116" b="5919"/>
          <a:stretch/>
        </p:blipFill>
        <p:spPr>
          <a:xfrm>
            <a:off x="999382" y="1146874"/>
            <a:ext cx="7263696" cy="34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9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90629" y="139485"/>
            <a:ext cx="7263696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Kontak Quick Mind Awal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-386" t="9758" r="1759" b="6555"/>
          <a:stretch/>
        </p:blipFill>
        <p:spPr>
          <a:xfrm>
            <a:off x="890629" y="1180920"/>
            <a:ext cx="7481202" cy="35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49665" y="-108488"/>
            <a:ext cx="8051893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Kontak Quick Mind Sesudah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-981" t="9335" r="1996" b="6978"/>
          <a:stretch/>
        </p:blipFill>
        <p:spPr>
          <a:xfrm>
            <a:off x="433953" y="867535"/>
            <a:ext cx="8167606" cy="38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2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dirty="0" err="1" smtClean="0"/>
              <a:t>Apakah</a:t>
            </a:r>
            <a:r>
              <a:rPr lang="en-ID" sz="2400" b="0" dirty="0" smtClean="0"/>
              <a:t> </a:t>
            </a:r>
            <a:r>
              <a:rPr lang="en-ID" sz="2400" b="0" dirty="0" err="1" smtClean="0"/>
              <a:t>sempat</a:t>
            </a:r>
            <a:r>
              <a:rPr lang="en-ID" sz="2400" b="0" dirty="0" smtClean="0"/>
              <a:t> </a:t>
            </a:r>
            <a:r>
              <a:rPr lang="en-ID" sz="2400" b="0" dirty="0" err="1" smtClean="0"/>
              <a:t>ada</a:t>
            </a:r>
            <a:r>
              <a:rPr lang="en-ID" sz="2400" b="0" dirty="0" smtClean="0"/>
              <a:t> </a:t>
            </a:r>
            <a:r>
              <a:rPr lang="en-ID" sz="2400" b="0" dirty="0" err="1" smtClean="0"/>
              <a:t>kendala</a:t>
            </a:r>
            <a:r>
              <a:rPr lang="en-ID" sz="2400" b="0" dirty="0" smtClean="0"/>
              <a:t>?</a:t>
            </a:r>
            <a:endParaRPr sz="2400" dirty="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4</a:t>
            </a:r>
            <a:r>
              <a:rPr lang="en" sz="9600" dirty="0" smtClean="0"/>
              <a:t> Kendala</a:t>
            </a:r>
            <a:endParaRPr sz="9600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Saat mengerjakan aplikasi Quick Mind.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Kendala saat mengerjakan :</a:t>
            </a:r>
            <a:endParaRPr dirty="0"/>
          </a:p>
        </p:txBody>
      </p:sp>
      <p:graphicFrame>
        <p:nvGraphicFramePr>
          <p:cNvPr id="226" name="Google Shape;226;p25"/>
          <p:cNvGraphicFramePr/>
          <p:nvPr>
            <p:extLst>
              <p:ext uri="{D42A27DB-BD31-4B8C-83A1-F6EECF244321}">
                <p14:modId xmlns:p14="http://schemas.microsoft.com/office/powerpoint/2010/main" val="1341756133"/>
              </p:ext>
            </p:extLst>
          </p:nvPr>
        </p:nvGraphicFramePr>
        <p:xfrm>
          <a:off x="580500" y="1564481"/>
          <a:ext cx="7900084" cy="29610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7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0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sym typeface="Muli"/>
                        </a:rPr>
                        <a:t>KUOTA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sym typeface="Muli"/>
                        </a:rPr>
                        <a:t>HABIS</a:t>
                      </a:r>
                      <a:endParaRPr lang="en-ID" sz="1600" i="0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sym typeface="Muli"/>
                        </a:rPr>
                        <a:t>BELUM</a:t>
                      </a:r>
                      <a:r>
                        <a:rPr 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sym typeface="Muli"/>
                        </a:rPr>
                        <a:t>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sym typeface="Muli"/>
                        </a:rPr>
                        <a:t>PAHAM API</a:t>
                      </a:r>
                      <a:endParaRPr lang="en-US" sz="1600" i="0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sym typeface="Muli"/>
                        </a:rPr>
                        <a:t>SUSAH</a:t>
                      </a:r>
                      <a:r>
                        <a:rPr 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sym typeface="Muli"/>
                        </a:rPr>
                        <a:t> MENGATUR DESIGN</a:t>
                      </a:r>
                      <a:endParaRPr lang="en-US" sz="1600" i="0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sym typeface="Muli"/>
                        </a:rPr>
                        <a:t>SEDANG</a:t>
                      </a:r>
                      <a:r>
                        <a:rPr 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sym typeface="Muli"/>
                        </a:rPr>
                        <a:t> DALAM MASA PEMULIHAN</a:t>
                      </a:r>
                      <a:endParaRPr lang="en-US" sz="1600" i="0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404" t="9759" r="20879" b="5495"/>
          <a:stretch/>
        </p:blipFill>
        <p:spPr>
          <a:xfrm>
            <a:off x="4269326" y="1193368"/>
            <a:ext cx="4099759" cy="2686307"/>
          </a:xfrm>
          <a:prstGeom prst="rect">
            <a:avLst/>
          </a:prstGeom>
        </p:spPr>
      </p:pic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273079" y="747021"/>
            <a:ext cx="3121174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/>
            <a:endParaRPr lang="en-US" sz="18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285750" indent="-285750"/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Nama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Aplikasi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: Quick Mind.</a:t>
            </a:r>
          </a:p>
          <a:p>
            <a:pPr marL="285750" indent="-285750"/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Konsep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smtClean="0"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Quiz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dan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AI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sederhana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tanya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jawab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.</a:t>
            </a:r>
          </a:p>
          <a:p>
            <a:pPr marL="285750" indent="-285750"/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Deskripsi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smtClean="0"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Aplikasi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ini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berguna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untuk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membantu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kecepatan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 smtClean="0">
                <a:latin typeface="Lexend Deca"/>
                <a:ea typeface="Lexend Deca"/>
                <a:cs typeface="Lexend Deca"/>
                <a:sym typeface="Lexend Deca"/>
              </a:rPr>
              <a:t>berpikir</a:t>
            </a:r>
            <a:r>
              <a:rPr lang="en-US" sz="1400" dirty="0" smtClean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dan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menambah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pengetahuan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mengenai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 smtClean="0">
                <a:latin typeface="Lexend Deca"/>
                <a:ea typeface="Lexend Deca"/>
                <a:cs typeface="Lexend Deca"/>
                <a:sym typeface="Lexend Deca"/>
              </a:rPr>
              <a:t>beberapa</a:t>
            </a:r>
            <a:r>
              <a:rPr lang="en-US" sz="1400" dirty="0" smtClean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pelajaran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.</a:t>
            </a:r>
          </a:p>
          <a:p>
            <a:pPr marL="285750" indent="-285750"/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Waktu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Mulai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smtClean="0"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10.00 AM WIB, 24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Juni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2023.</a:t>
            </a:r>
          </a:p>
          <a:p>
            <a:pPr marL="285750" indent="-285750"/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Waktu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Selesai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1400"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1400" smtClean="0">
                <a:latin typeface="Lexend Deca"/>
                <a:ea typeface="Lexend Deca"/>
                <a:cs typeface="Lexend Deca"/>
                <a:sym typeface="Lexend Deca"/>
              </a:rPr>
              <a:t>05.30 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AM WIB, 25 </a:t>
            </a:r>
            <a:r>
              <a:rPr lang="en-US" sz="1400" dirty="0" err="1">
                <a:latin typeface="Lexend Deca"/>
                <a:ea typeface="Lexend Deca"/>
                <a:cs typeface="Lexend Deca"/>
                <a:sym typeface="Lexend Deca"/>
              </a:rPr>
              <a:t>Juni</a:t>
            </a:r>
            <a:r>
              <a:rPr lang="en-US" sz="1400" dirty="0">
                <a:latin typeface="Lexend Deca"/>
                <a:ea typeface="Lexend Deca"/>
                <a:cs typeface="Lexend Deca"/>
                <a:sym typeface="Lexend Deca"/>
              </a:rPr>
              <a:t> 2023.</a:t>
            </a:r>
            <a:endParaRPr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04986" y="417585"/>
            <a:ext cx="386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" panose="020B0604020202020204" charset="-78"/>
                <a:cs typeface="Lexend Deca" panose="020B0604020202020204" charset="-78"/>
              </a:rPr>
              <a:t>DATA APLIKASI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" panose="020B0604020202020204" charset="-78"/>
              <a:cs typeface="Lexend Deca" panose="020B0604020202020204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132391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 dirty="0" smtClean="0"/>
              <a:t>Halo!</a:t>
            </a:r>
            <a:endParaRPr sz="72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060891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400" b="1" dirty="0" err="1" smtClean="0">
                <a:sym typeface="Muli"/>
              </a:rPr>
              <a:t>Saya</a:t>
            </a:r>
            <a:r>
              <a:rPr lang="en-ID" sz="1400" b="1" dirty="0" smtClean="0">
                <a:sym typeface="Muli"/>
              </a:rPr>
              <a:t> Sofia </a:t>
            </a:r>
            <a:r>
              <a:rPr lang="en-ID" sz="1400" b="1" dirty="0" err="1" smtClean="0">
                <a:sym typeface="Muli"/>
              </a:rPr>
              <a:t>Malvalena</a:t>
            </a:r>
            <a:r>
              <a:rPr lang="en-ID" sz="1400" b="1" dirty="0" smtClean="0">
                <a:sym typeface="Muli"/>
              </a:rPr>
              <a:t> Adam.</a:t>
            </a:r>
            <a:endParaRPr sz="1400" b="1" dirty="0"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400" dirty="0" smtClean="0"/>
              <a:t>Dan </a:t>
            </a:r>
            <a:r>
              <a:rPr lang="en-ID" sz="1400" dirty="0" err="1" smtClean="0"/>
              <a:t>saya</a:t>
            </a:r>
            <a:r>
              <a:rPr lang="en-ID" sz="1400" dirty="0" smtClean="0"/>
              <a:t> </a:t>
            </a:r>
            <a:r>
              <a:rPr lang="en-ID" sz="1400" dirty="0" err="1" smtClean="0"/>
              <a:t>disini</a:t>
            </a:r>
            <a:r>
              <a:rPr lang="en-ID" sz="1400" dirty="0" smtClean="0"/>
              <a:t> </a:t>
            </a:r>
            <a:r>
              <a:rPr lang="en-ID" sz="1400" dirty="0" err="1" smtClean="0"/>
              <a:t>ingin</a:t>
            </a:r>
            <a:r>
              <a:rPr lang="en-ID" sz="1400" dirty="0" smtClean="0"/>
              <a:t> </a:t>
            </a:r>
            <a:r>
              <a:rPr lang="en-ID" sz="1400" dirty="0" err="1" smtClean="0"/>
              <a:t>menunjukkan</a:t>
            </a:r>
            <a:r>
              <a:rPr lang="en-ID" sz="1400" dirty="0" smtClean="0"/>
              <a:t> </a:t>
            </a:r>
            <a:r>
              <a:rPr lang="en-ID" sz="1400" dirty="0" err="1" smtClean="0"/>
              <a:t>laporan</a:t>
            </a:r>
            <a:r>
              <a:rPr lang="en-ID" sz="1400" dirty="0" smtClean="0"/>
              <a:t> </a:t>
            </a:r>
            <a:r>
              <a:rPr lang="en-ID" sz="1400" dirty="0" err="1" smtClean="0"/>
              <a:t>berupa</a:t>
            </a:r>
            <a:r>
              <a:rPr lang="en-ID" sz="1400" dirty="0" smtClean="0"/>
              <a:t> PPT </a:t>
            </a:r>
            <a:r>
              <a:rPr lang="en-ID" sz="1400" dirty="0" err="1" smtClean="0"/>
              <a:t>dari</a:t>
            </a:r>
            <a:r>
              <a:rPr lang="en-ID" sz="1400" dirty="0" smtClean="0"/>
              <a:t> </a:t>
            </a:r>
            <a:r>
              <a:rPr lang="en-ID" sz="1400" dirty="0" err="1" smtClean="0"/>
              <a:t>aplikasi</a:t>
            </a:r>
            <a:r>
              <a:rPr lang="en-ID" sz="1400" dirty="0" smtClean="0"/>
              <a:t> yang </a:t>
            </a:r>
            <a:r>
              <a:rPr lang="en-ID" sz="1400" dirty="0" err="1" smtClean="0"/>
              <a:t>telah</a:t>
            </a:r>
            <a:r>
              <a:rPr lang="en-ID" sz="1400" dirty="0" smtClean="0"/>
              <a:t> </a:t>
            </a:r>
            <a:r>
              <a:rPr lang="en-ID" sz="1400" dirty="0" err="1" smtClean="0"/>
              <a:t>saya</a:t>
            </a:r>
            <a:r>
              <a:rPr lang="en-ID" sz="1400" dirty="0" smtClean="0"/>
              <a:t> </a:t>
            </a:r>
            <a:r>
              <a:rPr lang="en-ID" sz="1400" dirty="0" err="1" smtClean="0"/>
              <a:t>buat</a:t>
            </a:r>
            <a:r>
              <a:rPr lang="en-ID" sz="1400" dirty="0" smtClean="0"/>
              <a:t>, </a:t>
            </a:r>
            <a:r>
              <a:rPr lang="en-ID" sz="1400" dirty="0" smtClean="0"/>
              <a:t>yang </a:t>
            </a:r>
            <a:r>
              <a:rPr lang="en-ID" sz="1400" dirty="0" err="1" smtClean="0"/>
              <a:t>berjudul</a:t>
            </a:r>
            <a:r>
              <a:rPr lang="en-ID" sz="1400" dirty="0" smtClean="0"/>
              <a:t> </a:t>
            </a:r>
            <a:r>
              <a:rPr lang="en-ID" sz="1400" dirty="0" err="1" smtClean="0"/>
              <a:t>dengan</a:t>
            </a:r>
            <a:r>
              <a:rPr lang="en-ID" sz="1400" dirty="0" smtClean="0"/>
              <a:t> </a:t>
            </a:r>
            <a:r>
              <a:rPr lang="en-ID" sz="1400" dirty="0" err="1" smtClean="0"/>
              <a:t>nama</a:t>
            </a:r>
            <a:r>
              <a:rPr lang="en-ID" sz="1400" dirty="0" smtClean="0"/>
              <a:t> : </a:t>
            </a:r>
            <a:r>
              <a:rPr lang="en-ID" sz="1400" u="sng" dirty="0" smtClean="0"/>
              <a:t>Quick Mind</a:t>
            </a:r>
            <a:r>
              <a:rPr lang="en-ID" sz="1400" dirty="0" smtClean="0"/>
              <a:t>. </a:t>
            </a:r>
            <a:r>
              <a:rPr lang="en-ID" sz="1400" dirty="0" err="1" smtClean="0"/>
              <a:t>Terima</a:t>
            </a:r>
            <a:r>
              <a:rPr lang="en-ID" sz="1400" dirty="0" smtClean="0"/>
              <a:t> </a:t>
            </a:r>
            <a:r>
              <a:rPr lang="en-ID" sz="1400" dirty="0" err="1" smtClean="0"/>
              <a:t>kasih</a:t>
            </a:r>
            <a:r>
              <a:rPr lang="en-ID" sz="1400" dirty="0" smtClean="0"/>
              <a:t>, </a:t>
            </a:r>
            <a:r>
              <a:rPr lang="en-ID" sz="1400" dirty="0" err="1" smtClean="0"/>
              <a:t>Sevima</a:t>
            </a:r>
            <a:r>
              <a:rPr lang="en-ID" sz="1400" dirty="0" smtClean="0"/>
              <a:t>! </a:t>
            </a:r>
            <a:r>
              <a:rPr lang="en-ID" sz="1400" dirty="0" err="1" smtClean="0"/>
              <a:t>Karena</a:t>
            </a:r>
            <a:r>
              <a:rPr lang="en-ID" sz="1400" dirty="0" smtClean="0"/>
              <a:t> Alhamdulillah </a:t>
            </a:r>
            <a:r>
              <a:rPr lang="en-ID" sz="1400" dirty="0" err="1" smtClean="0"/>
              <a:t>saya</a:t>
            </a:r>
            <a:r>
              <a:rPr lang="en-ID" sz="1400" dirty="0" smtClean="0"/>
              <a:t> </a:t>
            </a:r>
            <a:r>
              <a:rPr lang="en-ID" sz="1400" dirty="0" err="1" smtClean="0"/>
              <a:t>telah</a:t>
            </a:r>
            <a:r>
              <a:rPr lang="en-ID" sz="1400" dirty="0" smtClean="0"/>
              <a:t> </a:t>
            </a:r>
            <a:r>
              <a:rPr lang="en-ID" sz="1400" dirty="0" err="1" smtClean="0"/>
              <a:t>lolos</a:t>
            </a:r>
            <a:r>
              <a:rPr lang="en-ID" sz="1400" dirty="0" smtClean="0"/>
              <a:t> di </a:t>
            </a:r>
            <a:r>
              <a:rPr lang="en-ID" sz="1400" dirty="0" err="1" smtClean="0"/>
              <a:t>babak</a:t>
            </a:r>
            <a:r>
              <a:rPr lang="en-ID" sz="1400" dirty="0" smtClean="0"/>
              <a:t> 1, </a:t>
            </a:r>
            <a:r>
              <a:rPr lang="en-ID" sz="1400" dirty="0" err="1" smtClean="0"/>
              <a:t>saya</a:t>
            </a:r>
            <a:r>
              <a:rPr lang="en-ID" sz="1400" dirty="0" smtClean="0"/>
              <a:t> </a:t>
            </a:r>
            <a:r>
              <a:rPr lang="en-ID" sz="1400" dirty="0" err="1" smtClean="0"/>
              <a:t>akan</a:t>
            </a:r>
            <a:r>
              <a:rPr lang="en-ID" sz="1400" dirty="0" smtClean="0"/>
              <a:t> </a:t>
            </a:r>
            <a:r>
              <a:rPr lang="en-ID" sz="1400" dirty="0" err="1" smtClean="0"/>
              <a:t>berusaha</a:t>
            </a:r>
            <a:r>
              <a:rPr lang="en-ID" sz="1400" dirty="0" smtClean="0"/>
              <a:t> </a:t>
            </a:r>
            <a:r>
              <a:rPr lang="en-ID" sz="1400" dirty="0" err="1" smtClean="0"/>
              <a:t>untuk</a:t>
            </a:r>
            <a:r>
              <a:rPr lang="en-ID" sz="1400" dirty="0" smtClean="0"/>
              <a:t> </a:t>
            </a:r>
            <a:r>
              <a:rPr lang="en-ID" sz="1400" dirty="0" err="1" smtClean="0"/>
              <a:t>menunjukkan</a:t>
            </a:r>
            <a:r>
              <a:rPr lang="en-ID" sz="1400" dirty="0" smtClean="0"/>
              <a:t> yang </a:t>
            </a:r>
            <a:r>
              <a:rPr lang="en-ID" sz="1400" dirty="0" err="1" smtClean="0"/>
              <a:t>terbaik</a:t>
            </a:r>
            <a:r>
              <a:rPr lang="en-ID" sz="1400" dirty="0" smtClean="0"/>
              <a:t> di </a:t>
            </a:r>
            <a:r>
              <a:rPr lang="en-ID" sz="1400" dirty="0" err="1" smtClean="0"/>
              <a:t>babak</a:t>
            </a:r>
            <a:r>
              <a:rPr lang="en-ID" sz="1400" dirty="0" smtClean="0"/>
              <a:t> 2 </a:t>
            </a:r>
            <a:r>
              <a:rPr lang="en-ID" sz="1400" dirty="0" err="1" smtClean="0"/>
              <a:t>ini</a:t>
            </a:r>
            <a:r>
              <a:rPr lang="en-ID" sz="1400" dirty="0" smtClean="0"/>
              <a:t>. </a:t>
            </a:r>
            <a:r>
              <a:rPr lang="en-ID" sz="1400" dirty="0" err="1" smtClean="0"/>
              <a:t>Semoga</a:t>
            </a:r>
            <a:r>
              <a:rPr lang="en-ID" sz="1400" dirty="0" smtClean="0"/>
              <a:t> </a:t>
            </a:r>
            <a:r>
              <a:rPr lang="en-ID" sz="1400" dirty="0" err="1" smtClean="0"/>
              <a:t>saya</a:t>
            </a:r>
            <a:r>
              <a:rPr lang="en-ID" sz="1400" dirty="0" smtClean="0"/>
              <a:t> </a:t>
            </a:r>
            <a:r>
              <a:rPr lang="en-ID" sz="1400" dirty="0" err="1" smtClean="0"/>
              <a:t>berhasil</a:t>
            </a:r>
            <a:r>
              <a:rPr lang="en-ID" sz="1400" dirty="0"/>
              <a:t>!</a:t>
            </a:r>
            <a:endParaRPr sz="1400"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6" y="1195822"/>
            <a:ext cx="3069646" cy="2751855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751753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Terima Kasih!</a:t>
            </a:r>
            <a:endParaRPr sz="7200" dirty="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762831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800" b="1" dirty="0" smtClean="0"/>
              <a:t>Ada </a:t>
            </a:r>
            <a:r>
              <a:rPr lang="en-ID" sz="1800" b="1" dirty="0" err="1" smtClean="0"/>
              <a:t>pertanyaan</a:t>
            </a:r>
            <a:r>
              <a:rPr lang="en-ID" sz="1800" b="1" dirty="0" smtClean="0"/>
              <a:t>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800" dirty="0" err="1" smtClean="0"/>
              <a:t>Silahkan</a:t>
            </a:r>
            <a:r>
              <a:rPr lang="en-ID" sz="1800" dirty="0" smtClean="0"/>
              <a:t> </a:t>
            </a:r>
            <a:r>
              <a:rPr lang="en-ID" sz="1800" dirty="0" err="1" smtClean="0"/>
              <a:t>hubungi</a:t>
            </a:r>
            <a:r>
              <a:rPr lang="en-ID" sz="1800" dirty="0" smtClean="0"/>
              <a:t> </a:t>
            </a:r>
            <a:r>
              <a:rPr lang="en-ID" sz="1800" dirty="0" smtClean="0">
                <a:hlinkClick r:id="rId3"/>
              </a:rPr>
              <a:t>sofiaadam2307@gmail.com</a:t>
            </a:r>
            <a:r>
              <a:rPr lang="en-ID" sz="1800" dirty="0" smtClean="0"/>
              <a:t> </a:t>
            </a:r>
            <a:r>
              <a:rPr lang="en-ID" sz="1800" dirty="0" err="1" smtClean="0"/>
              <a:t>kembali</a:t>
            </a:r>
            <a:r>
              <a:rPr lang="en-ID" sz="1800" dirty="0" smtClean="0"/>
              <a:t>!</a:t>
            </a:r>
            <a:endParaRPr sz="18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8" name="Google Shape;378;p36"/>
          <p:cNvSpPr txBox="1">
            <a:spLocks noGrp="1"/>
          </p:cNvSpPr>
          <p:nvPr>
            <p:ph type="body" idx="1"/>
          </p:nvPr>
        </p:nvSpPr>
        <p:spPr>
          <a:xfrm>
            <a:off x="580550" y="1063375"/>
            <a:ext cx="8100995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2400" dirty="0" err="1" smtClean="0"/>
              <a:t>Terima</a:t>
            </a:r>
            <a:r>
              <a:rPr lang="en-ID" sz="2400" dirty="0" smtClean="0"/>
              <a:t> </a:t>
            </a:r>
            <a:r>
              <a:rPr lang="en-ID" sz="2400" dirty="0" err="1" smtClean="0"/>
              <a:t>kasi</a:t>
            </a:r>
            <a:r>
              <a:rPr lang="en-ID" dirty="0" err="1" smtClean="0"/>
              <a:t>h</a:t>
            </a:r>
            <a:r>
              <a:rPr lang="en-ID" dirty="0" smtClean="0"/>
              <a:t> </a:t>
            </a:r>
            <a:r>
              <a:rPr lang="en-ID" dirty="0" err="1" smtClean="0"/>
              <a:t>banyak</a:t>
            </a:r>
            <a:r>
              <a:rPr lang="en-ID" dirty="0" smtClean="0"/>
              <a:t> </a:t>
            </a:r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ucapkan</a:t>
            </a:r>
            <a:r>
              <a:rPr lang="en-ID" dirty="0" smtClean="0"/>
              <a:t> </a:t>
            </a:r>
            <a:r>
              <a:rPr lang="en-ID" dirty="0" err="1" smtClean="0"/>
              <a:t>sebesar-besarnya</a:t>
            </a:r>
            <a:r>
              <a:rPr lang="en-ID" dirty="0" smtClean="0"/>
              <a:t> :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smtClean="0"/>
              <a:t>Allah </a:t>
            </a:r>
            <a:r>
              <a:rPr lang="en-ID" dirty="0" err="1" smtClean="0"/>
              <a:t>Swt</a:t>
            </a:r>
            <a:r>
              <a:rPr lang="en-ID" dirty="0" smtClean="0"/>
              <a:t>.</a:t>
            </a:r>
            <a:endParaRPr lang="en-ID" sz="2400" dirty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400" dirty="0" smtClean="0"/>
              <a:t>Tim SEVIMA.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smtClean="0"/>
              <a:t>TheWagon.com (template).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400" dirty="0" err="1" smtClean="0"/>
              <a:t>ChatGPT</a:t>
            </a:r>
            <a:r>
              <a:rPr lang="en-ID" sz="2400" dirty="0" smtClean="0"/>
              <a:t> (AI).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smtClean="0"/>
              <a:t>My family.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400" dirty="0" smtClean="0"/>
              <a:t>Me.</a:t>
            </a:r>
            <a:endParaRPr sz="2400" dirty="0"/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1458272" y="1696613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SEE YOU!</a:t>
            </a:r>
            <a:endParaRPr sz="4800" dirty="0"/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451472" y="2554013"/>
            <a:ext cx="602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" panose="020B0604020202020204" charset="-78"/>
                <a:cs typeface="Lexend Deca" panose="020B0604020202020204" charset="-78"/>
              </a:rPr>
              <a:t>https://github.com/Aintariksa/Sevima-Sofia-QuickMind.git</a:t>
            </a:r>
          </a:p>
        </p:txBody>
      </p:sp>
    </p:spTree>
    <p:extLst>
      <p:ext uri="{BB962C8B-B14F-4D97-AF65-F5344CB8AC3E}">
        <p14:creationId xmlns:p14="http://schemas.microsoft.com/office/powerpoint/2010/main" val="46076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198377" y="1056251"/>
            <a:ext cx="5337505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00" dirty="0"/>
              <a:t>Experience is the name everyone gives to their </a:t>
            </a:r>
            <a:r>
              <a:rPr lang="en-US" sz="3600" b="1" dirty="0"/>
              <a:t>mistakes</a:t>
            </a:r>
            <a:r>
              <a:rPr lang="en-US" sz="3600" dirty="0"/>
              <a:t>. </a:t>
            </a:r>
            <a:r>
              <a:rPr lang="en-US" sz="3600" dirty="0" smtClean="0"/>
              <a:t> </a:t>
            </a:r>
          </a:p>
          <a:p>
            <a:r>
              <a:rPr lang="en-US" sz="3600" i="1" dirty="0" smtClean="0"/>
              <a:t>– </a:t>
            </a:r>
            <a:r>
              <a:rPr lang="en-US" sz="3600" i="1" dirty="0"/>
              <a:t>Oscar Wilde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298863"/>
            <a:ext cx="5650927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1.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Quick Mind Explanation</a:t>
            </a:r>
            <a:endParaRPr sz="3200"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623089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Ayo dimulai dari penjelasan mengenai aplikasi yang Sofia buat!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Apa itu Quick Mind?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dirty="0" smtClean="0"/>
              <a:t>Kata </a:t>
            </a:r>
            <a:r>
              <a:rPr lang="en-ID" b="1" i="1" dirty="0" smtClean="0"/>
              <a:t>Quick Mind</a:t>
            </a:r>
            <a:r>
              <a:rPr lang="en-ID" dirty="0" smtClean="0"/>
              <a:t> </a:t>
            </a:r>
            <a:r>
              <a:rPr lang="en-ID" dirty="0" err="1" smtClean="0"/>
              <a:t>sendiri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</a:t>
            </a:r>
            <a:r>
              <a:rPr lang="en-ID" dirty="0" err="1" smtClean="0"/>
              <a:t>arti</a:t>
            </a:r>
            <a:r>
              <a:rPr lang="en-ID" dirty="0" smtClean="0"/>
              <a:t> </a:t>
            </a:r>
            <a:r>
              <a:rPr lang="en-ID" dirty="0" err="1" smtClean="0"/>
              <a:t>berpikir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cepat</a:t>
            </a:r>
            <a:r>
              <a:rPr lang="en-ID" dirty="0" smtClean="0"/>
              <a:t>. Dan </a:t>
            </a:r>
            <a:r>
              <a:rPr lang="en-ID" dirty="0" err="1" smtClean="0"/>
              <a:t>berhubung</a:t>
            </a:r>
            <a:r>
              <a:rPr lang="en-ID" dirty="0" smtClean="0"/>
              <a:t> </a:t>
            </a:r>
            <a:r>
              <a:rPr lang="en-ID" dirty="0" err="1" smtClean="0"/>
              <a:t>tes</a:t>
            </a:r>
            <a:r>
              <a:rPr lang="en-ID" dirty="0" smtClean="0"/>
              <a:t> Hackathon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bertemakan</a:t>
            </a:r>
            <a:r>
              <a:rPr lang="en-ID" dirty="0" smtClean="0"/>
              <a:t> </a:t>
            </a:r>
            <a:r>
              <a:rPr lang="en-ID" dirty="0" err="1" smtClean="0"/>
              <a:t>pendidikan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AI, </a:t>
            </a:r>
            <a:r>
              <a:rPr lang="en-ID" dirty="0" err="1" smtClean="0"/>
              <a:t>maka</a:t>
            </a:r>
            <a:r>
              <a:rPr lang="en-ID" dirty="0" smtClean="0"/>
              <a:t> </a:t>
            </a:r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judul</a:t>
            </a:r>
            <a:r>
              <a:rPr lang="en-ID" dirty="0" smtClean="0"/>
              <a:t> Quick Mind yang </a:t>
            </a:r>
            <a:r>
              <a:rPr lang="en-ID" dirty="0" err="1" smtClean="0"/>
              <a:t>bertujuan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membantu</a:t>
            </a:r>
            <a:r>
              <a:rPr lang="en-ID" dirty="0" smtClean="0"/>
              <a:t> </a:t>
            </a:r>
            <a:r>
              <a:rPr lang="en-ID" dirty="0" err="1" smtClean="0"/>
              <a:t>siswa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meningkatkan</a:t>
            </a:r>
            <a:r>
              <a:rPr lang="en-ID" dirty="0" smtClean="0"/>
              <a:t> </a:t>
            </a:r>
            <a:r>
              <a:rPr lang="en-ID" dirty="0" err="1" smtClean="0"/>
              <a:t>pengetahuan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juga</a:t>
            </a:r>
            <a:r>
              <a:rPr lang="en-ID" dirty="0" smtClean="0"/>
              <a:t> </a:t>
            </a:r>
            <a:r>
              <a:rPr lang="en-ID" dirty="0" err="1" smtClean="0"/>
              <a:t>kecepatan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berpikir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Konsep Dasar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 smtClean="0"/>
              <a:t>Konsep yang dimiliki QuMi (Quick Mind) adalah membuat Quiz dan sistem Tanya Jawab oleh AI.</a:t>
            </a:r>
            <a:endParaRPr sz="16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7900034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ID" sz="1800" dirty="0" err="1" smtClean="0"/>
              <a:t>Halaman</a:t>
            </a:r>
            <a:r>
              <a:rPr lang="en-ID" sz="1800" dirty="0" smtClean="0"/>
              <a:t> </a:t>
            </a:r>
            <a:r>
              <a:rPr lang="en-ID" sz="1800" dirty="0" err="1" smtClean="0"/>
              <a:t>Utama</a:t>
            </a:r>
            <a:r>
              <a:rPr lang="en-ID" sz="1800" dirty="0" smtClean="0"/>
              <a:t>	 : Di </a:t>
            </a:r>
            <a:r>
              <a:rPr lang="en-ID" sz="1800" dirty="0" err="1" smtClean="0"/>
              <a:t>bagian</a:t>
            </a:r>
            <a:r>
              <a:rPr lang="en-ID" sz="1800" dirty="0" smtClean="0"/>
              <a:t> </a:t>
            </a:r>
            <a:r>
              <a:rPr lang="en-ID" sz="1800" dirty="0" err="1" smtClean="0"/>
              <a:t>awal</a:t>
            </a:r>
            <a:r>
              <a:rPr lang="en-ID" sz="1800" dirty="0" smtClean="0"/>
              <a:t> </a:t>
            </a:r>
            <a:r>
              <a:rPr lang="en-ID" sz="1800" dirty="0" err="1" smtClean="0"/>
              <a:t>masuk</a:t>
            </a:r>
            <a:r>
              <a:rPr lang="en-ID" sz="1800" dirty="0"/>
              <a:t> </a:t>
            </a:r>
            <a:r>
              <a:rPr lang="en-ID" sz="1800" dirty="0" err="1" smtClean="0"/>
              <a:t>akan</a:t>
            </a:r>
            <a:r>
              <a:rPr lang="en-ID" sz="1800" dirty="0" smtClean="0"/>
              <a:t> </a:t>
            </a:r>
            <a:r>
              <a:rPr lang="en-ID" sz="1800" dirty="0" err="1" smtClean="0"/>
              <a:t>dmunculkan</a:t>
            </a:r>
            <a:r>
              <a:rPr lang="en-ID" sz="1800" dirty="0" smtClean="0"/>
              <a:t>.</a:t>
            </a:r>
            <a:r>
              <a:rPr lang="en-ID" sz="1800" dirty="0" smtClean="0"/>
              <a:t>	</a:t>
            </a:r>
          </a:p>
          <a:p>
            <a:pPr marL="342900" indent="-342900"/>
            <a:r>
              <a:rPr lang="en-ID" sz="1800" dirty="0" err="1" smtClean="0"/>
              <a:t>Halaman</a:t>
            </a:r>
            <a:r>
              <a:rPr lang="en-ID" sz="1800" dirty="0" smtClean="0"/>
              <a:t> </a:t>
            </a:r>
            <a:r>
              <a:rPr lang="en-ID" sz="1800" dirty="0" err="1" smtClean="0"/>
              <a:t>Masuk</a:t>
            </a:r>
            <a:r>
              <a:rPr lang="en-ID" sz="1800" dirty="0" smtClean="0"/>
              <a:t>	 : Di </a:t>
            </a:r>
            <a:r>
              <a:rPr lang="en-ID" sz="1800" dirty="0" err="1" smtClean="0"/>
              <a:t>atas</a:t>
            </a:r>
            <a:r>
              <a:rPr lang="en-ID" sz="1800" dirty="0" smtClean="0"/>
              <a:t> </a:t>
            </a:r>
            <a:r>
              <a:rPr lang="en-ID" sz="1800" dirty="0" err="1" smtClean="0"/>
              <a:t>kanan</a:t>
            </a:r>
            <a:r>
              <a:rPr lang="en-ID" sz="1800" dirty="0" smtClean="0"/>
              <a:t> </a:t>
            </a:r>
            <a:r>
              <a:rPr lang="en-ID" sz="1800" dirty="0" err="1" smtClean="0"/>
              <a:t>beranda</a:t>
            </a:r>
            <a:r>
              <a:rPr lang="en-ID" sz="1800" dirty="0" smtClean="0"/>
              <a:t>.</a:t>
            </a:r>
          </a:p>
          <a:p>
            <a:pPr marL="342900" indent="-342900"/>
            <a:r>
              <a:rPr lang="en-ID" sz="1800" dirty="0" err="1" smtClean="0"/>
              <a:t>Halaman</a:t>
            </a:r>
            <a:r>
              <a:rPr lang="en-ID" sz="1800" dirty="0" smtClean="0"/>
              <a:t> </a:t>
            </a:r>
            <a:r>
              <a:rPr lang="en-ID" sz="1800" dirty="0" err="1" smtClean="0"/>
              <a:t>Daftar</a:t>
            </a:r>
            <a:r>
              <a:rPr lang="en-ID" sz="1800" dirty="0" smtClean="0"/>
              <a:t>	 : Di </a:t>
            </a:r>
            <a:r>
              <a:rPr lang="en-ID" sz="1800" dirty="0" err="1" smtClean="0"/>
              <a:t>atas</a:t>
            </a:r>
            <a:r>
              <a:rPr lang="en-ID" sz="1800" dirty="0" smtClean="0"/>
              <a:t> </a:t>
            </a:r>
            <a:r>
              <a:rPr lang="en-ID" sz="1800" dirty="0" err="1" smtClean="0"/>
              <a:t>kanan</a:t>
            </a:r>
            <a:r>
              <a:rPr lang="en-ID" sz="1800" dirty="0" smtClean="0"/>
              <a:t> </a:t>
            </a:r>
            <a:r>
              <a:rPr lang="en-ID" sz="1800" dirty="0" err="1" smtClean="0"/>
              <a:t>beranda</a:t>
            </a:r>
            <a:r>
              <a:rPr lang="en-ID" sz="1800" dirty="0" smtClean="0"/>
              <a:t>.</a:t>
            </a:r>
          </a:p>
          <a:p>
            <a:pPr marL="342900" indent="-342900"/>
            <a:r>
              <a:rPr lang="en-ID" sz="1800" dirty="0" err="1" smtClean="0"/>
              <a:t>Halaman</a:t>
            </a:r>
            <a:r>
              <a:rPr lang="en-ID" sz="1800" dirty="0" smtClean="0"/>
              <a:t> </a:t>
            </a:r>
            <a:r>
              <a:rPr lang="en-ID" sz="1800" dirty="0" err="1" smtClean="0"/>
              <a:t>Tentang</a:t>
            </a:r>
            <a:r>
              <a:rPr lang="en-ID" sz="1800" dirty="0" smtClean="0"/>
              <a:t> Kami : Di </a:t>
            </a:r>
            <a:r>
              <a:rPr lang="en-ID" sz="1800" dirty="0" err="1" smtClean="0"/>
              <a:t>bagian</a:t>
            </a:r>
            <a:r>
              <a:rPr lang="en-ID" sz="1800" dirty="0" smtClean="0"/>
              <a:t> </a:t>
            </a:r>
            <a:r>
              <a:rPr lang="en-ID" sz="1800" dirty="0" err="1" smtClean="0"/>
              <a:t>Navigasi</a:t>
            </a:r>
            <a:r>
              <a:rPr lang="en-ID" sz="1800" dirty="0" smtClean="0"/>
              <a:t> Bar dropdown.</a:t>
            </a:r>
          </a:p>
          <a:p>
            <a:pPr marL="342900" indent="-342900"/>
            <a:r>
              <a:rPr lang="en-ID" sz="1800" dirty="0" err="1" smtClean="0"/>
              <a:t>Halaman</a:t>
            </a:r>
            <a:r>
              <a:rPr lang="en-ID" sz="1800" dirty="0" smtClean="0"/>
              <a:t> QUIZ	 : Di </a:t>
            </a:r>
            <a:r>
              <a:rPr lang="en-ID" sz="1800" dirty="0" err="1" smtClean="0"/>
              <a:t>bagian</a:t>
            </a:r>
            <a:r>
              <a:rPr lang="en-ID" sz="1800" dirty="0" smtClean="0"/>
              <a:t> </a:t>
            </a:r>
            <a:r>
              <a:rPr lang="en-ID" sz="1800" dirty="0" err="1" smtClean="0"/>
              <a:t>Navigasi</a:t>
            </a:r>
            <a:r>
              <a:rPr lang="en-ID" sz="1800" dirty="0" smtClean="0"/>
              <a:t> Bar dropdown.</a:t>
            </a:r>
          </a:p>
          <a:p>
            <a:pPr marL="342900" indent="-342900"/>
            <a:r>
              <a:rPr lang="en-ID" sz="1800" dirty="0" err="1" smtClean="0"/>
              <a:t>Halaman</a:t>
            </a:r>
            <a:r>
              <a:rPr lang="en-ID" sz="1800" dirty="0" smtClean="0"/>
              <a:t> </a:t>
            </a:r>
            <a:r>
              <a:rPr lang="en-ID" sz="1800" b="1" dirty="0" err="1" smtClean="0"/>
              <a:t>QnA</a:t>
            </a:r>
            <a:r>
              <a:rPr lang="en-ID" sz="1800" b="1" dirty="0" smtClean="0"/>
              <a:t> AI	</a:t>
            </a:r>
            <a:r>
              <a:rPr lang="en-ID" sz="1800" dirty="0" smtClean="0"/>
              <a:t> : Di </a:t>
            </a:r>
            <a:r>
              <a:rPr lang="en-ID" sz="1800" dirty="0" err="1" smtClean="0"/>
              <a:t>bagian</a:t>
            </a:r>
            <a:r>
              <a:rPr lang="en-ID" sz="1800" dirty="0" smtClean="0"/>
              <a:t> </a:t>
            </a:r>
            <a:r>
              <a:rPr lang="en-ID" sz="1800" dirty="0" err="1" smtClean="0"/>
              <a:t>Navigasi</a:t>
            </a:r>
            <a:r>
              <a:rPr lang="en-ID" sz="1800" dirty="0" smtClean="0"/>
              <a:t> Bar dropdown.</a:t>
            </a:r>
          </a:p>
          <a:p>
            <a:pPr marL="342900" indent="-342900"/>
            <a:r>
              <a:rPr lang="en-ID" sz="1800" dirty="0" err="1" smtClean="0"/>
              <a:t>Halaman</a:t>
            </a:r>
            <a:r>
              <a:rPr lang="en-ID" sz="1800" dirty="0" smtClean="0"/>
              <a:t> </a:t>
            </a:r>
            <a:r>
              <a:rPr lang="en-ID" sz="1800" dirty="0" err="1" smtClean="0"/>
              <a:t>Kontak</a:t>
            </a:r>
            <a:r>
              <a:rPr lang="en-ID" sz="1800" dirty="0" smtClean="0"/>
              <a:t> Kami	 : Di </a:t>
            </a:r>
            <a:r>
              <a:rPr lang="en-ID" sz="1800" dirty="0" err="1" smtClean="0"/>
              <a:t>bagian</a:t>
            </a:r>
            <a:r>
              <a:rPr lang="en-ID" sz="1800" dirty="0" smtClean="0"/>
              <a:t> </a:t>
            </a:r>
            <a:r>
              <a:rPr lang="en-ID" sz="1800" dirty="0" err="1" smtClean="0"/>
              <a:t>Navigasi</a:t>
            </a:r>
            <a:r>
              <a:rPr lang="en-ID" sz="1800" dirty="0" smtClean="0"/>
              <a:t> Bar dropdown.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37323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Bagian dan posisi yang ada di QuMi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664633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Utama Quick Mind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9584" r="1484" b="6046"/>
          <a:stretch/>
        </p:blipFill>
        <p:spPr>
          <a:xfrm>
            <a:off x="664633" y="946091"/>
            <a:ext cx="7900034" cy="3803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879144" y="97277"/>
            <a:ext cx="8430109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Halaman Masuk dan Halaman Daftar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0687" t="20185" r="31024" b="17405"/>
          <a:stretch/>
        </p:blipFill>
        <p:spPr>
          <a:xfrm>
            <a:off x="603723" y="1337711"/>
            <a:ext cx="3643113" cy="3324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2138" t="9375" r="33016" b="5990"/>
          <a:stretch/>
        </p:blipFill>
        <p:spPr>
          <a:xfrm>
            <a:off x="5506150" y="1192244"/>
            <a:ext cx="2647249" cy="3614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351</Words>
  <Application>Microsoft Office PowerPoint</Application>
  <PresentationFormat>On-screen Show (16:9)</PresentationFormat>
  <Paragraphs>81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Lexend Deca</vt:lpstr>
      <vt:lpstr>Calibri</vt:lpstr>
      <vt:lpstr>Muli</vt:lpstr>
      <vt:lpstr>Arial Black</vt:lpstr>
      <vt:lpstr>Arial</vt:lpstr>
      <vt:lpstr>Aliena template</vt:lpstr>
      <vt:lpstr>Quick Mind Application</vt:lpstr>
      <vt:lpstr>Halo!</vt:lpstr>
      <vt:lpstr>PowerPoint Presentation</vt:lpstr>
      <vt:lpstr>1. Quick Mind Explanation</vt:lpstr>
      <vt:lpstr>Apa itu Quick Mind?</vt:lpstr>
      <vt:lpstr>Konsep Dasar</vt:lpstr>
      <vt:lpstr>Bagian dan posisi yang ada di QuMi</vt:lpstr>
      <vt:lpstr>Halaman Utama Quick Mind</vt:lpstr>
      <vt:lpstr>Halaman Masuk dan Halaman Daftar</vt:lpstr>
      <vt:lpstr>Halaman Tentang Kami</vt:lpstr>
      <vt:lpstr>Halaman QUIZ</vt:lpstr>
      <vt:lpstr>Halaman Pengerjaan QUIZ</vt:lpstr>
      <vt:lpstr>Halaman QnA dengan AI sederhana</vt:lpstr>
      <vt:lpstr>Halaman Kontak Quick Mind Awal</vt:lpstr>
      <vt:lpstr>Halaman Kontak Quick Mind Sesudah</vt:lpstr>
      <vt:lpstr>Apakah sempat ada kendala?</vt:lpstr>
      <vt:lpstr>4 Kendala</vt:lpstr>
      <vt:lpstr>Kendala saat mengerjakan :</vt:lpstr>
      <vt:lpstr>PowerPoint Presentation</vt:lpstr>
      <vt:lpstr>Terima Kasih!</vt:lpstr>
      <vt:lpstr>Credits</vt:lpstr>
      <vt:lpstr>SEE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Mind Application</dc:title>
  <dc:creator>Medita</dc:creator>
  <cp:lastModifiedBy>Windows User</cp:lastModifiedBy>
  <cp:revision>10</cp:revision>
  <dcterms:modified xsi:type="dcterms:W3CDTF">2023-06-24T22:13:36Z</dcterms:modified>
</cp:coreProperties>
</file>