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2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41"/>
  </p:notesMasterIdLst>
  <p:handoutMasterIdLst>
    <p:handoutMasterId r:id="rId42"/>
  </p:handoutMasterIdLst>
  <p:sldIdLst>
    <p:sldId id="1484" r:id="rId4"/>
    <p:sldId id="1483" r:id="rId5"/>
    <p:sldId id="1376" r:id="rId6"/>
    <p:sldId id="1379" r:id="rId7"/>
    <p:sldId id="1327" r:id="rId8"/>
    <p:sldId id="1380" r:id="rId9"/>
    <p:sldId id="1381" r:id="rId10"/>
    <p:sldId id="1391" r:id="rId11"/>
    <p:sldId id="1512" r:id="rId12"/>
    <p:sldId id="1490" r:id="rId13"/>
    <p:sldId id="1464" r:id="rId14"/>
    <p:sldId id="1500" r:id="rId15"/>
    <p:sldId id="1501" r:id="rId16"/>
    <p:sldId id="1392" r:id="rId17"/>
    <p:sldId id="1486" r:id="rId18"/>
    <p:sldId id="1487" r:id="rId19"/>
    <p:sldId id="1457" r:id="rId20"/>
    <p:sldId id="1488" r:id="rId21"/>
    <p:sldId id="1489" r:id="rId22"/>
    <p:sldId id="1491" r:id="rId23"/>
    <p:sldId id="1492" r:id="rId24"/>
    <p:sldId id="1494" r:id="rId25"/>
    <p:sldId id="1498" r:id="rId26"/>
    <p:sldId id="1495" r:id="rId27"/>
    <p:sldId id="1497" r:id="rId28"/>
    <p:sldId id="1499" r:id="rId29"/>
    <p:sldId id="1478" r:id="rId30"/>
    <p:sldId id="1480" r:id="rId31"/>
    <p:sldId id="1481" r:id="rId32"/>
    <p:sldId id="1482" r:id="rId33"/>
    <p:sldId id="1510" r:id="rId34"/>
    <p:sldId id="1502" r:id="rId35"/>
    <p:sldId id="1511" r:id="rId36"/>
    <p:sldId id="1513" r:id="rId37"/>
    <p:sldId id="1514" r:id="rId38"/>
    <p:sldId id="1515" r:id="rId39"/>
    <p:sldId id="1519" r:id="rId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3"/>
    <a:srgbClr val="3A86AA"/>
    <a:srgbClr val="BF8100"/>
    <a:srgbClr val="6ABADD"/>
    <a:srgbClr val="186C3F"/>
    <a:srgbClr val="A4242D"/>
    <a:srgbClr val="A3242D"/>
    <a:srgbClr val="809D1F"/>
    <a:srgbClr val="979797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1" autoAdjust="0"/>
    <p:restoredTop sz="95280" autoAdjust="0"/>
  </p:normalViewPr>
  <p:slideViewPr>
    <p:cSldViewPr snapToGrid="0" snapToObjects="1">
      <p:cViewPr>
        <p:scale>
          <a:sx n="128" d="100"/>
          <a:sy n="128" d="100"/>
        </p:scale>
        <p:origin x="920" y="144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100" d="100"/>
        <a:sy n="100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commentAuthors" Target="commentAuthors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3/19/20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3/19/20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159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7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03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9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9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E8AFDA-301D-4C4D-9A58-9902B72A24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92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68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4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0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4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13945C5-961C-334E-B2D7-D7302B115E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7C8B5C3-AFE0-424A-869B-9816F17BC1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="" xmlns:a16="http://schemas.microsoft.com/office/drawing/2014/main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1"/>
            <a:ext cx="8031162" cy="343537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3" y="734899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0910803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theme" Target="../theme/theme1.xml"/><Relationship Id="rId53" Type="http://schemas.openxmlformats.org/officeDocument/2006/relationships/image" Target="../media/image1.png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74.xml"/><Relationship Id="rId24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79.xml"/><Relationship Id="rId29" Type="http://schemas.openxmlformats.org/officeDocument/2006/relationships/slideLayout" Target="../slideLayouts/slideLayout80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81.xml"/><Relationship Id="rId31" Type="http://schemas.openxmlformats.org/officeDocument/2006/relationships/slideLayout" Target="../slideLayouts/slideLayout82.xml"/><Relationship Id="rId32" Type="http://schemas.openxmlformats.org/officeDocument/2006/relationships/slideLayout" Target="../slideLayouts/slideLayout83.xml"/><Relationship Id="rId9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84.xml"/><Relationship Id="rId34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86.xml"/><Relationship Id="rId36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0.xml"/><Relationship Id="rId37" Type="http://schemas.openxmlformats.org/officeDocument/2006/relationships/theme" Target="../theme/theme2.xml"/><Relationship Id="rId38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133.xml"/><Relationship Id="rId47" Type="http://schemas.openxmlformats.org/officeDocument/2006/relationships/slideLayout" Target="../slideLayouts/slideLayout134.xml"/><Relationship Id="rId48" Type="http://schemas.openxmlformats.org/officeDocument/2006/relationships/slideLayout" Target="../slideLayouts/slideLayout135.xml"/><Relationship Id="rId49" Type="http://schemas.openxmlformats.org/officeDocument/2006/relationships/slideLayout" Target="../slideLayouts/slideLayout136.xml"/><Relationship Id="rId20" Type="http://schemas.openxmlformats.org/officeDocument/2006/relationships/slideLayout" Target="../slideLayouts/slideLayout107.xml"/><Relationship Id="rId21" Type="http://schemas.openxmlformats.org/officeDocument/2006/relationships/slideLayout" Target="../slideLayouts/slideLayout108.xml"/><Relationship Id="rId22" Type="http://schemas.openxmlformats.org/officeDocument/2006/relationships/slideLayout" Target="../slideLayouts/slideLayout109.xml"/><Relationship Id="rId23" Type="http://schemas.openxmlformats.org/officeDocument/2006/relationships/slideLayout" Target="../slideLayouts/slideLayout110.xml"/><Relationship Id="rId24" Type="http://schemas.openxmlformats.org/officeDocument/2006/relationships/slideLayout" Target="../slideLayouts/slideLayout111.xml"/><Relationship Id="rId25" Type="http://schemas.openxmlformats.org/officeDocument/2006/relationships/slideLayout" Target="../slideLayouts/slideLayout112.xml"/><Relationship Id="rId26" Type="http://schemas.openxmlformats.org/officeDocument/2006/relationships/slideLayout" Target="../slideLayouts/slideLayout113.xml"/><Relationship Id="rId27" Type="http://schemas.openxmlformats.org/officeDocument/2006/relationships/slideLayout" Target="../slideLayouts/slideLayout114.xml"/><Relationship Id="rId28" Type="http://schemas.openxmlformats.org/officeDocument/2006/relationships/slideLayout" Target="../slideLayouts/slideLayout115.xml"/><Relationship Id="rId29" Type="http://schemas.openxmlformats.org/officeDocument/2006/relationships/slideLayout" Target="../slideLayouts/slideLayout116.xml"/><Relationship Id="rId50" Type="http://schemas.openxmlformats.org/officeDocument/2006/relationships/theme" Target="../theme/theme3.xml"/><Relationship Id="rId51" Type="http://schemas.openxmlformats.org/officeDocument/2006/relationships/image" Target="../media/image1.png"/><Relationship Id="rId1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9.xml"/><Relationship Id="rId3" Type="http://schemas.openxmlformats.org/officeDocument/2006/relationships/slideLayout" Target="../slideLayouts/slideLayout90.xml"/><Relationship Id="rId4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2.xml"/><Relationship Id="rId30" Type="http://schemas.openxmlformats.org/officeDocument/2006/relationships/slideLayout" Target="../slideLayouts/slideLayout117.xml"/><Relationship Id="rId31" Type="http://schemas.openxmlformats.org/officeDocument/2006/relationships/slideLayout" Target="../slideLayouts/slideLayout118.xml"/><Relationship Id="rId32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96.xml"/><Relationship Id="rId6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4.xml"/><Relationship Id="rId8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121.xml"/><Relationship Id="rId35" Type="http://schemas.openxmlformats.org/officeDocument/2006/relationships/slideLayout" Target="../slideLayouts/slideLayout122.xml"/><Relationship Id="rId36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4.xml"/><Relationship Id="rId18" Type="http://schemas.openxmlformats.org/officeDocument/2006/relationships/slideLayout" Target="../slideLayouts/slideLayout105.xml"/><Relationship Id="rId19" Type="http://schemas.openxmlformats.org/officeDocument/2006/relationships/slideLayout" Target="../slideLayouts/slideLayout106.xml"/><Relationship Id="rId37" Type="http://schemas.openxmlformats.org/officeDocument/2006/relationships/slideLayout" Target="../slideLayouts/slideLayout124.xml"/><Relationship Id="rId38" Type="http://schemas.openxmlformats.org/officeDocument/2006/relationships/slideLayout" Target="../slideLayouts/slideLayout125.xml"/><Relationship Id="rId39" Type="http://schemas.openxmlformats.org/officeDocument/2006/relationships/slideLayout" Target="../slideLayouts/slideLayout126.xml"/><Relationship Id="rId40" Type="http://schemas.openxmlformats.org/officeDocument/2006/relationships/slideLayout" Target="../slideLayouts/slideLayout127.xml"/><Relationship Id="rId41" Type="http://schemas.openxmlformats.org/officeDocument/2006/relationships/slideLayout" Target="../slideLayouts/slideLayout128.xml"/><Relationship Id="rId42" Type="http://schemas.openxmlformats.org/officeDocument/2006/relationships/slideLayout" Target="../slideLayouts/slideLayout129.xml"/><Relationship Id="rId43" Type="http://schemas.openxmlformats.org/officeDocument/2006/relationships/slideLayout" Target="../slideLayouts/slideLayout130.xml"/><Relationship Id="rId44" Type="http://schemas.openxmlformats.org/officeDocument/2006/relationships/slideLayout" Target="../slideLayouts/slideLayout131.xml"/><Relationship Id="rId45" Type="http://schemas.openxmlformats.org/officeDocument/2006/relationships/slideLayout" Target="../slideLayouts/slideLayout1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rgbClr val="A6A6A6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CAC4EB9-CB46-9E45-81B9-7F7E4EAF1C7B}"/>
              </a:ext>
            </a:extLst>
          </p:cNvPr>
          <p:cNvPicPr>
            <a:picLocks noChangeAspect="1"/>
          </p:cNvPicPr>
          <p:nvPr userDrawn="1"/>
        </p:nvPicPr>
        <p:blipFill>
          <a:blip r:embed="rId53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  <p:sldLayoutId id="2147483891" r:id="rId51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tif"/><Relationship Id="rId6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36998" y="436877"/>
            <a:ext cx="5860248" cy="420213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+mj-lt"/>
              </a:rPr>
              <a:t>Cellular Access Network</a:t>
            </a:r>
            <a:endParaRPr lang="en-US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38B9826-50B8-EA4F-9738-95A8E952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14" y="644217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Line">
            <a:extLst>
              <a:ext uri="{FF2B5EF4-FFF2-40B4-BE49-F238E27FC236}">
                <a16:creationId xmlns="" xmlns:a16="http://schemas.microsoft.com/office/drawing/2014/main" id="{6FEBA4EB-39C6-184B-B647-F0E86D504964}"/>
              </a:ext>
            </a:extLst>
          </p:cNvPr>
          <p:cNvSpPr/>
          <p:nvPr/>
        </p:nvSpPr>
        <p:spPr>
          <a:xfrm flipH="1" flipV="1">
            <a:off x="3330562" y="1515665"/>
            <a:ext cx="311161" cy="473312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E46493FA-C310-7247-9208-75B0187200A2}"/>
              </a:ext>
            </a:extLst>
          </p:cNvPr>
          <p:cNvSpPr txBox="1"/>
          <p:nvPr/>
        </p:nvSpPr>
        <p:spPr>
          <a:xfrm>
            <a:off x="2967469" y="1676908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5" name="Picture 154">
            <a:extLst>
              <a:ext uri="{FF2B5EF4-FFF2-40B4-BE49-F238E27FC236}">
                <a16:creationId xmlns="" xmlns:a16="http://schemas.microsoft.com/office/drawing/2014/main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505808" y="83945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="" xmlns:a16="http://schemas.microsoft.com/office/drawing/2014/main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708891" y="97353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="" xmlns:a16="http://schemas.microsoft.com/office/drawing/2014/main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76418" y="94536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="" xmlns:a16="http://schemas.microsoft.com/office/drawing/2014/main" id="{7AA54463-5A90-F44C-A25C-26FBF7B58140}"/>
              </a:ext>
            </a:extLst>
          </p:cNvPr>
          <p:cNvSpPr txBox="1"/>
          <p:nvPr/>
        </p:nvSpPr>
        <p:spPr>
          <a:xfrm>
            <a:off x="2343091" y="1121308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="" xmlns:a16="http://schemas.microsoft.com/office/drawing/2014/main" id="{380187DA-9AA0-5741-86CB-82636DA6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46" y="1374929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4" name="Line">
            <a:extLst>
              <a:ext uri="{FF2B5EF4-FFF2-40B4-BE49-F238E27FC236}">
                <a16:creationId xmlns="" xmlns:a16="http://schemas.microsoft.com/office/drawing/2014/main" id="{8D93851E-B3AC-5844-97B9-9CD39B5D383C}"/>
              </a:ext>
            </a:extLst>
          </p:cNvPr>
          <p:cNvSpPr/>
          <p:nvPr/>
        </p:nvSpPr>
        <p:spPr>
          <a:xfrm>
            <a:off x="2130860" y="2232153"/>
            <a:ext cx="502062" cy="5326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78" name="Oval 177">
            <a:extLst>
              <a:ext uri="{FF2B5EF4-FFF2-40B4-BE49-F238E27FC236}">
                <a16:creationId xmlns="" xmlns:a16="http://schemas.microsoft.com/office/drawing/2014/main" id="{EB2A13B5-7B92-6348-9530-B84BBED4DD71}"/>
              </a:ext>
            </a:extLst>
          </p:cNvPr>
          <p:cNvSpPr/>
          <p:nvPr/>
        </p:nvSpPr>
        <p:spPr>
          <a:xfrm rot="20985107">
            <a:off x="2800384" y="2242689"/>
            <a:ext cx="812187" cy="400546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Image" descr="Image">
            <a:extLst>
              <a:ext uri="{FF2B5EF4-FFF2-40B4-BE49-F238E27FC236}">
                <a16:creationId xmlns=""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571" y="260148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="" xmlns:a16="http://schemas.microsoft.com/office/drawing/2014/main" id="{62A2BFC0-28D4-4345-8890-C84AFF90FB30}"/>
              </a:ext>
            </a:extLst>
          </p:cNvPr>
          <p:cNvSpPr/>
          <p:nvPr/>
        </p:nvSpPr>
        <p:spPr>
          <a:xfrm>
            <a:off x="3619461" y="2694731"/>
            <a:ext cx="1163762" cy="85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181" name="Picture 180">
            <a:extLst>
              <a:ext uri="{FF2B5EF4-FFF2-40B4-BE49-F238E27FC236}">
                <a16:creationId xmlns="" xmlns:a16="http://schemas.microsoft.com/office/drawing/2014/main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01780" y="179005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="" xmlns:a16="http://schemas.microsoft.com/office/drawing/2014/main" id="{754C2BE2-7F5B-3045-A1CA-E7C8575DE5D8}"/>
              </a:ext>
            </a:extLst>
          </p:cNvPr>
          <p:cNvSpPr txBox="1"/>
          <p:nvPr/>
        </p:nvSpPr>
        <p:spPr>
          <a:xfrm>
            <a:off x="1799189" y="2417733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4" name="Picture 183">
            <a:extLst>
              <a:ext uri="{FF2B5EF4-FFF2-40B4-BE49-F238E27FC236}">
                <a16:creationId xmlns="" xmlns:a16="http://schemas.microsoft.com/office/drawing/2014/main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29865" y="22450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="" xmlns:a16="http://schemas.microsoft.com/office/drawing/2014/main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77039" y="238892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C978DF70-4065-8A43-A2EF-56C8F14A32EE}"/>
              </a:ext>
            </a:extLst>
          </p:cNvPr>
          <p:cNvSpPr txBox="1"/>
          <p:nvPr/>
        </p:nvSpPr>
        <p:spPr>
          <a:xfrm>
            <a:off x="1170670" y="209749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="" xmlns:a16="http://schemas.microsoft.com/office/drawing/2014/main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24248" y="166694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="" xmlns:a16="http://schemas.microsoft.com/office/drawing/2014/main" id="{8DF50C83-B107-F542-8CA4-54C449A5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13" y="2901452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255864BD-52C2-8048-85D1-ACCB6EF9AC50}"/>
              </a:ext>
            </a:extLst>
          </p:cNvPr>
          <p:cNvSpPr txBox="1"/>
          <p:nvPr/>
        </p:nvSpPr>
        <p:spPr>
          <a:xfrm>
            <a:off x="1026376" y="3934357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67431" y="317388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="" xmlns:a16="http://schemas.microsoft.com/office/drawing/2014/main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85402" y="361407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DD81F1D6-3178-124F-967F-4158794A6890}"/>
              </a:ext>
            </a:extLst>
          </p:cNvPr>
          <p:cNvSpPr txBox="1"/>
          <p:nvPr/>
        </p:nvSpPr>
        <p:spPr>
          <a:xfrm>
            <a:off x="2124440" y="3443162"/>
            <a:ext cx="457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="" xmlns:a16="http://schemas.microsoft.com/office/drawing/2014/main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016432" y="343456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="" xmlns:a16="http://schemas.microsoft.com/office/drawing/2014/main" id="{B4EC299B-3C48-1C4E-8E4C-A4787D114287}"/>
              </a:ext>
            </a:extLst>
          </p:cNvPr>
          <p:cNvSpPr/>
          <p:nvPr/>
        </p:nvSpPr>
        <p:spPr>
          <a:xfrm flipV="1">
            <a:off x="1377040" y="2799530"/>
            <a:ext cx="1253532" cy="980484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925860" y="2391051"/>
            <a:ext cx="1225561" cy="7191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6" name="Image" descr="Image">
            <a:extLst>
              <a:ext uri="{FF2B5EF4-FFF2-40B4-BE49-F238E27FC236}">
                <a16:creationId xmlns="" xmlns:a16="http://schemas.microsoft.com/office/drawing/2014/main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215" y="2565403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="" xmlns:a16="http://schemas.microsoft.com/office/drawing/2014/main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642" y="2614724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6" name="Group 65"/>
          <p:cNvGrpSpPr/>
          <p:nvPr/>
        </p:nvGrpSpPr>
        <p:grpSpPr>
          <a:xfrm>
            <a:off x="6886029" y="1931183"/>
            <a:ext cx="2219670" cy="1470185"/>
            <a:chOff x="6533912" y="2444203"/>
            <a:chExt cx="2219670" cy="1470185"/>
          </a:xfrm>
        </p:grpSpPr>
        <p:pic>
          <p:nvPicPr>
            <p:cNvPr id="67" name="Picture 66">
              <a:extLst>
                <a:ext uri="{FF2B5EF4-FFF2-40B4-BE49-F238E27FC236}">
                  <a16:creationId xmlns=""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Line">
            <a:extLst>
              <a:ext uri="{FF2B5EF4-FFF2-40B4-BE49-F238E27FC236}">
                <a16:creationId xmlns=""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6324147" y="2776924"/>
            <a:ext cx="857489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/>
          </a:p>
        </p:txBody>
      </p:sp>
      <p:pic>
        <p:nvPicPr>
          <p:cNvPr id="180" name="Image" descr="Image">
            <a:extLst>
              <a:ext uri="{FF2B5EF4-FFF2-40B4-BE49-F238E27FC236}">
                <a16:creationId xmlns="" xmlns:a16="http://schemas.microsoft.com/office/drawing/2014/main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494" y="1968430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722479" y="519073"/>
            <a:ext cx="3703909" cy="3692284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Radio Access Network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74" name="Image" descr="Image">
            <a:extLst>
              <a:ext uri="{FF2B5EF4-FFF2-40B4-BE49-F238E27FC236}">
                <a16:creationId xmlns=""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229" y="250987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912074" y="2760039"/>
            <a:ext cx="1401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Backhaul Network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37ED7C0-3948-9140-9262-D5B65CBF1E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5396" y="3477279"/>
            <a:ext cx="1209504" cy="997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069B20A-F67D-4D49-850C-9094826A8A4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048030" y="2612337"/>
            <a:ext cx="867263" cy="18497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153C086-B102-2F4D-95B2-F2BF920D330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77204" y="2078293"/>
            <a:ext cx="1074017" cy="10060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D214364A-BCB3-B147-91C8-D6406AD96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421" y="2400972"/>
            <a:ext cx="315893" cy="6648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3B22C1EA-47D0-104B-B886-14C8CB7ACB49}"/>
              </a:ext>
            </a:extLst>
          </p:cNvPr>
          <p:cNvCxnSpPr/>
          <p:nvPr/>
        </p:nvCxnSpPr>
        <p:spPr>
          <a:xfrm>
            <a:off x="1451234" y="4434138"/>
            <a:ext cx="3924611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ECF03EC8-8954-A343-92A5-EA45F122ABEB}"/>
              </a:ext>
            </a:extLst>
          </p:cNvPr>
          <p:cNvCxnSpPr>
            <a:cxnSpLocks/>
          </p:cNvCxnSpPr>
          <p:nvPr/>
        </p:nvCxnSpPr>
        <p:spPr>
          <a:xfrm>
            <a:off x="6629091" y="3065778"/>
            <a:ext cx="2044260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4393DFF1-DE39-1B4D-A17E-E0C325612854}"/>
              </a:ext>
            </a:extLst>
          </p:cNvPr>
          <p:cNvCxnSpPr>
            <a:cxnSpLocks/>
          </p:cNvCxnSpPr>
          <p:nvPr/>
        </p:nvCxnSpPr>
        <p:spPr>
          <a:xfrm>
            <a:off x="359140" y="1979954"/>
            <a:ext cx="6108797" cy="1725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549120B9-AE18-CF4E-9354-B67B32EDF4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835" y="1668775"/>
            <a:ext cx="914740" cy="3759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AE21F49A-6C61-4247-9D8C-6FADBDBC766C}"/>
              </a:ext>
            </a:extLst>
          </p:cNvPr>
          <p:cNvCxnSpPr>
            <a:cxnSpLocks/>
          </p:cNvCxnSpPr>
          <p:nvPr/>
        </p:nvCxnSpPr>
        <p:spPr>
          <a:xfrm>
            <a:off x="1874655" y="2949793"/>
            <a:ext cx="2907101" cy="58744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00EA6F44-6930-BC46-8E7D-8891E1873D04}"/>
              </a:ext>
            </a:extLst>
          </p:cNvPr>
          <p:cNvCxnSpPr>
            <a:cxnSpLocks/>
          </p:cNvCxnSpPr>
          <p:nvPr/>
        </p:nvCxnSpPr>
        <p:spPr>
          <a:xfrm flipV="1">
            <a:off x="4771062" y="2487345"/>
            <a:ext cx="3891595" cy="1049812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BBB0A84F-E245-1346-9F9F-55D4AF6A6996}"/>
              </a:ext>
            </a:extLst>
          </p:cNvPr>
          <p:cNvCxnSpPr>
            <a:cxnSpLocks/>
          </p:cNvCxnSpPr>
          <p:nvPr/>
        </p:nvCxnSpPr>
        <p:spPr>
          <a:xfrm flipV="1">
            <a:off x="1862526" y="2305904"/>
            <a:ext cx="5251686" cy="64388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6E115432-C9BE-F547-B002-7094CE2F2005}"/>
              </a:ext>
            </a:extLst>
          </p:cNvPr>
          <p:cNvCxnSpPr>
            <a:cxnSpLocks/>
          </p:cNvCxnSpPr>
          <p:nvPr/>
        </p:nvCxnSpPr>
        <p:spPr>
          <a:xfrm>
            <a:off x="7114212" y="2305903"/>
            <a:ext cx="1559139" cy="1813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F44E433-8B00-F448-8384-51251E78D293}"/>
              </a:ext>
            </a:extLst>
          </p:cNvPr>
          <p:cNvCxnSpPr>
            <a:cxnSpLocks/>
          </p:cNvCxnSpPr>
          <p:nvPr/>
        </p:nvCxnSpPr>
        <p:spPr>
          <a:xfrm flipV="1">
            <a:off x="1874655" y="2498379"/>
            <a:ext cx="6798696" cy="4715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658BD7DA-2C9B-BC44-9DE6-22182E20F95E}"/>
              </a:ext>
            </a:extLst>
          </p:cNvPr>
          <p:cNvCxnSpPr>
            <a:cxnSpLocks/>
          </p:cNvCxnSpPr>
          <p:nvPr/>
        </p:nvCxnSpPr>
        <p:spPr>
          <a:xfrm flipV="1">
            <a:off x="1874655" y="1883500"/>
            <a:ext cx="1478780" cy="10662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70256036-19B6-E74A-9A3A-6358401FB1F6}"/>
              </a:ext>
            </a:extLst>
          </p:cNvPr>
          <p:cNvCxnSpPr>
            <a:cxnSpLocks/>
          </p:cNvCxnSpPr>
          <p:nvPr/>
        </p:nvCxnSpPr>
        <p:spPr>
          <a:xfrm>
            <a:off x="3353435" y="1893688"/>
            <a:ext cx="5309222" cy="62991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46914E-6 L 0.24548 0.00155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4" y="6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48 0.00155 L 0.33246 0.00432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0" y="1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298ED6BF-A3CA-2D4F-B3F8-C737A6D83700}"/>
              </a:ext>
            </a:extLst>
          </p:cNvPr>
          <p:cNvCxnSpPr>
            <a:cxnSpLocks/>
          </p:cNvCxnSpPr>
          <p:nvPr/>
        </p:nvCxnSpPr>
        <p:spPr>
          <a:xfrm>
            <a:off x="1232663" y="3516760"/>
            <a:ext cx="689754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E04DDAF-FFD4-5545-B2A1-89E4C21F04D4}"/>
              </a:ext>
            </a:extLst>
          </p:cNvPr>
          <p:cNvSpPr txBox="1"/>
          <p:nvPr/>
        </p:nvSpPr>
        <p:spPr>
          <a:xfrm>
            <a:off x="7713613" y="359458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3F52AAA7-6CF4-CC47-8AEE-F3BE318933E2}"/>
              </a:ext>
            </a:extLst>
          </p:cNvPr>
          <p:cNvGrpSpPr/>
          <p:nvPr/>
        </p:nvGrpSpPr>
        <p:grpSpPr>
          <a:xfrm>
            <a:off x="1417489" y="2022350"/>
            <a:ext cx="256161" cy="1416590"/>
            <a:chOff x="671209" y="2571750"/>
            <a:chExt cx="256161" cy="141659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B9203317-FA34-7844-AC4B-0E35BC748E69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CD485154-C949-CE4B-A786-5687F91842B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D6A8CA72-8208-1944-B2AA-485FB0D64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7CAD4CA-1832-7247-9CD1-020EF90C5444}"/>
              </a:ext>
            </a:extLst>
          </p:cNvPr>
          <p:cNvSpPr txBox="1"/>
          <p:nvPr/>
        </p:nvSpPr>
        <p:spPr>
          <a:xfrm>
            <a:off x="1054889" y="1667531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Transmitted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9702E169-9723-F941-8CBD-6B42770352EF}"/>
              </a:ext>
            </a:extLst>
          </p:cNvPr>
          <p:cNvGrpSpPr/>
          <p:nvPr/>
        </p:nvGrpSpPr>
        <p:grpSpPr>
          <a:xfrm>
            <a:off x="3398689" y="2248120"/>
            <a:ext cx="256161" cy="1188720"/>
            <a:chOff x="671209" y="2571750"/>
            <a:chExt cx="256161" cy="118872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3D8F8704-F81F-E64B-9E43-D5991DE8A7D2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CB7739ED-F96C-A240-AAA8-DD1FE40DD32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F28A35E4-824A-D842-BE05-19E6DFAE5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457CE5EC-0582-3F49-BA53-7F52A46AAB93}"/>
              </a:ext>
            </a:extLst>
          </p:cNvPr>
          <p:cNvGrpSpPr/>
          <p:nvPr/>
        </p:nvGrpSpPr>
        <p:grpSpPr>
          <a:xfrm>
            <a:off x="3782930" y="2963673"/>
            <a:ext cx="256161" cy="473167"/>
            <a:chOff x="671209" y="2571750"/>
            <a:chExt cx="256161" cy="4731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DC022321-EF3C-1F43-B7D9-A9219CC7C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5D315773-565D-4947-A914-EFD7071AF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1CBEDFF6-1FAC-5D48-9713-DE5A509680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18EEC552-40B4-3249-97E0-DEF719A58012}"/>
              </a:ext>
            </a:extLst>
          </p:cNvPr>
          <p:cNvGrpSpPr/>
          <p:nvPr/>
        </p:nvGrpSpPr>
        <p:grpSpPr>
          <a:xfrm>
            <a:off x="4734619" y="2698276"/>
            <a:ext cx="256161" cy="740664"/>
            <a:chOff x="671209" y="2571751"/>
            <a:chExt cx="256161" cy="74066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5F9BE1F3-A6E2-CF4D-A9F0-E0E83D30E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1"/>
              <a:ext cx="0" cy="7406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3CF1A82E-3367-5D46-8A4A-663894CFF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1"/>
              <a:ext cx="0" cy="7385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78900FD8-2BCB-6E47-9D0B-838357827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82A160E-9F11-D746-83B5-2DEF97ECF951}"/>
              </a:ext>
            </a:extLst>
          </p:cNvPr>
          <p:cNvSpPr txBox="1"/>
          <p:nvPr/>
        </p:nvSpPr>
        <p:spPr>
          <a:xfrm>
            <a:off x="3911010" y="1741697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Received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D44BCC79-5183-8445-A34E-2D288F417B59}"/>
              </a:ext>
            </a:extLst>
          </p:cNvPr>
          <p:cNvGrpSpPr/>
          <p:nvPr/>
        </p:nvGrpSpPr>
        <p:grpSpPr>
          <a:xfrm>
            <a:off x="2113017" y="2022350"/>
            <a:ext cx="256161" cy="1416590"/>
            <a:chOff x="671209" y="2571750"/>
            <a:chExt cx="256161" cy="141659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E8094077-4A90-C14A-81A0-3D8470FAA21B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82DB9FD-8CF9-5B4E-8E6A-5DE8A9C93D84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B22DE32E-E50B-E44C-AABB-C5504C3E1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5134CD31-A2C3-E941-956D-6718F6BBCCA3}"/>
              </a:ext>
            </a:extLst>
          </p:cNvPr>
          <p:cNvGrpSpPr/>
          <p:nvPr/>
        </p:nvGrpSpPr>
        <p:grpSpPr>
          <a:xfrm>
            <a:off x="5764130" y="2613880"/>
            <a:ext cx="256161" cy="822960"/>
            <a:chOff x="671209" y="2571750"/>
            <a:chExt cx="256161" cy="82296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004FAA6D-32C1-6C47-94F5-7B00DDFB4316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264703BC-4BDE-3F47-8E58-6682F153D611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B563CED4-2C32-9645-8495-AA79C3820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221A1D39-6595-5446-9CCA-32B7057CD743}"/>
              </a:ext>
            </a:extLst>
          </p:cNvPr>
          <p:cNvGrpSpPr/>
          <p:nvPr/>
        </p:nvGrpSpPr>
        <p:grpSpPr>
          <a:xfrm>
            <a:off x="6269966" y="2431000"/>
            <a:ext cx="256161" cy="1005840"/>
            <a:chOff x="671209" y="2571750"/>
            <a:chExt cx="256161" cy="100584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6A709CC6-0BF0-9F48-A549-5CB2196DB6F8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4ABA2F0A-69A5-8A4B-9973-1F6521069FA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1ADA1FF2-9FD1-7F4E-8D07-7D2328722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BF0491EE-E092-8240-841A-D2340FDA3373}"/>
              </a:ext>
            </a:extLst>
          </p:cNvPr>
          <p:cNvGrpSpPr/>
          <p:nvPr/>
        </p:nvGrpSpPr>
        <p:grpSpPr>
          <a:xfrm>
            <a:off x="6971979" y="3250069"/>
            <a:ext cx="256161" cy="182880"/>
            <a:chOff x="671209" y="2571750"/>
            <a:chExt cx="256161" cy="18288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9A369860-9F69-144D-A2A3-4049B28090FC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2E090AF0-4CF9-954F-8FEE-2EC61A096C0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0F18DDA0-52A7-584A-A033-02F5DA672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76391319-5E89-684B-9EA5-EAB42478519E}"/>
              </a:ext>
            </a:extLst>
          </p:cNvPr>
          <p:cNvGrpSpPr/>
          <p:nvPr/>
        </p:nvGrpSpPr>
        <p:grpSpPr>
          <a:xfrm>
            <a:off x="7341623" y="3068504"/>
            <a:ext cx="256161" cy="365760"/>
            <a:chOff x="671209" y="2571750"/>
            <a:chExt cx="256161" cy="36576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9D84236D-7E1A-1F42-AF1F-5A77CC1F803E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BFB37D3A-BDF7-B04C-BC21-4E3442734FE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="" xmlns:a16="http://schemas.microsoft.com/office/drawing/2014/main" id="{4EA6CBAF-6FF2-004E-AEB5-37C6DEC9B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6006C0E-CD32-5543-A7C0-95F8598F2D57}"/>
              </a:ext>
            </a:extLst>
          </p:cNvPr>
          <p:cNvSpPr txBox="1"/>
          <p:nvPr/>
        </p:nvSpPr>
        <p:spPr>
          <a:xfrm rot="16200000">
            <a:off x="1159087" y="2825173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7204A1E-9A0A-4A4D-B21D-21E1A23B854A}"/>
              </a:ext>
            </a:extLst>
          </p:cNvPr>
          <p:cNvSpPr txBox="1"/>
          <p:nvPr/>
        </p:nvSpPr>
        <p:spPr>
          <a:xfrm rot="16200000">
            <a:off x="1767152" y="2826312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n+1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5837D73A-6EEA-7648-8CFF-8A1B1827CC86}"/>
              </a:ext>
            </a:extLst>
          </p:cNvPr>
          <p:cNvCxnSpPr/>
          <p:nvPr/>
        </p:nvCxnSpPr>
        <p:spPr>
          <a:xfrm>
            <a:off x="3398689" y="3667539"/>
            <a:ext cx="1592091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BAFA133-F75C-2D42-9A52-B83E43EB6602}"/>
              </a:ext>
            </a:extLst>
          </p:cNvPr>
          <p:cNvSpPr txBox="1"/>
          <p:nvPr/>
        </p:nvSpPr>
        <p:spPr>
          <a:xfrm>
            <a:off x="3443105" y="3705164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Multipath </a:t>
            </a:r>
            <a:r>
              <a:rPr lang="en-US" sz="1200" b="1" dirty="0" smtClean="0">
                <a:solidFill>
                  <a:srgbClr val="C00000"/>
                </a:solidFill>
              </a:rPr>
              <a:t>Spread</a:t>
            </a:r>
            <a:endParaRPr lang="en-US" sz="1200" b="1" i="1" baseline="-250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2C3930E4-3767-3541-AC72-6013EC1F1315}"/>
              </a:ext>
            </a:extLst>
          </p:cNvPr>
          <p:cNvCxnSpPr>
            <a:cxnSpLocks/>
          </p:cNvCxnSpPr>
          <p:nvPr/>
        </p:nvCxnSpPr>
        <p:spPr>
          <a:xfrm>
            <a:off x="3398688" y="4066524"/>
            <a:ext cx="23654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C5870DD3-BD70-8C42-BA0C-940E6E523A38}"/>
              </a:ext>
            </a:extLst>
          </p:cNvPr>
          <p:cNvSpPr txBox="1"/>
          <p:nvPr/>
        </p:nvSpPr>
        <p:spPr>
          <a:xfrm>
            <a:off x="3398689" y="4141956"/>
            <a:ext cx="287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86C3F"/>
                </a:solidFill>
              </a:rPr>
              <a:t>Coherence Time: </a:t>
            </a:r>
            <a:r>
              <a:rPr lang="en-US" sz="1200" b="1" i="1" dirty="0" smtClean="0">
                <a:solidFill>
                  <a:srgbClr val="186C3F"/>
                </a:solidFill>
              </a:rPr>
              <a:t>T</a:t>
            </a:r>
            <a:r>
              <a:rPr lang="en-US" sz="1200" b="1" i="1" baseline="-25000" dirty="0" smtClean="0">
                <a:solidFill>
                  <a:srgbClr val="186C3F"/>
                </a:solidFill>
              </a:rPr>
              <a:t>c</a:t>
            </a:r>
            <a:endParaRPr lang="en-US" sz="1200" b="1" i="1" baseline="-25000" dirty="0">
              <a:solidFill>
                <a:srgbClr val="186C3F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EBC5024F-B8B8-7A4D-AC84-B4BF80BA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11678" y="309591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7" name="Triangle 56">
            <a:extLst>
              <a:ext uri="{FF2B5EF4-FFF2-40B4-BE49-F238E27FC236}">
                <a16:creationId xmlns="" xmlns:a16="http://schemas.microsoft.com/office/drawing/2014/main" id="{1E4A365A-77BD-1A4C-A890-2D3370B0D43E}"/>
              </a:ext>
            </a:extLst>
          </p:cNvPr>
          <p:cNvSpPr/>
          <p:nvPr/>
        </p:nvSpPr>
        <p:spPr>
          <a:xfrm rot="17972218" flipH="1">
            <a:off x="1802961" y="3362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="" xmlns:a16="http://schemas.microsoft.com/office/drawing/2014/main" id="{D875DD1F-C2F7-E643-B55E-1C8994082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197" y="156755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6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3" grpId="0"/>
      <p:bldP spid="2" grpId="0"/>
      <p:bldP spid="45" grpId="0"/>
      <p:bldP spid="8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= 180 kHz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4773" y="1587640"/>
            <a:ext cx="3020742" cy="4923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1885" y="1573822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Requested QCI</a:t>
            </a:r>
          </a:p>
          <a:p>
            <a:pPr algn="ctr"/>
            <a:r>
              <a:rPr lang="en-US" sz="1400" smtClean="0">
                <a:solidFill>
                  <a:schemeClr val="bg1"/>
                </a:solidFill>
                <a:latin typeface="+mj-lt"/>
              </a:rPr>
              <a:t>(subscriber 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assigned)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566" y="1573821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Reported CQI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(from devices)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flipH="1" flipV="1">
            <a:off x="5155515" y="1833825"/>
            <a:ext cx="486370" cy="16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" idx="1"/>
          </p:cNvCxnSpPr>
          <p:nvPr/>
        </p:nvCxnSpPr>
        <p:spPr>
          <a:xfrm flipV="1">
            <a:off x="1693144" y="1833825"/>
            <a:ext cx="441629" cy="16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2134772" y="283962"/>
            <a:ext cx="310662" cy="817685"/>
            <a:chOff x="7719646" y="1406769"/>
            <a:chExt cx="310662" cy="81768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683998" y="283962"/>
            <a:ext cx="310662" cy="817685"/>
            <a:chOff x="7719646" y="1406769"/>
            <a:chExt cx="310662" cy="8176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3233224" y="283962"/>
            <a:ext cx="310662" cy="817685"/>
            <a:chOff x="7719646" y="1406769"/>
            <a:chExt cx="310662" cy="81768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782450" y="283962"/>
            <a:ext cx="310662" cy="817685"/>
            <a:chOff x="7719646" y="1406769"/>
            <a:chExt cx="310662" cy="81768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4331676" y="283962"/>
            <a:ext cx="310662" cy="817685"/>
            <a:chOff x="7719646" y="1406769"/>
            <a:chExt cx="310662" cy="81768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880903" y="283962"/>
            <a:ext cx="310662" cy="817685"/>
            <a:chOff x="7719646" y="1406769"/>
            <a:chExt cx="310662" cy="81768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918073" y="882678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4366604" y="882677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817378" y="88267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3270394" y="882676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716894" y="88267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2169702" y="87778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916950" y="658695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916949" y="43080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4366604" y="66370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817377" y="65869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817376" y="43471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817375" y="21073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716893" y="658694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2169701" y="66386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2170869" y="43527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134772" y="2519150"/>
            <a:ext cx="3051656" cy="860154"/>
            <a:chOff x="1430089" y="2429699"/>
            <a:chExt cx="4519248" cy="1267119"/>
          </a:xfrm>
        </p:grpSpPr>
        <p:sp>
          <p:nvSpPr>
            <p:cNvPr id="59" name="Rectangle 58">
              <a:extLst>
                <a:ext uri="{FF2B5EF4-FFF2-40B4-BE49-F238E27FC236}">
                  <a16:creationId xmlns=""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1430089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1890220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2350351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2810482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3270613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3730744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4190875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4651006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111137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=""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5571268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=""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1430089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1890220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=""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2350351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2810482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=""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3270613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3730744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=""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4190875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=""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4651006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111137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=""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5571268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=""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1430089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=""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1890220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=""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2350351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=""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2810482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=""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3270613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=""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3730744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=""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4190875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4651006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=""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111137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=""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5571268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="" xmlns:a16="http://schemas.microsoft.com/office/drawing/2014/main" id="{E0C85E5D-9999-DF47-8E55-5856488C68DF}"/>
                </a:ext>
              </a:extLst>
            </p:cNvPr>
            <p:cNvGrpSpPr/>
            <p:nvPr/>
          </p:nvGrpSpPr>
          <p:grpSpPr>
            <a:xfrm>
              <a:off x="1430089" y="2429699"/>
              <a:ext cx="4519248" cy="1267119"/>
              <a:chOff x="2294793" y="2570498"/>
              <a:chExt cx="4519248" cy="126711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="" xmlns:a16="http://schemas.microsoft.com/office/drawing/2014/main" id="{C7FD7FE9-F8D0-A049-8CAC-5CA9E815B5C4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="" xmlns:a16="http://schemas.microsoft.com/office/drawing/2014/main" id="{3CC9B25E-4AA7-D84D-8D95-424CD087EE5C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="" xmlns:a16="http://schemas.microsoft.com/office/drawing/2014/main" id="{FBB36C1A-7E48-9A40-8F4B-3C95D4EDA1CF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="" xmlns:a16="http://schemas.microsoft.com/office/drawing/2014/main" id="{41AC6D27-92E5-9F4B-999A-D040BDFD8CC9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="" xmlns:a16="http://schemas.microsoft.com/office/drawing/2014/main" id="{87526AEA-D5B9-0347-8172-E113AAED098B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="" xmlns:a16="http://schemas.microsoft.com/office/drawing/2014/main" id="{A9C9C245-108D-B041-AC19-4D4ABAB592B7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="" xmlns:a16="http://schemas.microsoft.com/office/drawing/2014/main" id="{DE8EF83C-4C6E-094E-8C6E-B5DFF892919E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="" xmlns:a16="http://schemas.microsoft.com/office/drawing/2014/main" id="{24731A48-406E-3649-AB41-2373898592E0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="" xmlns:a16="http://schemas.microsoft.com/office/drawing/2014/main" id="{8CEDCA9A-FF42-624E-B361-47512BE4C184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="" xmlns:a16="http://schemas.microsoft.com/office/drawing/2014/main" id="{6DC33E03-8461-4E43-B84C-158298B44D91}"/>
                  </a:ext>
                </a:extLst>
              </p:cNvPr>
              <p:cNvSpPr/>
              <p:nvPr/>
            </p:nvSpPr>
            <p:spPr>
              <a:xfrm>
                <a:off x="3675186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="" xmlns:a16="http://schemas.microsoft.com/office/drawing/2014/main" id="{36B75A75-A66E-0645-B2F9-3B353C10E99D}"/>
                  </a:ext>
                </a:extLst>
              </p:cNvPr>
              <p:cNvSpPr/>
              <p:nvPr/>
            </p:nvSpPr>
            <p:spPr>
              <a:xfrm>
                <a:off x="4135317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="" xmlns:a16="http://schemas.microsoft.com/office/drawing/2014/main" id="{4719C168-1D2D-0443-B21E-B392CDC11835}"/>
                  </a:ext>
                </a:extLst>
              </p:cNvPr>
              <p:cNvSpPr/>
              <p:nvPr/>
            </p:nvSpPr>
            <p:spPr>
              <a:xfrm>
                <a:off x="4595448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="" xmlns:a16="http://schemas.microsoft.com/office/drawing/2014/main" id="{DF5F0C2A-1F70-8B4B-A4E1-A58A1ED60E7D}"/>
                  </a:ext>
                </a:extLst>
              </p:cNvPr>
              <p:cNvSpPr/>
              <p:nvPr/>
            </p:nvSpPr>
            <p:spPr>
              <a:xfrm>
                <a:off x="5055579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="" xmlns:a16="http://schemas.microsoft.com/office/drawing/2014/main" id="{1E53EA91-DFD8-124F-8541-08F051B9599C}"/>
                  </a:ext>
                </a:extLst>
              </p:cNvPr>
              <p:cNvSpPr/>
              <p:nvPr/>
            </p:nvSpPr>
            <p:spPr>
              <a:xfrm>
                <a:off x="5515710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="" xmlns:a16="http://schemas.microsoft.com/office/drawing/2014/main" id="{C3856868-2CDF-7E48-80C7-15FE6875EE3D}"/>
                  </a:ext>
                </a:extLst>
              </p:cNvPr>
              <p:cNvSpPr/>
              <p:nvPr/>
            </p:nvSpPr>
            <p:spPr>
              <a:xfrm>
                <a:off x="5975841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="" xmlns:a16="http://schemas.microsoft.com/office/drawing/2014/main" id="{F537D415-00B0-FA41-BA52-5EF73EF2B8B6}"/>
                  </a:ext>
                </a:extLst>
              </p:cNvPr>
              <p:cNvSpPr/>
              <p:nvPr/>
            </p:nvSpPr>
            <p:spPr>
              <a:xfrm>
                <a:off x="3675186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="" xmlns:a16="http://schemas.microsoft.com/office/drawing/2014/main" id="{2C63411E-DB0D-7F44-8532-892F054B5B17}"/>
                  </a:ext>
                </a:extLst>
              </p:cNvPr>
              <p:cNvSpPr/>
              <p:nvPr/>
            </p:nvSpPr>
            <p:spPr>
              <a:xfrm>
                <a:off x="4135317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="" xmlns:a16="http://schemas.microsoft.com/office/drawing/2014/main" id="{A350F773-DD78-8D47-8C7B-827F4F95F49A}"/>
                  </a:ext>
                </a:extLst>
              </p:cNvPr>
              <p:cNvSpPr/>
              <p:nvPr/>
            </p:nvSpPr>
            <p:spPr>
              <a:xfrm>
                <a:off x="4595448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="" xmlns:a16="http://schemas.microsoft.com/office/drawing/2014/main" id="{111D5D98-7ABE-1244-B8BE-FA3B8FB7D2B4}"/>
                  </a:ext>
                </a:extLst>
              </p:cNvPr>
              <p:cNvSpPr/>
              <p:nvPr/>
            </p:nvSpPr>
            <p:spPr>
              <a:xfrm>
                <a:off x="5055579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="" xmlns:a16="http://schemas.microsoft.com/office/drawing/2014/main" id="{F17202D5-D8FA-E94D-8189-7A04C22204DF}"/>
                  </a:ext>
                </a:extLst>
              </p:cNvPr>
              <p:cNvSpPr/>
              <p:nvPr/>
            </p:nvSpPr>
            <p:spPr>
              <a:xfrm>
                <a:off x="5515710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="" xmlns:a16="http://schemas.microsoft.com/office/drawing/2014/main" id="{6BF704E9-34A2-C749-A03E-56A9181E2EE6}"/>
                  </a:ext>
                </a:extLst>
              </p:cNvPr>
              <p:cNvSpPr/>
              <p:nvPr/>
            </p:nvSpPr>
            <p:spPr>
              <a:xfrm>
                <a:off x="5975841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="" xmlns:a16="http://schemas.microsoft.com/office/drawing/2014/main" id="{3587DE05-F29E-B843-9C03-E3DEE53C4AA1}"/>
                  </a:ext>
                </a:extLst>
              </p:cNvPr>
              <p:cNvSpPr/>
              <p:nvPr/>
            </p:nvSpPr>
            <p:spPr>
              <a:xfrm>
                <a:off x="3673518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="" xmlns:a16="http://schemas.microsoft.com/office/drawing/2014/main" id="{E87AD4F4-0362-2544-8A42-9DDB845D6AF5}"/>
                  </a:ext>
                </a:extLst>
              </p:cNvPr>
              <p:cNvSpPr/>
              <p:nvPr/>
            </p:nvSpPr>
            <p:spPr>
              <a:xfrm>
                <a:off x="4133649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="" xmlns:a16="http://schemas.microsoft.com/office/drawing/2014/main" id="{A52D5C22-F9B8-2441-BF53-D7EBA11A4414}"/>
                  </a:ext>
                </a:extLst>
              </p:cNvPr>
              <p:cNvSpPr/>
              <p:nvPr/>
            </p:nvSpPr>
            <p:spPr>
              <a:xfrm>
                <a:off x="4593780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="" xmlns:a16="http://schemas.microsoft.com/office/drawing/2014/main" id="{2BC40991-3809-F747-BE8D-5D53EAD54C32}"/>
                  </a:ext>
                </a:extLst>
              </p:cNvPr>
              <p:cNvSpPr/>
              <p:nvPr/>
            </p:nvSpPr>
            <p:spPr>
              <a:xfrm>
                <a:off x="5053911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="" xmlns:a16="http://schemas.microsoft.com/office/drawing/2014/main" id="{33A6AEA8-6251-914E-8AE7-097FFC99E062}"/>
                  </a:ext>
                </a:extLst>
              </p:cNvPr>
              <p:cNvSpPr/>
              <p:nvPr/>
            </p:nvSpPr>
            <p:spPr>
              <a:xfrm>
                <a:off x="5515710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="" xmlns:a16="http://schemas.microsoft.com/office/drawing/2014/main" id="{F5B5AEF7-4D2E-4C4B-9241-5D292248109B}"/>
                  </a:ext>
                </a:extLst>
              </p:cNvPr>
              <p:cNvSpPr/>
              <p:nvPr/>
            </p:nvSpPr>
            <p:spPr>
              <a:xfrm>
                <a:off x="5975841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="" xmlns:a16="http://schemas.microsoft.com/office/drawing/2014/main" id="{392A4D7A-15B0-6A49-9D4B-212F07798CB1}"/>
                  </a:ext>
                </a:extLst>
              </p:cNvPr>
              <p:cNvSpPr/>
              <p:nvPr/>
            </p:nvSpPr>
            <p:spPr>
              <a:xfrm>
                <a:off x="6435972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="" xmlns:a16="http://schemas.microsoft.com/office/drawing/2014/main" id="{FD567F96-411F-8C4F-97D0-20B812934D0F}"/>
                  </a:ext>
                </a:extLst>
              </p:cNvPr>
              <p:cNvSpPr/>
              <p:nvPr/>
            </p:nvSpPr>
            <p:spPr>
              <a:xfrm>
                <a:off x="6435972" y="3021836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="" xmlns:a16="http://schemas.microsoft.com/office/drawing/2014/main" id="{10463F5A-0221-4346-8EC6-0E46F864B4FE}"/>
                  </a:ext>
                </a:extLst>
              </p:cNvPr>
              <p:cNvSpPr/>
              <p:nvPr/>
            </p:nvSpPr>
            <p:spPr>
              <a:xfrm>
                <a:off x="6435972" y="3455590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8" name="Down Arrow 127"/>
          <p:cNvSpPr/>
          <p:nvPr/>
        </p:nvSpPr>
        <p:spPr>
          <a:xfrm>
            <a:off x="3523293" y="1182757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/>
          <p:cNvSpPr/>
          <p:nvPr/>
        </p:nvSpPr>
        <p:spPr>
          <a:xfrm>
            <a:off x="3523293" y="2122410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Brace 131"/>
          <p:cNvSpPr/>
          <p:nvPr/>
        </p:nvSpPr>
        <p:spPr>
          <a:xfrm>
            <a:off x="5337313" y="283962"/>
            <a:ext cx="81095" cy="78984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5383322" y="423741"/>
            <a:ext cx="2756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Select segments to transmit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f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rom a set of subscriber queues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4" name="Right Brace 133"/>
          <p:cNvSpPr/>
          <p:nvPr/>
        </p:nvSpPr>
        <p:spPr>
          <a:xfrm>
            <a:off x="5337313" y="2519150"/>
            <a:ext cx="106243" cy="857468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5408469" y="2794597"/>
            <a:ext cx="2201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Allocate </a:t>
            </a:r>
            <a:r>
              <a:rPr lang="en-US" sz="1400" smtClean="0">
                <a:solidFill>
                  <a:schemeClr val="bg1"/>
                </a:solidFill>
                <a:latin typeface="+mj-lt"/>
              </a:rPr>
              <a:t>Resource Blocks</a:t>
            </a:r>
            <a:endParaRPr lang="en-US" sz="14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0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="" xmlns:a16="http://schemas.microsoft.com/office/drawing/2014/main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="" xmlns:a16="http://schemas.microsoft.com/office/drawing/2014/main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="" xmlns:a16="http://schemas.microsoft.com/office/drawing/2014/main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="" xmlns:a16="http://schemas.microsoft.com/office/drawing/2014/main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="" xmlns:a16="http://schemas.microsoft.com/office/drawing/2014/main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="" xmlns:a16="http://schemas.microsoft.com/office/drawing/2014/main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  <a:stCxn id="82" idx="2"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  <a:stCxn id="78" idx="2"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94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="" xmlns:a16="http://schemas.microsoft.com/office/drawing/2014/main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="" xmlns:a16="http://schemas.microsoft.com/office/drawing/2014/main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="" xmlns:a16="http://schemas.microsoft.com/office/drawing/2014/main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="" xmlns:a16="http://schemas.microsoft.com/office/drawing/2014/main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="" xmlns:a16="http://schemas.microsoft.com/office/drawing/2014/main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="" xmlns:a16="http://schemas.microsoft.com/office/drawing/2014/main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66A00BC3-7A59-E348-AE63-2282D0635D2F}"/>
              </a:ext>
            </a:extLst>
          </p:cNvPr>
          <p:cNvSpPr/>
          <p:nvPr/>
        </p:nvSpPr>
        <p:spPr>
          <a:xfrm>
            <a:off x="1457893" y="1232899"/>
            <a:ext cx="190813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3404224" y="1231984"/>
            <a:ext cx="195411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1D21E2B9-12C4-5F47-8B69-0CE391C1BA17}"/>
              </a:ext>
            </a:extLst>
          </p:cNvPr>
          <p:cNvSpPr/>
          <p:nvPr/>
        </p:nvSpPr>
        <p:spPr>
          <a:xfrm>
            <a:off x="5397038" y="1232899"/>
            <a:ext cx="3437514" cy="240645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2A28D293-3986-9C42-889F-E75B1BA6A48B}"/>
              </a:ext>
            </a:extLst>
          </p:cNvPr>
          <p:cNvSpPr txBox="1"/>
          <p:nvPr/>
        </p:nvSpPr>
        <p:spPr>
          <a:xfrm>
            <a:off x="1876898" y="3629121"/>
            <a:ext cx="1183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CENTRAL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(CU)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C2941128-C5C3-3844-AD94-65C5A2BA5486}"/>
              </a:ext>
            </a:extLst>
          </p:cNvPr>
          <p:cNvSpPr txBox="1"/>
          <p:nvPr/>
        </p:nvSpPr>
        <p:spPr>
          <a:xfrm>
            <a:off x="3680386" y="3629121"/>
            <a:ext cx="143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DISTRIBUTED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(DU)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6219AD91-35DD-ED44-BEA2-61FD3F91815A}"/>
              </a:ext>
            </a:extLst>
          </p:cNvPr>
          <p:cNvSpPr txBox="1"/>
          <p:nvPr/>
        </p:nvSpPr>
        <p:spPr>
          <a:xfrm>
            <a:off x="6568459" y="3634642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RADIO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(RU)</a:t>
            </a:r>
          </a:p>
        </p:txBody>
      </p:sp>
    </p:spTree>
    <p:extLst>
      <p:ext uri="{BB962C8B-B14F-4D97-AF65-F5344CB8AC3E}">
        <p14:creationId xmlns:p14="http://schemas.microsoft.com/office/powerpoint/2010/main" val="16537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="" xmlns:a16="http://schemas.microsoft.com/office/drawing/2014/main" id="{E97FEBCB-B208-8F40-8A7E-20067CD8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72738" y="879672"/>
            <a:ext cx="1740352" cy="1089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37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09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853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625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198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2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310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65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269146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701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501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2103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5491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8444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5475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0275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68999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67008" y="2427514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33630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03377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8" name="Straight Connector 27"/>
          <p:cNvCxnSpPr>
            <a:stCxn id="23" idx="2"/>
            <a:endCxn id="5" idx="0"/>
          </p:cNvCxnSpPr>
          <p:nvPr/>
        </p:nvCxnSpPr>
        <p:spPr>
          <a:xfrm flipH="1">
            <a:off x="1372070" y="2830282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2"/>
            <a:endCxn id="6" idx="0"/>
          </p:cNvCxnSpPr>
          <p:nvPr/>
        </p:nvCxnSpPr>
        <p:spPr>
          <a:xfrm>
            <a:off x="1715937" y="2830282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2"/>
            <a:endCxn id="8" idx="0"/>
          </p:cNvCxnSpPr>
          <p:nvPr/>
        </p:nvCxnSpPr>
        <p:spPr>
          <a:xfrm flipH="1">
            <a:off x="2504186" y="2830286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2"/>
            <a:endCxn id="9" idx="0"/>
          </p:cNvCxnSpPr>
          <p:nvPr/>
        </p:nvCxnSpPr>
        <p:spPr>
          <a:xfrm flipH="1">
            <a:off x="2906958" y="2830286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2"/>
            <a:endCxn id="11" idx="0"/>
          </p:cNvCxnSpPr>
          <p:nvPr/>
        </p:nvCxnSpPr>
        <p:spPr>
          <a:xfrm>
            <a:off x="4280568" y="2830282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5" idx="2"/>
            <a:endCxn id="10" idx="0"/>
          </p:cNvCxnSpPr>
          <p:nvPr/>
        </p:nvCxnSpPr>
        <p:spPr>
          <a:xfrm>
            <a:off x="4280568" y="2830282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2"/>
            <a:endCxn id="13" idx="0"/>
          </p:cNvCxnSpPr>
          <p:nvPr/>
        </p:nvCxnSpPr>
        <p:spPr>
          <a:xfrm flipH="1">
            <a:off x="5475989" y="2830282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6" idx="2"/>
            <a:endCxn id="12" idx="0"/>
          </p:cNvCxnSpPr>
          <p:nvPr/>
        </p:nvCxnSpPr>
        <p:spPr>
          <a:xfrm>
            <a:off x="5550315" y="2830282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420151" y="1251857"/>
            <a:ext cx="493876" cy="4027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>
            <a:stCxn id="48" idx="2"/>
            <a:endCxn id="24" idx="0"/>
          </p:cNvCxnSpPr>
          <p:nvPr/>
        </p:nvCxnSpPr>
        <p:spPr>
          <a:xfrm flipH="1">
            <a:off x="3013946" y="1654629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2"/>
            <a:endCxn id="23" idx="0"/>
          </p:cNvCxnSpPr>
          <p:nvPr/>
        </p:nvCxnSpPr>
        <p:spPr>
          <a:xfrm flipH="1">
            <a:off x="1715937" y="1654629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2"/>
            <a:endCxn id="25" idx="0"/>
          </p:cNvCxnSpPr>
          <p:nvPr/>
        </p:nvCxnSpPr>
        <p:spPr>
          <a:xfrm>
            <a:off x="3667089" y="1654629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2"/>
            <a:endCxn id="26" idx="0"/>
          </p:cNvCxnSpPr>
          <p:nvPr/>
        </p:nvCxnSpPr>
        <p:spPr>
          <a:xfrm>
            <a:off x="3667089" y="1654629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="" xmlns:a16="http://schemas.microsoft.com/office/drawing/2014/main" id="{029E5C49-5F22-0443-89ED-DACFA38DDB41}"/>
              </a:ext>
            </a:extLst>
          </p:cNvPr>
          <p:cNvSpPr/>
          <p:nvPr/>
        </p:nvSpPr>
        <p:spPr>
          <a:xfrm rot="16200000">
            <a:off x="4513215" y="2477287"/>
            <a:ext cx="184663" cy="702713"/>
          </a:xfrm>
          <a:prstGeom prst="rightBrace">
            <a:avLst>
              <a:gd name="adj1" fmla="val 8333"/>
              <a:gd name="adj2" fmla="val 51114"/>
            </a:avLst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35FFC54-66F1-FA44-BDF3-6CAB465D8031}"/>
              </a:ext>
            </a:extLst>
          </p:cNvPr>
          <p:cNvSpPr txBox="1"/>
          <p:nvPr/>
        </p:nvSpPr>
        <p:spPr>
          <a:xfrm>
            <a:off x="3887360" y="2498234"/>
            <a:ext cx="15135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+mj-lt"/>
              </a:rPr>
              <a:t>RAN Real Time Control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8" y="3268053"/>
            <a:ext cx="1418913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F6BE66B-1ADA-044B-B223-70B2276A7A72}"/>
              </a:ext>
            </a:extLst>
          </p:cNvPr>
          <p:cNvSpPr txBox="1"/>
          <p:nvPr/>
        </p:nvSpPr>
        <p:spPr>
          <a:xfrm>
            <a:off x="347712" y="1424829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1981785" y="1445560"/>
            <a:ext cx="4245910" cy="4664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Near-Real Time Control </a:t>
            </a:r>
          </a:p>
          <a:p>
            <a:pPr algn="ctr" defTabSz="457189"/>
            <a:r>
              <a:rPr lang="en-US" sz="1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(RRC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="" xmlns:a16="http://schemas.microsoft.com/office/drawing/2014/main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59C96935-109F-D846-981E-1E90B0833EB6}"/>
              </a:ext>
            </a:extLst>
          </p:cNvPr>
          <p:cNvCxnSpPr>
            <a:cxnSpLocks/>
          </p:cNvCxnSpPr>
          <p:nvPr/>
        </p:nvCxnSpPr>
        <p:spPr>
          <a:xfrm>
            <a:off x="1423648" y="1664132"/>
            <a:ext cx="558137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28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9" y="3268053"/>
            <a:ext cx="1418912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F6BE66B-1ADA-044B-B223-70B2276A7A72}"/>
              </a:ext>
            </a:extLst>
          </p:cNvPr>
          <p:cNvSpPr txBox="1"/>
          <p:nvPr/>
        </p:nvSpPr>
        <p:spPr>
          <a:xfrm>
            <a:off x="215597" y="1457414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852057" y="1445560"/>
            <a:ext cx="3375638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</a:t>
            </a:r>
            <a:r>
              <a:rPr lang="en-US" sz="12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 Controller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="" xmlns:a16="http://schemas.microsoft.com/office/drawing/2014/main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59C96935-109F-D846-981E-1E90B0833EB6}"/>
              </a:ext>
            </a:extLst>
          </p:cNvPr>
          <p:cNvCxnSpPr>
            <a:cxnSpLocks/>
            <a:stCxn id="58" idx="3"/>
            <a:endCxn id="36" idx="1"/>
          </p:cNvCxnSpPr>
          <p:nvPr/>
        </p:nvCxnSpPr>
        <p:spPr>
          <a:xfrm flipV="1">
            <a:off x="1336418" y="1682357"/>
            <a:ext cx="499990" cy="589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1836408" y="1445561"/>
            <a:ext cx="928785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9" name="Straight Connector 8"/>
          <p:cNvCxnSpPr>
            <a:stCxn id="36" idx="3"/>
            <a:endCxn id="48" idx="1"/>
          </p:cNvCxnSpPr>
          <p:nvPr/>
        </p:nvCxnSpPr>
        <p:spPr>
          <a:xfrm>
            <a:off x="2765193" y="1682357"/>
            <a:ext cx="86864" cy="1674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9932" y="970254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RRC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3948918" y="-876801"/>
            <a:ext cx="166268" cy="4391288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EE4B5F1F-7D0E-4B44-80AC-ABF7E63707D9}"/>
              </a:ext>
            </a:extLst>
          </p:cNvPr>
          <p:cNvSpPr/>
          <p:nvPr/>
        </p:nvSpPr>
        <p:spPr>
          <a:xfrm>
            <a:off x="1938704" y="2833014"/>
            <a:ext cx="5266591" cy="7982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89"/>
            <a:endParaRPr lang="en-US" sz="400" b="1" dirty="0" smtClean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457189"/>
            <a:r>
              <a:rPr lang="en-US" sz="1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 Real-Time RAN Controller</a:t>
            </a:r>
            <a:endParaRPr lang="en-US" sz="1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1D552112-F1B4-E745-ABAF-EF0193C17EA6}"/>
              </a:ext>
            </a:extLst>
          </p:cNvPr>
          <p:cNvSpPr/>
          <p:nvPr/>
        </p:nvSpPr>
        <p:spPr>
          <a:xfrm rot="5400000">
            <a:off x="2801209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dirty="0">
                <a:solidFill>
                  <a:srgbClr val="FFFFFF"/>
                </a:solidFill>
                <a:latin typeface="Lato Bold"/>
              </a:rPr>
              <a:t>Load Balancing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BF1A31AD-D44C-F944-B278-DF0857F70318}"/>
              </a:ext>
            </a:extLst>
          </p:cNvPr>
          <p:cNvSpPr/>
          <p:nvPr/>
        </p:nvSpPr>
        <p:spPr>
          <a:xfrm rot="5400000">
            <a:off x="333902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A2574A31-5BC6-984D-B9E2-9CE880F3C972}"/>
              </a:ext>
            </a:extLst>
          </p:cNvPr>
          <p:cNvSpPr/>
          <p:nvPr/>
        </p:nvSpPr>
        <p:spPr>
          <a:xfrm rot="5400000">
            <a:off x="3876840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D817B75-4535-7E41-BC7D-0A4D716A54C1}"/>
              </a:ext>
            </a:extLst>
          </p:cNvPr>
          <p:cNvSpPr/>
          <p:nvPr/>
        </p:nvSpPr>
        <p:spPr>
          <a:xfrm rot="5400000">
            <a:off x="4415445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Cipher Key Assignment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4948097" y="1685813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Semi-Persistent Scheduling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8272791D-D939-DD4B-8F4F-1072613D504F}"/>
              </a:ext>
            </a:extLst>
          </p:cNvPr>
          <p:cNvSpPr/>
          <p:nvPr/>
        </p:nvSpPr>
        <p:spPr>
          <a:xfrm>
            <a:off x="4800396" y="4113998"/>
            <a:ext cx="3450830" cy="2487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Real Time Control 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(MAC Scheduler)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EE04CAC8-7ED2-0B4D-AF13-4C769A4BE3BD}"/>
              </a:ext>
            </a:extLst>
          </p:cNvPr>
          <p:cNvCxnSpPr>
            <a:cxnSpLocks/>
          </p:cNvCxnSpPr>
          <p:nvPr/>
        </p:nvCxnSpPr>
        <p:spPr>
          <a:xfrm flipH="1" flipV="1">
            <a:off x="6082667" y="3631224"/>
            <a:ext cx="2447" cy="48277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2CEB740E-033F-2947-8A08-88EDBE189B2E}"/>
              </a:ext>
            </a:extLst>
          </p:cNvPr>
          <p:cNvSpPr/>
          <p:nvPr/>
        </p:nvSpPr>
        <p:spPr>
          <a:xfrm rot="5400000">
            <a:off x="6018573" y="1685812"/>
            <a:ext cx="1744135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4F27B63F-130B-DB4A-ACB9-F11EFCA07983}"/>
              </a:ext>
            </a:extLst>
          </p:cNvPr>
          <p:cNvSpPr/>
          <p:nvPr/>
        </p:nvSpPr>
        <p:spPr>
          <a:xfrm rot="5400000">
            <a:off x="226134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FEF9A73B-E562-8348-A702-B79BB0D1269D}"/>
              </a:ext>
            </a:extLst>
          </p:cNvPr>
          <p:cNvCxnSpPr>
            <a:cxnSpLocks/>
          </p:cNvCxnSpPr>
          <p:nvPr/>
        </p:nvCxnSpPr>
        <p:spPr>
          <a:xfrm flipV="1">
            <a:off x="3119429" y="3631224"/>
            <a:ext cx="0" cy="95109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>
            <a:extLst>
              <a:ext uri="{FF2B5EF4-FFF2-40B4-BE49-F238E27FC236}">
                <a16:creationId xmlns="" xmlns:a16="http://schemas.microsoft.com/office/drawing/2014/main" id="{97F8E3CD-FFBF-074B-8FE4-65A6345D0315}"/>
              </a:ext>
            </a:extLst>
          </p:cNvPr>
          <p:cNvSpPr/>
          <p:nvPr/>
        </p:nvSpPr>
        <p:spPr>
          <a:xfrm>
            <a:off x="2084330" y="3200401"/>
            <a:ext cx="2461658" cy="3514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+mj-lt"/>
              </a:rPr>
              <a:t>R-NIB: Time Averaged </a:t>
            </a:r>
            <a:r>
              <a:rPr lang="en-US" sz="1000" dirty="0" smtClean="0">
                <a:solidFill>
                  <a:schemeClr val="tx2"/>
                </a:solidFill>
                <a:latin typeface="+mj-lt"/>
              </a:rPr>
              <a:t>CQI </a:t>
            </a:r>
            <a:r>
              <a:rPr lang="en-US" sz="1000" dirty="0">
                <a:solidFill>
                  <a:schemeClr val="tx2"/>
                </a:solidFill>
                <a:latin typeface="+mj-lt"/>
              </a:rPr>
              <a:t>Values</a:t>
            </a:r>
          </a:p>
        </p:txBody>
      </p:sp>
      <p:sp>
        <p:nvSpPr>
          <p:cNvPr id="77" name="Can 76">
            <a:extLst>
              <a:ext uri="{FF2B5EF4-FFF2-40B4-BE49-F238E27FC236}">
                <a16:creationId xmlns="" xmlns:a16="http://schemas.microsoft.com/office/drawing/2014/main" id="{75E13BBC-A8F1-D04B-9C8B-41E9794D6985}"/>
              </a:ext>
            </a:extLst>
          </p:cNvPr>
          <p:cNvSpPr/>
          <p:nvPr/>
        </p:nvSpPr>
        <p:spPr>
          <a:xfrm>
            <a:off x="4639646" y="3200400"/>
            <a:ext cx="2461658" cy="35141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Device </a:t>
            </a:r>
            <a:r>
              <a:rPr lang="en-US" sz="1000" b="1" dirty="0" err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Config</a:t>
            </a:r>
            <a:r>
              <a:rPr lang="en-US" sz="1000" b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Session Info</a:t>
            </a:r>
          </a:p>
        </p:txBody>
      </p:sp>
      <p:sp>
        <p:nvSpPr>
          <p:cNvPr id="18" name="Can 17">
            <a:extLst>
              <a:ext uri="{FF2B5EF4-FFF2-40B4-BE49-F238E27FC236}">
                <a16:creationId xmlns="" xmlns:a16="http://schemas.microsoft.com/office/drawing/2014/main" id="{23D34A79-089E-2F41-B36F-79B87459B06D}"/>
              </a:ext>
            </a:extLst>
          </p:cNvPr>
          <p:cNvSpPr/>
          <p:nvPr/>
        </p:nvSpPr>
        <p:spPr>
          <a:xfrm>
            <a:off x="5405245" y="4395408"/>
            <a:ext cx="2461658" cy="35019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</a:t>
            </a:r>
            <a:r>
              <a:rPr lang="en-US" sz="1000" b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Instantaneous </a:t>
            </a:r>
            <a:r>
              <a:rPr lang="en-US" sz="1000" b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CQI 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F149D48-9553-A940-B5AB-543BAC1E23E9}"/>
              </a:ext>
            </a:extLst>
          </p:cNvPr>
          <p:cNvSpPr/>
          <p:nvPr/>
        </p:nvSpPr>
        <p:spPr>
          <a:xfrm>
            <a:off x="1938704" y="949701"/>
            <a:ext cx="5266592" cy="26815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75924" y="194854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5488304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RF Configuration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6627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64604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=""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1108847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86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=""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146946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833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624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40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77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32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824191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97454" y="2904045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941839" y="215537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87383" y="134940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736602" y="2501030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728426" y="3372070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941475" y="302641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1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74150" y="1077258"/>
            <a:ext cx="2591440" cy="2692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441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=""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488361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0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=""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526460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47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38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4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91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46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2037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769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566897" y="107725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3116116" y="2538038"/>
            <a:ext cx="1651571" cy="655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3080505" y="3372070"/>
            <a:ext cx="1692000" cy="4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676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348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2505" y="3060388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34873" y="3056384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>
            <a:off x="5083373" y="2853723"/>
            <a:ext cx="4818" cy="206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4" idx="3"/>
          </p:cNvCxnSpPr>
          <p:nvPr/>
        </p:nvCxnSpPr>
        <p:spPr>
          <a:xfrm flipH="1">
            <a:off x="5399059" y="2538037"/>
            <a:ext cx="4358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99059" y="3372069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13578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1" name="Straight Connector 40"/>
          <p:cNvCxnSpPr>
            <a:stCxn id="25" idx="3"/>
          </p:cNvCxnSpPr>
          <p:nvPr/>
        </p:nvCxnSpPr>
        <p:spPr>
          <a:xfrm flipV="1">
            <a:off x="6466245" y="3372069"/>
            <a:ext cx="97958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75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5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55506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27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3" name="Straight Connector 52"/>
          <p:cNvCxnSpPr>
            <a:stCxn id="63" idx="3"/>
            <a:endCxn id="4" idx="0"/>
          </p:cNvCxnSpPr>
          <p:nvPr/>
        </p:nvCxnSpPr>
        <p:spPr>
          <a:xfrm>
            <a:off x="5083373" y="2009760"/>
            <a:ext cx="0" cy="212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2"/>
            <a:endCxn id="25" idx="0"/>
          </p:cNvCxnSpPr>
          <p:nvPr/>
        </p:nvCxnSpPr>
        <p:spPr>
          <a:xfrm>
            <a:off x="6150559" y="2853722"/>
            <a:ext cx="0" cy="2026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767686" y="1508751"/>
            <a:ext cx="631373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33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1777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17770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2227533" y="533400"/>
            <a:ext cx="1500191" cy="32112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78188" y="2886445"/>
            <a:ext cx="1395504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PDCP-U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</a:t>
            </a:r>
            <a:r>
              <a:rPr lang="en-US" sz="12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 Controller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2112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6004" y="289446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</a:p>
        </p:txBody>
      </p:sp>
      <p:cxnSp>
        <p:nvCxnSpPr>
          <p:cNvPr id="84" name="Straight Arrow Connector 83"/>
          <p:cNvCxnSpPr>
            <a:stCxn id="149" idx="3"/>
            <a:endCxn id="82" idx="1"/>
          </p:cNvCxnSpPr>
          <p:nvPr/>
        </p:nvCxnSpPr>
        <p:spPr>
          <a:xfrm flipV="1">
            <a:off x="2032364" y="3134397"/>
            <a:ext cx="245824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0" idx="3"/>
            <a:endCxn id="149" idx="1"/>
          </p:cNvCxnSpPr>
          <p:nvPr/>
        </p:nvCxnSpPr>
        <p:spPr>
          <a:xfrm flipV="1">
            <a:off x="1019066" y="3136922"/>
            <a:ext cx="220236" cy="549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2" idx="3"/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39302" y="288897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SGW-U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  <a:endCxn id="149" idx="0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  <a:endCxn id="80" idx="0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="" xmlns:a16="http://schemas.microsoft.com/office/drawing/2014/main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="" xmlns:a16="http://schemas.microsoft.com/office/drawing/2014/main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234" name="Right Brace 233"/>
          <p:cNvSpPr/>
          <p:nvPr/>
        </p:nvSpPr>
        <p:spPr>
          <a:xfrm rot="5400000">
            <a:off x="6333675" y="1271825"/>
            <a:ext cx="168473" cy="5277998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5904789" y="3931472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Cell Tower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6" name="Right Brace 235"/>
          <p:cNvSpPr/>
          <p:nvPr/>
        </p:nvSpPr>
        <p:spPr>
          <a:xfrm rot="5400000">
            <a:off x="1823342" y="2082379"/>
            <a:ext cx="158014" cy="3650749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209569" y="3916369"/>
            <a:ext cx="138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Central Office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438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43895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2227533" y="533399"/>
            <a:ext cx="1500191" cy="347254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</a:t>
            </a:r>
            <a:r>
              <a:rPr lang="en-US" sz="12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 Controller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4725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1856205" y="3130188"/>
            <a:ext cx="1317226" cy="66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="" xmlns:a16="http://schemas.microsoft.com/office/drawing/2014/main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="" xmlns:a16="http://schemas.microsoft.com/office/drawing/2014/main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08" y="2867635"/>
            <a:ext cx="703316" cy="70331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026" y="2867635"/>
            <a:ext cx="703316" cy="7033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557" y="2867635"/>
            <a:ext cx="703316" cy="703316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 flipV="1">
            <a:off x="845247" y="3130184"/>
            <a:ext cx="499386" cy="335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844" y="3399911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99478" y="338902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25723" y="3398697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PDCP-U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267302" y="1289597"/>
            <a:ext cx="1063726" cy="1350799"/>
          </a:xfrm>
          <a:prstGeom prst="roundRect">
            <a:avLst>
              <a:gd name="adj" fmla="val 7457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latin typeface="+mj-lt"/>
              </a:rPr>
              <a:t>CU-C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95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Connector 112"/>
          <p:cNvCxnSpPr>
            <a:stCxn id="53" idx="2"/>
            <a:endCxn id="16" idx="3"/>
          </p:cNvCxnSpPr>
          <p:nvPr/>
        </p:nvCxnSpPr>
        <p:spPr>
          <a:xfrm flipH="1">
            <a:off x="4556810" y="1955341"/>
            <a:ext cx="1123218" cy="14351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89C0ECAD-79C5-114B-8F6D-6EC07037D79F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4790851" y="2688743"/>
            <a:ext cx="457515" cy="40928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955918" y="3098030"/>
            <a:ext cx="584896" cy="584896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939922" y="3102900"/>
            <a:ext cx="580026" cy="580026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87871" y="2115980"/>
            <a:ext cx="605959" cy="572763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371185" y="2112349"/>
            <a:ext cx="580026" cy="580026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5499639-855E-8E49-8EA7-A09EE8A16F0E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5248366" y="2692375"/>
            <a:ext cx="1412832" cy="40565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F94018FE-7D61-874D-9736-E8BA26BDA18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229935" y="2692375"/>
            <a:ext cx="431263" cy="41052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4790851" y="2688743"/>
            <a:ext cx="1439084" cy="41415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94057C9-1D22-4A4E-ABC2-E2A44D9C2D7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264362" y="2688743"/>
            <a:ext cx="526489" cy="40928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971913" y="3098029"/>
            <a:ext cx="584897" cy="584897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9162080-056A-2946-9B67-2DAC257BA7C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838330" y="3085842"/>
            <a:ext cx="597084" cy="597084"/>
          </a:xfrm>
          <a:prstGeom prst="rect">
            <a:avLst/>
          </a:prstGeom>
          <a:effectLst/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790851" y="2688743"/>
            <a:ext cx="2346021" cy="39709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6661198" y="2692375"/>
            <a:ext cx="475674" cy="39346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4264362" y="2692375"/>
            <a:ext cx="2396836" cy="40565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965627" y="1382973"/>
            <a:ext cx="3428801" cy="57236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ONOS</a:t>
            </a:r>
            <a:endParaRPr lang="en-US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971914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969356" y="849085"/>
            <a:ext cx="912518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PDCP-C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08356" y="89185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970635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7394429" y="3232428"/>
            <a:ext cx="1465126" cy="307777"/>
            <a:chOff x="7394429" y="3183815"/>
            <a:chExt cx="1465126" cy="307777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7394429" y="3331030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772398" y="3183815"/>
              <a:ext cx="1087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570244" y="3232428"/>
            <a:ext cx="1401670" cy="307777"/>
            <a:chOff x="2570244" y="3237496"/>
            <a:chExt cx="1401670" cy="307777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3517743" y="3381523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570244" y="3237496"/>
              <a:ext cx="10390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DU/RU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03" name="Straight Connector 102"/>
          <p:cNvCxnSpPr>
            <a:stCxn id="53" idx="2"/>
            <a:endCxn id="10" idx="3"/>
          </p:cNvCxnSpPr>
          <p:nvPr/>
        </p:nvCxnSpPr>
        <p:spPr>
          <a:xfrm flipH="1">
            <a:off x="5093830" y="1955341"/>
            <a:ext cx="586198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3" idx="2"/>
            <a:endCxn id="8" idx="0"/>
          </p:cNvCxnSpPr>
          <p:nvPr/>
        </p:nvCxnSpPr>
        <p:spPr>
          <a:xfrm flipH="1">
            <a:off x="5248366" y="1955341"/>
            <a:ext cx="431662" cy="114268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3" idx="2"/>
            <a:endCxn id="11" idx="1"/>
          </p:cNvCxnSpPr>
          <p:nvPr/>
        </p:nvCxnSpPr>
        <p:spPr>
          <a:xfrm>
            <a:off x="5680028" y="1955341"/>
            <a:ext cx="691157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53" idx="2"/>
            <a:endCxn id="9" idx="0"/>
          </p:cNvCxnSpPr>
          <p:nvPr/>
        </p:nvCxnSpPr>
        <p:spPr>
          <a:xfrm>
            <a:off x="5680028" y="1955341"/>
            <a:ext cx="549907" cy="114755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3" idx="2"/>
            <a:endCxn id="18" idx="1"/>
          </p:cNvCxnSpPr>
          <p:nvPr/>
        </p:nvCxnSpPr>
        <p:spPr>
          <a:xfrm>
            <a:off x="5680028" y="1955341"/>
            <a:ext cx="1158302" cy="142904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loud 98"/>
          <p:cNvSpPr/>
          <p:nvPr/>
        </p:nvSpPr>
        <p:spPr>
          <a:xfrm>
            <a:off x="261257" y="119744"/>
            <a:ext cx="4090167" cy="3597181"/>
          </a:xfrm>
          <a:prstGeom prst="cloud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4517572" y="576944"/>
            <a:ext cx="3733796" cy="33484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Edge Cloud (e.g., Central Office)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757278" y="2051044"/>
            <a:ext cx="1217" cy="2698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360747" y="1555141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347449" y="1572623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743980" y="2068526"/>
            <a:ext cx="2477" cy="24060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757278" y="1329406"/>
            <a:ext cx="0" cy="2257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361964" y="2320860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349926" y="2309129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240620" y="3368306"/>
            <a:ext cx="699322" cy="26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01215" y="3547950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40849" y="3537061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77584" y="3537060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CU-U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16486" y="1176742"/>
            <a:ext cx="1343002" cy="26482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Unit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6300838" y="3368306"/>
            <a:ext cx="1225792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079" y="3106954"/>
            <a:ext cx="703316" cy="61203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97" y="3106954"/>
            <a:ext cx="703316" cy="612036"/>
          </a:xfrm>
          <a:prstGeom prst="rect">
            <a:avLst/>
          </a:prstGeom>
        </p:spPr>
      </p:pic>
      <p:cxnSp>
        <p:nvCxnSpPr>
          <p:cNvPr id="87" name="Straight Arrow Connector 86"/>
          <p:cNvCxnSpPr>
            <a:stCxn id="114" idx="3"/>
            <a:endCxn id="97" idx="1"/>
          </p:cNvCxnSpPr>
          <p:nvPr/>
        </p:nvCxnSpPr>
        <p:spPr>
          <a:xfrm>
            <a:off x="7842323" y="1792203"/>
            <a:ext cx="567633" cy="4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6928634" y="2153156"/>
            <a:ext cx="59799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CU-C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8" name="Elbow Connector 87"/>
          <p:cNvCxnSpPr/>
          <p:nvPr/>
        </p:nvCxnSpPr>
        <p:spPr>
          <a:xfrm rot="10800000" flipV="1">
            <a:off x="3875315" y="3427777"/>
            <a:ext cx="949461" cy="4975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409956" y="1469512"/>
            <a:ext cx="70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57858" y="2448594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Can 60"/>
          <p:cNvSpPr/>
          <p:nvPr/>
        </p:nvSpPr>
        <p:spPr>
          <a:xfrm>
            <a:off x="2360747" y="828397"/>
            <a:ext cx="793061" cy="50100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01" name="Elbow Connector 100"/>
          <p:cNvCxnSpPr>
            <a:stCxn id="54" idx="2"/>
            <a:endCxn id="64" idx="0"/>
          </p:cNvCxnSpPr>
          <p:nvPr/>
        </p:nvCxnSpPr>
        <p:spPr>
          <a:xfrm rot="16200000" flipH="1">
            <a:off x="4290680" y="1284578"/>
            <a:ext cx="290191" cy="335456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56" idx="2"/>
          </p:cNvCxnSpPr>
          <p:nvPr/>
        </p:nvCxnSpPr>
        <p:spPr>
          <a:xfrm rot="16200000" flipH="1">
            <a:off x="3065117" y="1486371"/>
            <a:ext cx="440998" cy="307831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43980" y="432423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Cloud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1" name="Elbow Connector 110"/>
          <p:cNvCxnSpPr>
            <a:stCxn id="40" idx="3"/>
            <a:endCxn id="84" idx="1"/>
          </p:cNvCxnSpPr>
          <p:nvPr/>
        </p:nvCxnSpPr>
        <p:spPr>
          <a:xfrm>
            <a:off x="3153809" y="1803093"/>
            <a:ext cx="3774825" cy="586859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099378" y="377185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6923617" y="1555407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</a:t>
            </a:r>
          </a:p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121" name="Elbow Connector 120"/>
          <p:cNvCxnSpPr>
            <a:stCxn id="98" idx="1"/>
            <a:endCxn id="84" idx="3"/>
          </p:cNvCxnSpPr>
          <p:nvPr/>
        </p:nvCxnSpPr>
        <p:spPr>
          <a:xfrm rot="10800000">
            <a:off x="7526630" y="2389952"/>
            <a:ext cx="831228" cy="381808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0800000" flipV="1">
            <a:off x="7840122" y="2879434"/>
            <a:ext cx="501193" cy="477985"/>
          </a:xfrm>
          <a:prstGeom prst="bentConnector3">
            <a:avLst>
              <a:gd name="adj1" fmla="val 3696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84" idx="0"/>
          </p:cNvCxnSpPr>
          <p:nvPr/>
        </p:nvCxnSpPr>
        <p:spPr>
          <a:xfrm flipV="1">
            <a:off x="7227632" y="2028999"/>
            <a:ext cx="2703" cy="1241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663880" y="2028999"/>
            <a:ext cx="0" cy="121703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431" y="3094072"/>
            <a:ext cx="703316" cy="61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044537" y="2631988"/>
            <a:ext cx="1631370" cy="928404"/>
            <a:chOff x="7327573" y="2631988"/>
            <a:chExt cx="1631370" cy="928404"/>
          </a:xfrm>
        </p:grpSpPr>
        <p:pic>
          <p:nvPicPr>
            <p:cNvPr id="93" name="Picture 92">
              <a:extLst>
                <a:ext uri="{FF2B5EF4-FFF2-40B4-BE49-F238E27FC236}">
                  <a16:creationId xmlns=""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327573" y="2631988"/>
              <a:ext cx="1631370" cy="928404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766110" y="3033683"/>
              <a:ext cx="842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9B1A69-A3EC-CB40-AE20-0CF688E0A683}"/>
              </a:ext>
            </a:extLst>
          </p:cNvPr>
          <p:cNvSpPr/>
          <p:nvPr/>
        </p:nvSpPr>
        <p:spPr>
          <a:xfrm>
            <a:off x="3890505" y="84083"/>
            <a:ext cx="3228752" cy="4079917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70F1EDFC-8074-1342-84CA-8B1A0FE74D44}"/>
              </a:ext>
            </a:extLst>
          </p:cNvPr>
          <p:cNvSpPr/>
          <p:nvPr/>
        </p:nvSpPr>
        <p:spPr>
          <a:xfrm>
            <a:off x="6285470" y="2473348"/>
            <a:ext cx="618984" cy="34518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70F1EDFC-8074-1342-84CA-8B1A0FE74D44}"/>
              </a:ext>
            </a:extLst>
          </p:cNvPr>
          <p:cNvSpPr/>
          <p:nvPr/>
        </p:nvSpPr>
        <p:spPr>
          <a:xfrm>
            <a:off x="3977444" y="2474663"/>
            <a:ext cx="639287" cy="34218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CU-U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31118E8-1C75-9E4B-BEC0-882B75CA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53877" y="16533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xmlns="" id="{012EDB2A-068A-F340-973E-86C3413B8EFB}"/>
              </a:ext>
            </a:extLst>
          </p:cNvPr>
          <p:cNvSpPr/>
          <p:nvPr/>
        </p:nvSpPr>
        <p:spPr>
          <a:xfrm rot="5400000" flipH="1">
            <a:off x="673816" y="2721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xmlns="" id="{3F75FEEB-2D7E-8B4D-A246-C98971B734CE}"/>
              </a:ext>
            </a:extLst>
          </p:cNvPr>
          <p:cNvSpPr/>
          <p:nvPr/>
        </p:nvSpPr>
        <p:spPr>
          <a:xfrm rot="5400000" flipH="1">
            <a:off x="625142" y="2404236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xmlns="" id="{60DFFDB0-93A6-9047-9AA9-F31AF0FB738D}"/>
              </a:ext>
            </a:extLst>
          </p:cNvPr>
          <p:cNvSpPr/>
          <p:nvPr/>
        </p:nvSpPr>
        <p:spPr>
          <a:xfrm rot="5400000" flipH="1">
            <a:off x="248462" y="1164073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4769831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07C3CF7-897B-1041-BA98-3A76ED6E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1625" y="8640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24B5C410-4384-E846-B7F7-D56618705E57}"/>
              </a:ext>
            </a:extLst>
          </p:cNvPr>
          <p:cNvCxnSpPr>
            <a:cxnSpLocks/>
          </p:cNvCxnSpPr>
          <p:nvPr/>
        </p:nvCxnSpPr>
        <p:spPr>
          <a:xfrm flipH="1">
            <a:off x="2224331" y="1709908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2621418C-1610-744A-9388-8C13DEE2A413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3141272" y="1676715"/>
            <a:ext cx="830642" cy="156329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068914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760439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5451964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143492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4760439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F94018FE-7D61-874D-9736-E8BA26BDA18D}"/>
              </a:ext>
            </a:extLst>
          </p:cNvPr>
          <p:cNvCxnSpPr>
            <a:cxnSpLocks/>
            <a:stCxn id="50" idx="2"/>
            <a:endCxn id="48" idx="0"/>
          </p:cNvCxnSpPr>
          <p:nvPr/>
        </p:nvCxnSpPr>
        <p:spPr>
          <a:xfrm>
            <a:off x="6143492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760439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66FC3CC6-EAA9-9241-B494-DB03AF803A9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367327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4760439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A733693-8041-1C4A-A13F-245771DF30E9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 flipH="1">
            <a:off x="5750377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B0F032E5-D8FA-2941-B512-CFBB993301DF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6143492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194057C9-1D22-4A4E-ABC2-E2A44D9C2D7B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4255870" y="3240008"/>
            <a:ext cx="362591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971914" y="3098030"/>
            <a:ext cx="283956" cy="283956"/>
          </a:xfrm>
          <a:prstGeom prst="rect">
            <a:avLst/>
          </a:prstGeom>
          <a:effectLst/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298C041E-BD9A-5040-84CA-20E68FFB57ED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6285470" y="3240008"/>
            <a:ext cx="964416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xmlns="" id="{5133B54D-1E00-6F4D-BC17-B7C0EDA52BD8}"/>
              </a:ext>
            </a:extLst>
          </p:cNvPr>
          <p:cNvSpPr/>
          <p:nvPr/>
        </p:nvSpPr>
        <p:spPr>
          <a:xfrm>
            <a:off x="4372523" y="1369588"/>
            <a:ext cx="805016" cy="3346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Trellis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4367326" y="1758999"/>
            <a:ext cx="2640689" cy="56412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</a:p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(P4Runtime Contract)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5812206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957985D-F123-0849-ABEA-E3C15221D23A}"/>
              </a:ext>
            </a:extLst>
          </p:cNvPr>
          <p:cNvSpPr txBox="1"/>
          <p:nvPr/>
        </p:nvSpPr>
        <p:spPr>
          <a:xfrm>
            <a:off x="1894664" y="2868864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4E45AA5-124B-FB44-A2E4-903BD9FD2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14907" y="1509891"/>
            <a:ext cx="426365" cy="333648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E50A8DC8-496D-BB49-B672-975C25998F1B}"/>
              </a:ext>
            </a:extLst>
          </p:cNvPr>
          <p:cNvCxnSpPr>
            <a:cxnSpLocks/>
          </p:cNvCxnSpPr>
          <p:nvPr/>
        </p:nvCxnSpPr>
        <p:spPr>
          <a:xfrm flipH="1" flipV="1">
            <a:off x="5453440" y="2262689"/>
            <a:ext cx="684842" cy="150636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0E25293B-03FF-2E44-939E-24A2F7D29956}"/>
              </a:ext>
            </a:extLst>
          </p:cNvPr>
          <p:cNvCxnSpPr>
            <a:cxnSpLocks/>
            <a:endCxn id="66" idx="2"/>
          </p:cNvCxnSpPr>
          <p:nvPr/>
        </p:nvCxnSpPr>
        <p:spPr>
          <a:xfrm flipH="1" flipV="1">
            <a:off x="5499013" y="2307613"/>
            <a:ext cx="639269" cy="732831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C51C96C5-8E23-0B40-B360-7B831D2596FD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44923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8E4C50EE-04AD-A143-9263-26AF4BD6D24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76824" y="2307613"/>
            <a:ext cx="722189" cy="736620"/>
          </a:xfrm>
          <a:prstGeom prst="line">
            <a:avLst/>
          </a:prstGeom>
          <a:ln w="9525"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4B6E8AC0-2020-2C48-A544-EC9A147EE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20226" y="3712024"/>
            <a:ext cx="426365" cy="333648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752893B0-1D1F-6C4D-8754-2BEB574CF446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3146591" y="3240008"/>
            <a:ext cx="825323" cy="6388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94505F95-0BBE-8546-855F-44D23722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7437" y="3077967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172D8D5E-BA90-3E48-8C47-09BDB41955AE}"/>
              </a:ext>
            </a:extLst>
          </p:cNvPr>
          <p:cNvCxnSpPr>
            <a:cxnSpLocks/>
          </p:cNvCxnSpPr>
          <p:nvPr/>
        </p:nvCxnSpPr>
        <p:spPr>
          <a:xfrm flipH="1">
            <a:off x="2230143" y="3923779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xmlns="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62" y="186743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xmlns="" id="{00A3261B-A49D-2347-98DC-4AA6FFD9B1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95" y="997288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1AE461CC-97A9-444A-A47F-0D04E936C154}"/>
              </a:ext>
            </a:extLst>
          </p:cNvPr>
          <p:cNvSpPr txBox="1"/>
          <p:nvPr/>
        </p:nvSpPr>
        <p:spPr>
          <a:xfrm>
            <a:off x="2386317" y="3509259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8E76225-AA52-6342-85E3-73A3C34934A4}"/>
              </a:ext>
            </a:extLst>
          </p:cNvPr>
          <p:cNvSpPr txBox="1"/>
          <p:nvPr/>
        </p:nvSpPr>
        <p:spPr>
          <a:xfrm>
            <a:off x="1905079" y="645671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8BB35825-7957-6A45-A51F-36100C47B89E}"/>
              </a:ext>
            </a:extLst>
          </p:cNvPr>
          <p:cNvSpPr txBox="1"/>
          <p:nvPr/>
        </p:nvSpPr>
        <p:spPr>
          <a:xfrm>
            <a:off x="2439953" y="131573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E6B13CB7-CC9B-6A4F-BB47-722D677FBDAE}"/>
              </a:ext>
            </a:extLst>
          </p:cNvPr>
          <p:cNvCxnSpPr>
            <a:cxnSpLocks/>
          </p:cNvCxnSpPr>
          <p:nvPr/>
        </p:nvCxnSpPr>
        <p:spPr>
          <a:xfrm flipH="1">
            <a:off x="1905079" y="1718638"/>
            <a:ext cx="823425" cy="69411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xmlns="" id="{312CDAEE-D9A9-9049-B143-2F530F82D5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6429" y="820722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/>
          <p:cNvSpPr txBox="1"/>
          <p:nvPr/>
        </p:nvSpPr>
        <p:spPr>
          <a:xfrm>
            <a:off x="4837052" y="4136057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CORD POD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xmlns="" id="{20823086-AE72-FB43-8CFF-16E0A88DA173}"/>
              </a:ext>
            </a:extLst>
          </p:cNvPr>
          <p:cNvSpPr/>
          <p:nvPr/>
        </p:nvSpPr>
        <p:spPr>
          <a:xfrm>
            <a:off x="3966558" y="125969"/>
            <a:ext cx="3041458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xmlns="" id="{FC2C6BDF-958C-3F40-A286-7BC0E9D9EF8D}"/>
              </a:ext>
            </a:extLst>
          </p:cNvPr>
          <p:cNvSpPr/>
          <p:nvPr/>
        </p:nvSpPr>
        <p:spPr>
          <a:xfrm>
            <a:off x="5248313" y="1368464"/>
            <a:ext cx="805016" cy="3357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CU-U (Control)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xmlns="" id="{02811130-D1A3-284B-868F-3566D7BF03F4}"/>
              </a:ext>
            </a:extLst>
          </p:cNvPr>
          <p:cNvSpPr/>
          <p:nvPr/>
        </p:nvSpPr>
        <p:spPr>
          <a:xfrm>
            <a:off x="5241487" y="999485"/>
            <a:ext cx="798675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CU-C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xmlns="" id="{9B6E1977-1E63-EB42-B3B8-07016A79A1A5}"/>
              </a:ext>
            </a:extLst>
          </p:cNvPr>
          <p:cNvSpPr/>
          <p:nvPr/>
        </p:nvSpPr>
        <p:spPr>
          <a:xfrm>
            <a:off x="4367327" y="666703"/>
            <a:ext cx="900727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RAN Control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xmlns="" id="{FDEB18E2-49CE-6947-BE2D-7E5A858F4D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8761" y="682082"/>
            <a:ext cx="106333" cy="52847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xmlns="" id="{B170CBEC-C2DC-834F-ABA5-808955D28F61}"/>
              </a:ext>
            </a:extLst>
          </p:cNvPr>
          <p:cNvSpPr/>
          <p:nvPr/>
        </p:nvSpPr>
        <p:spPr>
          <a:xfrm>
            <a:off x="4314054" y="632734"/>
            <a:ext cx="1776304" cy="627647"/>
          </a:xfrm>
          <a:prstGeom prst="roundRect">
            <a:avLst>
              <a:gd name="adj" fmla="val 11464"/>
            </a:avLst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FE3C2BF7-DBF0-AA45-BBFB-B2E2D2E26F25}"/>
              </a:ext>
            </a:extLst>
          </p:cNvPr>
          <p:cNvSpPr/>
          <p:nvPr/>
        </p:nvSpPr>
        <p:spPr>
          <a:xfrm>
            <a:off x="5187361" y="598283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</a:pP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Central Unit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r" defTabSz="685800">
              <a:lnSpc>
                <a:spcPct val="90000"/>
              </a:lnSpc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5629049" y="1225934"/>
            <a:ext cx="890" cy="14253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10800000" flipV="1">
            <a:off x="3141273" y="779927"/>
            <a:ext cx="1226055" cy="896787"/>
          </a:xfrm>
          <a:prstGeom prst="bentConnector3">
            <a:avLst>
              <a:gd name="adj1" fmla="val 62859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5400000">
            <a:off x="2626900" y="2040616"/>
            <a:ext cx="3001846" cy="704402"/>
          </a:xfrm>
          <a:prstGeom prst="bentConnector3">
            <a:avLst>
              <a:gd name="adj1" fmla="val 4483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146591" y="3872151"/>
            <a:ext cx="629031" cy="669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xmlns="" id="{FE861569-9A2C-A444-95C3-414AF7321C00}"/>
              </a:ext>
            </a:extLst>
          </p:cNvPr>
          <p:cNvSpPr/>
          <p:nvPr/>
        </p:nvSpPr>
        <p:spPr>
          <a:xfrm>
            <a:off x="6131192" y="934747"/>
            <a:ext cx="858847" cy="31711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S/PGW-C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xmlns="" id="{FE861569-9A2C-A444-95C3-414AF7321C00}"/>
              </a:ext>
            </a:extLst>
          </p:cNvPr>
          <p:cNvSpPr/>
          <p:nvPr/>
        </p:nvSpPr>
        <p:spPr>
          <a:xfrm>
            <a:off x="6124102" y="1353038"/>
            <a:ext cx="873027" cy="35792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(Control)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156" y="287990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xmlns="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812" y="3115085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0" name="Rounded Rectangle 89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464186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5806971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67" name="Straight Connector 66"/>
          <p:cNvCxnSpPr>
            <a:stCxn id="84" idx="2"/>
            <a:endCxn id="85" idx="0"/>
          </p:cNvCxnSpPr>
          <p:nvPr/>
        </p:nvCxnSpPr>
        <p:spPr>
          <a:xfrm>
            <a:off x="6560616" y="1251864"/>
            <a:ext cx="0" cy="101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9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9B1A69-A3EC-CB40-AE20-0CF688E0A683}"/>
              </a:ext>
            </a:extLst>
          </p:cNvPr>
          <p:cNvSpPr/>
          <p:nvPr/>
        </p:nvSpPr>
        <p:spPr>
          <a:xfrm>
            <a:off x="2296885" y="84083"/>
            <a:ext cx="3940628" cy="4433488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3670373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969456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660981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352506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044034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3660981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F94018FE-7D61-874D-9736-E8BA26BDA18D}"/>
              </a:ext>
            </a:extLst>
          </p:cNvPr>
          <p:cNvCxnSpPr>
            <a:cxnSpLocks/>
          </p:cNvCxnSpPr>
          <p:nvPr/>
        </p:nvCxnSpPr>
        <p:spPr>
          <a:xfrm>
            <a:off x="5044034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</p:cNvCxnSpPr>
          <p:nvPr/>
        </p:nvCxnSpPr>
        <p:spPr>
          <a:xfrm>
            <a:off x="3660981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66FC3CC6-EAA9-9241-B494-DB03AF803A93}"/>
              </a:ext>
            </a:extLst>
          </p:cNvPr>
          <p:cNvCxnSpPr>
            <a:cxnSpLocks/>
          </p:cNvCxnSpPr>
          <p:nvPr/>
        </p:nvCxnSpPr>
        <p:spPr>
          <a:xfrm flipH="1">
            <a:off x="3267869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3660981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A733693-8041-1C4A-A13F-245771DF30E9}"/>
              </a:ext>
            </a:extLst>
          </p:cNvPr>
          <p:cNvCxnSpPr>
            <a:cxnSpLocks/>
          </p:cNvCxnSpPr>
          <p:nvPr/>
        </p:nvCxnSpPr>
        <p:spPr>
          <a:xfrm flipH="1">
            <a:off x="4650919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B0F032E5-D8FA-2941-B512-CFBB993301DF}"/>
              </a:ext>
            </a:extLst>
          </p:cNvPr>
          <p:cNvCxnSpPr>
            <a:cxnSpLocks/>
          </p:cNvCxnSpPr>
          <p:nvPr/>
        </p:nvCxnSpPr>
        <p:spPr>
          <a:xfrm>
            <a:off x="5044034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712748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C51C96C5-8E23-0B40-B360-7B831D2596FD}"/>
              </a:ext>
            </a:extLst>
          </p:cNvPr>
          <p:cNvCxnSpPr>
            <a:cxnSpLocks/>
          </p:cNvCxnSpPr>
          <p:nvPr/>
        </p:nvCxnSpPr>
        <p:spPr>
          <a:xfrm flipV="1">
            <a:off x="3645465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xmlns="" id="{20823086-AE72-FB43-8CFF-16E0A88DA173}"/>
              </a:ext>
            </a:extLst>
          </p:cNvPr>
          <p:cNvSpPr/>
          <p:nvPr/>
        </p:nvSpPr>
        <p:spPr>
          <a:xfrm>
            <a:off x="2405743" y="125969"/>
            <a:ext cx="3733799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3358420" y="2390867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3364728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707513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4352506" y="1688806"/>
            <a:ext cx="1710836" cy="418105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Kubernetes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2514599" y="1691587"/>
            <a:ext cx="1757970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405743" y="1632856"/>
            <a:ext cx="3733800" cy="2797629"/>
          </a:xfrm>
          <a:prstGeom prst="roundRect">
            <a:avLst>
              <a:gd name="adj" fmla="val 337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latin typeface="+mj-lt"/>
            </a:endParaRPr>
          </a:p>
          <a:p>
            <a:pPr algn="ctr"/>
            <a:endParaRPr lang="en-US" sz="1400" dirty="0" smtClean="0">
              <a:latin typeface="+mj-lt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Platform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405743" y="664593"/>
            <a:ext cx="3733799" cy="896694"/>
          </a:xfrm>
          <a:prstGeom prst="roundRect">
            <a:avLst>
              <a:gd name="adj" fmla="val 765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Profile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2514599" y="106938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4349902" y="106622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5298181" y="1055568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3502733" y="1059074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9476" y="1121677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68275" y="1110791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4" name="Straight Arrow Connector 103"/>
          <p:cNvCxnSpPr>
            <a:endCxn id="23" idx="3"/>
          </p:cNvCxnSpPr>
          <p:nvPr/>
        </p:nvCxnSpPr>
        <p:spPr>
          <a:xfrm flipH="1" flipV="1">
            <a:off x="5186012" y="2638578"/>
            <a:ext cx="1918129" cy="1448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5594456" y="3669915"/>
            <a:ext cx="161063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86" idx="3"/>
          </p:cNvCxnSpPr>
          <p:nvPr/>
        </p:nvCxnSpPr>
        <p:spPr>
          <a:xfrm flipH="1">
            <a:off x="6063342" y="1897858"/>
            <a:ext cx="88084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99" idx="3"/>
          </p:cNvCxnSpPr>
          <p:nvPr/>
        </p:nvCxnSpPr>
        <p:spPr>
          <a:xfrm flipH="1">
            <a:off x="6063342" y="1263005"/>
            <a:ext cx="880839" cy="22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3" idx="3"/>
          </p:cNvCxnSpPr>
          <p:nvPr/>
        </p:nvCxnSpPr>
        <p:spPr>
          <a:xfrm flipH="1" flipV="1">
            <a:off x="6139542" y="351319"/>
            <a:ext cx="964599" cy="761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 rot="5400000">
            <a:off x="4940997" y="1983379"/>
            <a:ext cx="4391603" cy="676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CI/CD Toolchain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8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F0DCDD9-155D-364B-9232-020829C0E0B8}"/>
              </a:ext>
            </a:extLst>
          </p:cNvPr>
          <p:cNvSpPr/>
          <p:nvPr/>
        </p:nvSpPr>
        <p:spPr>
          <a:xfrm>
            <a:off x="2294793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A0D4FF1-A485-1D46-A3A8-8CA8BF671DFB}"/>
              </a:ext>
            </a:extLst>
          </p:cNvPr>
          <p:cNvSpPr/>
          <p:nvPr/>
        </p:nvSpPr>
        <p:spPr>
          <a:xfrm>
            <a:off x="2754924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36CF5D7-6A64-8443-B9FB-3816C28BAB49}"/>
              </a:ext>
            </a:extLst>
          </p:cNvPr>
          <p:cNvSpPr/>
          <p:nvPr/>
        </p:nvSpPr>
        <p:spPr>
          <a:xfrm>
            <a:off x="3215055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69ABD9E-BA2B-B44F-AF48-9C26234E54C2}"/>
              </a:ext>
            </a:extLst>
          </p:cNvPr>
          <p:cNvSpPr/>
          <p:nvPr/>
        </p:nvSpPr>
        <p:spPr>
          <a:xfrm>
            <a:off x="3675186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8B732D7-7724-A241-A8D9-6667E34B4769}"/>
              </a:ext>
            </a:extLst>
          </p:cNvPr>
          <p:cNvSpPr/>
          <p:nvPr/>
        </p:nvSpPr>
        <p:spPr>
          <a:xfrm>
            <a:off x="4135317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8F7E3F6-E09B-414D-A031-76F9535821C9}"/>
              </a:ext>
            </a:extLst>
          </p:cNvPr>
          <p:cNvSpPr/>
          <p:nvPr/>
        </p:nvSpPr>
        <p:spPr>
          <a:xfrm>
            <a:off x="4595448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5F8BA90-E508-534E-9D90-A4CF710DA0E5}"/>
              </a:ext>
            </a:extLst>
          </p:cNvPr>
          <p:cNvSpPr/>
          <p:nvPr/>
        </p:nvSpPr>
        <p:spPr>
          <a:xfrm>
            <a:off x="5055579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A494112-9870-1B4B-9E66-C5CA48C084E3}"/>
              </a:ext>
            </a:extLst>
          </p:cNvPr>
          <p:cNvSpPr/>
          <p:nvPr/>
        </p:nvSpPr>
        <p:spPr>
          <a:xfrm>
            <a:off x="5515710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58D0F24-8369-BA42-AA57-955655509790}"/>
              </a:ext>
            </a:extLst>
          </p:cNvPr>
          <p:cNvSpPr/>
          <p:nvPr/>
        </p:nvSpPr>
        <p:spPr>
          <a:xfrm>
            <a:off x="5975841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2FF1473-D9C0-7440-86D1-C70EB1669C10}"/>
              </a:ext>
            </a:extLst>
          </p:cNvPr>
          <p:cNvSpPr/>
          <p:nvPr/>
        </p:nvSpPr>
        <p:spPr>
          <a:xfrm>
            <a:off x="6435972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E4C8F41-C00A-354C-AB4E-EED9433E0CD4}"/>
              </a:ext>
            </a:extLst>
          </p:cNvPr>
          <p:cNvSpPr/>
          <p:nvPr/>
        </p:nvSpPr>
        <p:spPr>
          <a:xfrm>
            <a:off x="2294793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E0180C-1599-B944-8679-D9A1BDC4E1B2}"/>
              </a:ext>
            </a:extLst>
          </p:cNvPr>
          <p:cNvSpPr/>
          <p:nvPr/>
        </p:nvSpPr>
        <p:spPr>
          <a:xfrm>
            <a:off x="2754924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46EC0A28-2214-074B-968F-BADA10B5768E}"/>
              </a:ext>
            </a:extLst>
          </p:cNvPr>
          <p:cNvSpPr/>
          <p:nvPr/>
        </p:nvSpPr>
        <p:spPr>
          <a:xfrm>
            <a:off x="3215055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0041E5B-8FD0-F24D-AF3D-6CE4F8B66DB6}"/>
              </a:ext>
            </a:extLst>
          </p:cNvPr>
          <p:cNvSpPr/>
          <p:nvPr/>
        </p:nvSpPr>
        <p:spPr>
          <a:xfrm>
            <a:off x="3675186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53D56F6-9BDC-FC4F-889D-99C0F3957639}"/>
              </a:ext>
            </a:extLst>
          </p:cNvPr>
          <p:cNvSpPr/>
          <p:nvPr/>
        </p:nvSpPr>
        <p:spPr>
          <a:xfrm>
            <a:off x="4135317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E40E599B-F7F4-A44B-B9B3-1F1134A51B24}"/>
              </a:ext>
            </a:extLst>
          </p:cNvPr>
          <p:cNvSpPr/>
          <p:nvPr/>
        </p:nvSpPr>
        <p:spPr>
          <a:xfrm>
            <a:off x="4595448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55E290D-8625-6645-B848-DBFE40DD8BB8}"/>
              </a:ext>
            </a:extLst>
          </p:cNvPr>
          <p:cNvSpPr/>
          <p:nvPr/>
        </p:nvSpPr>
        <p:spPr>
          <a:xfrm>
            <a:off x="5055579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6C28B29-5BC3-9743-9431-2ABD4C51803C}"/>
              </a:ext>
            </a:extLst>
          </p:cNvPr>
          <p:cNvSpPr/>
          <p:nvPr/>
        </p:nvSpPr>
        <p:spPr>
          <a:xfrm>
            <a:off x="5515710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6E7D7E04-100C-1845-A34A-2D0EDC74A1E2}"/>
              </a:ext>
            </a:extLst>
          </p:cNvPr>
          <p:cNvSpPr/>
          <p:nvPr/>
        </p:nvSpPr>
        <p:spPr>
          <a:xfrm>
            <a:off x="5975841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554EA06C-A90B-784C-A190-86DE3187C9F4}"/>
              </a:ext>
            </a:extLst>
          </p:cNvPr>
          <p:cNvSpPr/>
          <p:nvPr/>
        </p:nvSpPr>
        <p:spPr>
          <a:xfrm>
            <a:off x="6435972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C8548BB2-92AD-794C-ADC1-B65849750455}"/>
              </a:ext>
            </a:extLst>
          </p:cNvPr>
          <p:cNvSpPr/>
          <p:nvPr/>
        </p:nvSpPr>
        <p:spPr>
          <a:xfrm>
            <a:off x="2294793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9E479952-E874-CF48-BEAE-06E7C242EDBA}"/>
              </a:ext>
            </a:extLst>
          </p:cNvPr>
          <p:cNvSpPr/>
          <p:nvPr/>
        </p:nvSpPr>
        <p:spPr>
          <a:xfrm>
            <a:off x="2754924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36FB5099-CBB4-5046-89D2-2EDC0E1D6019}"/>
              </a:ext>
            </a:extLst>
          </p:cNvPr>
          <p:cNvSpPr/>
          <p:nvPr/>
        </p:nvSpPr>
        <p:spPr>
          <a:xfrm>
            <a:off x="3215055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D132EDE0-6AF7-6E42-8CA5-EC4772F32936}"/>
              </a:ext>
            </a:extLst>
          </p:cNvPr>
          <p:cNvSpPr/>
          <p:nvPr/>
        </p:nvSpPr>
        <p:spPr>
          <a:xfrm>
            <a:off x="3675186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B9A25F2C-2E27-D342-AFB6-C69B57FBB895}"/>
              </a:ext>
            </a:extLst>
          </p:cNvPr>
          <p:cNvSpPr/>
          <p:nvPr/>
        </p:nvSpPr>
        <p:spPr>
          <a:xfrm>
            <a:off x="4135317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A26245E6-3771-574C-8675-B4761C83001F}"/>
              </a:ext>
            </a:extLst>
          </p:cNvPr>
          <p:cNvSpPr/>
          <p:nvPr/>
        </p:nvSpPr>
        <p:spPr>
          <a:xfrm>
            <a:off x="4595448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BA33E46B-4C30-8844-9C18-E567EED3B0C0}"/>
              </a:ext>
            </a:extLst>
          </p:cNvPr>
          <p:cNvSpPr/>
          <p:nvPr/>
        </p:nvSpPr>
        <p:spPr>
          <a:xfrm>
            <a:off x="5055579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62C6540-BB3E-A946-815C-D112E47956D0}"/>
              </a:ext>
            </a:extLst>
          </p:cNvPr>
          <p:cNvSpPr/>
          <p:nvPr/>
        </p:nvSpPr>
        <p:spPr>
          <a:xfrm>
            <a:off x="5515710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594AFEFE-BF7D-6E40-8818-A63F09D1731C}"/>
              </a:ext>
            </a:extLst>
          </p:cNvPr>
          <p:cNvSpPr/>
          <p:nvPr/>
        </p:nvSpPr>
        <p:spPr>
          <a:xfrm>
            <a:off x="5975841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C325189-4542-014F-B1B7-E4A3A3397886}"/>
              </a:ext>
            </a:extLst>
          </p:cNvPr>
          <p:cNvSpPr/>
          <p:nvPr/>
        </p:nvSpPr>
        <p:spPr>
          <a:xfrm>
            <a:off x="6435972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80CF508A-A812-BB43-A337-A7A0FF4A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63509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C90C0E9C-66DA-2642-80C6-609F63A2CF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812957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DD48F564-BAB6-044E-B1A2-484974E4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3962405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334EBD18-4BC3-234F-B7EE-9DED7932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111853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042FAB67-D909-F947-922C-5340C4AE8A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261301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27EF837E-746A-7F4B-BB6F-2BE1215F0C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10748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2343725" y="696622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892951" y="696622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3442177" y="696622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991403" y="696622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4540629" y="696622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5089856" y="696622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5127026" y="128539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4575557" y="128539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4026331" y="128539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3469408" y="1285397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925847" y="1285396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2378655" y="129044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5125903" y="106141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5125902" y="84346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4575557" y="1056490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4026330" y="106141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4026329" y="83743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4026328" y="61345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925846" y="106141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2378654" y="107652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2379822" y="84793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="" xmlns:a16="http://schemas.microsoft.com/office/drawing/2014/main" id="{64DE2296-BB48-5445-9286-BD5B8C146F0F}"/>
              </a:ext>
            </a:extLst>
          </p:cNvPr>
          <p:cNvCxnSpPr/>
          <p:nvPr/>
        </p:nvCxnSpPr>
        <p:spPr>
          <a:xfrm flipV="1">
            <a:off x="1767255" y="3666776"/>
            <a:ext cx="0" cy="2286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="" xmlns:a16="http://schemas.microsoft.com/office/drawing/2014/main" id="{F5625919-C53C-C441-B901-9719FB32720A}"/>
              </a:ext>
            </a:extLst>
          </p:cNvPr>
          <p:cNvCxnSpPr/>
          <p:nvPr/>
        </p:nvCxnSpPr>
        <p:spPr>
          <a:xfrm flipV="1">
            <a:off x="2916703" y="3666776"/>
            <a:ext cx="0" cy="228600"/>
          </a:xfrm>
          <a:prstGeom prst="straightConnector1">
            <a:avLst/>
          </a:prstGeom>
          <a:ln>
            <a:solidFill>
              <a:srgbClr val="186C3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="" xmlns:a16="http://schemas.microsoft.com/office/drawing/2014/main" id="{581B63BE-9022-1343-AAD6-8ABE3E725CE8}"/>
              </a:ext>
            </a:extLst>
          </p:cNvPr>
          <p:cNvCxnSpPr/>
          <p:nvPr/>
        </p:nvCxnSpPr>
        <p:spPr>
          <a:xfrm flipV="1">
            <a:off x="4066151" y="3666776"/>
            <a:ext cx="0" cy="228600"/>
          </a:xfrm>
          <a:prstGeom prst="straightConnector1">
            <a:avLst/>
          </a:prstGeom>
          <a:ln>
            <a:solidFill>
              <a:srgbClr val="3A86AA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7BEE6FD2-386A-9B4F-97B4-4B699C8A5911}"/>
              </a:ext>
            </a:extLst>
          </p:cNvPr>
          <p:cNvCxnSpPr/>
          <p:nvPr/>
        </p:nvCxnSpPr>
        <p:spPr>
          <a:xfrm flipV="1">
            <a:off x="5215599" y="3666776"/>
            <a:ext cx="0" cy="228600"/>
          </a:xfrm>
          <a:prstGeom prst="straightConnector1">
            <a:avLst/>
          </a:prstGeom>
          <a:ln>
            <a:solidFill>
              <a:srgbClr val="BF81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="" xmlns:a16="http://schemas.microsoft.com/office/drawing/2014/main" id="{B8FA3631-9C3C-A34E-A70A-BFDB2B3CE82C}"/>
              </a:ext>
            </a:extLst>
          </p:cNvPr>
          <p:cNvCxnSpPr/>
          <p:nvPr/>
        </p:nvCxnSpPr>
        <p:spPr>
          <a:xfrm flipV="1">
            <a:off x="6365047" y="3666776"/>
            <a:ext cx="0" cy="228600"/>
          </a:xfrm>
          <a:prstGeom prst="straightConnector1">
            <a:avLst/>
          </a:prstGeom>
          <a:ln>
            <a:solidFill>
              <a:srgbClr val="809D1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="" xmlns:a16="http://schemas.microsoft.com/office/drawing/2014/main" id="{49837C68-9D4E-8D44-96BB-887F78FB4EEF}"/>
              </a:ext>
            </a:extLst>
          </p:cNvPr>
          <p:cNvCxnSpPr/>
          <p:nvPr/>
        </p:nvCxnSpPr>
        <p:spPr>
          <a:xfrm flipV="1">
            <a:off x="7514494" y="3666776"/>
            <a:ext cx="0" cy="228600"/>
          </a:xfrm>
          <a:prstGeom prst="straightConnector1">
            <a:avLst/>
          </a:prstGeom>
          <a:ln>
            <a:solidFill>
              <a:srgbClr val="A3242D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A05634BF-232D-824F-A5F1-297C594B300F}"/>
              </a:ext>
            </a:extLst>
          </p:cNvPr>
          <p:cNvSpPr txBox="1"/>
          <p:nvPr/>
        </p:nvSpPr>
        <p:spPr>
          <a:xfrm>
            <a:off x="752682" y="359641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CQI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Feedback</a:t>
            </a:r>
          </a:p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Every 1ms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1447519" y="1077815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596777" y="1682199"/>
            <a:ext cx="6196124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="" xmlns:a16="http://schemas.microsoft.com/office/drawing/2014/main" id="{E0C85E5D-9999-DF47-8E55-5856488C68DF}"/>
              </a:ext>
            </a:extLst>
          </p:cNvPr>
          <p:cNvGrpSpPr/>
          <p:nvPr/>
        </p:nvGrpSpPr>
        <p:grpSpPr>
          <a:xfrm>
            <a:off x="2294793" y="2243918"/>
            <a:ext cx="4519248" cy="1267119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=""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=""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=""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=""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5386751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4244920" y="1398891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2617884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3730785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3476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2" grpId="0" animBg="1"/>
      <p:bldP spid="74" grpId="0" animBg="1"/>
      <p:bldP spid="131" grpId="0"/>
      <p:bldP spid="132" grpId="0"/>
      <p:bldP spid="133" grpId="0"/>
      <p:bldP spid="1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467481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016707" y="411570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2565933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115159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3664385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213612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250782" y="101028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3699313" y="1010285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150087" y="101028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2603103" y="1010284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049603" y="1010283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502411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249659" y="78630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249658" y="558417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3699313" y="791316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150086" y="78630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150085" y="562323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150084" y="338342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049602" y="786302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502410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503578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571275" y="792763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7" y="1387596"/>
            <a:ext cx="3643129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=""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=""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=""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=""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=""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4510507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3368676" y="1113839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1741640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2854541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=""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19218" y="1814222"/>
            <a:ext cx="3644222" cy="23154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=""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366085" y="2126374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="" xmlns:a16="http://schemas.microsoft.com/office/drawing/2014/main" id="{85FA081C-0B39-A247-9252-E7F5A1277D5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960" y="3005310"/>
            <a:ext cx="3598621" cy="1005840"/>
            <a:chOff x="2294793" y="2571750"/>
            <a:chExt cx="4519248" cy="1263162"/>
          </a:xfrm>
        </p:grpSpPr>
        <p:sp>
          <p:nvSpPr>
            <p:cNvPr id="162" name="Rectangle 161">
              <a:extLst>
                <a:ext uri="{FF2B5EF4-FFF2-40B4-BE49-F238E27FC236}">
                  <a16:creationId xmlns="" xmlns:a16="http://schemas.microsoft.com/office/drawing/2014/main" id="{FBF3892B-D32B-F443-988B-2A82A77B4BC0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="" xmlns:a16="http://schemas.microsoft.com/office/drawing/2014/main" id="{48CC00AF-6F14-BD48-8EBE-5AB9226C3709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="" xmlns:a16="http://schemas.microsoft.com/office/drawing/2014/main" id="{54269BF5-72F4-6E4F-944E-47D218BADE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="" xmlns:a16="http://schemas.microsoft.com/office/drawing/2014/main" id="{B2FAA9B2-4D0D-CF49-9495-A06D9BA38784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="" xmlns:a16="http://schemas.microsoft.com/office/drawing/2014/main" id="{2F26171C-760D-2C4C-B24A-C26E97064B88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="" xmlns:a16="http://schemas.microsoft.com/office/drawing/2014/main" id="{DF265D40-1AD3-104C-A165-CB43EAC9BB7C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="" xmlns:a16="http://schemas.microsoft.com/office/drawing/2014/main" id="{34695221-CD9B-6C46-BA44-D285CFCCC253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="" xmlns:a16="http://schemas.microsoft.com/office/drawing/2014/main" id="{726B25D8-9CA7-D44F-B97C-F38D2E4FEBA5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="" xmlns:a16="http://schemas.microsoft.com/office/drawing/2014/main" id="{D67A7F39-683D-1C48-B794-0BAF8C5A9578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="" xmlns:a16="http://schemas.microsoft.com/office/drawing/2014/main" id="{0802B29D-CE15-524D-A4C1-757DEFCAED3E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="" xmlns:a16="http://schemas.microsoft.com/office/drawing/2014/main" id="{D999A326-3630-DB43-82CC-C2C1564667D7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="" xmlns:a16="http://schemas.microsoft.com/office/drawing/2014/main" id="{9BAB2719-6269-C541-84D8-A190C2F05E24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="" xmlns:a16="http://schemas.microsoft.com/office/drawing/2014/main" id="{87CE1F36-2215-474E-BDD0-5C3FDB8BE101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="" xmlns:a16="http://schemas.microsoft.com/office/drawing/2014/main" id="{2A8D58AE-4982-AC4D-91A9-90A2DEEE2A49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="" xmlns:a16="http://schemas.microsoft.com/office/drawing/2014/main" id="{3900C7AC-E6CE-3347-83E5-B92B61C24DEC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="" xmlns:a16="http://schemas.microsoft.com/office/drawing/2014/main" id="{B06E749F-1D61-214C-BCF6-9E89FC7A5703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="" xmlns:a16="http://schemas.microsoft.com/office/drawing/2014/main" id="{36FCEC4D-C160-E740-9219-989EE87E95C0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="" xmlns:a16="http://schemas.microsoft.com/office/drawing/2014/main" id="{0391A82C-E6E3-B448-A4BC-11921900DA2E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="" xmlns:a16="http://schemas.microsoft.com/office/drawing/2014/main" id="{D0665931-30E8-5946-8C55-852FD938CE7B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="" xmlns:a16="http://schemas.microsoft.com/office/drawing/2014/main" id="{B424E3D0-0DCC-5949-975F-97EEAB56D01C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="" xmlns:a16="http://schemas.microsoft.com/office/drawing/2014/main" id="{6DC2C6C6-7D19-4E46-B4A5-AAFC2DC8074B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="" xmlns:a16="http://schemas.microsoft.com/office/drawing/2014/main" id="{ED3C92C5-56EC-044D-BCA8-2965137D47EE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="" xmlns:a16="http://schemas.microsoft.com/office/drawing/2014/main" id="{FCAA9B62-8644-4646-BA44-1646A33AE73E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="" xmlns:a16="http://schemas.microsoft.com/office/drawing/2014/main" id="{02BDAA57-6CBF-834D-A440-E531BBAAB750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="" xmlns:a16="http://schemas.microsoft.com/office/drawing/2014/main" id="{A5C964ED-EAD0-F040-AA58-5A3DDA5270BD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="" xmlns:a16="http://schemas.microsoft.com/office/drawing/2014/main" id="{E35E85B5-DD1E-3244-A9BC-F3700B722A19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="" xmlns:a16="http://schemas.microsoft.com/office/drawing/2014/main" id="{3714A5BC-A110-9C4C-BA1D-A33BF2B21023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="" xmlns:a16="http://schemas.microsoft.com/office/drawing/2014/main" id="{234710EE-FD73-414F-AAD6-D53E8BF2AB94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="" xmlns:a16="http://schemas.microsoft.com/office/drawing/2014/main" id="{CDF546D1-5161-8B42-A16D-F64B27597A44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="" xmlns:a16="http://schemas.microsoft.com/office/drawing/2014/main" id="{D0539D92-BD23-234D-A196-BCA8634B5BC2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1026554" y="2068260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36079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910025" y="423446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1459251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200847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255770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305629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342799" y="1022162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2592631" y="1022161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043405" y="1022161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1496421" y="1022160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942921" y="1022159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39572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341676" y="79817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341675" y="57029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2592631" y="803192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043404" y="798180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043403" y="574199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043402" y="35021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942920" y="798178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39572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39689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8" y="1387594"/>
            <a:ext cx="1851150" cy="378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=""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92950" y="300531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=""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=""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=""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=""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=""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366085" y="2126372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="" xmlns:a16="http://schemas.microsoft.com/office/drawing/2014/main" id="{83838595-96CD-6046-804C-887853CDB0C0}"/>
              </a:ext>
            </a:extLst>
          </p:cNvPr>
          <p:cNvSpPr/>
          <p:nvPr/>
        </p:nvSpPr>
        <p:spPr>
          <a:xfrm>
            <a:off x="2892627" y="1387594"/>
            <a:ext cx="1723664" cy="378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2BD07AB-8A31-D047-BD3B-04A6F4A8092D}"/>
              </a:ext>
            </a:extLst>
          </p:cNvPr>
          <p:cNvGrpSpPr/>
          <p:nvPr/>
        </p:nvGrpSpPr>
        <p:grpSpPr>
          <a:xfrm>
            <a:off x="2854713" y="2068275"/>
            <a:ext cx="1766638" cy="1005840"/>
            <a:chOff x="3010937" y="2852034"/>
            <a:chExt cx="1766638" cy="1005840"/>
          </a:xfrm>
        </p:grpSpPr>
        <p:sp>
          <p:nvSpPr>
            <p:cNvPr id="127" name="Rectangle 126">
              <a:extLst>
                <a:ext uri="{FF2B5EF4-FFF2-40B4-BE49-F238E27FC236}">
                  <a16:creationId xmlns="" xmlns:a16="http://schemas.microsoft.com/office/drawing/2014/main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="" xmlns:a16="http://schemas.microsoft.com/office/drawing/2014/main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="" xmlns:a16="http://schemas.microsoft.com/office/drawing/2014/main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="" xmlns:a16="http://schemas.microsoft.com/office/drawing/2014/main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="" xmlns:a16="http://schemas.microsoft.com/office/drawing/2014/main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="" xmlns:a16="http://schemas.microsoft.com/office/drawing/2014/main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="" xmlns:a16="http://schemas.microsoft.com/office/drawing/2014/main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="" xmlns:a16="http://schemas.microsoft.com/office/drawing/2014/main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="" xmlns:a16="http://schemas.microsoft.com/office/drawing/2014/main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="" xmlns:a16="http://schemas.microsoft.com/office/drawing/2014/main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="" xmlns:a16="http://schemas.microsoft.com/office/drawing/2014/main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="" xmlns:a16="http://schemas.microsoft.com/office/drawing/2014/main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="" xmlns:a16="http://schemas.microsoft.com/office/drawing/2014/main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="" xmlns:a16="http://schemas.microsoft.com/office/drawing/2014/main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="" xmlns:a16="http://schemas.microsoft.com/office/drawing/2014/main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="" xmlns:a16="http://schemas.microsoft.com/office/drawing/2014/main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="" xmlns:a16="http://schemas.microsoft.com/office/drawing/2014/main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="" xmlns:a16="http://schemas.microsoft.com/office/drawing/2014/main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="" xmlns:a16="http://schemas.microsoft.com/office/drawing/2014/main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="" xmlns:a16="http://schemas.microsoft.com/office/drawing/2014/main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="" xmlns:a16="http://schemas.microsoft.com/office/drawing/2014/main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="" xmlns:a16="http://schemas.microsoft.com/office/drawing/2014/main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="" xmlns:a16="http://schemas.microsoft.com/office/drawing/2014/main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="" xmlns:a16="http://schemas.microsoft.com/office/drawing/2014/main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="" xmlns:a16="http://schemas.microsoft.com/office/drawing/2014/main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="" xmlns:a16="http://schemas.microsoft.com/office/drawing/2014/main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="" xmlns:a16="http://schemas.microsoft.com/office/drawing/2014/main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="" xmlns:a16="http://schemas.microsoft.com/office/drawing/2014/main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="" xmlns:a16="http://schemas.microsoft.com/office/drawing/2014/main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="" xmlns:a16="http://schemas.microsoft.com/office/drawing/2014/main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=""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=""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64E1D4C1-51D4-6546-9981-65F63DF15500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=""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=""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=""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=""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=""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=""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026CD8A8-0537-FC45-805F-B56968BDD66E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4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D317FA5C-BA37-BD45-B129-1E60915D7EF5}"/>
              </a:ext>
            </a:extLst>
          </p:cNvPr>
          <p:cNvGrpSpPr/>
          <p:nvPr/>
        </p:nvGrpSpPr>
        <p:grpSpPr>
          <a:xfrm>
            <a:off x="2770111" y="2699781"/>
            <a:ext cx="3604867" cy="1686506"/>
            <a:chOff x="2603575" y="2958768"/>
            <a:chExt cx="3604867" cy="1686506"/>
          </a:xfrm>
        </p:grpSpPr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FF1B84FF-A292-594B-BA90-B606F9F4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09821" y="3639434"/>
              <a:ext cx="3598621" cy="1005840"/>
              <a:chOff x="2294793" y="2571750"/>
              <a:chExt cx="4519248" cy="126316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EF0DCDD9-155D-364B-9232-020829C0E0B8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6A0D4FF1-A485-1D46-A3A8-8CA8BF671DFB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736CF5D7-6A64-8443-B9FB-3816C28BAB49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F69ABD9E-BA2B-B44F-AF48-9C26234E54C2}"/>
                  </a:ext>
                </a:extLst>
              </p:cNvPr>
              <p:cNvSpPr/>
              <p:nvPr/>
            </p:nvSpPr>
            <p:spPr>
              <a:xfrm>
                <a:off x="3675186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E8B732D7-7724-A241-A8D9-6667E34B4769}"/>
                  </a:ext>
                </a:extLst>
              </p:cNvPr>
              <p:cNvSpPr/>
              <p:nvPr/>
            </p:nvSpPr>
            <p:spPr>
              <a:xfrm>
                <a:off x="4135317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E8F7E3F6-E09B-414D-A031-76F9535821C9}"/>
                  </a:ext>
                </a:extLst>
              </p:cNvPr>
              <p:cNvSpPr/>
              <p:nvPr/>
            </p:nvSpPr>
            <p:spPr>
              <a:xfrm>
                <a:off x="4595448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A5F8BA90-E508-534E-9D90-A4CF710DA0E5}"/>
                  </a:ext>
                </a:extLst>
              </p:cNvPr>
              <p:cNvSpPr/>
              <p:nvPr/>
            </p:nvSpPr>
            <p:spPr>
              <a:xfrm>
                <a:off x="5055579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CA494112-9870-1B4B-9E66-C5CA48C084E3}"/>
                  </a:ext>
                </a:extLst>
              </p:cNvPr>
              <p:cNvSpPr/>
              <p:nvPr/>
            </p:nvSpPr>
            <p:spPr>
              <a:xfrm>
                <a:off x="5515710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658D0F24-8369-BA42-AA57-955655509790}"/>
                  </a:ext>
                </a:extLst>
              </p:cNvPr>
              <p:cNvSpPr/>
              <p:nvPr/>
            </p:nvSpPr>
            <p:spPr>
              <a:xfrm>
                <a:off x="5975841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A2FF1473-D9C0-7440-86D1-C70EB1669C10}"/>
                  </a:ext>
                </a:extLst>
              </p:cNvPr>
              <p:cNvSpPr/>
              <p:nvPr/>
            </p:nvSpPr>
            <p:spPr>
              <a:xfrm>
                <a:off x="6435972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2E4C8F41-C00A-354C-AB4E-EED9433E0CD4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48E0180C-1599-B944-8679-D9A1BDC4E1B2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46EC0A28-2214-074B-968F-BADA10B5768E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10041E5B-8FD0-F24D-AF3D-6CE4F8B66DB6}"/>
                  </a:ext>
                </a:extLst>
              </p:cNvPr>
              <p:cNvSpPr/>
              <p:nvPr/>
            </p:nvSpPr>
            <p:spPr>
              <a:xfrm>
                <a:off x="3675186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153D56F6-9BDC-FC4F-889D-99C0F3957639}"/>
                  </a:ext>
                </a:extLst>
              </p:cNvPr>
              <p:cNvSpPr/>
              <p:nvPr/>
            </p:nvSpPr>
            <p:spPr>
              <a:xfrm>
                <a:off x="4135317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="" xmlns:a16="http://schemas.microsoft.com/office/drawing/2014/main" id="{E40E599B-F7F4-A44B-B9B3-1F1134A51B24}"/>
                  </a:ext>
                </a:extLst>
              </p:cNvPr>
              <p:cNvSpPr/>
              <p:nvPr/>
            </p:nvSpPr>
            <p:spPr>
              <a:xfrm>
                <a:off x="4595448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="" xmlns:a16="http://schemas.microsoft.com/office/drawing/2014/main" id="{455E290D-8625-6645-B848-DBFE40DD8BB8}"/>
                  </a:ext>
                </a:extLst>
              </p:cNvPr>
              <p:cNvSpPr/>
              <p:nvPr/>
            </p:nvSpPr>
            <p:spPr>
              <a:xfrm>
                <a:off x="5055579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="" xmlns:a16="http://schemas.microsoft.com/office/drawing/2014/main" id="{B6C28B29-5BC3-9743-9431-2ABD4C51803C}"/>
                  </a:ext>
                </a:extLst>
              </p:cNvPr>
              <p:cNvSpPr/>
              <p:nvPr/>
            </p:nvSpPr>
            <p:spPr>
              <a:xfrm>
                <a:off x="5515710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="" xmlns:a16="http://schemas.microsoft.com/office/drawing/2014/main" id="{6E7D7E04-100C-1845-A34A-2D0EDC74A1E2}"/>
                  </a:ext>
                </a:extLst>
              </p:cNvPr>
              <p:cNvSpPr/>
              <p:nvPr/>
            </p:nvSpPr>
            <p:spPr>
              <a:xfrm>
                <a:off x="5975841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="" xmlns:a16="http://schemas.microsoft.com/office/drawing/2014/main" id="{554EA06C-A90B-784C-A190-86DE3187C9F4}"/>
                  </a:ext>
                </a:extLst>
              </p:cNvPr>
              <p:cNvSpPr/>
              <p:nvPr/>
            </p:nvSpPr>
            <p:spPr>
              <a:xfrm>
                <a:off x="6435972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="" xmlns:a16="http://schemas.microsoft.com/office/drawing/2014/main" id="{C8548BB2-92AD-794C-ADC1-B65849750455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="" xmlns:a16="http://schemas.microsoft.com/office/drawing/2014/main" id="{9E479952-E874-CF48-BEAE-06E7C242EDBA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="" xmlns:a16="http://schemas.microsoft.com/office/drawing/2014/main" id="{36FB5099-CBB4-5046-89D2-2EDC0E1D6019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="" xmlns:a16="http://schemas.microsoft.com/office/drawing/2014/main" id="{D132EDE0-6AF7-6E42-8CA5-EC4772F32936}"/>
                  </a:ext>
                </a:extLst>
              </p:cNvPr>
              <p:cNvSpPr/>
              <p:nvPr/>
            </p:nvSpPr>
            <p:spPr>
              <a:xfrm>
                <a:off x="3675186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B9A25F2C-2E27-D342-AFB6-C69B57FBB895}"/>
                  </a:ext>
                </a:extLst>
              </p:cNvPr>
              <p:cNvSpPr/>
              <p:nvPr/>
            </p:nvSpPr>
            <p:spPr>
              <a:xfrm>
                <a:off x="4135317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="" xmlns:a16="http://schemas.microsoft.com/office/drawing/2014/main" id="{A26245E6-3771-574C-8675-B4761C83001F}"/>
                  </a:ext>
                </a:extLst>
              </p:cNvPr>
              <p:cNvSpPr/>
              <p:nvPr/>
            </p:nvSpPr>
            <p:spPr>
              <a:xfrm>
                <a:off x="4595448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="" xmlns:a16="http://schemas.microsoft.com/office/drawing/2014/main" id="{BA33E46B-4C30-8844-9C18-E567EED3B0C0}"/>
                  </a:ext>
                </a:extLst>
              </p:cNvPr>
              <p:cNvSpPr/>
              <p:nvPr/>
            </p:nvSpPr>
            <p:spPr>
              <a:xfrm>
                <a:off x="5055579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="" xmlns:a16="http://schemas.microsoft.com/office/drawing/2014/main" id="{862C6540-BB3E-A946-815C-D112E47956D0}"/>
                  </a:ext>
                </a:extLst>
              </p:cNvPr>
              <p:cNvSpPr/>
              <p:nvPr/>
            </p:nvSpPr>
            <p:spPr>
              <a:xfrm>
                <a:off x="5515710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="" xmlns:a16="http://schemas.microsoft.com/office/drawing/2014/main" id="{594AFEFE-BF7D-6E40-8818-A63F09D1731C}"/>
                  </a:ext>
                </a:extLst>
              </p:cNvPr>
              <p:cNvSpPr/>
              <p:nvPr/>
            </p:nvSpPr>
            <p:spPr>
              <a:xfrm>
                <a:off x="5975841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="" xmlns:a16="http://schemas.microsoft.com/office/drawing/2014/main" id="{4C325189-4542-014F-B1B7-E4A3A3397886}"/>
                  </a:ext>
                </a:extLst>
              </p:cNvPr>
              <p:cNvSpPr/>
              <p:nvPr/>
            </p:nvSpPr>
            <p:spPr>
              <a:xfrm>
                <a:off x="6435972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="" xmlns:a16="http://schemas.microsoft.com/office/drawing/2014/main" id="{A2AAF3D8-068F-6946-BE53-69343659D51C}"/>
                </a:ext>
              </a:extLst>
            </p:cNvPr>
            <p:cNvSpPr/>
            <p:nvPr/>
          </p:nvSpPr>
          <p:spPr>
            <a:xfrm>
              <a:off x="2603575" y="2958768"/>
              <a:ext cx="1794094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="" xmlns:a16="http://schemas.microsoft.com/office/drawing/2014/main" id="{83838595-96CD-6046-804C-887853CDB0C0}"/>
                </a:ext>
              </a:extLst>
            </p:cNvPr>
            <p:cNvSpPr/>
            <p:nvPr/>
          </p:nvSpPr>
          <p:spPr>
            <a:xfrm>
              <a:off x="4405464" y="2958768"/>
              <a:ext cx="1794094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</p:grpSp>
      <p:sp>
        <p:nvSpPr>
          <p:cNvPr id="210" name="Rectangle 209">
            <a:extLst>
              <a:ext uri="{FF2B5EF4-FFF2-40B4-BE49-F238E27FC236}">
                <a16:creationId xmlns="" xmlns:a16="http://schemas.microsoft.com/office/drawing/2014/main" id="{37FAF277-5C5C-7344-99AB-BABEA678C38C}"/>
              </a:ext>
            </a:extLst>
          </p:cNvPr>
          <p:cNvSpPr/>
          <p:nvPr/>
        </p:nvSpPr>
        <p:spPr>
          <a:xfrm rot="5400000">
            <a:off x="4030882" y="894747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="" xmlns:a16="http://schemas.microsoft.com/office/drawing/2014/main" id="{1BCA3A31-9CD4-3E40-948C-4200D571BF1C}"/>
              </a:ext>
            </a:extLst>
          </p:cNvPr>
          <p:cNvSpPr/>
          <p:nvPr/>
        </p:nvSpPr>
        <p:spPr>
          <a:xfrm rot="5400000">
            <a:off x="4458772" y="883941"/>
            <a:ext cx="1143787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="" xmlns:a16="http://schemas.microsoft.com/office/drawing/2014/main" id="{A023B4CB-5BD6-814E-BA90-A66148660E80}"/>
              </a:ext>
            </a:extLst>
          </p:cNvPr>
          <p:cNvSpPr/>
          <p:nvPr/>
        </p:nvSpPr>
        <p:spPr>
          <a:xfrm rot="5400000">
            <a:off x="5321951" y="883071"/>
            <a:ext cx="1143786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="" xmlns:a16="http://schemas.microsoft.com/office/drawing/2014/main" id="{D866C524-05D2-0146-8465-4D26EAA9D030}"/>
              </a:ext>
            </a:extLst>
          </p:cNvPr>
          <p:cNvSpPr/>
          <p:nvPr/>
        </p:nvSpPr>
        <p:spPr>
          <a:xfrm rot="5400000">
            <a:off x="3187861" y="894747"/>
            <a:ext cx="1143786" cy="391458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DB433350-8178-C54A-8B0D-718AA646FFD2}"/>
              </a:ext>
            </a:extLst>
          </p:cNvPr>
          <p:cNvGrpSpPr/>
          <p:nvPr/>
        </p:nvGrpSpPr>
        <p:grpSpPr>
          <a:xfrm>
            <a:off x="2616200" y="459348"/>
            <a:ext cx="3911600" cy="1552808"/>
            <a:chOff x="2616200" y="936912"/>
            <a:chExt cx="3911600" cy="1552808"/>
          </a:xfrm>
        </p:grpSpPr>
        <p:sp>
          <p:nvSpPr>
            <p:cNvPr id="207" name="Rectangle 206">
              <a:extLst>
                <a:ext uri="{FF2B5EF4-FFF2-40B4-BE49-F238E27FC236}">
                  <a16:creationId xmlns="" xmlns:a16="http://schemas.microsoft.com/office/drawing/2014/main" id="{799D29E9-FB27-B649-8394-00A09280CB5E}"/>
                </a:ext>
              </a:extLst>
            </p:cNvPr>
            <p:cNvSpPr/>
            <p:nvPr/>
          </p:nvSpPr>
          <p:spPr>
            <a:xfrm>
              <a:off x="2684206" y="2200748"/>
              <a:ext cx="3775588" cy="248751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sz="120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RAN Near-Real Time Control</a:t>
              </a:r>
              <a:endPara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="" xmlns:a16="http://schemas.microsoft.com/office/drawing/2014/main" id="{F3B1334F-A791-974E-88E7-E62EEC3F3D54}"/>
                </a:ext>
              </a:extLst>
            </p:cNvPr>
            <p:cNvSpPr/>
            <p:nvPr/>
          </p:nvSpPr>
          <p:spPr>
            <a:xfrm>
              <a:off x="2616200" y="936912"/>
              <a:ext cx="3911600" cy="1552808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Rectangle 219">
            <a:extLst>
              <a:ext uri="{FF2B5EF4-FFF2-40B4-BE49-F238E27FC236}">
                <a16:creationId xmlns="" xmlns:a16="http://schemas.microsoft.com/office/drawing/2014/main" id="{772293E5-0B09-6343-BBCC-245A8841333E}"/>
              </a:ext>
            </a:extLst>
          </p:cNvPr>
          <p:cNvSpPr/>
          <p:nvPr/>
        </p:nvSpPr>
        <p:spPr>
          <a:xfrm rot="5400000">
            <a:off x="4893379" y="883941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="" xmlns:a16="http://schemas.microsoft.com/office/drawing/2014/main" id="{E368F8DA-0F4C-D14F-BB9B-84B85B470BFD}"/>
              </a:ext>
            </a:extLst>
          </p:cNvPr>
          <p:cNvSpPr/>
          <p:nvPr/>
        </p:nvSpPr>
        <p:spPr>
          <a:xfrm rot="5400000">
            <a:off x="3611498" y="894748"/>
            <a:ext cx="1143786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="" xmlns:a16="http://schemas.microsoft.com/office/drawing/2014/main" id="{26E28F05-AE2D-BA44-BF9E-C4A8CAB1DF97}"/>
              </a:ext>
            </a:extLst>
          </p:cNvPr>
          <p:cNvSpPr/>
          <p:nvPr/>
        </p:nvSpPr>
        <p:spPr>
          <a:xfrm rot="5400000">
            <a:off x="2763938" y="894747"/>
            <a:ext cx="1143788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="" xmlns:a16="http://schemas.microsoft.com/office/drawing/2014/main" id="{70D90EFA-6C72-7C47-AC92-F99C5C186D6F}"/>
              </a:ext>
            </a:extLst>
          </p:cNvPr>
          <p:cNvSpPr/>
          <p:nvPr/>
        </p:nvSpPr>
        <p:spPr>
          <a:xfrm>
            <a:off x="2616200" y="2359497"/>
            <a:ext cx="3911600" cy="2067785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="" xmlns:a16="http://schemas.microsoft.com/office/drawing/2014/main" id="{E82D0B05-652C-0443-8D75-0C72B2B35565}"/>
              </a:ext>
            </a:extLst>
          </p:cNvPr>
          <p:cNvSpPr/>
          <p:nvPr/>
        </p:nvSpPr>
        <p:spPr>
          <a:xfrm>
            <a:off x="2675321" y="2403741"/>
            <a:ext cx="3775588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Real Time Control</a:t>
            </a:r>
            <a:endParaRPr lang="en-US" sz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="" xmlns:a16="http://schemas.microsoft.com/office/drawing/2014/main" id="{28CE88D2-B9C8-5440-A08C-A91D162D2AD9}"/>
              </a:ext>
            </a:extLst>
          </p:cNvPr>
          <p:cNvCxnSpPr>
            <a:cxnSpLocks/>
            <a:stCxn id="223" idx="0"/>
            <a:endCxn id="219" idx="2"/>
          </p:cNvCxnSpPr>
          <p:nvPr/>
        </p:nvCxnSpPr>
        <p:spPr>
          <a:xfrm flipV="1">
            <a:off x="4572000" y="2012156"/>
            <a:ext cx="0" cy="347341"/>
          </a:xfrm>
          <a:prstGeom prst="straightConnector1">
            <a:avLst/>
          </a:prstGeom>
          <a:ln w="15875">
            <a:solidFill>
              <a:schemeClr val="bg2">
                <a:lumMod val="10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2770111" y="3125781"/>
            <a:ext cx="3604867" cy="22121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237710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1" grpId="0" animBg="1"/>
      <p:bldP spid="214" grpId="0" animBg="1"/>
      <p:bldP spid="216" grpId="0" animBg="1"/>
      <p:bldP spid="220" grpId="0" animBg="1"/>
      <p:bldP spid="221" grpId="0" animBg="1"/>
      <p:bldP spid="2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Straight Connector 203"/>
          <p:cNvCxnSpPr>
            <a:endCxn id="200" idx="0"/>
          </p:cNvCxnSpPr>
          <p:nvPr/>
        </p:nvCxnSpPr>
        <p:spPr>
          <a:xfrm flipH="1">
            <a:off x="6853604" y="3340101"/>
            <a:ext cx="430294" cy="281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2938841" y="2538366"/>
            <a:ext cx="3726119" cy="1479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18160" y="1422400"/>
            <a:ext cx="2632681" cy="14420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183087" y="2790294"/>
            <a:ext cx="283956" cy="283956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806051" y="3544730"/>
            <a:ext cx="283956" cy="283956"/>
          </a:xfrm>
          <a:prstGeom prst="rect">
            <a:avLst/>
          </a:prstGeom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676201" y="3544730"/>
            <a:ext cx="283956" cy="283956"/>
          </a:xfrm>
          <a:prstGeom prst="rect">
            <a:avLst/>
          </a:prstGeom>
          <a:effectLst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580037" y="3544730"/>
            <a:ext cx="283956" cy="283956"/>
          </a:xfrm>
          <a:prstGeom prst="rect">
            <a:avLst/>
          </a:prstGeom>
          <a:effectLst/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248771" y="2790294"/>
            <a:ext cx="283956" cy="283956"/>
          </a:xfrm>
          <a:prstGeom prst="rect">
            <a:avLst/>
          </a:prstGeom>
          <a:effectLst/>
        </p:spPr>
      </p:pic>
      <p:cxnSp>
        <p:nvCxnSpPr>
          <p:cNvPr id="41" name="Straight Connector 40"/>
          <p:cNvCxnSpPr>
            <a:stCxn id="5" idx="2"/>
            <a:endCxn id="33" idx="0"/>
          </p:cNvCxnSpPr>
          <p:nvPr/>
        </p:nvCxnSpPr>
        <p:spPr>
          <a:xfrm flipH="1">
            <a:off x="3736608" y="3074250"/>
            <a:ext cx="5884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</p:cNvCxnSpPr>
          <p:nvPr/>
        </p:nvCxnSpPr>
        <p:spPr>
          <a:xfrm>
            <a:off x="4325065" y="3074250"/>
            <a:ext cx="50770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25065" y="3074250"/>
            <a:ext cx="16375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0"/>
            <a:endCxn id="36" idx="2"/>
          </p:cNvCxnSpPr>
          <p:nvPr/>
        </p:nvCxnSpPr>
        <p:spPr>
          <a:xfrm flipV="1">
            <a:off x="3736608" y="3074250"/>
            <a:ext cx="1654141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0"/>
            <a:endCxn id="36" idx="2"/>
          </p:cNvCxnSpPr>
          <p:nvPr/>
        </p:nvCxnSpPr>
        <p:spPr>
          <a:xfrm flipH="1" flipV="1">
            <a:off x="5390749" y="3074250"/>
            <a:ext cx="571873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6" idx="2"/>
          </p:cNvCxnSpPr>
          <p:nvPr/>
        </p:nvCxnSpPr>
        <p:spPr>
          <a:xfrm flipV="1">
            <a:off x="4832772" y="3074250"/>
            <a:ext cx="55797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23602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66" name="Straight Connector 65"/>
          <p:cNvCxnSpPr>
            <a:stCxn id="65" idx="0"/>
            <a:endCxn id="31" idx="2"/>
          </p:cNvCxnSpPr>
          <p:nvPr/>
        </p:nvCxnSpPr>
        <p:spPr>
          <a:xfrm flipV="1">
            <a:off x="3722015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19766" y="4061044"/>
            <a:ext cx="596826" cy="570301"/>
          </a:xfrm>
          <a:prstGeom prst="rect">
            <a:avLst/>
          </a:prstGeom>
          <a:effectLst/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646410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75" name="Straight Connector 74"/>
          <p:cNvCxnSpPr>
            <a:stCxn id="73" idx="0"/>
            <a:endCxn id="16" idx="2"/>
          </p:cNvCxnSpPr>
          <p:nvPr/>
        </p:nvCxnSpPr>
        <p:spPr>
          <a:xfrm flipV="1">
            <a:off x="4818179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0"/>
            <a:endCxn id="11" idx="2"/>
          </p:cNvCxnSpPr>
          <p:nvPr/>
        </p:nvCxnSpPr>
        <p:spPr>
          <a:xfrm flipV="1">
            <a:off x="5944823" y="3828686"/>
            <a:ext cx="3206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368767" y="1632054"/>
            <a:ext cx="283956" cy="283956"/>
          </a:xfrm>
          <a:prstGeom prst="rect">
            <a:avLst/>
          </a:prstGeom>
          <a:effectLst/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17481" y="2457610"/>
            <a:ext cx="283956" cy="283956"/>
          </a:xfrm>
          <a:prstGeom prst="rect">
            <a:avLst/>
          </a:prstGeom>
          <a:effectLst/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151797" y="2457610"/>
            <a:ext cx="283956" cy="283956"/>
          </a:xfrm>
          <a:prstGeom prst="rect">
            <a:avLst/>
          </a:prstGeom>
          <a:effectLst/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007731" y="1632054"/>
            <a:ext cx="283956" cy="283956"/>
          </a:xfrm>
          <a:prstGeom prst="rect">
            <a:avLst/>
          </a:prstGeom>
          <a:effectLst/>
        </p:spPr>
      </p:pic>
      <p:cxnSp>
        <p:nvCxnSpPr>
          <p:cNvPr id="104" name="Straight Connector 103"/>
          <p:cNvCxnSpPr>
            <a:stCxn id="82" idx="2"/>
          </p:cNvCxnSpPr>
          <p:nvPr/>
        </p:nvCxnSpPr>
        <p:spPr>
          <a:xfrm>
            <a:off x="1510745" y="1916010"/>
            <a:ext cx="86330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2" idx="2"/>
            <a:endCxn id="97" idx="0"/>
          </p:cNvCxnSpPr>
          <p:nvPr/>
        </p:nvCxnSpPr>
        <p:spPr>
          <a:xfrm flipH="1">
            <a:off x="1308368" y="1916010"/>
            <a:ext cx="20237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2"/>
          </p:cNvCxnSpPr>
          <p:nvPr/>
        </p:nvCxnSpPr>
        <p:spPr>
          <a:xfrm>
            <a:off x="2149709" y="1916010"/>
            <a:ext cx="224343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7" idx="0"/>
            <a:endCxn id="100" idx="2"/>
          </p:cNvCxnSpPr>
          <p:nvPr/>
        </p:nvCxnSpPr>
        <p:spPr>
          <a:xfrm flipV="1">
            <a:off x="1308368" y="1916010"/>
            <a:ext cx="841341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2" idx="0"/>
            <a:endCxn id="95" idx="2"/>
          </p:cNvCxnSpPr>
          <p:nvPr/>
        </p:nvCxnSpPr>
        <p:spPr>
          <a:xfrm flipV="1">
            <a:off x="12937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1947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262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>
            <a:stCxn id="123" idx="0"/>
            <a:endCxn id="95" idx="2"/>
          </p:cNvCxnSpPr>
          <p:nvPr/>
        </p:nvCxnSpPr>
        <p:spPr>
          <a:xfrm flipH="1" flipV="1">
            <a:off x="12937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14631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stCxn id="95" idx="2"/>
            <a:endCxn id="124" idx="0"/>
          </p:cNvCxnSpPr>
          <p:nvPr/>
        </p:nvCxnSpPr>
        <p:spPr>
          <a:xfrm flipH="1">
            <a:off x="10253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23605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2615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9930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 flipH="1" flipV="1">
            <a:off x="23605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5299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20921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00" idx="2"/>
            <a:endCxn id="36" idx="1"/>
          </p:cNvCxnSpPr>
          <p:nvPr/>
        </p:nvCxnSpPr>
        <p:spPr>
          <a:xfrm>
            <a:off x="2149709" y="1916010"/>
            <a:ext cx="309906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2" idx="2"/>
            <a:endCxn id="5" idx="1"/>
          </p:cNvCxnSpPr>
          <p:nvPr/>
        </p:nvCxnSpPr>
        <p:spPr>
          <a:xfrm>
            <a:off x="1510745" y="1916010"/>
            <a:ext cx="267234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3503807" y="351791"/>
            <a:ext cx="2596186" cy="1175984"/>
            <a:chOff x="4294585" y="1125333"/>
            <a:chExt cx="2596186" cy="1175984"/>
          </a:xfrm>
        </p:grpSpPr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xmlns="" id="{5133B54D-1E00-6F4D-BC17-B7C0EDA52BD8}"/>
                </a:ext>
              </a:extLst>
            </p:cNvPr>
            <p:cNvSpPr/>
            <p:nvPr/>
          </p:nvSpPr>
          <p:spPr>
            <a:xfrm>
              <a:off x="4321984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Trellis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xmlns="" id="{E78042BD-D787-894A-A629-26C57715E643}"/>
                </a:ext>
              </a:extLst>
            </p:cNvPr>
            <p:cNvSpPr/>
            <p:nvPr/>
          </p:nvSpPr>
          <p:spPr>
            <a:xfrm>
              <a:off x="4615250" y="2069324"/>
              <a:ext cx="2049709" cy="23199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05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P4Runtime Contract</a:t>
              </a: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xmlns="" id="{0943BDF8-0D84-6746-B265-AD2B8015B329}"/>
                </a:ext>
              </a:extLst>
            </p:cNvPr>
            <p:cNvSpPr/>
            <p:nvPr/>
          </p:nvSpPr>
          <p:spPr>
            <a:xfrm>
              <a:off x="4294585" y="1509849"/>
              <a:ext cx="2596186" cy="52087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ONOS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xmlns="" id="{5133B54D-1E00-6F4D-BC17-B7C0EDA52BD8}"/>
                </a:ext>
              </a:extLst>
            </p:cNvPr>
            <p:cNvSpPr/>
            <p:nvPr/>
          </p:nvSpPr>
          <p:spPr>
            <a:xfrm>
              <a:off x="5211499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xmlns="" id="{5133B54D-1E00-6F4D-BC17-B7C0EDA52BD8}"/>
                </a:ext>
              </a:extLst>
            </p:cNvPr>
            <p:cNvSpPr/>
            <p:nvPr/>
          </p:nvSpPr>
          <p:spPr>
            <a:xfrm>
              <a:off x="6081693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</p:grpSp>
      <p:cxnSp>
        <p:nvCxnSpPr>
          <p:cNvPr id="166" name="Straight Arrow Connector 165"/>
          <p:cNvCxnSpPr>
            <a:stCxn id="156" idx="1"/>
            <a:endCxn id="120" idx="3"/>
          </p:cNvCxnSpPr>
          <p:nvPr/>
        </p:nvCxnSpPr>
        <p:spPr>
          <a:xfrm flipH="1">
            <a:off x="2399266" y="1411779"/>
            <a:ext cx="1425206" cy="13550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27" idx="3"/>
          </p:cNvCxnSpPr>
          <p:nvPr/>
        </p:nvCxnSpPr>
        <p:spPr>
          <a:xfrm flipH="1">
            <a:off x="2612266" y="1538091"/>
            <a:ext cx="1351517" cy="83719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6" idx="2"/>
            <a:endCxn id="130" idx="0"/>
          </p:cNvCxnSpPr>
          <p:nvPr/>
        </p:nvCxnSpPr>
        <p:spPr>
          <a:xfrm flipH="1">
            <a:off x="4323611" y="1527775"/>
            <a:ext cx="525716" cy="1105309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56" idx="2"/>
            <a:endCxn id="118" idx="0"/>
          </p:cNvCxnSpPr>
          <p:nvPr/>
        </p:nvCxnSpPr>
        <p:spPr>
          <a:xfrm>
            <a:off x="4849327" y="1527775"/>
            <a:ext cx="526679" cy="111164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6" idx="2"/>
            <a:endCxn id="129" idx="0"/>
          </p:cNvCxnSpPr>
          <p:nvPr/>
        </p:nvCxnSpPr>
        <p:spPr>
          <a:xfrm flipH="1">
            <a:off x="3694634" y="1527775"/>
            <a:ext cx="1154693" cy="185589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6" idx="2"/>
            <a:endCxn id="125" idx="0"/>
          </p:cNvCxnSpPr>
          <p:nvPr/>
        </p:nvCxnSpPr>
        <p:spPr>
          <a:xfrm>
            <a:off x="4849327" y="1527775"/>
            <a:ext cx="1114880" cy="184921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56" idx="2"/>
            <a:endCxn id="126" idx="0"/>
          </p:cNvCxnSpPr>
          <p:nvPr/>
        </p:nvCxnSpPr>
        <p:spPr>
          <a:xfrm flipH="1">
            <a:off x="4814569" y="1527775"/>
            <a:ext cx="34758" cy="185080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119" idx="3"/>
          </p:cNvCxnSpPr>
          <p:nvPr/>
        </p:nvCxnSpPr>
        <p:spPr>
          <a:xfrm flipH="1">
            <a:off x="1560407" y="1422400"/>
            <a:ext cx="2478154" cy="956164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Can 199"/>
          <p:cNvSpPr/>
          <p:nvPr/>
        </p:nvSpPr>
        <p:spPr>
          <a:xfrm>
            <a:off x="6695440" y="3565050"/>
            <a:ext cx="316328" cy="22809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>
            <a:stCxn id="200" idx="2"/>
            <a:endCxn id="11" idx="3"/>
          </p:cNvCxnSpPr>
          <p:nvPr/>
        </p:nvCxnSpPr>
        <p:spPr>
          <a:xfrm flipH="1">
            <a:off x="6090007" y="3679096"/>
            <a:ext cx="605433" cy="7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518086" y="3752871"/>
            <a:ext cx="105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Metro/Core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Router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Cloud 197"/>
          <p:cNvSpPr/>
          <p:nvPr/>
        </p:nvSpPr>
        <p:spPr>
          <a:xfrm>
            <a:off x="6966484" y="2691028"/>
            <a:ext cx="1244481" cy="7452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991914" y="3470706"/>
            <a:ext cx="71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Central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Office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70684" y="1754182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Site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7" name="Picture 216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35812" y="3589258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87589" y="3843369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49127" y="4103007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3" name="TextBox 222"/>
          <p:cNvSpPr txBox="1"/>
          <p:nvPr/>
        </p:nvSpPr>
        <p:spPr>
          <a:xfrm>
            <a:off x="1755315" y="4174540"/>
            <a:ext cx="7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Base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4" name="Straight Connector 223"/>
          <p:cNvCxnSpPr>
            <a:endCxn id="31" idx="1"/>
          </p:cNvCxnSpPr>
          <p:nvPr/>
        </p:nvCxnSpPr>
        <p:spPr>
          <a:xfrm>
            <a:off x="2149709" y="3686708"/>
            <a:ext cx="14303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endCxn id="31" idx="1"/>
          </p:cNvCxnSpPr>
          <p:nvPr/>
        </p:nvCxnSpPr>
        <p:spPr>
          <a:xfrm flipV="1">
            <a:off x="2422926" y="3686708"/>
            <a:ext cx="1157111" cy="2704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endCxn id="31" idx="1"/>
          </p:cNvCxnSpPr>
          <p:nvPr/>
        </p:nvCxnSpPr>
        <p:spPr>
          <a:xfrm flipV="1">
            <a:off x="2828073" y="3686708"/>
            <a:ext cx="751964" cy="528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9605" y="24497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94405" y="27545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2" name="Straight Connector 111"/>
          <p:cNvCxnSpPr>
            <a:endCxn id="95" idx="1"/>
          </p:cNvCxnSpPr>
          <p:nvPr/>
        </p:nvCxnSpPr>
        <p:spPr>
          <a:xfrm>
            <a:off x="415824" y="2538366"/>
            <a:ext cx="735973" cy="612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95" idx="1"/>
          </p:cNvCxnSpPr>
          <p:nvPr/>
        </p:nvCxnSpPr>
        <p:spPr>
          <a:xfrm flipV="1">
            <a:off x="698483" y="2599588"/>
            <a:ext cx="453314" cy="2594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1024890" y="229379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1863749" y="146251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1237924" y="1464891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5696448" y="337699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546810" y="337858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2076749" y="2290516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3426875" y="338367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5108247" y="263942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055852" y="263308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43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xmlns="" id="{8228DAA5-5587-C249-8543-B001F2BDB1EA}"/>
              </a:ext>
            </a:extLst>
          </p:cNvPr>
          <p:cNvSpPr>
            <a:spLocks noChangeAspect="1"/>
          </p:cNvSpPr>
          <p:nvPr/>
        </p:nvSpPr>
        <p:spPr>
          <a:xfrm>
            <a:off x="8486650" y="2757612"/>
            <a:ext cx="365760" cy="3657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905FE2-D273-6A45-B692-47BEA61B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498" y="2350353"/>
            <a:ext cx="1513960" cy="9664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01366BB-50CA-6D47-BBD9-36E2B4AF0FA9}"/>
              </a:ext>
            </a:extLst>
          </p:cNvPr>
          <p:cNvSpPr txBox="1"/>
          <p:nvPr/>
        </p:nvSpPr>
        <p:spPr>
          <a:xfrm>
            <a:off x="7706066" y="2983061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Public Cloud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xmlns="" id="{2255DA18-192B-CB44-8D9C-8D9A2EFFC620}"/>
              </a:ext>
            </a:extLst>
          </p:cNvPr>
          <p:cNvSpPr/>
          <p:nvPr/>
        </p:nvSpPr>
        <p:spPr>
          <a:xfrm flipH="1" flipV="1">
            <a:off x="6607667" y="1812419"/>
            <a:ext cx="1130304" cy="84042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xmlns="" id="{4BCDD1B0-6F3E-6F4C-B9CD-1BAC6DFF1B48}"/>
              </a:ext>
            </a:extLst>
          </p:cNvPr>
          <p:cNvSpPr/>
          <p:nvPr/>
        </p:nvSpPr>
        <p:spPr>
          <a:xfrm flipH="1">
            <a:off x="4924262" y="2833560"/>
            <a:ext cx="2691164" cy="4248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xmlns="" id="{E73BB7A5-5C48-CC4E-85E1-04770715EE2A}"/>
              </a:ext>
            </a:extLst>
          </p:cNvPr>
          <p:cNvSpPr>
            <a:spLocks noChangeAspect="1"/>
          </p:cNvSpPr>
          <p:nvPr/>
        </p:nvSpPr>
        <p:spPr>
          <a:xfrm>
            <a:off x="8149360" y="2262242"/>
            <a:ext cx="365760" cy="36576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8BF54743-8B99-2B48-A2D6-613525ACE281}"/>
              </a:ext>
            </a:extLst>
          </p:cNvPr>
          <p:cNvSpPr txBox="1"/>
          <p:nvPr/>
        </p:nvSpPr>
        <p:spPr>
          <a:xfrm>
            <a:off x="7932130" y="201602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C1360FE-8F89-C343-99F7-D52472ACE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05" y="1505855"/>
            <a:ext cx="1401821" cy="837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F5D154B-F5B9-C54D-A330-4DFBC1E3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96" y="2833561"/>
            <a:ext cx="1401821" cy="8456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75521C1-183B-C542-B340-5A6F55433A93}"/>
              </a:ext>
            </a:extLst>
          </p:cNvPr>
          <p:cNvGrpSpPr/>
          <p:nvPr/>
        </p:nvGrpSpPr>
        <p:grpSpPr>
          <a:xfrm>
            <a:off x="4380752" y="792147"/>
            <a:ext cx="2338843" cy="1338802"/>
            <a:chOff x="3982020" y="2447962"/>
            <a:chExt cx="1894455" cy="12227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CFBD67EE-FA74-F74D-81DE-43C1ECB92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2020" y="2447962"/>
              <a:ext cx="1894455" cy="12093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94538722-A28C-4244-8777-C7D9C46FD79A}"/>
                </a:ext>
              </a:extLst>
            </p:cNvPr>
            <p:cNvSpPr txBox="1"/>
            <p:nvPr/>
          </p:nvSpPr>
          <p:spPr>
            <a:xfrm>
              <a:off x="4498238" y="3389610"/>
              <a:ext cx="919546" cy="281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Telco Cloud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E7B02FE-23C4-B947-9D86-FA044B77D770}"/>
              </a:ext>
            </a:extLst>
          </p:cNvPr>
          <p:cNvSpPr txBox="1"/>
          <p:nvPr/>
        </p:nvSpPr>
        <p:spPr>
          <a:xfrm>
            <a:off x="1934376" y="2027902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B72CF2-373B-7C4F-9F5C-2F0CD6202F3D}"/>
              </a:ext>
            </a:extLst>
          </p:cNvPr>
          <p:cNvSpPr txBox="1"/>
          <p:nvPr/>
        </p:nvSpPr>
        <p:spPr>
          <a:xfrm>
            <a:off x="3724278" y="3373950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xmlns="" id="{82518D8F-4693-CB4B-9B3B-3A416B534178}"/>
              </a:ext>
            </a:extLst>
          </p:cNvPr>
          <p:cNvSpPr/>
          <p:nvPr/>
        </p:nvSpPr>
        <p:spPr>
          <a:xfrm>
            <a:off x="744392" y="1551705"/>
            <a:ext cx="1312689" cy="21288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xmlns="" id="{6A815C65-7FF0-2841-AEFB-D42FAD3B8266}"/>
              </a:ext>
            </a:extLst>
          </p:cNvPr>
          <p:cNvSpPr/>
          <p:nvPr/>
        </p:nvSpPr>
        <p:spPr>
          <a:xfrm>
            <a:off x="3019962" y="2222672"/>
            <a:ext cx="855372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xmlns="" id="{3215EE41-2D47-6F4D-94F2-D1291099DC86}"/>
              </a:ext>
            </a:extLst>
          </p:cNvPr>
          <p:cNvSpPr/>
          <p:nvPr/>
        </p:nvSpPr>
        <p:spPr>
          <a:xfrm flipH="1">
            <a:off x="4665647" y="2075914"/>
            <a:ext cx="895358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xmlns="" id="{D5B037FB-7F6C-594C-AC46-BAB8AC404EF8}"/>
              </a:ext>
            </a:extLst>
          </p:cNvPr>
          <p:cNvSpPr/>
          <p:nvPr/>
        </p:nvSpPr>
        <p:spPr>
          <a:xfrm flipH="1">
            <a:off x="3068654" y="1746400"/>
            <a:ext cx="1385974" cy="21862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xmlns="" id="{F11B5313-1773-E048-8D31-2CF5B03A4390}"/>
              </a:ext>
            </a:extLst>
          </p:cNvPr>
          <p:cNvSpPr/>
          <p:nvPr/>
        </p:nvSpPr>
        <p:spPr>
          <a:xfrm flipH="1" flipV="1">
            <a:off x="4894301" y="3488575"/>
            <a:ext cx="1667573" cy="112694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xmlns="" id="{272694B8-9918-984B-B73D-719C277D6101}"/>
              </a:ext>
            </a:extLst>
          </p:cNvPr>
          <p:cNvSpPr>
            <a:spLocks noChangeAspect="1"/>
          </p:cNvSpPr>
          <p:nvPr/>
        </p:nvSpPr>
        <p:spPr>
          <a:xfrm>
            <a:off x="4876547" y="1474167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xmlns="" id="{0533E1D2-5696-4045-A2A9-18B8FFA36429}"/>
              </a:ext>
            </a:extLst>
          </p:cNvPr>
          <p:cNvSpPr>
            <a:spLocks noChangeAspect="1"/>
          </p:cNvSpPr>
          <p:nvPr/>
        </p:nvSpPr>
        <p:spPr>
          <a:xfrm>
            <a:off x="4876976" y="1196637"/>
            <a:ext cx="338668" cy="300357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xmlns="" id="{0842C978-C03D-0A42-BBC4-82C32306501D}"/>
              </a:ext>
            </a:extLst>
          </p:cNvPr>
          <p:cNvSpPr>
            <a:spLocks noChangeAspect="1"/>
          </p:cNvSpPr>
          <p:nvPr/>
        </p:nvSpPr>
        <p:spPr>
          <a:xfrm>
            <a:off x="4900623" y="901435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xmlns="" id="{66DFDE69-C049-8F41-9443-86F521A57F83}"/>
              </a:ext>
            </a:extLst>
          </p:cNvPr>
          <p:cNvSpPr>
            <a:spLocks noChangeAspect="1"/>
          </p:cNvSpPr>
          <p:nvPr/>
        </p:nvSpPr>
        <p:spPr>
          <a:xfrm>
            <a:off x="2346761" y="1733063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xmlns="" id="{45BF6CBF-5F47-1C40-AC39-CFC5A48A9A35}"/>
              </a:ext>
            </a:extLst>
          </p:cNvPr>
          <p:cNvSpPr>
            <a:spLocks noChangeAspect="1"/>
          </p:cNvSpPr>
          <p:nvPr/>
        </p:nvSpPr>
        <p:spPr>
          <a:xfrm>
            <a:off x="4146298" y="3090922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xmlns="" id="{C78C9DBA-1B53-4743-8737-7C68967D950F}"/>
              </a:ext>
            </a:extLst>
          </p:cNvPr>
          <p:cNvSpPr>
            <a:spLocks noChangeAspect="1"/>
          </p:cNvSpPr>
          <p:nvPr/>
        </p:nvSpPr>
        <p:spPr>
          <a:xfrm>
            <a:off x="2393532" y="1323702"/>
            <a:ext cx="338668" cy="300357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D877BE-262B-2145-BB40-775B4B525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0" y="157413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81EF3258-C474-2E43-BC05-93AA551B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2" y="2200744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xmlns="" id="{4374B173-E4E5-BE47-8042-D833666B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050" y="3011571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0DCA94D-FFC1-CA47-A1A2-1B0E44D1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15383" y="3221949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xmlns="" id="{56078677-1906-BF44-B3A1-038D5F67D73F}"/>
              </a:ext>
            </a:extLst>
          </p:cNvPr>
          <p:cNvSpPr/>
          <p:nvPr/>
        </p:nvSpPr>
        <p:spPr>
          <a:xfrm>
            <a:off x="879286" y="2520538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xmlns="" id="{4880891B-C0B6-E142-9684-1C98B434E645}"/>
              </a:ext>
            </a:extLst>
          </p:cNvPr>
          <p:cNvSpPr/>
          <p:nvPr/>
        </p:nvSpPr>
        <p:spPr>
          <a:xfrm>
            <a:off x="547123" y="452910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xmlns="" id="{0EA27EEB-AC81-174A-A68D-BE93ED3913A5}"/>
              </a:ext>
            </a:extLst>
          </p:cNvPr>
          <p:cNvSpPr/>
          <p:nvPr/>
        </p:nvSpPr>
        <p:spPr>
          <a:xfrm>
            <a:off x="2587284" y="3318306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xmlns="" id="{9E6E15B9-C051-C04B-BD28-BE68DEF114E2}"/>
              </a:ext>
            </a:extLst>
          </p:cNvPr>
          <p:cNvSpPr/>
          <p:nvPr/>
        </p:nvSpPr>
        <p:spPr>
          <a:xfrm>
            <a:off x="6678224" y="3533641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xmlns="" id="{DB4A7A7E-1750-D14B-9570-741E01F35991}"/>
              </a:ext>
            </a:extLst>
          </p:cNvPr>
          <p:cNvSpPr>
            <a:spLocks noChangeAspect="1"/>
          </p:cNvSpPr>
          <p:nvPr/>
        </p:nvSpPr>
        <p:spPr>
          <a:xfrm>
            <a:off x="1951169" y="1755012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xmlns="" id="{E4DD6433-70B4-F641-9404-2E7ED7356225}"/>
              </a:ext>
            </a:extLst>
          </p:cNvPr>
          <p:cNvSpPr>
            <a:spLocks noChangeAspect="1"/>
          </p:cNvSpPr>
          <p:nvPr/>
        </p:nvSpPr>
        <p:spPr>
          <a:xfrm>
            <a:off x="3728333" y="3108250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xmlns="" id="{95F3FFDE-57F6-534E-9FDA-9E08593ECD1D}"/>
              </a:ext>
            </a:extLst>
          </p:cNvPr>
          <p:cNvSpPr/>
          <p:nvPr/>
        </p:nvSpPr>
        <p:spPr>
          <a:xfrm rot="16200000" flipH="1">
            <a:off x="1206195" y="2070266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xmlns="" id="{878BE57B-F307-6F4C-90D8-31919D606E48}"/>
              </a:ext>
            </a:extLst>
          </p:cNvPr>
          <p:cNvSpPr/>
          <p:nvPr/>
        </p:nvSpPr>
        <p:spPr>
          <a:xfrm rot="16200000" flipH="1">
            <a:off x="1222323" y="211180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xmlns="" id="{F9BA6A30-DEAA-1344-BD48-6604B892DF97}"/>
              </a:ext>
            </a:extLst>
          </p:cNvPr>
          <p:cNvSpPr/>
          <p:nvPr/>
        </p:nvSpPr>
        <p:spPr>
          <a:xfrm rot="16200000" flipH="1">
            <a:off x="1214722" y="2253387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FC99280-B5E4-A144-8B39-D880726E3F25}"/>
              </a:ext>
            </a:extLst>
          </p:cNvPr>
          <p:cNvSpPr txBox="1"/>
          <p:nvPr/>
        </p:nvSpPr>
        <p:spPr>
          <a:xfrm>
            <a:off x="5230906" y="1542567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USER PLANE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37A54F3-CDE4-FF44-9EA8-0DF0575DFFD8}"/>
              </a:ext>
            </a:extLst>
          </p:cNvPr>
          <p:cNvSpPr txBox="1"/>
          <p:nvPr/>
        </p:nvSpPr>
        <p:spPr>
          <a:xfrm>
            <a:off x="461986" y="1830837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RAN CONNECTIVITY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82FC123-4C88-2247-B3FD-C977EA8D580E}"/>
              </a:ext>
            </a:extLst>
          </p:cNvPr>
          <p:cNvSpPr txBox="1"/>
          <p:nvPr/>
        </p:nvSpPr>
        <p:spPr>
          <a:xfrm>
            <a:off x="5230906" y="114585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CONTROL</a:t>
            </a:r>
          </a:p>
          <a:p>
            <a:r>
              <a:rPr lang="en-US" sz="1000" dirty="0" smtClean="0">
                <a:solidFill>
                  <a:schemeClr val="tx2"/>
                </a:solidFill>
                <a:latin typeface="+mj-lt"/>
              </a:rPr>
              <a:t>PLANE</a:t>
            </a:r>
            <a:endParaRPr lang="en-US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42C08A4C-A0CE-024B-BB7C-465073363B72}"/>
              </a:ext>
            </a:extLst>
          </p:cNvPr>
          <p:cNvSpPr txBox="1"/>
          <p:nvPr/>
        </p:nvSpPr>
        <p:spPr>
          <a:xfrm>
            <a:off x="5230906" y="932775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APPS</a:t>
            </a:r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xmlns="" id="{78890113-BB3D-0F42-AF96-0CAFBCAB0E31}"/>
              </a:ext>
            </a:extLst>
          </p:cNvPr>
          <p:cNvSpPr/>
          <p:nvPr/>
        </p:nvSpPr>
        <p:spPr>
          <a:xfrm rot="16200000" flipH="1">
            <a:off x="840866" y="2369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xmlns="" id="{EBB233B5-5CF1-D44A-9115-C26E28E23CF6}"/>
              </a:ext>
            </a:extLst>
          </p:cNvPr>
          <p:cNvSpPr/>
          <p:nvPr/>
        </p:nvSpPr>
        <p:spPr>
          <a:xfrm rot="16200000" flipH="1">
            <a:off x="849394" y="20681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xmlns="" id="{7A63F1FC-1936-9D49-A2F4-6D92219F60C7}"/>
              </a:ext>
            </a:extLst>
          </p:cNvPr>
          <p:cNvSpPr/>
          <p:nvPr/>
        </p:nvSpPr>
        <p:spPr>
          <a:xfrm rot="16200000" flipH="1">
            <a:off x="866866" y="80866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xmlns="" id="{485C0B4B-EC0B-BB41-8804-786DF1167EE5}"/>
              </a:ext>
            </a:extLst>
          </p:cNvPr>
          <p:cNvSpPr/>
          <p:nvPr/>
        </p:nvSpPr>
        <p:spPr>
          <a:xfrm rot="16200000" flipH="1">
            <a:off x="865647" y="26928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xmlns="" id="{AD0DA553-B3B1-694A-BFED-74E7C4791787}"/>
              </a:ext>
            </a:extLst>
          </p:cNvPr>
          <p:cNvSpPr/>
          <p:nvPr/>
        </p:nvSpPr>
        <p:spPr>
          <a:xfrm rot="16200000" flipH="1">
            <a:off x="1215224" y="2310551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xmlns="" id="{B46EE643-53A1-3B4B-9E53-334AFD7EE20A}"/>
              </a:ext>
            </a:extLst>
          </p:cNvPr>
          <p:cNvSpPr/>
          <p:nvPr/>
        </p:nvSpPr>
        <p:spPr>
          <a:xfrm rot="16200000" flipV="1">
            <a:off x="5965857" y="308949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xmlns="" id="{F413559B-EA96-C049-B740-1B531103F652}"/>
              </a:ext>
            </a:extLst>
          </p:cNvPr>
          <p:cNvSpPr/>
          <p:nvPr/>
        </p:nvSpPr>
        <p:spPr>
          <a:xfrm rot="16200000" flipV="1">
            <a:off x="5974385" y="327261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xmlns="" id="{8527C422-8387-E245-B658-F406B6B6FD12}"/>
              </a:ext>
            </a:extLst>
          </p:cNvPr>
          <p:cNvSpPr/>
          <p:nvPr/>
        </p:nvSpPr>
        <p:spPr>
          <a:xfrm rot="16200000" flipH="1">
            <a:off x="2905792" y="288228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xmlns="" id="{EAE46663-EF8B-D046-B6F9-8D27F056832E}"/>
              </a:ext>
            </a:extLst>
          </p:cNvPr>
          <p:cNvSpPr/>
          <p:nvPr/>
        </p:nvSpPr>
        <p:spPr>
          <a:xfrm rot="16200000" flipH="1">
            <a:off x="2914319" y="306540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Line">
            <a:extLst>
              <a:ext uri="{FF2B5EF4-FFF2-40B4-BE49-F238E27FC236}">
                <a16:creationId xmlns:a16="http://schemas.microsoft.com/office/drawing/2014/main" xmlns="" id="{CADBC02D-7226-0544-99D9-BEE69A32842D}"/>
              </a:ext>
            </a:extLst>
          </p:cNvPr>
          <p:cNvSpPr/>
          <p:nvPr/>
        </p:nvSpPr>
        <p:spPr>
          <a:xfrm flipH="1">
            <a:off x="2777626" y="3439662"/>
            <a:ext cx="910906" cy="9605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69" name="Line">
            <a:extLst>
              <a:ext uri="{FF2B5EF4-FFF2-40B4-BE49-F238E27FC236}">
                <a16:creationId xmlns:a16="http://schemas.microsoft.com/office/drawing/2014/main" xmlns="" id="{13E2E990-5C49-3041-8757-180D5137BDCF}"/>
              </a:ext>
            </a:extLst>
          </p:cNvPr>
          <p:cNvSpPr/>
          <p:nvPr/>
        </p:nvSpPr>
        <p:spPr>
          <a:xfrm flipH="1">
            <a:off x="1071329" y="2181069"/>
            <a:ext cx="855372" cy="141811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xmlns="" id="{BD803E37-921C-D344-940C-E2F4CA39EA4A}"/>
              </a:ext>
            </a:extLst>
          </p:cNvPr>
          <p:cNvSpPr>
            <a:spLocks noChangeAspect="1"/>
          </p:cNvSpPr>
          <p:nvPr/>
        </p:nvSpPr>
        <p:spPr>
          <a:xfrm>
            <a:off x="4167902" y="2682704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C966A1E9-E93E-8547-92EB-25FC169788B9}"/>
              </a:ext>
            </a:extLst>
          </p:cNvPr>
          <p:cNvSpPr txBox="1"/>
          <p:nvPr/>
        </p:nvSpPr>
        <p:spPr>
          <a:xfrm>
            <a:off x="2716377" y="1304799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xmlns="" id="{C86B1E57-BE95-A642-8B87-C661F614D6AE}"/>
              </a:ext>
            </a:extLst>
          </p:cNvPr>
          <p:cNvSpPr/>
          <p:nvPr/>
        </p:nvSpPr>
        <p:spPr>
          <a:xfrm rot="16200000" flipV="1">
            <a:off x="5959977" y="3137070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xmlns="" id="{CB3A677F-9386-C140-BE84-EE0196B93FFA}"/>
              </a:ext>
            </a:extLst>
          </p:cNvPr>
          <p:cNvSpPr/>
          <p:nvPr/>
        </p:nvSpPr>
        <p:spPr>
          <a:xfrm rot="16200000" flipV="1">
            <a:off x="5959977" y="3326628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xmlns="" id="{0C5C6AB2-B3FC-874E-A078-644DD1A72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88539" y="422882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8F0F1B99-4E06-9A49-A9A2-636BA3178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78739" y="63007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xmlns="" id="{10B13CC2-7CE2-D345-8A3A-215404299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37740" y="279021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xmlns="" id="{52D56A8D-087D-954E-B007-52024D6EA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689992" y="3205321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CB4D4FEC-0471-714F-9127-2E63DE878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66366" y="2985226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42C21AA5-CFF2-D547-A24A-33BB98DB553E}"/>
              </a:ext>
            </a:extLst>
          </p:cNvPr>
          <p:cNvGrpSpPr/>
          <p:nvPr/>
        </p:nvGrpSpPr>
        <p:grpSpPr>
          <a:xfrm>
            <a:off x="1413046" y="798045"/>
            <a:ext cx="184747" cy="310905"/>
            <a:chOff x="2060594" y="1886368"/>
            <a:chExt cx="199526" cy="378605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xmlns="" id="{191C0695-6033-234B-8DFE-E4ECD3D5D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0594" y="1886368"/>
              <a:ext cx="199526" cy="199526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0BEF491C-88E6-BB4E-AA30-CC8B7F50956A}"/>
                </a:ext>
              </a:extLst>
            </p:cNvPr>
            <p:cNvCxnSpPr>
              <a:cxnSpLocks/>
            </p:cNvCxnSpPr>
            <p:nvPr/>
          </p:nvCxnSpPr>
          <p:spPr>
            <a:xfrm>
              <a:off x="2065963" y="1983520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D2EFCE34-684A-D94F-BFDB-D931597A63AA}"/>
              </a:ext>
            </a:extLst>
          </p:cNvPr>
          <p:cNvGrpSpPr/>
          <p:nvPr/>
        </p:nvGrpSpPr>
        <p:grpSpPr>
          <a:xfrm>
            <a:off x="1315777" y="242923"/>
            <a:ext cx="184747" cy="310905"/>
            <a:chOff x="2708040" y="1495763"/>
            <a:chExt cx="199526" cy="378605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xmlns="" id="{AD5736C7-7EAF-5A4F-AC47-909A2135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8040" y="1495763"/>
              <a:ext cx="199526" cy="199526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A7A03C0D-A857-0A42-A7F0-5083EF4AAC6E}"/>
                </a:ext>
              </a:extLst>
            </p:cNvPr>
            <p:cNvCxnSpPr>
              <a:cxnSpLocks/>
            </p:cNvCxnSpPr>
            <p:nvPr/>
          </p:nvCxnSpPr>
          <p:spPr>
            <a:xfrm>
              <a:off x="2713409" y="1592915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206E6E29-9542-A94C-9DE7-7B01140A790E}"/>
              </a:ext>
            </a:extLst>
          </p:cNvPr>
          <p:cNvGrpSpPr/>
          <p:nvPr/>
        </p:nvGrpSpPr>
        <p:grpSpPr>
          <a:xfrm>
            <a:off x="1077844" y="705202"/>
            <a:ext cx="184747" cy="310905"/>
            <a:chOff x="1604193" y="1996169"/>
            <a:chExt cx="199526" cy="378605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xmlns="" id="{7A8A85CF-E004-9C44-982D-81F87428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4193" y="1996169"/>
              <a:ext cx="199526" cy="199526"/>
            </a:xfrm>
            <a:prstGeom prst="rect">
              <a:avLst/>
            </a:prstGeom>
          </p:spPr>
        </p:pic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C1CD5E82-7C17-794A-9195-D96253CF2339}"/>
                </a:ext>
              </a:extLst>
            </p:cNvPr>
            <p:cNvCxnSpPr>
              <a:cxnSpLocks/>
            </p:cNvCxnSpPr>
            <p:nvPr/>
          </p:nvCxnSpPr>
          <p:spPr>
            <a:xfrm>
              <a:off x="1609562" y="2093321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3BC36A6B-1666-4044-B979-99AF197B1C42}"/>
              </a:ext>
            </a:extLst>
          </p:cNvPr>
          <p:cNvGrpSpPr/>
          <p:nvPr/>
        </p:nvGrpSpPr>
        <p:grpSpPr>
          <a:xfrm>
            <a:off x="1308362" y="2603399"/>
            <a:ext cx="184747" cy="310905"/>
            <a:chOff x="2726377" y="4352290"/>
            <a:chExt cx="199526" cy="37860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xmlns="" id="{84D4B9DF-6CC1-EA42-A765-D8F9D3E1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377" y="4352290"/>
              <a:ext cx="199526" cy="199526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A771A411-1DF0-9947-AFE6-992650A05AFB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46" y="4449442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pic>
        <p:nvPicPr>
          <p:cNvPr id="92" name="Picture 91">
            <a:extLst>
              <a:ext uri="{FF2B5EF4-FFF2-40B4-BE49-F238E27FC236}">
                <a16:creationId xmlns:a16="http://schemas.microsoft.com/office/drawing/2014/main" xmlns="" id="{2D52EBE9-DB4B-8E43-BBF1-E9EAF8650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687" y="3105489"/>
            <a:ext cx="313472" cy="16782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xmlns="" id="{19EAF168-6B10-294D-8819-E361DEFD7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9204" y="3661779"/>
            <a:ext cx="313472" cy="167823"/>
          </a:xfrm>
          <a:prstGeom prst="rect">
            <a:avLst/>
          </a:prstGeom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C5F7B837-3EA2-CE48-8E2D-2F2FC6270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600" y="2487674"/>
            <a:ext cx="274894" cy="26072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xmlns="" id="{19B3B380-024C-CA4D-A2FC-34F8D9866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258" y="3487124"/>
            <a:ext cx="313472" cy="167823"/>
          </a:xfrm>
          <a:prstGeom prst="rect">
            <a:avLst/>
          </a:prstGeom>
        </p:spPr>
      </p:pic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7B57F7D-8322-0D46-A2B9-D4C5EDA340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8822" y="3769218"/>
            <a:ext cx="274894" cy="26072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xmlns="" id="{010D4CA2-BA12-B340-A5F4-7FE2E6179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19102" y="218106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xmlns="" id="{1ADA3B00-DDC7-414D-A6B9-745D2D2B8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71839" y="346202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xmlns="" id="{6C6D5156-207A-9943-9EE9-143FA087D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56631" y="3008207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xmlns="" id="{9AAF9F98-AF2D-7744-9252-B1100568D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20415" y="3380770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1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25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UPF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20535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959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879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1790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711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5518063" y="1321731"/>
            <a:ext cx="558036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SDSF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Can 45"/>
          <p:cNvSpPr/>
          <p:nvPr/>
        </p:nvSpPr>
        <p:spPr>
          <a:xfrm>
            <a:off x="6131682" y="1323141"/>
            <a:ext cx="558035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UDSF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NRF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NEF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NSSF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UDM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AMF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SMF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AUSF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Core-UP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Core-CP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Station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Secure Private Network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(3a)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(3b)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(3c)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(1)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(2)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(4)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17832" y="2163388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SCTP/IP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500000">
            <a:off x="5085885" y="2653714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GTP/UDP/IP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5244958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SGW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7030065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PGW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3459851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5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15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Station</a:t>
            </a:r>
            <a:endParaRPr lang="en-US" sz="115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UE1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UE2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031153" y="2908391"/>
            <a:ext cx="947666" cy="141794"/>
            <a:chOff x="5486400" y="1421296"/>
            <a:chExt cx="834224" cy="142462"/>
          </a:xfrm>
        </p:grpSpPr>
        <p:sp>
          <p:nvSpPr>
            <p:cNvPr id="44" name="Oval 43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46046" y="2911690"/>
            <a:ext cx="947666" cy="141794"/>
            <a:chOff x="5486400" y="1421296"/>
            <a:chExt cx="834224" cy="142462"/>
          </a:xfrm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4246046" y="3206165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031009" y="3206165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8" name="Oval 67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stCxn id="57" idx="6"/>
            <a:endCxn id="44" idx="2"/>
          </p:cNvCxnSpPr>
          <p:nvPr/>
        </p:nvCxnSpPr>
        <p:spPr>
          <a:xfrm flipV="1">
            <a:off x="5193712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78129" y="2977638"/>
            <a:ext cx="870451" cy="659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990309" y="3270980"/>
            <a:ext cx="870451" cy="329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17923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197027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3398461" y="3293072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01816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41234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085653" y="3807279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Base Station to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SGW Tunnel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982905" y="3803675"/>
            <a:ext cx="1043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SGW to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GW Tunnel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224752DF-A1E8-DE48-9AD5-DB7DC5739486}"/>
              </a:ext>
            </a:extLst>
          </p:cNvPr>
          <p:cNvCxnSpPr/>
          <p:nvPr/>
        </p:nvCxnSpPr>
        <p:spPr>
          <a:xfrm>
            <a:off x="5412493" y="979265"/>
            <a:ext cx="0" cy="3533079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xmlns="" id="{D5FBBCAB-EC7D-954F-9FF0-289AB25CDEA8}"/>
              </a:ext>
            </a:extLst>
          </p:cNvPr>
          <p:cNvCxnSpPr>
            <a:cxnSpLocks/>
          </p:cNvCxnSpPr>
          <p:nvPr/>
        </p:nvCxnSpPr>
        <p:spPr>
          <a:xfrm flipH="1">
            <a:off x="4258437" y="2937488"/>
            <a:ext cx="1464313" cy="0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587A38FD-C57B-944F-A311-D53A182A516A}"/>
              </a:ext>
            </a:extLst>
          </p:cNvPr>
          <p:cNvGrpSpPr/>
          <p:nvPr/>
        </p:nvGrpSpPr>
        <p:grpSpPr>
          <a:xfrm>
            <a:off x="673415" y="979266"/>
            <a:ext cx="587020" cy="430980"/>
            <a:chOff x="1306702" y="800817"/>
            <a:chExt cx="587020" cy="43098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45" name="Picture 44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xmlns="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49" name="Picture 48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xmlns="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xmlns="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795E5144-93CE-7948-852F-E31BD466D1AE}"/>
              </a:ext>
            </a:extLst>
          </p:cNvPr>
          <p:cNvGrpSpPr/>
          <p:nvPr/>
        </p:nvGrpSpPr>
        <p:grpSpPr>
          <a:xfrm>
            <a:off x="561205" y="1560721"/>
            <a:ext cx="811441" cy="701862"/>
            <a:chOff x="1231054" y="1176845"/>
            <a:chExt cx="811441" cy="70186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xmlns="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3" name="Line">
                <a:extLst>
                  <a:ext uri="{FF2B5EF4-FFF2-40B4-BE49-F238E27FC236}">
                    <a16:creationId xmlns:a16="http://schemas.microsoft.com/office/drawing/2014/main" xmlns="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xmlns="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xmlns="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1" name="Line">
                <a:extLst>
                  <a:ext uri="{FF2B5EF4-FFF2-40B4-BE49-F238E27FC236}">
                    <a16:creationId xmlns:a16="http://schemas.microsoft.com/office/drawing/2014/main" xmlns="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xmlns="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DB06204D-8071-7B4E-8F5C-4F23F3520C50}"/>
              </a:ext>
            </a:extLst>
          </p:cNvPr>
          <p:cNvGrpSpPr/>
          <p:nvPr/>
        </p:nvGrpSpPr>
        <p:grpSpPr>
          <a:xfrm>
            <a:off x="431016" y="148719"/>
            <a:ext cx="1071818" cy="680072"/>
            <a:chOff x="1065925" y="1752050"/>
            <a:chExt cx="1071818" cy="68007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xmlns="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xmlns="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xmlns="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A9F12374-46A0-BA4B-9869-FF9FD2BBAC0B}"/>
              </a:ext>
            </a:extLst>
          </p:cNvPr>
          <p:cNvGrpSpPr/>
          <p:nvPr/>
        </p:nvGrpSpPr>
        <p:grpSpPr>
          <a:xfrm>
            <a:off x="574029" y="2413058"/>
            <a:ext cx="785793" cy="654905"/>
            <a:chOff x="1191640" y="2352834"/>
            <a:chExt cx="785794" cy="65490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xmlns="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5A7A2C4E-D5B1-0449-B134-8E9CA893EEA4}"/>
              </a:ext>
            </a:extLst>
          </p:cNvPr>
          <p:cNvGrpSpPr/>
          <p:nvPr/>
        </p:nvGrpSpPr>
        <p:grpSpPr>
          <a:xfrm>
            <a:off x="487196" y="3218437"/>
            <a:ext cx="959458" cy="702518"/>
            <a:chOff x="979439" y="2939854"/>
            <a:chExt cx="959458" cy="702518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xmlns="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xmlns="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xmlns="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027E44D4-9624-8143-9F28-C4E7CD52E924}"/>
              </a:ext>
            </a:extLst>
          </p:cNvPr>
          <p:cNvGrpSpPr/>
          <p:nvPr/>
        </p:nvGrpSpPr>
        <p:grpSpPr>
          <a:xfrm>
            <a:off x="606834" y="4071432"/>
            <a:ext cx="720182" cy="759031"/>
            <a:chOff x="1233756" y="3843548"/>
            <a:chExt cx="720182" cy="75903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xmlns="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44" name="Picture 43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2" name="Picture 61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3" name="Picture 62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xmlns="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xmlns="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xmlns="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5C4D0557-2A37-324B-9142-4B8CDBE108AA}"/>
              </a:ext>
            </a:extLst>
          </p:cNvPr>
          <p:cNvGrpSpPr/>
          <p:nvPr/>
        </p:nvGrpSpPr>
        <p:grpSpPr>
          <a:xfrm>
            <a:off x="2093522" y="272623"/>
            <a:ext cx="2269662" cy="4467194"/>
            <a:chOff x="2505036" y="430424"/>
            <a:chExt cx="2269662" cy="4467194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xmlns="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xmlns="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xmlns="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62410F8-1FF3-9F41-AF66-D0B0463E75FB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tretch>
            <a:fillRect/>
          </a:stretch>
        </p:blipFill>
        <p:spPr>
          <a:xfrm>
            <a:off x="5542793" y="1374823"/>
            <a:ext cx="3408091" cy="1870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xmlns="" id="{9285951A-83CE-2A40-AFC8-7857E3F93583}"/>
              </a:ext>
            </a:extLst>
          </p:cNvPr>
          <p:cNvSpPr/>
          <p:nvPr/>
        </p:nvSpPr>
        <p:spPr>
          <a:xfrm>
            <a:off x="3505386" y="1766414"/>
            <a:ext cx="274320" cy="27432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xmlns="" id="{652E224B-5000-E945-AEDB-3DA387AC44EA}"/>
              </a:ext>
            </a:extLst>
          </p:cNvPr>
          <p:cNvSpPr/>
          <p:nvPr/>
        </p:nvSpPr>
        <p:spPr>
          <a:xfrm>
            <a:off x="4086385" y="1772896"/>
            <a:ext cx="274320" cy="274320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xmlns="" id="{4BAB1046-D009-7C40-B9CB-FA273B2A6D90}"/>
              </a:ext>
            </a:extLst>
          </p:cNvPr>
          <p:cNvSpPr/>
          <p:nvPr/>
        </p:nvSpPr>
        <p:spPr>
          <a:xfrm>
            <a:off x="4057719" y="2521058"/>
            <a:ext cx="274320" cy="2743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C4106D14-BC62-B046-838D-F8529A54FFE3}"/>
              </a:ext>
            </a:extLst>
          </p:cNvPr>
          <p:cNvSpPr txBox="1"/>
          <p:nvPr/>
        </p:nvSpPr>
        <p:spPr>
          <a:xfrm>
            <a:off x="1575739" y="111569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FD3398AB-A280-F747-8023-E7E093386634}"/>
              </a:ext>
            </a:extLst>
          </p:cNvPr>
          <p:cNvSpPr txBox="1"/>
          <p:nvPr/>
        </p:nvSpPr>
        <p:spPr>
          <a:xfrm>
            <a:off x="1574171" y="2790411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0A1E1377-6ACB-B243-B260-72ED33072BE8}"/>
              </a:ext>
            </a:extLst>
          </p:cNvPr>
          <p:cNvSpPr txBox="1"/>
          <p:nvPr/>
        </p:nvSpPr>
        <p:spPr>
          <a:xfrm>
            <a:off x="1563517" y="4512345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2ED36DA0-5A9F-D342-8000-3C092D6794F0}"/>
              </a:ext>
            </a:extLst>
          </p:cNvPr>
          <p:cNvSpPr txBox="1"/>
          <p:nvPr/>
        </p:nvSpPr>
        <p:spPr>
          <a:xfrm>
            <a:off x="3371929" y="3022518"/>
            <a:ext cx="1490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 smtClean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Enterprise </a:t>
            </a: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2298B89D-A22D-9749-B48C-85F34DFD91D4}"/>
              </a:ext>
            </a:extLst>
          </p:cNvPr>
          <p:cNvSpPr txBox="1"/>
          <p:nvPr/>
        </p:nvSpPr>
        <p:spPr>
          <a:xfrm>
            <a:off x="2909752" y="1382142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RAN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Unit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5E70231D-F9D3-2144-8E65-CAC73227FACD}"/>
              </a:ext>
            </a:extLst>
          </p:cNvPr>
          <p:cNvSpPr txBox="1"/>
          <p:nvPr/>
        </p:nvSpPr>
        <p:spPr>
          <a:xfrm>
            <a:off x="4194206" y="1387282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Mobile Core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User Plane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185D73D0-83F5-1048-9C3E-73ABD819F110}"/>
              </a:ext>
            </a:extLst>
          </p:cNvPr>
          <p:cNvSpPr txBox="1"/>
          <p:nvPr/>
        </p:nvSpPr>
        <p:spPr>
          <a:xfrm>
            <a:off x="4296890" y="2545047"/>
            <a:ext cx="7264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xmlns="" id="{84B275A6-6B7B-314D-8816-F0F825D8E364}"/>
              </a:ext>
            </a:extLst>
          </p:cNvPr>
          <p:cNvSpPr/>
          <p:nvPr/>
        </p:nvSpPr>
        <p:spPr>
          <a:xfrm>
            <a:off x="6460267" y="2035618"/>
            <a:ext cx="274320" cy="27432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xmlns="" id="{D1769879-F657-4447-BC4B-0F6DF7196C8A}"/>
              </a:ext>
            </a:extLst>
          </p:cNvPr>
          <p:cNvSpPr/>
          <p:nvPr/>
        </p:nvSpPr>
        <p:spPr>
          <a:xfrm>
            <a:off x="7256668" y="2407331"/>
            <a:ext cx="274320" cy="274320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2" name="Picture 12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F2A08297-8302-7148-B599-4CDA0D2A1077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84070" y="1835287"/>
            <a:ext cx="360969" cy="3518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xmlns="" id="{A69ACD42-7F19-2346-98B5-3C5298844A89}"/>
              </a:ext>
            </a:extLst>
          </p:cNvPr>
          <p:cNvCxnSpPr>
            <a:cxnSpLocks/>
          </p:cNvCxnSpPr>
          <p:nvPr/>
        </p:nvCxnSpPr>
        <p:spPr>
          <a:xfrm flipH="1">
            <a:off x="6734588" y="2172778"/>
            <a:ext cx="448587" cy="0"/>
          </a:xfrm>
          <a:prstGeom prst="line">
            <a:avLst/>
          </a:prstGeom>
          <a:ln w="952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1A32EEF1-D70B-A04A-A211-ED41578A760B}"/>
              </a:ext>
            </a:extLst>
          </p:cNvPr>
          <p:cNvSpPr txBox="1"/>
          <p:nvPr/>
        </p:nvSpPr>
        <p:spPr>
          <a:xfrm>
            <a:off x="6042630" y="2326450"/>
            <a:ext cx="11095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Aether Control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and 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C98DD903-036B-3A44-8BAF-1E2E247218F1}"/>
              </a:ext>
            </a:extLst>
          </p:cNvPr>
          <p:cNvSpPr txBox="1"/>
          <p:nvPr/>
        </p:nvSpPr>
        <p:spPr>
          <a:xfrm>
            <a:off x="7401515" y="1793983"/>
            <a:ext cx="91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Enterprise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Portal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2CB4098C-B1C0-E04C-B0F5-5504F7A985E8}"/>
              </a:ext>
            </a:extLst>
          </p:cNvPr>
          <p:cNvSpPr txBox="1"/>
          <p:nvPr/>
        </p:nvSpPr>
        <p:spPr>
          <a:xfrm>
            <a:off x="6980782" y="2696905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Mobile 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Plane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FFE8E86E-4EEF-C144-98C4-7BFA4367E1E5}"/>
              </a:ext>
            </a:extLst>
          </p:cNvPr>
          <p:cNvSpPr/>
          <p:nvPr/>
        </p:nvSpPr>
        <p:spPr>
          <a:xfrm>
            <a:off x="1817379" y="39568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189"/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Distributed Mobile Core User Plane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local breakout at all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 smtClean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remote </a:t>
            </a: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sites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xmlns="" id="{1292DD0C-B4AD-FA48-AB88-B302F848D5D7}"/>
              </a:ext>
            </a:extLst>
          </p:cNvPr>
          <p:cNvSpPr/>
          <p:nvPr/>
        </p:nvSpPr>
        <p:spPr>
          <a:xfrm>
            <a:off x="4885986" y="410880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189"/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Mobile Core Control Plane in central cloud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supports </a:t>
            </a:r>
            <a:r>
              <a:rPr lang="en-US" sz="1200" dirty="0" smtClean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sites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05203CD6-3EFF-A64C-9000-2DC5188D1F88}"/>
              </a:ext>
            </a:extLst>
          </p:cNvPr>
          <p:cNvSpPr txBox="1"/>
          <p:nvPr/>
        </p:nvSpPr>
        <p:spPr>
          <a:xfrm>
            <a:off x="6770563" y="3168109"/>
            <a:ext cx="130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xmlns="" id="{104DC61B-E476-9847-A12F-43C5A20B4F7A}"/>
              </a:ext>
            </a:extLst>
          </p:cNvPr>
          <p:cNvSpPr/>
          <p:nvPr/>
        </p:nvSpPr>
        <p:spPr>
          <a:xfrm>
            <a:off x="8134921" y="2368452"/>
            <a:ext cx="274320" cy="2743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A0C5C0E3-D912-7041-B5B3-6D5D8BC711D8}"/>
              </a:ext>
            </a:extLst>
          </p:cNvPr>
          <p:cNvSpPr txBox="1"/>
          <p:nvPr/>
        </p:nvSpPr>
        <p:spPr>
          <a:xfrm>
            <a:off x="7832394" y="2687093"/>
            <a:ext cx="88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</p:spTree>
    <p:extLst>
      <p:ext uri="{BB962C8B-B14F-4D97-AF65-F5344CB8AC3E}">
        <p14:creationId xmlns:p14="http://schemas.microsoft.com/office/powerpoint/2010/main" val="159162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FE63D7-15B4-8F4E-8FFF-D3999BD1A23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162654" y="2165941"/>
            <a:ext cx="2810602" cy="180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9FDB866-B605-3F46-A5F8-DA724D673C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3099" y="193646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9F5C1F4-32A4-C641-A2DC-E047C2A3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7424" y="319994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C599796-333D-1C45-8A1A-E8A2827964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05380" y="117031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791A441-D9F5-C64D-8ACE-773FA0A173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2508" y="193646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0878E54-B1BA-F54C-9C0A-8AD915A6C1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8332" y="319994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89A6D93-8FE4-3245-86B8-7998B3DFD2AA}"/>
              </a:ext>
            </a:extLst>
          </p:cNvPr>
          <p:cNvGrpSpPr>
            <a:grpSpLocks noChangeAspect="1"/>
          </p:cNvGrpSpPr>
          <p:nvPr/>
        </p:nvGrpSpPr>
        <p:grpSpPr>
          <a:xfrm>
            <a:off x="4221236" y="1061718"/>
            <a:ext cx="757467" cy="640080"/>
            <a:chOff x="1965918" y="283123"/>
            <a:chExt cx="4779438" cy="4038742"/>
          </a:xfrm>
        </p:grpSpPr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05C8F9C9-471A-3743-B18D-EC554FCC9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xmlns="" id="{9CA1A76F-9735-EC47-BE79-42DE91D3D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E62E49BB-A260-5B4A-886B-7752C1B6D639}"/>
              </a:ext>
            </a:extLst>
          </p:cNvPr>
          <p:cNvGrpSpPr>
            <a:grpSpLocks noChangeAspect="1"/>
          </p:cNvGrpSpPr>
          <p:nvPr/>
        </p:nvGrpSpPr>
        <p:grpSpPr>
          <a:xfrm>
            <a:off x="1020602" y="1184797"/>
            <a:ext cx="757467" cy="640080"/>
            <a:chOff x="1965918" y="283123"/>
            <a:chExt cx="4779438" cy="4038742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38E699B7-1CD0-4C42-B62F-B6350572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xmlns="" id="{8500D9E5-DD95-314B-B1CD-89CDEBBCD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15F38CEE-1139-A142-9AAC-BB31F6AFC9C9}"/>
              </a:ext>
            </a:extLst>
          </p:cNvPr>
          <p:cNvGrpSpPr>
            <a:grpSpLocks noChangeAspect="1"/>
          </p:cNvGrpSpPr>
          <p:nvPr/>
        </p:nvGrpSpPr>
        <p:grpSpPr>
          <a:xfrm>
            <a:off x="312179" y="1690480"/>
            <a:ext cx="757467" cy="640080"/>
            <a:chOff x="1965918" y="283123"/>
            <a:chExt cx="4779438" cy="4038742"/>
          </a:xfrm>
        </p:grpSpPr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4839DE6-01AC-7848-985B-FED3D89E1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xmlns="" id="{70D771B2-3C40-D843-9616-AB573F15F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64ECD29-AD30-D44B-8124-99D6291A16C4}"/>
              </a:ext>
            </a:extLst>
          </p:cNvPr>
          <p:cNvGrpSpPr>
            <a:grpSpLocks noChangeAspect="1"/>
          </p:cNvGrpSpPr>
          <p:nvPr/>
        </p:nvGrpSpPr>
        <p:grpSpPr>
          <a:xfrm>
            <a:off x="283721" y="3035489"/>
            <a:ext cx="757467" cy="640080"/>
            <a:chOff x="1965918" y="283123"/>
            <a:chExt cx="4779438" cy="4038742"/>
          </a:xfrm>
        </p:grpSpPr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DB106046-AF76-C241-B920-8CE5FB275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2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xmlns="" id="{9FC69CD8-F9D8-7D4F-9DCC-2C1E1289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5FBF101-B7A7-F045-909E-5AB0F5330092}"/>
              </a:ext>
            </a:extLst>
          </p:cNvPr>
          <p:cNvGrpSpPr>
            <a:grpSpLocks noChangeAspect="1"/>
          </p:cNvGrpSpPr>
          <p:nvPr/>
        </p:nvGrpSpPr>
        <p:grpSpPr>
          <a:xfrm>
            <a:off x="8035004" y="1738760"/>
            <a:ext cx="757467" cy="640080"/>
            <a:chOff x="1965918" y="283123"/>
            <a:chExt cx="4779438" cy="4038742"/>
          </a:xfrm>
        </p:grpSpPr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E548730A-4E9F-944C-B224-D3619148E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xmlns="" id="{4B2E72F9-3787-C249-8412-A98E0321F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9AF1E45-31B6-FD43-B1F7-0942064BC403}"/>
              </a:ext>
            </a:extLst>
          </p:cNvPr>
          <p:cNvGrpSpPr>
            <a:grpSpLocks noChangeAspect="1"/>
          </p:cNvGrpSpPr>
          <p:nvPr/>
        </p:nvGrpSpPr>
        <p:grpSpPr>
          <a:xfrm>
            <a:off x="8035003" y="3090734"/>
            <a:ext cx="757467" cy="640080"/>
            <a:chOff x="1965918" y="283123"/>
            <a:chExt cx="4779438" cy="4038742"/>
          </a:xfrm>
        </p:grpSpPr>
        <p:pic>
          <p:nvPicPr>
            <p:cNvPr id="27" name="Picture 26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286F0235-795E-364C-9C9C-A96AC0446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xmlns="" id="{F5C1EA98-3C5D-2B44-8A71-583D55E2A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A49CAE99-E3C0-AF4A-B114-B4110EE390A2}"/>
              </a:ext>
            </a:extLst>
          </p:cNvPr>
          <p:cNvCxnSpPr>
            <a:cxnSpLocks/>
          </p:cNvCxnSpPr>
          <p:nvPr/>
        </p:nvCxnSpPr>
        <p:spPr>
          <a:xfrm flipV="1">
            <a:off x="5858674" y="2707159"/>
            <a:ext cx="741518" cy="454412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6AF86FF-AEC5-CE46-AB04-A2D8DE1DB3D6}"/>
              </a:ext>
            </a:extLst>
          </p:cNvPr>
          <p:cNvCxnSpPr>
            <a:cxnSpLocks/>
          </p:cNvCxnSpPr>
          <p:nvPr/>
        </p:nvCxnSpPr>
        <p:spPr>
          <a:xfrm>
            <a:off x="5915653" y="3509234"/>
            <a:ext cx="671574" cy="35185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1848EB3-22A6-4E49-9DCC-A79E688CBE6C}"/>
              </a:ext>
            </a:extLst>
          </p:cNvPr>
          <p:cNvCxnSpPr>
            <a:cxnSpLocks/>
          </p:cNvCxnSpPr>
          <p:nvPr/>
        </p:nvCxnSpPr>
        <p:spPr>
          <a:xfrm flipH="1" flipV="1">
            <a:off x="3432170" y="2137049"/>
            <a:ext cx="299645" cy="640087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1BB003A7-D0F7-D04C-932E-C0107F9701F6}"/>
              </a:ext>
            </a:extLst>
          </p:cNvPr>
          <p:cNvCxnSpPr>
            <a:cxnSpLocks/>
          </p:cNvCxnSpPr>
          <p:nvPr/>
        </p:nvCxnSpPr>
        <p:spPr>
          <a:xfrm flipH="1" flipV="1">
            <a:off x="2558460" y="2689292"/>
            <a:ext cx="780430" cy="461831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B9830BDD-28D3-3944-80E9-37F77428AD3E}"/>
              </a:ext>
            </a:extLst>
          </p:cNvPr>
          <p:cNvCxnSpPr>
            <a:cxnSpLocks/>
          </p:cNvCxnSpPr>
          <p:nvPr/>
        </p:nvCxnSpPr>
        <p:spPr>
          <a:xfrm flipH="1">
            <a:off x="2542194" y="3509234"/>
            <a:ext cx="686156" cy="39471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9D8EF327-EF03-1841-A692-A0835C13A390}"/>
              </a:ext>
            </a:extLst>
          </p:cNvPr>
          <p:cNvCxnSpPr>
            <a:cxnSpLocks/>
          </p:cNvCxnSpPr>
          <p:nvPr/>
        </p:nvCxnSpPr>
        <p:spPr>
          <a:xfrm flipV="1">
            <a:off x="8060604" y="2330560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82DBC635-89FD-4E4C-AB20-A0CA4D8BC3C4}"/>
              </a:ext>
            </a:extLst>
          </p:cNvPr>
          <p:cNvCxnSpPr>
            <a:cxnSpLocks/>
          </p:cNvCxnSpPr>
          <p:nvPr/>
        </p:nvCxnSpPr>
        <p:spPr>
          <a:xfrm flipV="1">
            <a:off x="8060604" y="3682534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427D6408-1037-0E40-8916-F2313E38A16F}"/>
              </a:ext>
            </a:extLst>
          </p:cNvPr>
          <p:cNvCxnSpPr>
            <a:cxnSpLocks/>
          </p:cNvCxnSpPr>
          <p:nvPr/>
        </p:nvCxnSpPr>
        <p:spPr>
          <a:xfrm flipH="1">
            <a:off x="4241192" y="1642591"/>
            <a:ext cx="368755" cy="17924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CB50CF36-43F2-994C-96BB-26AF9690A91E}"/>
              </a:ext>
            </a:extLst>
          </p:cNvPr>
          <p:cNvCxnSpPr>
            <a:cxnSpLocks/>
          </p:cNvCxnSpPr>
          <p:nvPr/>
        </p:nvCxnSpPr>
        <p:spPr>
          <a:xfrm flipH="1" flipV="1">
            <a:off x="1421017" y="1772688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E4F2DDA4-46AD-DD47-B1AD-275ADE3016D5}"/>
              </a:ext>
            </a:extLst>
          </p:cNvPr>
          <p:cNvCxnSpPr>
            <a:cxnSpLocks/>
          </p:cNvCxnSpPr>
          <p:nvPr/>
        </p:nvCxnSpPr>
        <p:spPr>
          <a:xfrm flipH="1" flipV="1">
            <a:off x="716478" y="2280067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D327214A-FE57-574D-BAF8-B50BD93D6DE9}"/>
              </a:ext>
            </a:extLst>
          </p:cNvPr>
          <p:cNvCxnSpPr>
            <a:cxnSpLocks/>
          </p:cNvCxnSpPr>
          <p:nvPr/>
        </p:nvCxnSpPr>
        <p:spPr>
          <a:xfrm flipH="1" flipV="1">
            <a:off x="673840" y="3607414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E7CFB7C-3C9C-5F46-BFE9-5FA2C2C3A92E}"/>
              </a:ext>
            </a:extLst>
          </p:cNvPr>
          <p:cNvSpPr txBox="1"/>
          <p:nvPr/>
        </p:nvSpPr>
        <p:spPr>
          <a:xfrm>
            <a:off x="3848887" y="352733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mtClean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Commodity</a:t>
            </a:r>
            <a:r>
              <a:rPr lang="en-US" smtClean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Cloud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962398" y="2634741"/>
            <a:ext cx="1275141" cy="912626"/>
            <a:chOff x="3962398" y="2634741"/>
            <a:chExt cx="1275141" cy="91262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3F9BC8B6-694E-6947-9B18-7219EF244080}"/>
                </a:ext>
              </a:extLst>
            </p:cNvPr>
            <p:cNvSpPr/>
            <p:nvPr/>
          </p:nvSpPr>
          <p:spPr>
            <a:xfrm>
              <a:off x="3962398" y="3283263"/>
              <a:ext cx="1275141" cy="264104"/>
            </a:xfrm>
            <a:prstGeom prst="rect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Core-C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E55992FE-B9F7-BD45-8CF4-21E212919BA8}"/>
                </a:ext>
              </a:extLst>
            </p:cNvPr>
            <p:cNvSpPr/>
            <p:nvPr/>
          </p:nvSpPr>
          <p:spPr>
            <a:xfrm>
              <a:off x="3962398" y="2634741"/>
              <a:ext cx="1275141" cy="609664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89">
                <a:lnSpc>
                  <a:spcPct val="80000"/>
                </a:lnSpc>
                <a:defRPr/>
              </a:pPr>
              <a:r>
                <a:rPr lang="en-US" sz="1400" b="1" dirty="0" smtClean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Aether Operations</a:t>
              </a:r>
            </a:p>
            <a:p>
              <a:pPr algn="ctr" defTabSz="457189">
                <a:lnSpc>
                  <a:spcPct val="80000"/>
                </a:lnSpc>
                <a:defRPr/>
              </a:pPr>
              <a:r>
                <a:rPr lang="en-US" sz="1400" b="1" dirty="0" smtClean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Portal</a:t>
              </a:r>
              <a:endParaRPr lang="en-US" sz="14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1FAC412-AF65-624D-BDD0-0E652A57D0BD}"/>
              </a:ext>
            </a:extLst>
          </p:cNvPr>
          <p:cNvSpPr txBox="1"/>
          <p:nvPr/>
        </p:nvSpPr>
        <p:spPr>
          <a:xfrm>
            <a:off x="1191037" y="2875153"/>
            <a:ext cx="1207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 Menlo Park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B8CC8BD-7A3F-CE4C-B39B-2929B3D08154}"/>
              </a:ext>
            </a:extLst>
          </p:cNvPr>
          <p:cNvSpPr txBox="1"/>
          <p:nvPr/>
        </p:nvSpPr>
        <p:spPr>
          <a:xfrm>
            <a:off x="1346692" y="4143591"/>
            <a:ext cx="926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 Tucson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40BEFE9-A86E-3741-9267-8592F5240F47}"/>
              </a:ext>
            </a:extLst>
          </p:cNvPr>
          <p:cNvSpPr txBox="1"/>
          <p:nvPr/>
        </p:nvSpPr>
        <p:spPr>
          <a:xfrm>
            <a:off x="6685315" y="2872915"/>
            <a:ext cx="1408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 err="1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Accelleran</a:t>
            </a: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Antwerp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7162B2B-ADEF-4149-A864-BFE9236B8C2F}"/>
              </a:ext>
            </a:extLst>
          </p:cNvPr>
          <p:cNvSpPr txBox="1"/>
          <p:nvPr/>
        </p:nvSpPr>
        <p:spPr>
          <a:xfrm>
            <a:off x="3543552" y="2136293"/>
            <a:ext cx="757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Intel USA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7806DBA-FDD0-904C-A701-0B3D6CD5F213}"/>
              </a:ext>
            </a:extLst>
          </p:cNvPr>
          <p:cNvSpPr txBox="1"/>
          <p:nvPr/>
        </p:nvSpPr>
        <p:spPr>
          <a:xfrm>
            <a:off x="6821705" y="4143590"/>
            <a:ext cx="1022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Infosys Dallas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109C582-8375-9043-9862-8AFAF545B18D}"/>
              </a:ext>
            </a:extLst>
          </p:cNvPr>
          <p:cNvSpPr txBox="1"/>
          <p:nvPr/>
        </p:nvSpPr>
        <p:spPr>
          <a:xfrm>
            <a:off x="4497047" y="1685255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8962E93-B48D-7A4C-92B9-2B5DC6335621}"/>
              </a:ext>
            </a:extLst>
          </p:cNvPr>
          <p:cNvSpPr txBox="1"/>
          <p:nvPr/>
        </p:nvSpPr>
        <p:spPr>
          <a:xfrm>
            <a:off x="1018346" y="1746270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F2F9F46-8803-DB4B-9255-2F064A8840F7}"/>
              </a:ext>
            </a:extLst>
          </p:cNvPr>
          <p:cNvSpPr txBox="1"/>
          <p:nvPr/>
        </p:nvSpPr>
        <p:spPr>
          <a:xfrm>
            <a:off x="273586" y="2250473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1BCD010-6642-D54E-8777-C16D4AEB1E83}"/>
              </a:ext>
            </a:extLst>
          </p:cNvPr>
          <p:cNvSpPr txBox="1"/>
          <p:nvPr/>
        </p:nvSpPr>
        <p:spPr>
          <a:xfrm>
            <a:off x="230569" y="3607351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337EEA0-C73F-3742-8CA1-573A4B878DB0}"/>
              </a:ext>
            </a:extLst>
          </p:cNvPr>
          <p:cNvSpPr txBox="1"/>
          <p:nvPr/>
        </p:nvSpPr>
        <p:spPr>
          <a:xfrm>
            <a:off x="8385240" y="2360991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336F9FE-48B1-9449-A47A-71AA6F35D5CB}"/>
              </a:ext>
            </a:extLst>
          </p:cNvPr>
          <p:cNvSpPr txBox="1"/>
          <p:nvPr/>
        </p:nvSpPr>
        <p:spPr>
          <a:xfrm>
            <a:off x="8385240" y="3745850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365090" y="3385653"/>
            <a:ext cx="948467" cy="720393"/>
            <a:chOff x="2957936" y="4119462"/>
            <a:chExt cx="948467" cy="72039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046157" y="1346680"/>
            <a:ext cx="948467" cy="720393"/>
            <a:chOff x="2957936" y="4119462"/>
            <a:chExt cx="948467" cy="72039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354398" y="2111184"/>
            <a:ext cx="948467" cy="720393"/>
            <a:chOff x="2957936" y="4119462"/>
            <a:chExt cx="948467" cy="72039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96018" y="3385653"/>
            <a:ext cx="948467" cy="720393"/>
            <a:chOff x="2957936" y="4119462"/>
            <a:chExt cx="948467" cy="72039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874356" y="2114201"/>
            <a:ext cx="948467" cy="720393"/>
            <a:chOff x="2957936" y="4119462"/>
            <a:chExt cx="948467" cy="72039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75" name="Picture 7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010444" y="7989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6" name="Straight Connector 75"/>
          <p:cNvCxnSpPr/>
          <p:nvPr/>
        </p:nvCxnSpPr>
        <p:spPr>
          <a:xfrm flipH="1">
            <a:off x="5103628" y="17945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162844" y="9513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8" name="Straight Connector 77"/>
          <p:cNvCxnSpPr/>
          <p:nvPr/>
        </p:nvCxnSpPr>
        <p:spPr>
          <a:xfrm flipH="1">
            <a:off x="5256028" y="19469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315244" y="11037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0" name="Straight Connector 79"/>
          <p:cNvCxnSpPr/>
          <p:nvPr/>
        </p:nvCxnSpPr>
        <p:spPr>
          <a:xfrm flipH="1">
            <a:off x="5408428" y="20993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27162B2B-ADEF-4149-A864-BFE9236B8C2F}"/>
              </a:ext>
            </a:extLst>
          </p:cNvPr>
          <p:cNvSpPr txBox="1"/>
          <p:nvPr/>
        </p:nvSpPr>
        <p:spPr>
          <a:xfrm>
            <a:off x="5523161" y="1425934"/>
            <a:ext cx="1138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89">
              <a:defRPr/>
            </a:pPr>
            <a:r>
              <a:rPr lang="en-US" sz="1200" b="1" dirty="0" smtClean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Additional Sites</a:t>
            </a:r>
            <a:endParaRPr lang="en-US" sz="1200" b="1" dirty="0">
              <a:solidFill>
                <a:srgbClr val="D8D8D8">
                  <a:lumMod val="10000"/>
                </a:srgb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6870" y="4055183"/>
            <a:ext cx="20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Aether Deployment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4E1657C9-7598-0147-9167-5B7FBBC5CE94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028968"/>
              <a:chOff x="1735504" y="1294190"/>
              <a:chExt cx="5608883" cy="2028968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="" xmlns:a16="http://schemas.microsoft.com/office/drawing/2014/main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=""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=""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=""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=""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=""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=""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=""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=""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=""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="" xmlns:a16="http://schemas.microsoft.com/office/drawing/2014/main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="" xmlns:a16="http://schemas.microsoft.com/office/drawing/2014/main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="" xmlns:a16="http://schemas.microsoft.com/office/drawing/2014/main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="" xmlns:a16="http://schemas.microsoft.com/office/drawing/2014/main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2A79492E-F502-9747-9614-CAB8C7537BA0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23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BA9EBAF-3D18-6342-B27F-22C03581FC9A}"/>
              </a:ext>
            </a:extLst>
          </p:cNvPr>
          <p:cNvGrpSpPr/>
          <p:nvPr/>
        </p:nvGrpSpPr>
        <p:grpSpPr>
          <a:xfrm flipH="1">
            <a:off x="1735504" y="852375"/>
            <a:ext cx="5608883" cy="2714264"/>
            <a:chOff x="1735504" y="852375"/>
            <a:chExt cx="5608883" cy="2714264"/>
          </a:xfrm>
        </p:grpSpPr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=""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=""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=""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</a:t>
              </a:r>
            </a:p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=""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=""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=""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=""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="" xmlns:a16="http://schemas.microsoft.com/office/drawing/2014/main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Can 125">
              <a:extLst>
                <a:ext uri="{FF2B5EF4-FFF2-40B4-BE49-F238E27FC236}">
                  <a16:creationId xmlns="" xmlns:a16="http://schemas.microsoft.com/office/drawing/2014/main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="" xmlns:a16="http://schemas.microsoft.com/office/drawing/2014/main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="" xmlns:a16="http://schemas.microsoft.com/office/drawing/2014/main" id="{B77509E1-2D75-EE49-9173-D22339BC284B}"/>
                </a:ext>
              </a:extLst>
            </p:cNvPr>
            <p:cNvSpPr/>
            <p:nvPr/>
          </p:nvSpPr>
          <p:spPr>
            <a:xfrm>
              <a:off x="2377923" y="2450058"/>
              <a:ext cx="9204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Voice Traffic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="" xmlns:a16="http://schemas.microsoft.com/office/drawing/2014/main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="" xmlns:a16="http://schemas.microsoft.com/office/drawing/2014/main" id="{DC25FAB7-9CD9-B247-8754-E3DEFE646764}"/>
                </a:ext>
              </a:extLst>
            </p:cNvPr>
            <p:cNvSpPr/>
            <p:nvPr/>
          </p:nvSpPr>
          <p:spPr>
            <a:xfrm>
              <a:off x="3528603" y="3320418"/>
              <a:ext cx="18373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Streaming Multimedia Traff</a:t>
              </a:r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3E6A324-2D59-B140-A022-8589CC5FD893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75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382804BD-32BE-0A4D-800E-41E1494952DC}"/>
              </a:ext>
            </a:extLst>
          </p:cNvPr>
          <p:cNvGrpSpPr/>
          <p:nvPr/>
        </p:nvGrpSpPr>
        <p:grpSpPr>
          <a:xfrm flipH="1">
            <a:off x="1735504" y="852375"/>
            <a:ext cx="5608883" cy="2736976"/>
            <a:chOff x="1735504" y="852375"/>
            <a:chExt cx="5608883" cy="2736976"/>
          </a:xfrm>
        </p:grpSpPr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295161"/>
              <a:chOff x="1735504" y="1294190"/>
              <a:chExt cx="5608883" cy="229516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="" xmlns:a16="http://schemas.microsoft.com/office/drawing/2014/main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=""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=""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=""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=""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=""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=""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=""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=""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=""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="" xmlns:a16="http://schemas.microsoft.com/office/drawing/2014/main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="" xmlns:a16="http://schemas.microsoft.com/office/drawing/2014/main" id="{4E12C6E6-B9B1-8749-964E-FB25E4D9519C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="" xmlns:a16="http://schemas.microsoft.com/office/drawing/2014/main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="" xmlns:a16="http://schemas.microsoft.com/office/drawing/2014/main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="" xmlns:a16="http://schemas.microsoft.com/office/drawing/2014/main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="" xmlns:a16="http://schemas.microsoft.com/office/drawing/2014/main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2994199" y="3343130"/>
                <a:ext cx="12618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="" xmlns:a16="http://schemas.microsoft.com/office/drawing/2014/main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47105" y="1898101"/>
                <a:ext cx="12394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Physical Layer 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Packets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Transmitted Using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="" xmlns:a16="http://schemas.microsoft.com/office/drawing/2014/main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="" xmlns:a16="http://schemas.microsoft.com/office/drawing/2014/main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="" xmlns:a16="http://schemas.microsoft.com/office/drawing/2014/main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="" xmlns:a16="http://schemas.microsoft.com/office/drawing/2014/main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2987607" y="1389502"/>
                <a:ext cx="9140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SCTP over IP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46825FA7-BC80-F143-A37F-80DFB02C4675}"/>
              </a:ext>
            </a:extLst>
          </p:cNvPr>
          <p:cNvGrpSpPr/>
          <p:nvPr/>
        </p:nvGrpSpPr>
        <p:grpSpPr>
          <a:xfrm flipH="1">
            <a:off x="1435462" y="852375"/>
            <a:ext cx="6573980" cy="3330866"/>
            <a:chOff x="1735504" y="852375"/>
            <a:chExt cx="6573980" cy="333086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="" xmlns:a16="http://schemas.microsoft.com/office/drawing/2014/main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=""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=""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=""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=""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=""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=""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=""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4E12C6E6-B9B1-8749-964E-FB25E4D9519C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="" xmlns:a16="http://schemas.microsoft.com/office/drawing/2014/main" id="{C0FA9F10-5DAF-2B44-8640-19F4AC9B9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1" name="Straight Arrow Connector 40">
              <a:extLst>
                <a:ext uri="{FF2B5EF4-FFF2-40B4-BE49-F238E27FC236}">
                  <a16:creationId xmlns="" xmlns:a16="http://schemas.microsoft.com/office/drawing/2014/main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="" xmlns:a16="http://schemas.microsoft.com/office/drawing/2014/main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="" xmlns:a16="http://schemas.microsoft.com/office/drawing/2014/main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="" xmlns:a16="http://schemas.microsoft.com/office/drawing/2014/main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="" xmlns:a16="http://schemas.microsoft.com/office/drawing/2014/main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="" xmlns:a16="http://schemas.microsoft.com/office/drawing/2014/main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="" xmlns:a16="http://schemas.microsoft.com/office/drawing/2014/main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="" xmlns:a16="http://schemas.microsoft.com/office/drawing/2014/main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="" xmlns:a16="http://schemas.microsoft.com/office/drawing/2014/main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STATION – WHAT DOES IT DO?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90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B58FF851-81EC-E744-AB02-7B1464F5D221}"/>
              </a:ext>
            </a:extLst>
          </p:cNvPr>
          <p:cNvGrpSpPr/>
          <p:nvPr/>
        </p:nvGrpSpPr>
        <p:grpSpPr>
          <a:xfrm flipH="1">
            <a:off x="1587739" y="1110359"/>
            <a:ext cx="6421703" cy="3072882"/>
            <a:chOff x="1735504" y="1110359"/>
            <a:chExt cx="6421703" cy="30728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="" xmlns:a16="http://schemas.microsoft.com/office/drawing/2014/main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="" xmlns:a16="http://schemas.microsoft.com/office/drawing/2014/main" id="{F17426F8-E40E-5B4C-8618-7339112A0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riangle 45">
              <a:extLst>
                <a:ext uri="{FF2B5EF4-FFF2-40B4-BE49-F238E27FC236}">
                  <a16:creationId xmlns="" xmlns:a16="http://schemas.microsoft.com/office/drawing/2014/main" id="{45F1AD69-5BF9-AF43-BE18-82884C463AA6}"/>
                </a:ext>
              </a:extLst>
            </p:cNvPr>
            <p:cNvSpPr/>
            <p:nvPr/>
          </p:nvSpPr>
          <p:spPr>
            <a:xfrm rot="15420000">
              <a:off x="5986343" y="7478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="" xmlns:a16="http://schemas.microsoft.com/office/drawing/2014/main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="" xmlns:a16="http://schemas.microsoft.com/office/drawing/2014/main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="" xmlns:a16="http://schemas.microsoft.com/office/drawing/2014/main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="" xmlns:a16="http://schemas.microsoft.com/office/drawing/2014/main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="" xmlns:a16="http://schemas.microsoft.com/office/drawing/2014/main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F6E604F9-A3C1-F646-AE40-ED0411716CDC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="" xmlns:a16="http://schemas.microsoft.com/office/drawing/2014/main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75297" y="1898130"/>
              <a:ext cx="1368493" cy="10764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09B8BB9B-9576-DC46-A1D4-4F9A3D2ADAB9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="" xmlns:a16="http://schemas.microsoft.com/office/drawing/2014/main" id="{8FAE0075-42E4-E54F-B07A-7A79644C4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67" name="Straight Arrow Connector 66">
              <a:extLst>
                <a:ext uri="{FF2B5EF4-FFF2-40B4-BE49-F238E27FC236}">
                  <a16:creationId xmlns="" xmlns:a16="http://schemas.microsoft.com/office/drawing/2014/main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="" xmlns:a16="http://schemas.microsoft.com/office/drawing/2014/main" id="{E299D6F2-F55A-A941-A113-29F55EDD8A56}"/>
                </a:ext>
              </a:extLst>
            </p:cNvPr>
            <p:cNvSpPr/>
            <p:nvPr/>
          </p:nvSpPr>
          <p:spPr>
            <a:xfrm rot="13860000">
              <a:off x="6489723" y="1497222"/>
              <a:ext cx="1580429" cy="1754538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="" xmlns:a16="http://schemas.microsoft.com/office/drawing/2014/main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="" xmlns:a16="http://schemas.microsoft.com/office/drawing/2014/main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="" xmlns:a16="http://schemas.microsoft.com/office/drawing/2014/main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="" xmlns:a16="http://schemas.microsoft.com/office/drawing/2014/main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="" xmlns:a16="http://schemas.microsoft.com/office/drawing/2014/main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="" xmlns:a16="http://schemas.microsoft.com/office/drawing/2014/main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="" xmlns:a16="http://schemas.microsoft.com/office/drawing/2014/main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043790" y="1715250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600496" y="2081010"/>
            <a:ext cx="505345" cy="852039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22DB6DD-0E8C-A04E-A11A-5850F9B0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AND DIGITAL MODULATION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Digital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Modulation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RF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Modulation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Pulse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Shaping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178486</TotalTime>
  <Words>946</Words>
  <Application>Microsoft Macintosh PowerPoint</Application>
  <PresentationFormat>On-screen Show (16:9)</PresentationFormat>
  <Paragraphs>551</Paragraphs>
  <Slides>37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52" baseType="lpstr">
      <vt:lpstr>Calibri</vt:lpstr>
      <vt:lpstr>Calibri Light</vt:lpstr>
      <vt:lpstr>Corbel</vt:lpstr>
      <vt:lpstr>Gotham Book</vt:lpstr>
      <vt:lpstr>Gotham Light</vt:lpstr>
      <vt:lpstr>Gotham Medium</vt:lpstr>
      <vt:lpstr>Helvetica Light</vt:lpstr>
      <vt:lpstr>Lato</vt:lpstr>
      <vt:lpstr>Lato Bold</vt:lpstr>
      <vt:lpstr>Lato Light</vt:lpstr>
      <vt:lpstr>Symbol</vt:lpstr>
      <vt:lpstr>Arial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 STATION – WHAT DOES IT DO?</vt:lpstr>
      <vt:lpstr>PowerPoint Presentation</vt:lpstr>
      <vt:lpstr>CODING AND DIGITAL MODULATION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 PROTOCOL STACK</vt:lpstr>
      <vt:lpstr>RAN PROTOCOL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Microsoft Office User</cp:lastModifiedBy>
  <cp:revision>1706</cp:revision>
  <dcterms:created xsi:type="dcterms:W3CDTF">2013-11-05T15:47:42Z</dcterms:created>
  <dcterms:modified xsi:type="dcterms:W3CDTF">2020-03-20T00:12:38Z</dcterms:modified>
  <cp:category/>
</cp:coreProperties>
</file>