
<file path=[Content_Types].xml><?xml version="1.0" encoding="utf-8"?>
<Types xmlns="http://schemas.openxmlformats.org/package/2006/content-types">
  <Default Extension="xml" ContentType="application/xml"/>
  <Default Extension="tif" ContentType="image/tif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2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780" r:id="rId2"/>
    <p:sldMasterId id="2147483817" r:id="rId3"/>
  </p:sldMasterIdLst>
  <p:notesMasterIdLst>
    <p:notesMasterId r:id="rId44"/>
  </p:notesMasterIdLst>
  <p:handoutMasterIdLst>
    <p:handoutMasterId r:id="rId45"/>
  </p:handoutMasterIdLst>
  <p:sldIdLst>
    <p:sldId id="1484" r:id="rId4"/>
    <p:sldId id="1483" r:id="rId5"/>
    <p:sldId id="1376" r:id="rId6"/>
    <p:sldId id="1379" r:id="rId7"/>
    <p:sldId id="1327" r:id="rId8"/>
    <p:sldId id="1380" r:id="rId9"/>
    <p:sldId id="1381" r:id="rId10"/>
    <p:sldId id="1391" r:id="rId11"/>
    <p:sldId id="1512" r:id="rId12"/>
    <p:sldId id="1490" r:id="rId13"/>
    <p:sldId id="1464" r:id="rId14"/>
    <p:sldId id="1500" r:id="rId15"/>
    <p:sldId id="1501" r:id="rId16"/>
    <p:sldId id="1392" r:id="rId17"/>
    <p:sldId id="1486" r:id="rId18"/>
    <p:sldId id="1487" r:id="rId19"/>
    <p:sldId id="1457" r:id="rId20"/>
    <p:sldId id="1488" r:id="rId21"/>
    <p:sldId id="1489" r:id="rId22"/>
    <p:sldId id="1491" r:id="rId23"/>
    <p:sldId id="1492" r:id="rId24"/>
    <p:sldId id="1494" r:id="rId25"/>
    <p:sldId id="1498" r:id="rId26"/>
    <p:sldId id="1495" r:id="rId27"/>
    <p:sldId id="1497" r:id="rId28"/>
    <p:sldId id="1499" r:id="rId29"/>
    <p:sldId id="1478" r:id="rId30"/>
    <p:sldId id="1480" r:id="rId31"/>
    <p:sldId id="1481" r:id="rId32"/>
    <p:sldId id="1482" r:id="rId33"/>
    <p:sldId id="1510" r:id="rId34"/>
    <p:sldId id="1502" r:id="rId35"/>
    <p:sldId id="1511" r:id="rId36"/>
    <p:sldId id="1513" r:id="rId37"/>
    <p:sldId id="1514" r:id="rId38"/>
    <p:sldId id="1515" r:id="rId39"/>
    <p:sldId id="1519" r:id="rId40"/>
    <p:sldId id="1521" r:id="rId41"/>
    <p:sldId id="1529" r:id="rId42"/>
    <p:sldId id="1528" r:id="rId4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">
          <p15:clr>
            <a:srgbClr val="A4A3A4"/>
          </p15:clr>
        </p15:guide>
        <p15:guide id="2" orient="horz" pos="1856">
          <p15:clr>
            <a:srgbClr val="A4A3A4"/>
          </p15:clr>
        </p15:guide>
        <p15:guide id="3" pos="340">
          <p15:clr>
            <a:srgbClr val="A4A3A4"/>
          </p15:clr>
        </p15:guide>
        <p15:guide id="4" pos="4822">
          <p15:clr>
            <a:srgbClr val="A4A3A4"/>
          </p15:clr>
        </p15:guide>
        <p15:guide id="5" pos="53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ru Parulkar" initials="G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9D1F"/>
    <a:srgbClr val="6ABADD"/>
    <a:srgbClr val="186C3F"/>
    <a:srgbClr val="942093"/>
    <a:srgbClr val="3A86AA"/>
    <a:srgbClr val="BF8100"/>
    <a:srgbClr val="A4242D"/>
    <a:srgbClr val="A3242D"/>
    <a:srgbClr val="979797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66" autoAdjust="0"/>
    <p:restoredTop sz="95289" autoAdjust="0"/>
  </p:normalViewPr>
  <p:slideViewPr>
    <p:cSldViewPr snapToGrid="0" snapToObjects="1">
      <p:cViewPr>
        <p:scale>
          <a:sx n="137" d="100"/>
          <a:sy n="137" d="100"/>
        </p:scale>
        <p:origin x="840" y="208"/>
      </p:cViewPr>
      <p:guideLst>
        <p:guide orient="horz" pos="453"/>
        <p:guide orient="horz" pos="1856"/>
        <p:guide pos="340"/>
        <p:guide pos="4822"/>
        <p:guide pos="5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5" d="100"/>
        <a:sy n="95" d="100"/>
      </p:scale>
      <p:origin x="0" y="0"/>
    </p:cViewPr>
  </p:notesTextViewPr>
  <p:sorterViewPr>
    <p:cViewPr varScale="1">
      <p:scale>
        <a:sx n="100" d="100"/>
        <a:sy n="100" d="100"/>
      </p:scale>
      <p:origin x="0" y="20240"/>
    </p:cViewPr>
  </p:sorterViewPr>
  <p:notesViewPr>
    <p:cSldViewPr snapToGrid="0" snapToObjects="1">
      <p:cViewPr>
        <p:scale>
          <a:sx n="177" d="100"/>
          <a:sy n="177" d="100"/>
        </p:scale>
        <p:origin x="144" y="-23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commentAuthors" Target="commentAuthors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A0AD5-5770-0047-B01C-0D44DA2D50F8}" type="datetimeFigureOut">
              <a:rPr lang="en-US" smtClean="0"/>
              <a:t>7/22/20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4FC40-8C88-4245-9DEA-E93D2125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522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90C62-4511-1647-9FD9-4790B2DD9EDB}" type="datetimeFigureOut">
              <a:rPr lang="en-US" smtClean="0"/>
              <a:t>7/22/20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50710-3577-E74A-9C2F-93CD90266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13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159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31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57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03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29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9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E8AFDA-301D-4C4D-9A58-9902B72A24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0921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61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1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68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45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20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44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45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1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26845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517945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81605487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9037090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5283563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9846378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solidFill>
                <a:srgbClr val="FFFFFF"/>
              </a:solidFill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8975432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373512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396012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5575788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2027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2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26229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090898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9057726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409891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909291B-4395-DA4E-AF45-4FED56D0DE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0841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2421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15352501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57643021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397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9696156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33FDF77-1F39-A240-9120-1832B60EC5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87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3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9859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0498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10253611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25468475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1548944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74632231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82154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351780779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90399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37645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4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74639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88785136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>
                <a:lumMod val="75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484730126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597068214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18304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231271715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595164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5216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5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13498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6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2071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696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8705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none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864611"/>
            <a:ext cx="8020050" cy="237886"/>
          </a:xfrm>
        </p:spPr>
        <p:txBody>
          <a:bodyPr anchor="b">
            <a:sp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99309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919424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50820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26014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077283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80921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465876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59950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13945C5-961C-334E-B2D7-D7302B115E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02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1E75E1E9-CB69-D04C-98F3-86F236581B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57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5825000-6CE9-7247-A404-92CE09488C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795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E3F05AE-2EA4-AA49-8394-466C3300E6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551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9C1A369-9A24-C84E-AFFF-4A2A10E3C1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276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56F392D-13E4-7A48-95D8-E58FBB0B1C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Light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898697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rgbClr val="2E99C8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BDCF6BE-9A73-BA42-A32A-4076AF0550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625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96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D0B4F04-BF98-F04A-8AA2-65429A01CB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25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B9B970A-1C4D-844F-B6D7-8B4A8A9528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030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D7CD406-A709-1849-9AD8-53603FABD4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595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0A3FD9B-9C12-E04C-9EF3-5ECFF5171B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346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5529587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EEB9F48-7A1C-C348-824E-7CC933CE4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887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826E128-41CD-8F4B-AD6D-4AF7BDBB4C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450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7C8B5C3-AFE0-424A-869B-9816F17BC1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Light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5959580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chemeClr val="bg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xmlns="" id="{76727391-C727-CE4A-AD91-DD738CE64F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320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0B2882B-F856-C045-9BC1-CB7E1FA815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412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CF740E0-FF25-1E4F-9301-921B26DB4B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2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865562BB-E200-7D49-A1F0-E9EA9D9195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870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A3EA25C2-E59E-AF47-912D-476E47A3D3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8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9E90447F-00FD-8247-98B3-082E5F3B5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581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2D83C8AD-FEB0-1E43-B2D7-61F175A836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3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7AFD1D11-9E44-0B4A-8BB6-30CC013423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698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4B811659-14BC-2347-853E-8946DE183C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407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2F4ED552-94DC-4D44-915D-770F818422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1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Light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050851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675FB99-DCAB-D049-A8D7-70CD4C9228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636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1"/>
            <a:ext cx="8031162" cy="343537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3" y="734899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09108033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92176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4821308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4" name="Oval 13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Arc 15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Arc 16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20525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2"/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410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865708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163269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02220239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8966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Light Tit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414253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003134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82515933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8407128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8634411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2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3481" y="4897913"/>
            <a:ext cx="1073865" cy="18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0923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4875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720574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2814850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2970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8455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Light 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0378677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4335D1F-E67A-FB48-BD9C-3B6458BD59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6386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8863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60456520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058091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53153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9455665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7214583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22993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4503628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398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4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Light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2679177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4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6323539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73508612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80636888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23017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5819924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181752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918096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097538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1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3387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rgbClr val="FFFFFF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6116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36983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1">
              <a:lumMod val="50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2117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452131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834247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9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419857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0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335648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1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613264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2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316623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3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80818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4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904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theme" Target="../theme/theme1.xml"/><Relationship Id="rId53" Type="http://schemas.openxmlformats.org/officeDocument/2006/relationships/image" Target="../media/image1.png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72.xml"/><Relationship Id="rId22" Type="http://schemas.openxmlformats.org/officeDocument/2006/relationships/slideLayout" Target="../slideLayouts/slideLayout73.xml"/><Relationship Id="rId23" Type="http://schemas.openxmlformats.org/officeDocument/2006/relationships/slideLayout" Target="../slideLayouts/slideLayout74.xml"/><Relationship Id="rId24" Type="http://schemas.openxmlformats.org/officeDocument/2006/relationships/slideLayout" Target="../slideLayouts/slideLayout75.xml"/><Relationship Id="rId25" Type="http://schemas.openxmlformats.org/officeDocument/2006/relationships/slideLayout" Target="../slideLayouts/slideLayout76.xml"/><Relationship Id="rId26" Type="http://schemas.openxmlformats.org/officeDocument/2006/relationships/slideLayout" Target="../slideLayouts/slideLayout77.xml"/><Relationship Id="rId27" Type="http://schemas.openxmlformats.org/officeDocument/2006/relationships/slideLayout" Target="../slideLayouts/slideLayout78.xml"/><Relationship Id="rId28" Type="http://schemas.openxmlformats.org/officeDocument/2006/relationships/slideLayout" Target="../slideLayouts/slideLayout79.xml"/><Relationship Id="rId29" Type="http://schemas.openxmlformats.org/officeDocument/2006/relationships/slideLayout" Target="../slideLayouts/slideLayout80.xml"/><Relationship Id="rId1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81.xml"/><Relationship Id="rId31" Type="http://schemas.openxmlformats.org/officeDocument/2006/relationships/slideLayout" Target="../slideLayouts/slideLayout82.xml"/><Relationship Id="rId32" Type="http://schemas.openxmlformats.org/officeDocument/2006/relationships/slideLayout" Target="../slideLayouts/slideLayout83.xml"/><Relationship Id="rId9" Type="http://schemas.openxmlformats.org/officeDocument/2006/relationships/slideLayout" Target="../slideLayouts/slideLayout60.xml"/><Relationship Id="rId6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9.xml"/><Relationship Id="rId33" Type="http://schemas.openxmlformats.org/officeDocument/2006/relationships/slideLayout" Target="../slideLayouts/slideLayout84.xml"/><Relationship Id="rId34" Type="http://schemas.openxmlformats.org/officeDocument/2006/relationships/slideLayout" Target="../slideLayouts/slideLayout85.xml"/><Relationship Id="rId35" Type="http://schemas.openxmlformats.org/officeDocument/2006/relationships/slideLayout" Target="../slideLayouts/slideLayout86.xml"/><Relationship Id="rId36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69.xml"/><Relationship Id="rId19" Type="http://schemas.openxmlformats.org/officeDocument/2006/relationships/slideLayout" Target="../slideLayouts/slideLayout70.xml"/><Relationship Id="rId37" Type="http://schemas.openxmlformats.org/officeDocument/2006/relationships/theme" Target="../theme/theme2.xml"/><Relationship Id="rId38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46" Type="http://schemas.openxmlformats.org/officeDocument/2006/relationships/slideLayout" Target="../slideLayouts/slideLayout133.xml"/><Relationship Id="rId47" Type="http://schemas.openxmlformats.org/officeDocument/2006/relationships/slideLayout" Target="../slideLayouts/slideLayout134.xml"/><Relationship Id="rId48" Type="http://schemas.openxmlformats.org/officeDocument/2006/relationships/slideLayout" Target="../slideLayouts/slideLayout135.xml"/><Relationship Id="rId49" Type="http://schemas.openxmlformats.org/officeDocument/2006/relationships/slideLayout" Target="../slideLayouts/slideLayout136.xml"/><Relationship Id="rId20" Type="http://schemas.openxmlformats.org/officeDocument/2006/relationships/slideLayout" Target="../slideLayouts/slideLayout107.xml"/><Relationship Id="rId21" Type="http://schemas.openxmlformats.org/officeDocument/2006/relationships/slideLayout" Target="../slideLayouts/slideLayout108.xml"/><Relationship Id="rId22" Type="http://schemas.openxmlformats.org/officeDocument/2006/relationships/slideLayout" Target="../slideLayouts/slideLayout109.xml"/><Relationship Id="rId23" Type="http://schemas.openxmlformats.org/officeDocument/2006/relationships/slideLayout" Target="../slideLayouts/slideLayout110.xml"/><Relationship Id="rId24" Type="http://schemas.openxmlformats.org/officeDocument/2006/relationships/slideLayout" Target="../slideLayouts/slideLayout111.xml"/><Relationship Id="rId25" Type="http://schemas.openxmlformats.org/officeDocument/2006/relationships/slideLayout" Target="../slideLayouts/slideLayout112.xml"/><Relationship Id="rId26" Type="http://schemas.openxmlformats.org/officeDocument/2006/relationships/slideLayout" Target="../slideLayouts/slideLayout113.xml"/><Relationship Id="rId27" Type="http://schemas.openxmlformats.org/officeDocument/2006/relationships/slideLayout" Target="../slideLayouts/slideLayout114.xml"/><Relationship Id="rId28" Type="http://schemas.openxmlformats.org/officeDocument/2006/relationships/slideLayout" Target="../slideLayouts/slideLayout115.xml"/><Relationship Id="rId29" Type="http://schemas.openxmlformats.org/officeDocument/2006/relationships/slideLayout" Target="../slideLayouts/slideLayout116.xml"/><Relationship Id="rId50" Type="http://schemas.openxmlformats.org/officeDocument/2006/relationships/theme" Target="../theme/theme3.xml"/><Relationship Id="rId51" Type="http://schemas.openxmlformats.org/officeDocument/2006/relationships/image" Target="../media/image1.png"/><Relationship Id="rId1" Type="http://schemas.openxmlformats.org/officeDocument/2006/relationships/slideLayout" Target="../slideLayouts/slideLayout88.xml"/><Relationship Id="rId2" Type="http://schemas.openxmlformats.org/officeDocument/2006/relationships/slideLayout" Target="../slideLayouts/slideLayout89.xml"/><Relationship Id="rId3" Type="http://schemas.openxmlformats.org/officeDocument/2006/relationships/slideLayout" Target="../slideLayouts/slideLayout90.xml"/><Relationship Id="rId4" Type="http://schemas.openxmlformats.org/officeDocument/2006/relationships/slideLayout" Target="../slideLayouts/slideLayout91.xml"/><Relationship Id="rId5" Type="http://schemas.openxmlformats.org/officeDocument/2006/relationships/slideLayout" Target="../slideLayouts/slideLayout92.xml"/><Relationship Id="rId30" Type="http://schemas.openxmlformats.org/officeDocument/2006/relationships/slideLayout" Target="../slideLayouts/slideLayout117.xml"/><Relationship Id="rId31" Type="http://schemas.openxmlformats.org/officeDocument/2006/relationships/slideLayout" Target="../slideLayouts/slideLayout118.xml"/><Relationship Id="rId32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96.xml"/><Relationship Id="rId6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4.xml"/><Relationship Id="rId8" Type="http://schemas.openxmlformats.org/officeDocument/2006/relationships/slideLayout" Target="../slideLayouts/slideLayout95.xml"/><Relationship Id="rId33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121.xml"/><Relationship Id="rId35" Type="http://schemas.openxmlformats.org/officeDocument/2006/relationships/slideLayout" Target="../slideLayouts/slideLayout122.xml"/><Relationship Id="rId36" Type="http://schemas.openxmlformats.org/officeDocument/2006/relationships/slideLayout" Target="../slideLayouts/slideLayout123.xml"/><Relationship Id="rId10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98.xml"/><Relationship Id="rId12" Type="http://schemas.openxmlformats.org/officeDocument/2006/relationships/slideLayout" Target="../slideLayouts/slideLayout99.xml"/><Relationship Id="rId13" Type="http://schemas.openxmlformats.org/officeDocument/2006/relationships/slideLayout" Target="../slideLayouts/slideLayout100.xml"/><Relationship Id="rId14" Type="http://schemas.openxmlformats.org/officeDocument/2006/relationships/slideLayout" Target="../slideLayouts/slideLayout101.xml"/><Relationship Id="rId15" Type="http://schemas.openxmlformats.org/officeDocument/2006/relationships/slideLayout" Target="../slideLayouts/slideLayout102.xml"/><Relationship Id="rId16" Type="http://schemas.openxmlformats.org/officeDocument/2006/relationships/slideLayout" Target="../slideLayouts/slideLayout103.xml"/><Relationship Id="rId17" Type="http://schemas.openxmlformats.org/officeDocument/2006/relationships/slideLayout" Target="../slideLayouts/slideLayout104.xml"/><Relationship Id="rId18" Type="http://schemas.openxmlformats.org/officeDocument/2006/relationships/slideLayout" Target="../slideLayouts/slideLayout105.xml"/><Relationship Id="rId19" Type="http://schemas.openxmlformats.org/officeDocument/2006/relationships/slideLayout" Target="../slideLayouts/slideLayout106.xml"/><Relationship Id="rId37" Type="http://schemas.openxmlformats.org/officeDocument/2006/relationships/slideLayout" Target="../slideLayouts/slideLayout124.xml"/><Relationship Id="rId38" Type="http://schemas.openxmlformats.org/officeDocument/2006/relationships/slideLayout" Target="../slideLayouts/slideLayout125.xml"/><Relationship Id="rId39" Type="http://schemas.openxmlformats.org/officeDocument/2006/relationships/slideLayout" Target="../slideLayouts/slideLayout126.xml"/><Relationship Id="rId40" Type="http://schemas.openxmlformats.org/officeDocument/2006/relationships/slideLayout" Target="../slideLayouts/slideLayout127.xml"/><Relationship Id="rId41" Type="http://schemas.openxmlformats.org/officeDocument/2006/relationships/slideLayout" Target="../slideLayouts/slideLayout128.xml"/><Relationship Id="rId42" Type="http://schemas.openxmlformats.org/officeDocument/2006/relationships/slideLayout" Target="../slideLayouts/slideLayout129.xml"/><Relationship Id="rId43" Type="http://schemas.openxmlformats.org/officeDocument/2006/relationships/slideLayout" Target="../slideLayouts/slideLayout130.xml"/><Relationship Id="rId44" Type="http://schemas.openxmlformats.org/officeDocument/2006/relationships/slideLayout" Target="../slideLayouts/slideLayout131.xml"/><Relationship Id="rId45" Type="http://schemas.openxmlformats.org/officeDocument/2006/relationships/slideLayout" Target="../slideLayouts/slideLayout1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rgbClr val="A6A6A6">
              <a:alpha val="3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CAC4EB9-CB46-9E45-81B9-7F7E4EAF1C7B}"/>
              </a:ext>
            </a:extLst>
          </p:cNvPr>
          <p:cNvPicPr>
            <a:picLocks noChangeAspect="1"/>
          </p:cNvPicPr>
          <p:nvPr userDrawn="1"/>
        </p:nvPicPr>
        <p:blipFill>
          <a:blip r:embed="rId53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2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27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726" r:id="rId9"/>
    <p:sldLayoutId id="2147483719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670" r:id="rId16"/>
    <p:sldLayoutId id="2147483857" r:id="rId17"/>
    <p:sldLayoutId id="2147483864" r:id="rId18"/>
    <p:sldLayoutId id="2147483860" r:id="rId19"/>
    <p:sldLayoutId id="2147483861" r:id="rId20"/>
    <p:sldLayoutId id="2147483862" r:id="rId21"/>
    <p:sldLayoutId id="2147483863" r:id="rId22"/>
    <p:sldLayoutId id="2147483865" r:id="rId23"/>
    <p:sldLayoutId id="2147483673" r:id="rId24"/>
    <p:sldLayoutId id="2147483734" r:id="rId25"/>
    <p:sldLayoutId id="2147483735" r:id="rId26"/>
    <p:sldLayoutId id="2147483733" r:id="rId27"/>
    <p:sldLayoutId id="2147483724" r:id="rId28"/>
    <p:sldLayoutId id="2147483736" r:id="rId29"/>
    <p:sldLayoutId id="2147483728" r:id="rId30"/>
    <p:sldLayoutId id="2147483729" r:id="rId31"/>
    <p:sldLayoutId id="2147483725" r:id="rId32"/>
    <p:sldLayoutId id="2147483676" r:id="rId33"/>
    <p:sldLayoutId id="2147483714" r:id="rId34"/>
    <p:sldLayoutId id="2147483716" r:id="rId35"/>
    <p:sldLayoutId id="2147483723" r:id="rId36"/>
    <p:sldLayoutId id="2147483718" r:id="rId37"/>
    <p:sldLayoutId id="2147483677" r:id="rId38"/>
    <p:sldLayoutId id="2147483678" r:id="rId39"/>
    <p:sldLayoutId id="2147483732" r:id="rId40"/>
    <p:sldLayoutId id="2147483709" r:id="rId41"/>
    <p:sldLayoutId id="2147483720" r:id="rId42"/>
    <p:sldLayoutId id="2147483710" r:id="rId43"/>
    <p:sldLayoutId id="2147483721" r:id="rId44"/>
    <p:sldLayoutId id="2147483722" r:id="rId45"/>
    <p:sldLayoutId id="2147483711" r:id="rId46"/>
    <p:sldLayoutId id="2147483713" r:id="rId47"/>
    <p:sldLayoutId id="2147483712" r:id="rId48"/>
    <p:sldLayoutId id="2147483715" r:id="rId49"/>
    <p:sldLayoutId id="2147483681" r:id="rId50"/>
    <p:sldLayoutId id="2147483891" r:id="rId51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000000">
              <a:alpha val="1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08612D16-43C0-ED4C-8800-6C191538AF54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3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858" r:id="rId6"/>
    <p:sldLayoutId id="2147483786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99" r:id="rId19"/>
    <p:sldLayoutId id="2147483800" r:id="rId20"/>
    <p:sldLayoutId id="2147483801" r:id="rId21"/>
    <p:sldLayoutId id="2147483802" r:id="rId22"/>
    <p:sldLayoutId id="2147483803" r:id="rId23"/>
    <p:sldLayoutId id="2147483804" r:id="rId24"/>
    <p:sldLayoutId id="2147483805" r:id="rId25"/>
    <p:sldLayoutId id="2147483806" r:id="rId26"/>
    <p:sldLayoutId id="2147483807" r:id="rId27"/>
    <p:sldLayoutId id="2147483808" r:id="rId28"/>
    <p:sldLayoutId id="2147483809" r:id="rId29"/>
    <p:sldLayoutId id="2147483810" r:id="rId30"/>
    <p:sldLayoutId id="2147483811" r:id="rId31"/>
    <p:sldLayoutId id="2147483812" r:id="rId32"/>
    <p:sldLayoutId id="2147483813" r:id="rId33"/>
    <p:sldLayoutId id="2147483814" r:id="rId34"/>
    <p:sldLayoutId id="2147483815" r:id="rId35"/>
    <p:sldLayoutId id="2147483816" r:id="rId36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01263E83-984E-DA4D-8620-FBCB320A2D4C}"/>
              </a:ext>
            </a:extLst>
          </p:cNvPr>
          <p:cNvPicPr>
            <a:picLocks noChangeAspect="1"/>
          </p:cNvPicPr>
          <p:nvPr userDrawn="1"/>
        </p:nvPicPr>
        <p:blipFill>
          <a:blip r:embed="rId51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3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59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67" r:id="rId13"/>
    <p:sldLayoutId id="2147483873" r:id="rId14"/>
    <p:sldLayoutId id="2147483868" r:id="rId15"/>
    <p:sldLayoutId id="2147483869" r:id="rId16"/>
    <p:sldLayoutId id="2147483870" r:id="rId17"/>
    <p:sldLayoutId id="2147483871" r:id="rId18"/>
    <p:sldLayoutId id="2147483872" r:id="rId19"/>
    <p:sldLayoutId id="2147483823" r:id="rId20"/>
    <p:sldLayoutId id="2147483825" r:id="rId21"/>
    <p:sldLayoutId id="2147483826" r:id="rId22"/>
    <p:sldLayoutId id="2147483827" r:id="rId23"/>
    <p:sldLayoutId id="2147483828" r:id="rId24"/>
    <p:sldLayoutId id="2147483829" r:id="rId25"/>
    <p:sldLayoutId id="2147483830" r:id="rId26"/>
    <p:sldLayoutId id="2147483831" r:id="rId27"/>
    <p:sldLayoutId id="2147483832" r:id="rId28"/>
    <p:sldLayoutId id="2147483833" r:id="rId29"/>
    <p:sldLayoutId id="2147483834" r:id="rId30"/>
    <p:sldLayoutId id="2147483835" r:id="rId31"/>
    <p:sldLayoutId id="2147483836" r:id="rId32"/>
    <p:sldLayoutId id="2147483837" r:id="rId33"/>
    <p:sldLayoutId id="2147483838" r:id="rId34"/>
    <p:sldLayoutId id="2147483839" r:id="rId35"/>
    <p:sldLayoutId id="2147483840" r:id="rId36"/>
    <p:sldLayoutId id="2147483841" r:id="rId37"/>
    <p:sldLayoutId id="2147483842" r:id="rId38"/>
    <p:sldLayoutId id="2147483843" r:id="rId39"/>
    <p:sldLayoutId id="2147483844" r:id="rId40"/>
    <p:sldLayoutId id="2147483845" r:id="rId41"/>
    <p:sldLayoutId id="2147483846" r:id="rId42"/>
    <p:sldLayoutId id="2147483847" r:id="rId43"/>
    <p:sldLayoutId id="2147483848" r:id="rId44"/>
    <p:sldLayoutId id="2147483849" r:id="rId45"/>
    <p:sldLayoutId id="2147483850" r:id="rId46"/>
    <p:sldLayoutId id="2147483851" r:id="rId47"/>
    <p:sldLayoutId id="2147483852" r:id="rId48"/>
    <p:sldLayoutId id="2147483853" r:id="rId49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tif"/><Relationship Id="rId6" Type="http://schemas.openxmlformats.org/officeDocument/2006/relationships/image" Target="../media/image6.tiff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tiff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6.tiff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3.emf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28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636998" y="436877"/>
            <a:ext cx="5860248" cy="4202130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latin typeface="+mj-lt"/>
              </a:rPr>
              <a:t>Cellular Access Network</a:t>
            </a:r>
            <a:endParaRPr lang="en-US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38B9826-50B8-EA4F-9738-95A8E952E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114" y="644217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Line">
            <a:extLst>
              <a:ext uri="{FF2B5EF4-FFF2-40B4-BE49-F238E27FC236}">
                <a16:creationId xmlns:a16="http://schemas.microsoft.com/office/drawing/2014/main" xmlns="" id="{6FEBA4EB-39C6-184B-B647-F0E86D504964}"/>
              </a:ext>
            </a:extLst>
          </p:cNvPr>
          <p:cNvSpPr/>
          <p:nvPr/>
        </p:nvSpPr>
        <p:spPr>
          <a:xfrm flipH="1" flipV="1">
            <a:off x="3330562" y="1515665"/>
            <a:ext cx="311161" cy="473312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E46493FA-C310-7247-9208-75B0187200A2}"/>
              </a:ext>
            </a:extLst>
          </p:cNvPr>
          <p:cNvSpPr txBox="1"/>
          <p:nvPr/>
        </p:nvSpPr>
        <p:spPr>
          <a:xfrm>
            <a:off x="2967469" y="1676908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eNB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xmlns="" id="{D1F65352-89A5-0946-B3D3-1C1DDD4C0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505808" y="839453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xmlns="" id="{BE750099-9229-0044-9CE8-5E2EAA275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708891" y="973539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xmlns="" id="{CCEEF904-7650-A142-AEC0-4CF1FFCAD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276418" y="945364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7AA54463-5A90-F44C-A25C-26FBF7B58140}"/>
              </a:ext>
            </a:extLst>
          </p:cNvPr>
          <p:cNvSpPr txBox="1"/>
          <p:nvPr/>
        </p:nvSpPr>
        <p:spPr>
          <a:xfrm>
            <a:off x="2343091" y="1121308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UEs</a:t>
            </a:r>
          </a:p>
        </p:txBody>
      </p:sp>
      <p:pic>
        <p:nvPicPr>
          <p:cNvPr id="173" name="Picture 172">
            <a:extLst>
              <a:ext uri="{FF2B5EF4-FFF2-40B4-BE49-F238E27FC236}">
                <a16:creationId xmlns:a16="http://schemas.microsoft.com/office/drawing/2014/main" xmlns="" id="{380187DA-9AA0-5741-86CB-82636DA6D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846" y="1374929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4" name="Line">
            <a:extLst>
              <a:ext uri="{FF2B5EF4-FFF2-40B4-BE49-F238E27FC236}">
                <a16:creationId xmlns:a16="http://schemas.microsoft.com/office/drawing/2014/main" xmlns="" id="{8D93851E-B3AC-5844-97B9-9CD39B5D383C}"/>
              </a:ext>
            </a:extLst>
          </p:cNvPr>
          <p:cNvSpPr/>
          <p:nvPr/>
        </p:nvSpPr>
        <p:spPr>
          <a:xfrm>
            <a:off x="2130860" y="2232153"/>
            <a:ext cx="502062" cy="532615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xmlns="" id="{EB2A13B5-7B92-6348-9530-B84BBED4DD71}"/>
              </a:ext>
            </a:extLst>
          </p:cNvPr>
          <p:cNvSpPr/>
          <p:nvPr/>
        </p:nvSpPr>
        <p:spPr>
          <a:xfrm rot="20985107">
            <a:off x="2800384" y="2242689"/>
            <a:ext cx="812187" cy="400546"/>
          </a:xfrm>
          <a:prstGeom prst="ellipse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12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9" name="Image" descr="Image">
            <a:extLst>
              <a:ext uri="{FF2B5EF4-FFF2-40B4-BE49-F238E27FC236}">
                <a16:creationId xmlns:a16="http://schemas.microsoft.com/office/drawing/2014/main" xmlns="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0571" y="2601486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7" name="Line">
            <a:extLst>
              <a:ext uri="{FF2B5EF4-FFF2-40B4-BE49-F238E27FC236}">
                <a16:creationId xmlns:a16="http://schemas.microsoft.com/office/drawing/2014/main" xmlns="" id="{62A2BFC0-28D4-4345-8890-C84AFF90FB30}"/>
              </a:ext>
            </a:extLst>
          </p:cNvPr>
          <p:cNvSpPr/>
          <p:nvPr/>
        </p:nvSpPr>
        <p:spPr>
          <a:xfrm>
            <a:off x="3619461" y="2694731"/>
            <a:ext cx="1163762" cy="85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xmlns="" id="{8C93FC31-0037-7143-8735-535A059A7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201780" y="1790054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xmlns="" id="{754C2BE2-7F5B-3045-A1CA-E7C8575DE5D8}"/>
              </a:ext>
            </a:extLst>
          </p:cNvPr>
          <p:cNvSpPr txBox="1"/>
          <p:nvPr/>
        </p:nvSpPr>
        <p:spPr>
          <a:xfrm>
            <a:off x="1799189" y="2417733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eNB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84" name="Picture 183">
            <a:extLst>
              <a:ext uri="{FF2B5EF4-FFF2-40B4-BE49-F238E27FC236}">
                <a16:creationId xmlns:a16="http://schemas.microsoft.com/office/drawing/2014/main" xmlns="" id="{04FFA7F0-3BEA-814C-93C6-39F83D135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29865" y="2245038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xmlns="" id="{B90952C1-0294-B14C-B9EF-E06B65343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377039" y="238892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C978DF70-4065-8A43-A2EF-56C8F14A32EE}"/>
              </a:ext>
            </a:extLst>
          </p:cNvPr>
          <p:cNvSpPr txBox="1"/>
          <p:nvPr/>
        </p:nvSpPr>
        <p:spPr>
          <a:xfrm>
            <a:off x="1170670" y="2097491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UEs</a:t>
            </a:r>
          </a:p>
        </p:txBody>
      </p:sp>
      <p:pic>
        <p:nvPicPr>
          <p:cNvPr id="187" name="Picture 186">
            <a:extLst>
              <a:ext uri="{FF2B5EF4-FFF2-40B4-BE49-F238E27FC236}">
                <a16:creationId xmlns:a16="http://schemas.microsoft.com/office/drawing/2014/main" xmlns="" id="{5A2E2CA7-E607-344C-8562-7B547E310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524248" y="1666943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xmlns="" id="{8DF50C83-B107-F542-8CA4-54C449A51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613" y="2901452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255864BD-52C2-8048-85D1-ACCB6EF9AC50}"/>
              </a:ext>
            </a:extLst>
          </p:cNvPr>
          <p:cNvSpPr txBox="1"/>
          <p:nvPr/>
        </p:nvSpPr>
        <p:spPr>
          <a:xfrm>
            <a:off x="1026376" y="3934357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eNB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xmlns="" id="{389F4A6D-F47A-894F-9644-4D75674BD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67431" y="3173889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xmlns="" id="{D0259B20-2BD7-1B4E-9B9B-B0437268D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785402" y="3614070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DD81F1D6-3178-124F-967F-4158794A6890}"/>
              </a:ext>
            </a:extLst>
          </p:cNvPr>
          <p:cNvSpPr txBox="1"/>
          <p:nvPr/>
        </p:nvSpPr>
        <p:spPr>
          <a:xfrm>
            <a:off x="2124440" y="3443162"/>
            <a:ext cx="457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UEs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xmlns="" id="{61969072-2180-5D40-9A48-DDAC612CA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016432" y="3434567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4" name="Line">
            <a:extLst>
              <a:ext uri="{FF2B5EF4-FFF2-40B4-BE49-F238E27FC236}">
                <a16:creationId xmlns:a16="http://schemas.microsoft.com/office/drawing/2014/main" xmlns="" id="{B4EC299B-3C48-1C4E-8E4C-A4787D114287}"/>
              </a:ext>
            </a:extLst>
          </p:cNvPr>
          <p:cNvSpPr/>
          <p:nvPr/>
        </p:nvSpPr>
        <p:spPr>
          <a:xfrm flipV="1">
            <a:off x="1377040" y="2799530"/>
            <a:ext cx="1253532" cy="980484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9387FB56-707C-8648-97BA-EA8350ABAD4E}"/>
              </a:ext>
            </a:extLst>
          </p:cNvPr>
          <p:cNvSpPr/>
          <p:nvPr/>
        </p:nvSpPr>
        <p:spPr>
          <a:xfrm flipH="1">
            <a:off x="4925860" y="2391051"/>
            <a:ext cx="1225561" cy="71913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96" name="Image" descr="Image">
            <a:extLst>
              <a:ext uri="{FF2B5EF4-FFF2-40B4-BE49-F238E27FC236}">
                <a16:creationId xmlns:a16="http://schemas.microsoft.com/office/drawing/2014/main" xmlns="" id="{0144F301-2796-1C4E-A86E-C027A3310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2215" y="2565403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Image" descr="Image">
            <a:extLst>
              <a:ext uri="{FF2B5EF4-FFF2-40B4-BE49-F238E27FC236}">
                <a16:creationId xmlns:a16="http://schemas.microsoft.com/office/drawing/2014/main" xmlns="" id="{AB44D712-2516-2E48-BD82-DF97278BC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0642" y="2614724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6" name="Group 65"/>
          <p:cNvGrpSpPr/>
          <p:nvPr/>
        </p:nvGrpSpPr>
        <p:grpSpPr>
          <a:xfrm>
            <a:off x="6886029" y="1931183"/>
            <a:ext cx="2219670" cy="1470185"/>
            <a:chOff x="6533912" y="2444203"/>
            <a:chExt cx="2219670" cy="1470185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xmlns="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Internet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Line">
            <a:extLst>
              <a:ext uri="{FF2B5EF4-FFF2-40B4-BE49-F238E27FC236}">
                <a16:creationId xmlns:a16="http://schemas.microsoft.com/office/drawing/2014/main" xmlns="" id="{C318DBAA-0B1A-1840-9C5B-456B748802E3}"/>
              </a:ext>
            </a:extLst>
          </p:cNvPr>
          <p:cNvSpPr/>
          <p:nvPr/>
        </p:nvSpPr>
        <p:spPr>
          <a:xfrm>
            <a:off x="6324147" y="2776924"/>
            <a:ext cx="857489" cy="0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/>
          </a:p>
        </p:txBody>
      </p:sp>
      <p:pic>
        <p:nvPicPr>
          <p:cNvPr id="180" name="Image" descr="Image">
            <a:extLst>
              <a:ext uri="{FF2B5EF4-FFF2-40B4-BE49-F238E27FC236}">
                <a16:creationId xmlns:a16="http://schemas.microsoft.com/office/drawing/2014/main" xmlns="" id="{8CFD28DD-5B19-9545-8D1B-606172605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5494" y="1968430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082D2337-2766-EB4C-A14D-57FD5E035511}"/>
              </a:ext>
            </a:extLst>
          </p:cNvPr>
          <p:cNvSpPr/>
          <p:nvPr/>
        </p:nvSpPr>
        <p:spPr>
          <a:xfrm flipH="1">
            <a:off x="722479" y="519073"/>
            <a:ext cx="3703909" cy="3692284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Radio Access Network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74" name="Image" descr="Image">
            <a:extLst>
              <a:ext uri="{FF2B5EF4-FFF2-40B4-BE49-F238E27FC236}">
                <a16:creationId xmlns:a16="http://schemas.microsoft.com/office/drawing/2014/main" xmlns="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6229" y="2509876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912074" y="2760039"/>
            <a:ext cx="1401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Backhaul Network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1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37ED7C0-3948-9140-9262-D5B65CBF1E2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35396" y="3477279"/>
            <a:ext cx="1209504" cy="9972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069B20A-F67D-4D49-850C-9094826A8A4B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048030" y="2612337"/>
            <a:ext cx="867263" cy="18497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153C086-B102-2F4D-95B2-F2BF920D330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77204" y="2078293"/>
            <a:ext cx="1074017" cy="10060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D214364A-BCB3-B147-91C8-D6406AD96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5421" y="2400972"/>
            <a:ext cx="315893" cy="66480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3B22C1EA-47D0-104B-B886-14C8CB7ACB49}"/>
              </a:ext>
            </a:extLst>
          </p:cNvPr>
          <p:cNvCxnSpPr/>
          <p:nvPr/>
        </p:nvCxnSpPr>
        <p:spPr>
          <a:xfrm>
            <a:off x="1451234" y="4434138"/>
            <a:ext cx="3924611" cy="0"/>
          </a:xfrm>
          <a:prstGeom prst="line">
            <a:avLst/>
          </a:prstGeom>
          <a:ln w="38100">
            <a:solidFill>
              <a:srgbClr val="9797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ECF03EC8-8954-A343-92A5-EA45F122ABEB}"/>
              </a:ext>
            </a:extLst>
          </p:cNvPr>
          <p:cNvCxnSpPr>
            <a:cxnSpLocks/>
          </p:cNvCxnSpPr>
          <p:nvPr/>
        </p:nvCxnSpPr>
        <p:spPr>
          <a:xfrm>
            <a:off x="6629091" y="3065778"/>
            <a:ext cx="2044260" cy="0"/>
          </a:xfrm>
          <a:prstGeom prst="line">
            <a:avLst/>
          </a:prstGeom>
          <a:ln w="38100">
            <a:solidFill>
              <a:srgbClr val="9797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4393DFF1-DE39-1B4D-A17E-E0C325612854}"/>
              </a:ext>
            </a:extLst>
          </p:cNvPr>
          <p:cNvCxnSpPr>
            <a:cxnSpLocks/>
          </p:cNvCxnSpPr>
          <p:nvPr/>
        </p:nvCxnSpPr>
        <p:spPr>
          <a:xfrm>
            <a:off x="359140" y="1979954"/>
            <a:ext cx="6108797" cy="1725"/>
          </a:xfrm>
          <a:prstGeom prst="line">
            <a:avLst/>
          </a:prstGeom>
          <a:ln w="38100">
            <a:solidFill>
              <a:srgbClr val="9797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549120B9-AE18-CF4E-9354-B67B32EDF4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0835" y="1668775"/>
            <a:ext cx="914740" cy="375901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AE21F49A-6C61-4247-9D8C-6FADBDBC766C}"/>
              </a:ext>
            </a:extLst>
          </p:cNvPr>
          <p:cNvCxnSpPr>
            <a:cxnSpLocks/>
          </p:cNvCxnSpPr>
          <p:nvPr/>
        </p:nvCxnSpPr>
        <p:spPr>
          <a:xfrm>
            <a:off x="1874655" y="2949793"/>
            <a:ext cx="2907101" cy="587441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00EA6F44-6930-BC46-8E7D-8891E1873D04}"/>
              </a:ext>
            </a:extLst>
          </p:cNvPr>
          <p:cNvCxnSpPr>
            <a:cxnSpLocks/>
          </p:cNvCxnSpPr>
          <p:nvPr/>
        </p:nvCxnSpPr>
        <p:spPr>
          <a:xfrm flipV="1">
            <a:off x="4771062" y="2487345"/>
            <a:ext cx="3891595" cy="1049812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BBB0A84F-E245-1346-9F9F-55D4AF6A6996}"/>
              </a:ext>
            </a:extLst>
          </p:cNvPr>
          <p:cNvCxnSpPr>
            <a:cxnSpLocks/>
          </p:cNvCxnSpPr>
          <p:nvPr/>
        </p:nvCxnSpPr>
        <p:spPr>
          <a:xfrm flipV="1">
            <a:off x="1862526" y="2305904"/>
            <a:ext cx="5251686" cy="64388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6E115432-C9BE-F547-B002-7094CE2F2005}"/>
              </a:ext>
            </a:extLst>
          </p:cNvPr>
          <p:cNvCxnSpPr>
            <a:cxnSpLocks/>
          </p:cNvCxnSpPr>
          <p:nvPr/>
        </p:nvCxnSpPr>
        <p:spPr>
          <a:xfrm>
            <a:off x="7114212" y="2305903"/>
            <a:ext cx="1559139" cy="18136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F44E433-8B00-F448-8384-51251E78D293}"/>
              </a:ext>
            </a:extLst>
          </p:cNvPr>
          <p:cNvCxnSpPr>
            <a:cxnSpLocks/>
          </p:cNvCxnSpPr>
          <p:nvPr/>
        </p:nvCxnSpPr>
        <p:spPr>
          <a:xfrm flipV="1">
            <a:off x="1874655" y="2498379"/>
            <a:ext cx="6798696" cy="47150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658BD7DA-2C9B-BC44-9DE6-22182E20F95E}"/>
              </a:ext>
            </a:extLst>
          </p:cNvPr>
          <p:cNvCxnSpPr>
            <a:cxnSpLocks/>
          </p:cNvCxnSpPr>
          <p:nvPr/>
        </p:nvCxnSpPr>
        <p:spPr>
          <a:xfrm flipV="1">
            <a:off x="1874655" y="1883500"/>
            <a:ext cx="1478780" cy="106621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70256036-19B6-E74A-9A3A-6358401FB1F6}"/>
              </a:ext>
            </a:extLst>
          </p:cNvPr>
          <p:cNvCxnSpPr>
            <a:cxnSpLocks/>
          </p:cNvCxnSpPr>
          <p:nvPr/>
        </p:nvCxnSpPr>
        <p:spPr>
          <a:xfrm>
            <a:off x="3353435" y="1893688"/>
            <a:ext cx="5309222" cy="62991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6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46914E-6 L 0.24548 0.00155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74" y="6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48 0.00155 L 0.33246 0.00432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0" y="12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298ED6BF-A3CA-2D4F-B3F8-C737A6D83700}"/>
              </a:ext>
            </a:extLst>
          </p:cNvPr>
          <p:cNvCxnSpPr>
            <a:cxnSpLocks/>
          </p:cNvCxnSpPr>
          <p:nvPr/>
        </p:nvCxnSpPr>
        <p:spPr>
          <a:xfrm>
            <a:off x="1232663" y="3516760"/>
            <a:ext cx="6897545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E04DDAF-FFD4-5545-B2A1-89E4C21F04D4}"/>
              </a:ext>
            </a:extLst>
          </p:cNvPr>
          <p:cNvSpPr txBox="1"/>
          <p:nvPr/>
        </p:nvSpPr>
        <p:spPr>
          <a:xfrm>
            <a:off x="7713613" y="3594581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Time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3F52AAA7-6CF4-CC47-8AEE-F3BE318933E2}"/>
              </a:ext>
            </a:extLst>
          </p:cNvPr>
          <p:cNvGrpSpPr/>
          <p:nvPr/>
        </p:nvGrpSpPr>
        <p:grpSpPr>
          <a:xfrm>
            <a:off x="1417489" y="2022350"/>
            <a:ext cx="256161" cy="1416590"/>
            <a:chOff x="671209" y="2571750"/>
            <a:chExt cx="256161" cy="141659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B9203317-FA34-7844-AC4B-0E35BC748E69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41659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CD485154-C949-CE4B-A786-5687F91842B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41659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D6A8CA72-8208-1944-B2AA-485FB0D646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7CAD4CA-1832-7247-9CD1-020EF90C5444}"/>
              </a:ext>
            </a:extLst>
          </p:cNvPr>
          <p:cNvSpPr txBox="1"/>
          <p:nvPr/>
        </p:nvSpPr>
        <p:spPr>
          <a:xfrm>
            <a:off x="1054889" y="1667531"/>
            <a:ext cx="981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Transmitted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9702E169-9723-F941-8CBD-6B42770352EF}"/>
              </a:ext>
            </a:extLst>
          </p:cNvPr>
          <p:cNvGrpSpPr/>
          <p:nvPr/>
        </p:nvGrpSpPr>
        <p:grpSpPr>
          <a:xfrm>
            <a:off x="3398689" y="2248120"/>
            <a:ext cx="256161" cy="1188720"/>
            <a:chOff x="671209" y="2571750"/>
            <a:chExt cx="256161" cy="1188720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3D8F8704-F81F-E64B-9E43-D5991DE8A7D2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18872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CB7739ED-F96C-A240-AAA8-DD1FE40DD32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18872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F28A35E4-824A-D842-BE05-19E6DFAE5D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457CE5EC-0582-3F49-BA53-7F52A46AAB93}"/>
              </a:ext>
            </a:extLst>
          </p:cNvPr>
          <p:cNvGrpSpPr/>
          <p:nvPr/>
        </p:nvGrpSpPr>
        <p:grpSpPr>
          <a:xfrm>
            <a:off x="3782930" y="2963673"/>
            <a:ext cx="256161" cy="473167"/>
            <a:chOff x="671209" y="2571750"/>
            <a:chExt cx="256161" cy="4731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DC022321-EF3C-1F43-B7D9-A9219CC7C7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209" y="2571750"/>
              <a:ext cx="0" cy="473167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5D315773-565D-4947-A914-EFD7071AF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370" y="2571750"/>
              <a:ext cx="0" cy="473167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1CBEDFF6-1FAC-5D48-9713-DE5A509680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18EEC552-40B4-3249-97E0-DEF719A58012}"/>
              </a:ext>
            </a:extLst>
          </p:cNvPr>
          <p:cNvGrpSpPr/>
          <p:nvPr/>
        </p:nvGrpSpPr>
        <p:grpSpPr>
          <a:xfrm>
            <a:off x="4734619" y="2698276"/>
            <a:ext cx="256161" cy="740664"/>
            <a:chOff x="671209" y="2571751"/>
            <a:chExt cx="256161" cy="740664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5F9BE1F3-A6E2-CF4D-A9F0-E0E83D30E1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209" y="2571751"/>
              <a:ext cx="0" cy="740664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3CF1A82E-3367-5D46-8A4A-663894CFF3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370" y="2571751"/>
              <a:ext cx="0" cy="738564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78900FD8-2BCB-6E47-9D0B-8383578274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782A160E-9F11-D746-83B5-2DEF97ECF951}"/>
              </a:ext>
            </a:extLst>
          </p:cNvPr>
          <p:cNvSpPr txBox="1"/>
          <p:nvPr/>
        </p:nvSpPr>
        <p:spPr>
          <a:xfrm>
            <a:off x="3911010" y="1741697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Received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D44BCC79-5183-8445-A34E-2D288F417B59}"/>
              </a:ext>
            </a:extLst>
          </p:cNvPr>
          <p:cNvGrpSpPr/>
          <p:nvPr/>
        </p:nvGrpSpPr>
        <p:grpSpPr>
          <a:xfrm>
            <a:off x="2113017" y="2022350"/>
            <a:ext cx="256161" cy="1416590"/>
            <a:chOff x="671209" y="2571750"/>
            <a:chExt cx="256161" cy="141659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E8094077-4A90-C14A-81A0-3D8470FAA21B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41659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582DB9FD-8CF9-5B4E-8E6A-5DE8A9C93D84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41659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B22DE32E-E50B-E44C-AABB-C5504C3E1B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5134CD31-A2C3-E941-956D-6718F6BBCCA3}"/>
              </a:ext>
            </a:extLst>
          </p:cNvPr>
          <p:cNvGrpSpPr/>
          <p:nvPr/>
        </p:nvGrpSpPr>
        <p:grpSpPr>
          <a:xfrm>
            <a:off x="5764130" y="2613880"/>
            <a:ext cx="256161" cy="822960"/>
            <a:chOff x="671209" y="2571750"/>
            <a:chExt cx="256161" cy="82296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004FAA6D-32C1-6C47-94F5-7B00DDFB4316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8229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264703BC-4BDE-3F47-8E58-6682F153D611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8229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B563CED4-2C32-9645-8495-AA79C3820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221A1D39-6595-5446-9CCA-32B7057CD743}"/>
              </a:ext>
            </a:extLst>
          </p:cNvPr>
          <p:cNvGrpSpPr/>
          <p:nvPr/>
        </p:nvGrpSpPr>
        <p:grpSpPr>
          <a:xfrm>
            <a:off x="6269966" y="2431000"/>
            <a:ext cx="256161" cy="1005840"/>
            <a:chOff x="671209" y="2571750"/>
            <a:chExt cx="256161" cy="100584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xmlns="" id="{6A709CC6-0BF0-9F48-A549-5CB2196DB6F8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00584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4ABA2F0A-69A5-8A4B-9973-1F6521069FA6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00584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1ADA1FF2-9FD1-7F4E-8D07-7D23287222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BF0491EE-E092-8240-841A-D2340FDA3373}"/>
              </a:ext>
            </a:extLst>
          </p:cNvPr>
          <p:cNvGrpSpPr/>
          <p:nvPr/>
        </p:nvGrpSpPr>
        <p:grpSpPr>
          <a:xfrm>
            <a:off x="6971979" y="3250069"/>
            <a:ext cx="256161" cy="182880"/>
            <a:chOff x="671209" y="2571750"/>
            <a:chExt cx="256161" cy="18288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xmlns="" id="{9A369860-9F69-144D-A2A3-4049B28090FC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8288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xmlns="" id="{2E090AF0-4CF9-954F-8FEE-2EC61A096C0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8288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xmlns="" id="{0F18DDA0-52A7-584A-A033-02F5DA672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76391319-5E89-684B-9EA5-EAB42478519E}"/>
              </a:ext>
            </a:extLst>
          </p:cNvPr>
          <p:cNvGrpSpPr/>
          <p:nvPr/>
        </p:nvGrpSpPr>
        <p:grpSpPr>
          <a:xfrm>
            <a:off x="7341623" y="3068504"/>
            <a:ext cx="256161" cy="365760"/>
            <a:chOff x="671209" y="2571750"/>
            <a:chExt cx="256161" cy="365760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9D84236D-7E1A-1F42-AF1F-5A77CC1F803E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3657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xmlns="" id="{BFB37D3A-BDF7-B04C-BC21-4E3442734FE6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3657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xmlns="" id="{4EA6CBAF-6FF2-004E-AEB5-37C6DEC9BC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6006C0E-CD32-5543-A7C0-95F8598F2D57}"/>
              </a:ext>
            </a:extLst>
          </p:cNvPr>
          <p:cNvSpPr txBox="1"/>
          <p:nvPr/>
        </p:nvSpPr>
        <p:spPr>
          <a:xfrm rot="16200000">
            <a:off x="1159087" y="2825173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Packet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47204A1E-9A0A-4A4D-B21D-21E1A23B854A}"/>
              </a:ext>
            </a:extLst>
          </p:cNvPr>
          <p:cNvSpPr txBox="1"/>
          <p:nvPr/>
        </p:nvSpPr>
        <p:spPr>
          <a:xfrm rot="16200000">
            <a:off x="1767152" y="2826312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Packet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n+1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5837D73A-6EEA-7648-8CFF-8A1B1827CC86}"/>
              </a:ext>
            </a:extLst>
          </p:cNvPr>
          <p:cNvCxnSpPr/>
          <p:nvPr/>
        </p:nvCxnSpPr>
        <p:spPr>
          <a:xfrm>
            <a:off x="3398689" y="3667539"/>
            <a:ext cx="1592091" cy="0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BAFA133-F75C-2D42-9A52-B83E43EB6602}"/>
              </a:ext>
            </a:extLst>
          </p:cNvPr>
          <p:cNvSpPr txBox="1"/>
          <p:nvPr/>
        </p:nvSpPr>
        <p:spPr>
          <a:xfrm>
            <a:off x="3443105" y="3705164"/>
            <a:ext cx="1327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Multipath </a:t>
            </a:r>
            <a:r>
              <a:rPr lang="en-US" sz="1200" b="1" dirty="0" smtClean="0">
                <a:solidFill>
                  <a:srgbClr val="C00000"/>
                </a:solidFill>
              </a:rPr>
              <a:t>Spread</a:t>
            </a:r>
            <a:endParaRPr lang="en-US" sz="1200" b="1" i="1" baseline="-250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2C3930E4-3767-3541-AC72-6013EC1F1315}"/>
              </a:ext>
            </a:extLst>
          </p:cNvPr>
          <p:cNvCxnSpPr>
            <a:cxnSpLocks/>
          </p:cNvCxnSpPr>
          <p:nvPr/>
        </p:nvCxnSpPr>
        <p:spPr>
          <a:xfrm>
            <a:off x="3398688" y="4066524"/>
            <a:ext cx="23654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C5870DD3-BD70-8C42-BA0C-940E6E523A38}"/>
              </a:ext>
            </a:extLst>
          </p:cNvPr>
          <p:cNvSpPr txBox="1"/>
          <p:nvPr/>
        </p:nvSpPr>
        <p:spPr>
          <a:xfrm>
            <a:off x="3398689" y="4141956"/>
            <a:ext cx="2871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186C3F"/>
                </a:solidFill>
              </a:rPr>
              <a:t>Coherence Time: </a:t>
            </a:r>
            <a:r>
              <a:rPr lang="en-US" sz="1200" b="1" i="1" dirty="0" smtClean="0">
                <a:solidFill>
                  <a:srgbClr val="186C3F"/>
                </a:solidFill>
              </a:rPr>
              <a:t>T</a:t>
            </a:r>
            <a:r>
              <a:rPr lang="en-US" sz="1200" b="1" i="1" baseline="-25000" dirty="0" smtClean="0">
                <a:solidFill>
                  <a:srgbClr val="186C3F"/>
                </a:solidFill>
              </a:rPr>
              <a:t>c</a:t>
            </a:r>
            <a:endParaRPr lang="en-US" sz="1200" b="1" i="1" baseline="-25000" dirty="0">
              <a:solidFill>
                <a:srgbClr val="186C3F"/>
              </a:solidFill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EBC5024F-B8B8-7A4D-AC84-B4BF80BA1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11678" y="309591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7" name="Triangle 56">
            <a:extLst>
              <a:ext uri="{FF2B5EF4-FFF2-40B4-BE49-F238E27FC236}">
                <a16:creationId xmlns:a16="http://schemas.microsoft.com/office/drawing/2014/main" xmlns="" id="{1E4A365A-77BD-1A4C-A890-2D3370B0D43E}"/>
              </a:ext>
            </a:extLst>
          </p:cNvPr>
          <p:cNvSpPr/>
          <p:nvPr/>
        </p:nvSpPr>
        <p:spPr>
          <a:xfrm rot="17972218" flipH="1">
            <a:off x="1802961" y="336201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xmlns="" id="{D875DD1F-C2F7-E643-B55E-1C8994082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197" y="156755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263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3" grpId="0"/>
      <p:bldP spid="2" grpId="0"/>
      <p:bldP spid="45" grpId="0"/>
      <p:bldP spid="8" grpId="0"/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4019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4019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019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4019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4019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4019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019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4019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4019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019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4019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4019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8651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8651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8651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8651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8651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18651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8651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8651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18651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18651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8651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18651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63282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3282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3282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63282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63282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63282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3282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63282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63282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63282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63282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63282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07914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07914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07914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07914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07914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07914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07914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07914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07914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07914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7914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7914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52545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52545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52545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52545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52545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52545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52545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52545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52545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52545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52545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52545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97177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77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97177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97177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97177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97177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97177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97177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97177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97177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97177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7177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41808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41808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41808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41808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41808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41808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1808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41808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1808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41808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41808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86440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86440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86440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386440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86440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86440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86440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86440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86440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86440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86440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86440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31071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31071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31071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31071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31071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31071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31071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31071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31071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431071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31071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31071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475703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475703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475703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475703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75703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475703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475703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75703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475703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75703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475703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475703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520334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520334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520334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520334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20334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520334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520334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520334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520334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520334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520334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20334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564966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564966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64966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564966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564966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564966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64966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564966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64966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564966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564966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564966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506155" y="677411"/>
            <a:ext cx="0" cy="35051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06158" y="4171719"/>
            <a:ext cx="671104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2960897" y="4171719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Time (Symbols)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 rot="16200000">
            <a:off x="-325945" y="2234717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Frequency</a:t>
            </a:r>
            <a:endParaRPr lang="en-US" dirty="0"/>
          </a:p>
        </p:txBody>
      </p:sp>
      <p:grpSp>
        <p:nvGrpSpPr>
          <p:cNvPr id="212" name="Group 211"/>
          <p:cNvGrpSpPr/>
          <p:nvPr/>
        </p:nvGrpSpPr>
        <p:grpSpPr>
          <a:xfrm>
            <a:off x="8230927" y="3739445"/>
            <a:ext cx="969662" cy="307777"/>
            <a:chOff x="8477240" y="1484793"/>
            <a:chExt cx="969662" cy="307777"/>
          </a:xfrm>
        </p:grpSpPr>
        <p:sp>
          <p:nvSpPr>
            <p:cNvPr id="183" name="Right Brace 182"/>
            <p:cNvSpPr/>
            <p:nvPr/>
          </p:nvSpPr>
          <p:spPr>
            <a:xfrm>
              <a:off x="8477240" y="1528884"/>
              <a:ext cx="45719" cy="250371"/>
            </a:xfrm>
            <a:prstGeom prst="rightBrac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8479971" y="1484793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= 15kHz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85" name="Right Brace 184"/>
          <p:cNvSpPr/>
          <p:nvPr/>
        </p:nvSpPr>
        <p:spPr>
          <a:xfrm rot="16200000">
            <a:off x="3789564" y="-2652470"/>
            <a:ext cx="152409" cy="625114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2081973" y="447769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7124175" y="2127833"/>
            <a:ext cx="1405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12 subcarriers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= 180 kHz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7723800" y="3784624"/>
            <a:ext cx="446315" cy="25037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0" name="Group 229"/>
          <p:cNvGrpSpPr/>
          <p:nvPr/>
        </p:nvGrpSpPr>
        <p:grpSpPr>
          <a:xfrm>
            <a:off x="7510830" y="4068203"/>
            <a:ext cx="885179" cy="591352"/>
            <a:chOff x="7401970" y="4403162"/>
            <a:chExt cx="885179" cy="591352"/>
          </a:xfrm>
        </p:grpSpPr>
        <p:sp>
          <p:nvSpPr>
            <p:cNvPr id="228" name="Right Brace 227"/>
            <p:cNvSpPr/>
            <p:nvPr/>
          </p:nvSpPr>
          <p:spPr>
            <a:xfrm rot="5400000">
              <a:off x="7786334" y="4231766"/>
              <a:ext cx="103524" cy="446315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7401970" y="4471294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1 OFDMA</a:t>
              </a:r>
            </a:p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Symbol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7269627" y="3397190"/>
            <a:ext cx="168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Resource Element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3418086" y="2930347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6095976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6095976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6095976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6095976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6095976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6095976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6095976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6095976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6095976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6095976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6095976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6095976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6542291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6542291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6542291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6542291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6542291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6542291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6542291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6542291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6542291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6542291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6542291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6542291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Arrow Connector 233"/>
          <p:cNvCxnSpPr/>
          <p:nvPr/>
        </p:nvCxnSpPr>
        <p:spPr>
          <a:xfrm flipH="1" flipV="1">
            <a:off x="6320194" y="3328085"/>
            <a:ext cx="1633225" cy="581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7038263" y="927505"/>
            <a:ext cx="147724" cy="298230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ight Brace 244"/>
          <p:cNvSpPr/>
          <p:nvPr/>
        </p:nvSpPr>
        <p:spPr>
          <a:xfrm rot="16200000">
            <a:off x="2198882" y="-748622"/>
            <a:ext cx="206833" cy="3124206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ight Brace 245"/>
          <p:cNvSpPr/>
          <p:nvPr/>
        </p:nvSpPr>
        <p:spPr>
          <a:xfrm rot="16200000">
            <a:off x="5330353" y="-755889"/>
            <a:ext cx="200460" cy="3132364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2201678" y="111230"/>
            <a:ext cx="3365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Transmission Time Interval (TTI) = 1ms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5203346" y="44994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94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4773" y="1587640"/>
            <a:ext cx="3020742" cy="49236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+mj-lt"/>
              </a:rPr>
              <a:t>Scheduler</a:t>
            </a: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1885" y="1573822"/>
            <a:ext cx="1840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Requested QCI</a:t>
            </a:r>
          </a:p>
          <a:p>
            <a:pPr algn="ctr"/>
            <a:r>
              <a:rPr lang="en-US" sz="1400" smtClean="0">
                <a:solidFill>
                  <a:schemeClr val="bg1"/>
                </a:solidFill>
                <a:latin typeface="+mj-lt"/>
              </a:rPr>
              <a:t>(subscriber 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assigned)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566" y="1573821"/>
            <a:ext cx="1311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Reported CQI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(from devices)</a:t>
            </a:r>
          </a:p>
        </p:txBody>
      </p:sp>
      <p:cxnSp>
        <p:nvCxnSpPr>
          <p:cNvPr id="9" name="Straight Arrow Connector 8"/>
          <p:cNvCxnSpPr>
            <a:stCxn id="6" idx="1"/>
            <a:endCxn id="5" idx="3"/>
          </p:cNvCxnSpPr>
          <p:nvPr/>
        </p:nvCxnSpPr>
        <p:spPr>
          <a:xfrm flipH="1" flipV="1">
            <a:off x="5155515" y="1833825"/>
            <a:ext cx="486370" cy="160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5" idx="1"/>
          </p:cNvCxnSpPr>
          <p:nvPr/>
        </p:nvCxnSpPr>
        <p:spPr>
          <a:xfrm flipV="1">
            <a:off x="1693144" y="1833825"/>
            <a:ext cx="441629" cy="160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8599BDF-7F7C-2D41-AB8C-32BC4B69B326}"/>
              </a:ext>
            </a:extLst>
          </p:cNvPr>
          <p:cNvGrpSpPr/>
          <p:nvPr/>
        </p:nvGrpSpPr>
        <p:grpSpPr>
          <a:xfrm>
            <a:off x="2134772" y="283962"/>
            <a:ext cx="310662" cy="817685"/>
            <a:chOff x="7719646" y="1406769"/>
            <a:chExt cx="310662" cy="81768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A89B68C2-3457-1C41-9A6E-D85ACA23ECAA}"/>
              </a:ext>
            </a:extLst>
          </p:cNvPr>
          <p:cNvGrpSpPr/>
          <p:nvPr/>
        </p:nvGrpSpPr>
        <p:grpSpPr>
          <a:xfrm>
            <a:off x="2683998" y="283962"/>
            <a:ext cx="310662" cy="817685"/>
            <a:chOff x="7719646" y="1406769"/>
            <a:chExt cx="310662" cy="8176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7025FB01-5B5E-2D45-B340-8DC8FE75DD4F}"/>
              </a:ext>
            </a:extLst>
          </p:cNvPr>
          <p:cNvGrpSpPr/>
          <p:nvPr/>
        </p:nvGrpSpPr>
        <p:grpSpPr>
          <a:xfrm>
            <a:off x="3233224" y="283962"/>
            <a:ext cx="310662" cy="817685"/>
            <a:chOff x="7719646" y="1406769"/>
            <a:chExt cx="310662" cy="817685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A182C019-3A2E-FC46-98E9-1AA65A30606F}"/>
              </a:ext>
            </a:extLst>
          </p:cNvPr>
          <p:cNvGrpSpPr/>
          <p:nvPr/>
        </p:nvGrpSpPr>
        <p:grpSpPr>
          <a:xfrm>
            <a:off x="3782450" y="283962"/>
            <a:ext cx="310662" cy="817685"/>
            <a:chOff x="7719646" y="1406769"/>
            <a:chExt cx="310662" cy="817685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26BBFCEB-50AB-C648-82F7-9A3D8CE1AB72}"/>
              </a:ext>
            </a:extLst>
          </p:cNvPr>
          <p:cNvGrpSpPr/>
          <p:nvPr/>
        </p:nvGrpSpPr>
        <p:grpSpPr>
          <a:xfrm>
            <a:off x="4331676" y="283962"/>
            <a:ext cx="310662" cy="817685"/>
            <a:chOff x="7719646" y="1406769"/>
            <a:chExt cx="310662" cy="81768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8F2AE696-A416-9D42-9037-DF88FF09E92A}"/>
              </a:ext>
            </a:extLst>
          </p:cNvPr>
          <p:cNvGrpSpPr/>
          <p:nvPr/>
        </p:nvGrpSpPr>
        <p:grpSpPr>
          <a:xfrm>
            <a:off x="4880903" y="283962"/>
            <a:ext cx="310662" cy="817685"/>
            <a:chOff x="7719646" y="1406769"/>
            <a:chExt cx="310662" cy="817685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693500EC-9F6D-B14A-876A-8242876EC01E}"/>
              </a:ext>
            </a:extLst>
          </p:cNvPr>
          <p:cNvSpPr/>
          <p:nvPr/>
        </p:nvSpPr>
        <p:spPr>
          <a:xfrm>
            <a:off x="4918073" y="882678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75E1D20C-D906-8B42-99B7-12193B820773}"/>
              </a:ext>
            </a:extLst>
          </p:cNvPr>
          <p:cNvSpPr/>
          <p:nvPr/>
        </p:nvSpPr>
        <p:spPr>
          <a:xfrm>
            <a:off x="4366604" y="882677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078E7F58-D4EC-1946-9202-BC5C09A7C0AF}"/>
              </a:ext>
            </a:extLst>
          </p:cNvPr>
          <p:cNvSpPr/>
          <p:nvPr/>
        </p:nvSpPr>
        <p:spPr>
          <a:xfrm>
            <a:off x="3817378" y="882677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9DF8D192-F8B6-284A-93A4-B678E338461E}"/>
              </a:ext>
            </a:extLst>
          </p:cNvPr>
          <p:cNvSpPr/>
          <p:nvPr/>
        </p:nvSpPr>
        <p:spPr>
          <a:xfrm>
            <a:off x="3270394" y="882676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7977B07B-6DB8-3E40-87C2-6783C5290D15}"/>
              </a:ext>
            </a:extLst>
          </p:cNvPr>
          <p:cNvSpPr/>
          <p:nvPr/>
        </p:nvSpPr>
        <p:spPr>
          <a:xfrm>
            <a:off x="2716894" y="882675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55C66FF3-5814-F544-9B2B-B58EEAA6B726}"/>
              </a:ext>
            </a:extLst>
          </p:cNvPr>
          <p:cNvSpPr/>
          <p:nvPr/>
        </p:nvSpPr>
        <p:spPr>
          <a:xfrm>
            <a:off x="2169702" y="87778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A19E7BB1-DED3-514D-931F-DEA9AB2F5A15}"/>
              </a:ext>
            </a:extLst>
          </p:cNvPr>
          <p:cNvSpPr/>
          <p:nvPr/>
        </p:nvSpPr>
        <p:spPr>
          <a:xfrm>
            <a:off x="4916950" y="658695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399473B9-68D1-0348-826B-BDB9B85139FA}"/>
              </a:ext>
            </a:extLst>
          </p:cNvPr>
          <p:cNvSpPr/>
          <p:nvPr/>
        </p:nvSpPr>
        <p:spPr>
          <a:xfrm>
            <a:off x="4916949" y="43080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D339DA23-BBF0-2A45-9E86-C8C997A5F8DF}"/>
              </a:ext>
            </a:extLst>
          </p:cNvPr>
          <p:cNvSpPr/>
          <p:nvPr/>
        </p:nvSpPr>
        <p:spPr>
          <a:xfrm>
            <a:off x="4366604" y="663708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35533709-9782-FC40-8800-1786F330086C}"/>
              </a:ext>
            </a:extLst>
          </p:cNvPr>
          <p:cNvSpPr/>
          <p:nvPr/>
        </p:nvSpPr>
        <p:spPr>
          <a:xfrm>
            <a:off x="3817377" y="658696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09477494-94C4-7D47-A540-A65E7908B105}"/>
              </a:ext>
            </a:extLst>
          </p:cNvPr>
          <p:cNvSpPr/>
          <p:nvPr/>
        </p:nvSpPr>
        <p:spPr>
          <a:xfrm>
            <a:off x="3817376" y="43471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BA191DBB-C972-AF43-BF5C-99C6C366F034}"/>
              </a:ext>
            </a:extLst>
          </p:cNvPr>
          <p:cNvSpPr/>
          <p:nvPr/>
        </p:nvSpPr>
        <p:spPr>
          <a:xfrm>
            <a:off x="3817375" y="210734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EE778A2A-0183-594D-A978-81187E3D46F9}"/>
              </a:ext>
            </a:extLst>
          </p:cNvPr>
          <p:cNvSpPr/>
          <p:nvPr/>
        </p:nvSpPr>
        <p:spPr>
          <a:xfrm>
            <a:off x="2716893" y="658694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122F4862-2A37-104E-B9F2-4E310E027F88}"/>
              </a:ext>
            </a:extLst>
          </p:cNvPr>
          <p:cNvSpPr/>
          <p:nvPr/>
        </p:nvSpPr>
        <p:spPr>
          <a:xfrm>
            <a:off x="2169701" y="663866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D2982FFD-B8F6-9A46-8E91-7552D7EDD5BD}"/>
              </a:ext>
            </a:extLst>
          </p:cNvPr>
          <p:cNvSpPr/>
          <p:nvPr/>
        </p:nvSpPr>
        <p:spPr>
          <a:xfrm>
            <a:off x="2170869" y="43527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2134772" y="2519150"/>
            <a:ext cx="3051656" cy="860154"/>
            <a:chOff x="1430089" y="2429699"/>
            <a:chExt cx="4519248" cy="1267119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xmlns="" id="{EF0DCDD9-155D-364B-9232-020829C0E0B8}"/>
                </a:ext>
              </a:extLst>
            </p:cNvPr>
            <p:cNvSpPr/>
            <p:nvPr/>
          </p:nvSpPr>
          <p:spPr>
            <a:xfrm>
              <a:off x="1430089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6A0D4FF1-A485-1D46-A3A8-8CA8BF671DFB}"/>
                </a:ext>
              </a:extLst>
            </p:cNvPr>
            <p:cNvSpPr/>
            <p:nvPr/>
          </p:nvSpPr>
          <p:spPr>
            <a:xfrm>
              <a:off x="1890220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736CF5D7-6A64-8443-B9FB-3816C28BAB49}"/>
                </a:ext>
              </a:extLst>
            </p:cNvPr>
            <p:cNvSpPr/>
            <p:nvPr/>
          </p:nvSpPr>
          <p:spPr>
            <a:xfrm>
              <a:off x="2350351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F69ABD9E-BA2B-B44F-AF48-9C26234E54C2}"/>
                </a:ext>
              </a:extLst>
            </p:cNvPr>
            <p:cNvSpPr/>
            <p:nvPr/>
          </p:nvSpPr>
          <p:spPr>
            <a:xfrm>
              <a:off x="2810482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xmlns="" id="{E8B732D7-7724-A241-A8D9-6667E34B4769}"/>
                </a:ext>
              </a:extLst>
            </p:cNvPr>
            <p:cNvSpPr/>
            <p:nvPr/>
          </p:nvSpPr>
          <p:spPr>
            <a:xfrm>
              <a:off x="3270613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xmlns="" id="{E8F7E3F6-E09B-414D-A031-76F9535821C9}"/>
                </a:ext>
              </a:extLst>
            </p:cNvPr>
            <p:cNvSpPr/>
            <p:nvPr/>
          </p:nvSpPr>
          <p:spPr>
            <a:xfrm>
              <a:off x="3730744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A5F8BA90-E508-534E-9D90-A4CF710DA0E5}"/>
                </a:ext>
              </a:extLst>
            </p:cNvPr>
            <p:cNvSpPr/>
            <p:nvPr/>
          </p:nvSpPr>
          <p:spPr>
            <a:xfrm>
              <a:off x="4190875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CA494112-9870-1B4B-9E66-C5CA48C084E3}"/>
                </a:ext>
              </a:extLst>
            </p:cNvPr>
            <p:cNvSpPr/>
            <p:nvPr/>
          </p:nvSpPr>
          <p:spPr>
            <a:xfrm>
              <a:off x="4651006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xmlns="" id="{658D0F24-8369-BA42-AA57-955655509790}"/>
                </a:ext>
              </a:extLst>
            </p:cNvPr>
            <p:cNvSpPr/>
            <p:nvPr/>
          </p:nvSpPr>
          <p:spPr>
            <a:xfrm>
              <a:off x="5111137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xmlns="" id="{A2FF1473-D9C0-7440-86D1-C70EB1669C10}"/>
                </a:ext>
              </a:extLst>
            </p:cNvPr>
            <p:cNvSpPr/>
            <p:nvPr/>
          </p:nvSpPr>
          <p:spPr>
            <a:xfrm>
              <a:off x="5571268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xmlns="" id="{2E4C8F41-C00A-354C-AB4E-EED9433E0CD4}"/>
                </a:ext>
              </a:extLst>
            </p:cNvPr>
            <p:cNvSpPr/>
            <p:nvPr/>
          </p:nvSpPr>
          <p:spPr>
            <a:xfrm>
              <a:off x="1430089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xmlns="" id="{48E0180C-1599-B944-8679-D9A1BDC4E1B2}"/>
                </a:ext>
              </a:extLst>
            </p:cNvPr>
            <p:cNvSpPr/>
            <p:nvPr/>
          </p:nvSpPr>
          <p:spPr>
            <a:xfrm>
              <a:off x="1890220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xmlns="" id="{46EC0A28-2214-074B-968F-BADA10B5768E}"/>
                </a:ext>
              </a:extLst>
            </p:cNvPr>
            <p:cNvSpPr/>
            <p:nvPr/>
          </p:nvSpPr>
          <p:spPr>
            <a:xfrm>
              <a:off x="2350351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10041E5B-8FD0-F24D-AF3D-6CE4F8B66DB6}"/>
                </a:ext>
              </a:extLst>
            </p:cNvPr>
            <p:cNvSpPr/>
            <p:nvPr/>
          </p:nvSpPr>
          <p:spPr>
            <a:xfrm>
              <a:off x="2810482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xmlns="" id="{153D56F6-9BDC-FC4F-889D-99C0F3957639}"/>
                </a:ext>
              </a:extLst>
            </p:cNvPr>
            <p:cNvSpPr/>
            <p:nvPr/>
          </p:nvSpPr>
          <p:spPr>
            <a:xfrm>
              <a:off x="3270613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xmlns="" id="{E40E599B-F7F4-A44B-B9B3-1F1134A51B24}"/>
                </a:ext>
              </a:extLst>
            </p:cNvPr>
            <p:cNvSpPr/>
            <p:nvPr/>
          </p:nvSpPr>
          <p:spPr>
            <a:xfrm>
              <a:off x="3730744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xmlns="" id="{455E290D-8625-6645-B848-DBFE40DD8BB8}"/>
                </a:ext>
              </a:extLst>
            </p:cNvPr>
            <p:cNvSpPr/>
            <p:nvPr/>
          </p:nvSpPr>
          <p:spPr>
            <a:xfrm>
              <a:off x="4190875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xmlns="" id="{B6C28B29-5BC3-9743-9431-2ABD4C51803C}"/>
                </a:ext>
              </a:extLst>
            </p:cNvPr>
            <p:cNvSpPr/>
            <p:nvPr/>
          </p:nvSpPr>
          <p:spPr>
            <a:xfrm>
              <a:off x="4651006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6E7D7E04-100C-1845-A34A-2D0EDC74A1E2}"/>
                </a:ext>
              </a:extLst>
            </p:cNvPr>
            <p:cNvSpPr/>
            <p:nvPr/>
          </p:nvSpPr>
          <p:spPr>
            <a:xfrm>
              <a:off x="5111137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xmlns="" id="{554EA06C-A90B-784C-A190-86DE3187C9F4}"/>
                </a:ext>
              </a:extLst>
            </p:cNvPr>
            <p:cNvSpPr/>
            <p:nvPr/>
          </p:nvSpPr>
          <p:spPr>
            <a:xfrm>
              <a:off x="5571268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xmlns="" id="{C8548BB2-92AD-794C-ADC1-B65849750455}"/>
                </a:ext>
              </a:extLst>
            </p:cNvPr>
            <p:cNvSpPr/>
            <p:nvPr/>
          </p:nvSpPr>
          <p:spPr>
            <a:xfrm>
              <a:off x="1430089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xmlns="" id="{9E479952-E874-CF48-BEAE-06E7C242EDBA}"/>
                </a:ext>
              </a:extLst>
            </p:cNvPr>
            <p:cNvSpPr/>
            <p:nvPr/>
          </p:nvSpPr>
          <p:spPr>
            <a:xfrm>
              <a:off x="1890220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xmlns="" id="{36FB5099-CBB4-5046-89D2-2EDC0E1D6019}"/>
                </a:ext>
              </a:extLst>
            </p:cNvPr>
            <p:cNvSpPr/>
            <p:nvPr/>
          </p:nvSpPr>
          <p:spPr>
            <a:xfrm>
              <a:off x="2350351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xmlns="" id="{D132EDE0-6AF7-6E42-8CA5-EC4772F32936}"/>
                </a:ext>
              </a:extLst>
            </p:cNvPr>
            <p:cNvSpPr/>
            <p:nvPr/>
          </p:nvSpPr>
          <p:spPr>
            <a:xfrm>
              <a:off x="2810482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xmlns="" id="{B9A25F2C-2E27-D342-AFB6-C69B57FBB895}"/>
                </a:ext>
              </a:extLst>
            </p:cNvPr>
            <p:cNvSpPr/>
            <p:nvPr/>
          </p:nvSpPr>
          <p:spPr>
            <a:xfrm>
              <a:off x="3270613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xmlns="" id="{A26245E6-3771-574C-8675-B4761C83001F}"/>
                </a:ext>
              </a:extLst>
            </p:cNvPr>
            <p:cNvSpPr/>
            <p:nvPr/>
          </p:nvSpPr>
          <p:spPr>
            <a:xfrm>
              <a:off x="3730744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xmlns="" id="{BA33E46B-4C30-8844-9C18-E567EED3B0C0}"/>
                </a:ext>
              </a:extLst>
            </p:cNvPr>
            <p:cNvSpPr/>
            <p:nvPr/>
          </p:nvSpPr>
          <p:spPr>
            <a:xfrm>
              <a:off x="4190875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862C6540-BB3E-A946-815C-D112E47956D0}"/>
                </a:ext>
              </a:extLst>
            </p:cNvPr>
            <p:cNvSpPr/>
            <p:nvPr/>
          </p:nvSpPr>
          <p:spPr>
            <a:xfrm>
              <a:off x="4651006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xmlns="" id="{594AFEFE-BF7D-6E40-8818-A63F09D1731C}"/>
                </a:ext>
              </a:extLst>
            </p:cNvPr>
            <p:cNvSpPr/>
            <p:nvPr/>
          </p:nvSpPr>
          <p:spPr>
            <a:xfrm>
              <a:off x="5111137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xmlns="" id="{4C325189-4542-014F-B1B7-E4A3A3397886}"/>
                </a:ext>
              </a:extLst>
            </p:cNvPr>
            <p:cNvSpPr/>
            <p:nvPr/>
          </p:nvSpPr>
          <p:spPr>
            <a:xfrm>
              <a:off x="5571268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xmlns="" id="{E0C85E5D-9999-DF47-8E55-5856488C68DF}"/>
                </a:ext>
              </a:extLst>
            </p:cNvPr>
            <p:cNvGrpSpPr/>
            <p:nvPr/>
          </p:nvGrpSpPr>
          <p:grpSpPr>
            <a:xfrm>
              <a:off x="1430089" y="2429699"/>
              <a:ext cx="4519248" cy="1267119"/>
              <a:chOff x="2294793" y="2570498"/>
              <a:chExt cx="4519248" cy="1267119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xmlns="" id="{C7FD7FE9-F8D0-A049-8CAC-5CA9E815B5C4}"/>
                  </a:ext>
                </a:extLst>
              </p:cNvPr>
              <p:cNvSpPr/>
              <p:nvPr/>
            </p:nvSpPr>
            <p:spPr>
              <a:xfrm>
                <a:off x="2294793" y="2571750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xmlns="" id="{3CC9B25E-4AA7-D84D-8D95-424CD087EE5C}"/>
                  </a:ext>
                </a:extLst>
              </p:cNvPr>
              <p:cNvSpPr/>
              <p:nvPr/>
            </p:nvSpPr>
            <p:spPr>
              <a:xfrm>
                <a:off x="2754924" y="2571750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xmlns="" id="{FBB36C1A-7E48-9A40-8F4B-3C95D4EDA1CF}"/>
                  </a:ext>
                </a:extLst>
              </p:cNvPr>
              <p:cNvSpPr/>
              <p:nvPr/>
            </p:nvSpPr>
            <p:spPr>
              <a:xfrm>
                <a:off x="3215055" y="2571750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xmlns="" id="{41AC6D27-92E5-9F4B-999A-D040BDFD8CC9}"/>
                  </a:ext>
                </a:extLst>
              </p:cNvPr>
              <p:cNvSpPr/>
              <p:nvPr/>
            </p:nvSpPr>
            <p:spPr>
              <a:xfrm>
                <a:off x="2294793" y="3023088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xmlns="" id="{87526AEA-D5B9-0347-8172-E113AAED098B}"/>
                  </a:ext>
                </a:extLst>
              </p:cNvPr>
              <p:cNvSpPr/>
              <p:nvPr/>
            </p:nvSpPr>
            <p:spPr>
              <a:xfrm>
                <a:off x="2754924" y="3023088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xmlns="" id="{A9C9C245-108D-B041-AC19-4D4ABAB592B7}"/>
                  </a:ext>
                </a:extLst>
              </p:cNvPr>
              <p:cNvSpPr/>
              <p:nvPr/>
            </p:nvSpPr>
            <p:spPr>
              <a:xfrm>
                <a:off x="3215055" y="3023088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xmlns="" id="{DE8EF83C-4C6E-094E-8C6E-B5DFF892919E}"/>
                  </a:ext>
                </a:extLst>
              </p:cNvPr>
              <p:cNvSpPr/>
              <p:nvPr/>
            </p:nvSpPr>
            <p:spPr>
              <a:xfrm>
                <a:off x="2294793" y="3456842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xmlns="" id="{24731A48-406E-3649-AB41-2373898592E0}"/>
                  </a:ext>
                </a:extLst>
              </p:cNvPr>
              <p:cNvSpPr/>
              <p:nvPr/>
            </p:nvSpPr>
            <p:spPr>
              <a:xfrm>
                <a:off x="2754924" y="3456842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xmlns="" id="{8CEDCA9A-FF42-624E-B361-47512BE4C184}"/>
                  </a:ext>
                </a:extLst>
              </p:cNvPr>
              <p:cNvSpPr/>
              <p:nvPr/>
            </p:nvSpPr>
            <p:spPr>
              <a:xfrm>
                <a:off x="3215055" y="3456842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xmlns="" id="{6DC33E03-8461-4E43-B84C-158298B44D91}"/>
                  </a:ext>
                </a:extLst>
              </p:cNvPr>
              <p:cNvSpPr/>
              <p:nvPr/>
            </p:nvSpPr>
            <p:spPr>
              <a:xfrm>
                <a:off x="3675186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xmlns="" id="{36B75A75-A66E-0645-B2F9-3B353C10E99D}"/>
                  </a:ext>
                </a:extLst>
              </p:cNvPr>
              <p:cNvSpPr/>
              <p:nvPr/>
            </p:nvSpPr>
            <p:spPr>
              <a:xfrm>
                <a:off x="4135317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xmlns="" id="{4719C168-1D2D-0443-B21E-B392CDC11835}"/>
                  </a:ext>
                </a:extLst>
              </p:cNvPr>
              <p:cNvSpPr/>
              <p:nvPr/>
            </p:nvSpPr>
            <p:spPr>
              <a:xfrm>
                <a:off x="4595448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xmlns="" id="{DF5F0C2A-1F70-8B4B-A4E1-A58A1ED60E7D}"/>
                  </a:ext>
                </a:extLst>
              </p:cNvPr>
              <p:cNvSpPr/>
              <p:nvPr/>
            </p:nvSpPr>
            <p:spPr>
              <a:xfrm>
                <a:off x="5055579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xmlns="" id="{1E53EA91-DFD8-124F-8541-08F051B9599C}"/>
                  </a:ext>
                </a:extLst>
              </p:cNvPr>
              <p:cNvSpPr/>
              <p:nvPr/>
            </p:nvSpPr>
            <p:spPr>
              <a:xfrm>
                <a:off x="5515710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xmlns="" id="{C3856868-2CDF-7E48-80C7-15FE6875EE3D}"/>
                  </a:ext>
                </a:extLst>
              </p:cNvPr>
              <p:cNvSpPr/>
              <p:nvPr/>
            </p:nvSpPr>
            <p:spPr>
              <a:xfrm>
                <a:off x="5975841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xmlns="" id="{F537D415-00B0-FA41-BA52-5EF73EF2B8B6}"/>
                  </a:ext>
                </a:extLst>
              </p:cNvPr>
              <p:cNvSpPr/>
              <p:nvPr/>
            </p:nvSpPr>
            <p:spPr>
              <a:xfrm>
                <a:off x="3675186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xmlns="" id="{2C63411E-DB0D-7F44-8532-892F054B5B17}"/>
                  </a:ext>
                </a:extLst>
              </p:cNvPr>
              <p:cNvSpPr/>
              <p:nvPr/>
            </p:nvSpPr>
            <p:spPr>
              <a:xfrm>
                <a:off x="4135317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xmlns="" id="{A350F773-DD78-8D47-8C7B-827F4F95F49A}"/>
                  </a:ext>
                </a:extLst>
              </p:cNvPr>
              <p:cNvSpPr/>
              <p:nvPr/>
            </p:nvSpPr>
            <p:spPr>
              <a:xfrm>
                <a:off x="4595448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xmlns="" id="{111D5D98-7ABE-1244-B8BE-FA3B8FB7D2B4}"/>
                  </a:ext>
                </a:extLst>
              </p:cNvPr>
              <p:cNvSpPr/>
              <p:nvPr/>
            </p:nvSpPr>
            <p:spPr>
              <a:xfrm>
                <a:off x="5055579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xmlns="" id="{F17202D5-D8FA-E94D-8189-7A04C22204DF}"/>
                  </a:ext>
                </a:extLst>
              </p:cNvPr>
              <p:cNvSpPr/>
              <p:nvPr/>
            </p:nvSpPr>
            <p:spPr>
              <a:xfrm>
                <a:off x="5515710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xmlns="" id="{6BF704E9-34A2-C749-A03E-56A9181E2EE6}"/>
                  </a:ext>
                </a:extLst>
              </p:cNvPr>
              <p:cNvSpPr/>
              <p:nvPr/>
            </p:nvSpPr>
            <p:spPr>
              <a:xfrm>
                <a:off x="5975841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xmlns="" id="{3587DE05-F29E-B843-9C03-E3DEE53C4AA1}"/>
                  </a:ext>
                </a:extLst>
              </p:cNvPr>
              <p:cNvSpPr/>
              <p:nvPr/>
            </p:nvSpPr>
            <p:spPr>
              <a:xfrm>
                <a:off x="3673518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xmlns="" id="{E87AD4F4-0362-2544-8A42-9DDB845D6AF5}"/>
                  </a:ext>
                </a:extLst>
              </p:cNvPr>
              <p:cNvSpPr/>
              <p:nvPr/>
            </p:nvSpPr>
            <p:spPr>
              <a:xfrm>
                <a:off x="4133649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xmlns="" id="{A52D5C22-F9B8-2441-BF53-D7EBA11A4414}"/>
                  </a:ext>
                </a:extLst>
              </p:cNvPr>
              <p:cNvSpPr/>
              <p:nvPr/>
            </p:nvSpPr>
            <p:spPr>
              <a:xfrm>
                <a:off x="4593780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xmlns="" id="{2BC40991-3809-F747-BE8D-5D53EAD54C32}"/>
                  </a:ext>
                </a:extLst>
              </p:cNvPr>
              <p:cNvSpPr/>
              <p:nvPr/>
            </p:nvSpPr>
            <p:spPr>
              <a:xfrm>
                <a:off x="5053911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xmlns="" id="{33A6AEA8-6251-914E-8AE7-097FFC99E062}"/>
                  </a:ext>
                </a:extLst>
              </p:cNvPr>
              <p:cNvSpPr/>
              <p:nvPr/>
            </p:nvSpPr>
            <p:spPr>
              <a:xfrm>
                <a:off x="5515710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xmlns="" id="{F5B5AEF7-4D2E-4C4B-9241-5D292248109B}"/>
                  </a:ext>
                </a:extLst>
              </p:cNvPr>
              <p:cNvSpPr/>
              <p:nvPr/>
            </p:nvSpPr>
            <p:spPr>
              <a:xfrm>
                <a:off x="5975841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xmlns="" id="{392A4D7A-15B0-6A49-9D4B-212F07798CB1}"/>
                  </a:ext>
                </a:extLst>
              </p:cNvPr>
              <p:cNvSpPr/>
              <p:nvPr/>
            </p:nvSpPr>
            <p:spPr>
              <a:xfrm>
                <a:off x="6435972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xmlns="" id="{FD567F96-411F-8C4F-97D0-20B812934D0F}"/>
                  </a:ext>
                </a:extLst>
              </p:cNvPr>
              <p:cNvSpPr/>
              <p:nvPr/>
            </p:nvSpPr>
            <p:spPr>
              <a:xfrm>
                <a:off x="6435972" y="3021836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xmlns="" id="{10463F5A-0221-4346-8EC6-0E46F864B4FE}"/>
                  </a:ext>
                </a:extLst>
              </p:cNvPr>
              <p:cNvSpPr/>
              <p:nvPr/>
            </p:nvSpPr>
            <p:spPr>
              <a:xfrm>
                <a:off x="6435972" y="3455590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8" name="Down Arrow 127"/>
          <p:cNvSpPr/>
          <p:nvPr/>
        </p:nvSpPr>
        <p:spPr>
          <a:xfrm>
            <a:off x="3523293" y="1182757"/>
            <a:ext cx="243701" cy="355188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Down Arrow 128"/>
          <p:cNvSpPr/>
          <p:nvPr/>
        </p:nvSpPr>
        <p:spPr>
          <a:xfrm>
            <a:off x="3523293" y="2122410"/>
            <a:ext cx="243701" cy="355188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ight Brace 131"/>
          <p:cNvSpPr/>
          <p:nvPr/>
        </p:nvSpPr>
        <p:spPr>
          <a:xfrm>
            <a:off x="5337313" y="283962"/>
            <a:ext cx="81095" cy="789840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5383322" y="423741"/>
            <a:ext cx="2756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Select segments to transmit</a:t>
            </a:r>
          </a:p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f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rom a set of subscriber queues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4" name="Right Brace 133"/>
          <p:cNvSpPr/>
          <p:nvPr/>
        </p:nvSpPr>
        <p:spPr>
          <a:xfrm>
            <a:off x="5337313" y="2519150"/>
            <a:ext cx="106243" cy="857468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5408469" y="2794597"/>
            <a:ext cx="2201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Allocate </a:t>
            </a:r>
            <a:r>
              <a:rPr lang="en-US" sz="1400" smtClean="0">
                <a:solidFill>
                  <a:schemeClr val="bg1"/>
                </a:solidFill>
                <a:latin typeface="+mj-lt"/>
              </a:rPr>
              <a:t>Resource Blocks</a:t>
            </a:r>
            <a:endParaRPr lang="en-US" sz="140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702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2" grpId="0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:a16="http://schemas.microsoft.com/office/drawing/2014/main" xmlns="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F0A3DCC8-F882-2C49-9FAC-3E06E05B82CE}"/>
              </a:ext>
            </a:extLst>
          </p:cNvPr>
          <p:cNvSpPr/>
          <p:nvPr/>
        </p:nvSpPr>
        <p:spPr>
          <a:xfrm>
            <a:off x="1829641" y="2160469"/>
            <a:ext cx="604512" cy="49590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RRC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xmlns="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xmlns="" id="{96512638-47EE-2A44-BD5C-D167E8753A2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272631" y="3286055"/>
            <a:ext cx="1387320" cy="143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xmlns="" id="{D2D49CFF-C13C-2C4A-BDBE-3771ABC29214}"/>
              </a:ext>
            </a:extLst>
          </p:cNvPr>
          <p:cNvCxnSpPr>
            <a:cxnSpLocks/>
          </p:cNvCxnSpPr>
          <p:nvPr/>
        </p:nvCxnSpPr>
        <p:spPr>
          <a:xfrm>
            <a:off x="2434153" y="2408421"/>
            <a:ext cx="225798" cy="61839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xmlns="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92DFC409-7F09-0049-ABED-EC003B6B0E51}"/>
              </a:ext>
            </a:extLst>
          </p:cNvPr>
          <p:cNvCxnSpPr>
            <a:cxnSpLocks/>
            <a:stCxn id="34" idx="3"/>
            <a:endCxn id="99" idx="1"/>
          </p:cNvCxnSpPr>
          <p:nvPr/>
        </p:nvCxnSpPr>
        <p:spPr>
          <a:xfrm flipV="1">
            <a:off x="1316390" y="2408421"/>
            <a:ext cx="513251" cy="79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5B37F79-2F7E-CB4B-A0E5-2AA9FBC4B125}"/>
              </a:ext>
            </a:extLst>
          </p:cNvPr>
          <p:cNvSpPr txBox="1"/>
          <p:nvPr/>
        </p:nvSpPr>
        <p:spPr>
          <a:xfrm>
            <a:off x="195569" y="2178385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204710" y="305522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xmlns="" id="{9CDC2A97-300D-6548-BF3A-7159D97592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87175" y="2311413"/>
            <a:ext cx="616820" cy="533244"/>
          </a:xfrm>
          <a:prstGeom prst="bentConnector3">
            <a:avLst>
              <a:gd name="adj1" fmla="val 1188"/>
            </a:avLst>
          </a:prstGeom>
          <a:ln w="25400"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xmlns="" id="{AD2FFE4C-0E0A-9E4A-ADA8-022A8FDEA872}"/>
              </a:ext>
            </a:extLst>
          </p:cNvPr>
          <p:cNvCxnSpPr>
            <a:cxnSpLocks/>
          </p:cNvCxnSpPr>
          <p:nvPr/>
        </p:nvCxnSpPr>
        <p:spPr>
          <a:xfrm>
            <a:off x="2980325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xmlns="" id="{E2D62FBA-9886-034D-826B-98A72E580209}"/>
              </a:ext>
            </a:extLst>
          </p:cNvPr>
          <p:cNvCxnSpPr>
            <a:cxnSpLocks/>
          </p:cNvCxnSpPr>
          <p:nvPr/>
        </p:nvCxnSpPr>
        <p:spPr>
          <a:xfrm>
            <a:off x="3849324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xmlns="" id="{A245E158-00EA-6E47-A7FA-C3A7E95866E7}"/>
              </a:ext>
            </a:extLst>
          </p:cNvPr>
          <p:cNvCxnSpPr>
            <a:cxnSpLocks/>
          </p:cNvCxnSpPr>
          <p:nvPr/>
        </p:nvCxnSpPr>
        <p:spPr>
          <a:xfrm>
            <a:off x="4721359" y="2269624"/>
            <a:ext cx="751607" cy="613852"/>
          </a:xfrm>
          <a:prstGeom prst="bentConnector3">
            <a:avLst>
              <a:gd name="adj1" fmla="val 99950"/>
            </a:avLst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24125EDB-EC26-DE4B-B697-FE260FE18B4A}"/>
              </a:ext>
            </a:extLst>
          </p:cNvPr>
          <p:cNvSpPr txBox="1"/>
          <p:nvPr/>
        </p:nvSpPr>
        <p:spPr>
          <a:xfrm>
            <a:off x="3167741" y="2016206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7B8F2"/>
                </a:solidFill>
              </a:rPr>
              <a:t>control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xmlns="" id="{12A291CC-E9A8-E948-BBD6-7210D7082C9C}"/>
              </a:ext>
            </a:extLst>
          </p:cNvPr>
          <p:cNvCxnSpPr>
            <a:cxnSpLocks/>
            <a:stCxn id="82" idx="2"/>
          </p:cNvCxnSpPr>
          <p:nvPr/>
        </p:nvCxnSpPr>
        <p:spPr>
          <a:xfrm rot="16200000" flipH="1">
            <a:off x="2802162" y="3542392"/>
            <a:ext cx="525623" cy="205533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xmlns="" id="{12A291CC-E9A8-E948-BBD6-7210D7082C9C}"/>
              </a:ext>
            </a:extLst>
          </p:cNvPr>
          <p:cNvCxnSpPr>
            <a:cxnSpLocks/>
            <a:stCxn id="78" idx="2"/>
          </p:cNvCxnSpPr>
          <p:nvPr/>
        </p:nvCxnSpPr>
        <p:spPr>
          <a:xfrm rot="16200000" flipH="1">
            <a:off x="4460781" y="3541492"/>
            <a:ext cx="525621" cy="20733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2445429" y="3902876"/>
            <a:ext cx="14446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Base Stations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Handover or 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Link Aggregation)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3911110" y="3902876"/>
            <a:ext cx="18261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Carrier Frequencies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Multi-Carrier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Transmissions)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894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:a16="http://schemas.microsoft.com/office/drawing/2014/main" xmlns="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F0A3DCC8-F882-2C49-9FAC-3E06E05B82CE}"/>
              </a:ext>
            </a:extLst>
          </p:cNvPr>
          <p:cNvSpPr/>
          <p:nvPr/>
        </p:nvSpPr>
        <p:spPr>
          <a:xfrm>
            <a:off x="1829641" y="2160469"/>
            <a:ext cx="604512" cy="49590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RRC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xmlns="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xmlns="" id="{96512638-47EE-2A44-BD5C-D167E8753A2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272631" y="3286055"/>
            <a:ext cx="1387320" cy="143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xmlns="" id="{D2D49CFF-C13C-2C4A-BDBE-3771ABC29214}"/>
              </a:ext>
            </a:extLst>
          </p:cNvPr>
          <p:cNvCxnSpPr>
            <a:cxnSpLocks/>
          </p:cNvCxnSpPr>
          <p:nvPr/>
        </p:nvCxnSpPr>
        <p:spPr>
          <a:xfrm>
            <a:off x="2434153" y="2408421"/>
            <a:ext cx="225798" cy="61839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xmlns="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92DFC409-7F09-0049-ABED-EC003B6B0E51}"/>
              </a:ext>
            </a:extLst>
          </p:cNvPr>
          <p:cNvCxnSpPr>
            <a:cxnSpLocks/>
            <a:stCxn id="34" idx="3"/>
            <a:endCxn id="99" idx="1"/>
          </p:cNvCxnSpPr>
          <p:nvPr/>
        </p:nvCxnSpPr>
        <p:spPr>
          <a:xfrm flipV="1">
            <a:off x="1316390" y="2408421"/>
            <a:ext cx="513251" cy="79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5B37F79-2F7E-CB4B-A0E5-2AA9FBC4B125}"/>
              </a:ext>
            </a:extLst>
          </p:cNvPr>
          <p:cNvSpPr txBox="1"/>
          <p:nvPr/>
        </p:nvSpPr>
        <p:spPr>
          <a:xfrm>
            <a:off x="195569" y="2178385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204710" y="305522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xmlns="" id="{9CDC2A97-300D-6548-BF3A-7159D97592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87175" y="2311413"/>
            <a:ext cx="616820" cy="533244"/>
          </a:xfrm>
          <a:prstGeom prst="bentConnector3">
            <a:avLst>
              <a:gd name="adj1" fmla="val 1188"/>
            </a:avLst>
          </a:prstGeom>
          <a:ln w="25400"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xmlns="" id="{AD2FFE4C-0E0A-9E4A-ADA8-022A8FDEA872}"/>
              </a:ext>
            </a:extLst>
          </p:cNvPr>
          <p:cNvCxnSpPr>
            <a:cxnSpLocks/>
          </p:cNvCxnSpPr>
          <p:nvPr/>
        </p:nvCxnSpPr>
        <p:spPr>
          <a:xfrm>
            <a:off x="2980325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xmlns="" id="{E2D62FBA-9886-034D-826B-98A72E580209}"/>
              </a:ext>
            </a:extLst>
          </p:cNvPr>
          <p:cNvCxnSpPr>
            <a:cxnSpLocks/>
          </p:cNvCxnSpPr>
          <p:nvPr/>
        </p:nvCxnSpPr>
        <p:spPr>
          <a:xfrm>
            <a:off x="3849324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xmlns="" id="{A245E158-00EA-6E47-A7FA-C3A7E95866E7}"/>
              </a:ext>
            </a:extLst>
          </p:cNvPr>
          <p:cNvCxnSpPr>
            <a:cxnSpLocks/>
          </p:cNvCxnSpPr>
          <p:nvPr/>
        </p:nvCxnSpPr>
        <p:spPr>
          <a:xfrm>
            <a:off x="4721359" y="2269624"/>
            <a:ext cx="751607" cy="613852"/>
          </a:xfrm>
          <a:prstGeom prst="bentConnector3">
            <a:avLst>
              <a:gd name="adj1" fmla="val 99950"/>
            </a:avLst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24125EDB-EC26-DE4B-B697-FE260FE18B4A}"/>
              </a:ext>
            </a:extLst>
          </p:cNvPr>
          <p:cNvSpPr txBox="1"/>
          <p:nvPr/>
        </p:nvSpPr>
        <p:spPr>
          <a:xfrm>
            <a:off x="3167741" y="2016206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7B8F2"/>
                </a:solidFill>
              </a:rPr>
              <a:t>control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66A00BC3-7A59-E348-AE63-2282D0635D2F}"/>
              </a:ext>
            </a:extLst>
          </p:cNvPr>
          <p:cNvSpPr/>
          <p:nvPr/>
        </p:nvSpPr>
        <p:spPr>
          <a:xfrm>
            <a:off x="1457893" y="1232899"/>
            <a:ext cx="1908138" cy="241986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3404224" y="1231984"/>
            <a:ext cx="1954118" cy="241986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1D21E2B9-12C4-5F47-8B69-0CE391C1BA17}"/>
              </a:ext>
            </a:extLst>
          </p:cNvPr>
          <p:cNvSpPr/>
          <p:nvPr/>
        </p:nvSpPr>
        <p:spPr>
          <a:xfrm>
            <a:off x="5397038" y="1232899"/>
            <a:ext cx="3437514" cy="240645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2A28D293-3986-9C42-889F-E75B1BA6A48B}"/>
              </a:ext>
            </a:extLst>
          </p:cNvPr>
          <p:cNvSpPr txBox="1"/>
          <p:nvPr/>
        </p:nvSpPr>
        <p:spPr>
          <a:xfrm>
            <a:off x="1876898" y="3629121"/>
            <a:ext cx="1183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CENTRAL UNIT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(CU)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C2941128-C5C3-3844-AD94-65C5A2BA5486}"/>
              </a:ext>
            </a:extLst>
          </p:cNvPr>
          <p:cNvSpPr txBox="1"/>
          <p:nvPr/>
        </p:nvSpPr>
        <p:spPr>
          <a:xfrm>
            <a:off x="3680386" y="3629121"/>
            <a:ext cx="143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DISTRIBUTED UNIT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(DU)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6219AD91-35DD-ED44-BEA2-61FD3F91815A}"/>
              </a:ext>
            </a:extLst>
          </p:cNvPr>
          <p:cNvSpPr txBox="1"/>
          <p:nvPr/>
        </p:nvSpPr>
        <p:spPr>
          <a:xfrm>
            <a:off x="6568459" y="3634642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RADIO UNIT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(RU)</a:t>
            </a:r>
          </a:p>
        </p:txBody>
      </p:sp>
    </p:spTree>
    <p:extLst>
      <p:ext uri="{BB962C8B-B14F-4D97-AF65-F5344CB8AC3E}">
        <p14:creationId xmlns:p14="http://schemas.microsoft.com/office/powerpoint/2010/main" val="16537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xmlns="" id="{E97FEBCB-B208-8F40-8A7E-20067CD83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772738" y="879672"/>
            <a:ext cx="1740352" cy="10892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737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509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853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625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198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426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310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656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1269146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7012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15013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02103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65491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98444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54752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02753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68999" y="2427510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767008" y="2427514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033630" y="2427510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03377" y="2427510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28" name="Straight Connector 27"/>
          <p:cNvCxnSpPr>
            <a:stCxn id="23" idx="2"/>
            <a:endCxn id="5" idx="0"/>
          </p:cNvCxnSpPr>
          <p:nvPr/>
        </p:nvCxnSpPr>
        <p:spPr>
          <a:xfrm flipH="1">
            <a:off x="1372070" y="2830282"/>
            <a:ext cx="343867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3" idx="2"/>
            <a:endCxn id="6" idx="0"/>
          </p:cNvCxnSpPr>
          <p:nvPr/>
        </p:nvCxnSpPr>
        <p:spPr>
          <a:xfrm>
            <a:off x="1715937" y="2830282"/>
            <a:ext cx="58905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2"/>
            <a:endCxn id="8" idx="0"/>
          </p:cNvCxnSpPr>
          <p:nvPr/>
        </p:nvCxnSpPr>
        <p:spPr>
          <a:xfrm flipH="1">
            <a:off x="2504186" y="2830286"/>
            <a:ext cx="509760" cy="3478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4" idx="2"/>
            <a:endCxn id="9" idx="0"/>
          </p:cNvCxnSpPr>
          <p:nvPr/>
        </p:nvCxnSpPr>
        <p:spPr>
          <a:xfrm flipH="1">
            <a:off x="2906958" y="2830286"/>
            <a:ext cx="106988" cy="707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2"/>
            <a:endCxn id="11" idx="0"/>
          </p:cNvCxnSpPr>
          <p:nvPr/>
        </p:nvCxnSpPr>
        <p:spPr>
          <a:xfrm>
            <a:off x="4280568" y="2830282"/>
            <a:ext cx="74191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5" idx="2"/>
            <a:endCxn id="10" idx="0"/>
          </p:cNvCxnSpPr>
          <p:nvPr/>
        </p:nvCxnSpPr>
        <p:spPr>
          <a:xfrm>
            <a:off x="4280568" y="2830282"/>
            <a:ext cx="476963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6" idx="2"/>
            <a:endCxn id="13" idx="0"/>
          </p:cNvCxnSpPr>
          <p:nvPr/>
        </p:nvCxnSpPr>
        <p:spPr>
          <a:xfrm flipH="1">
            <a:off x="5475989" y="2830282"/>
            <a:ext cx="74326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6" idx="2"/>
            <a:endCxn id="12" idx="0"/>
          </p:cNvCxnSpPr>
          <p:nvPr/>
        </p:nvCxnSpPr>
        <p:spPr>
          <a:xfrm>
            <a:off x="5550315" y="2830282"/>
            <a:ext cx="339328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420151" y="1251857"/>
            <a:ext cx="493876" cy="4027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0" name="Straight Connector 49"/>
          <p:cNvCxnSpPr>
            <a:stCxn id="48" idx="2"/>
            <a:endCxn id="24" idx="0"/>
          </p:cNvCxnSpPr>
          <p:nvPr/>
        </p:nvCxnSpPr>
        <p:spPr>
          <a:xfrm flipH="1">
            <a:off x="3013946" y="1654629"/>
            <a:ext cx="653143" cy="772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8" idx="2"/>
            <a:endCxn id="23" idx="0"/>
          </p:cNvCxnSpPr>
          <p:nvPr/>
        </p:nvCxnSpPr>
        <p:spPr>
          <a:xfrm flipH="1">
            <a:off x="1715937" y="1654629"/>
            <a:ext cx="1951152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8" idx="2"/>
            <a:endCxn id="25" idx="0"/>
          </p:cNvCxnSpPr>
          <p:nvPr/>
        </p:nvCxnSpPr>
        <p:spPr>
          <a:xfrm>
            <a:off x="3667089" y="1654629"/>
            <a:ext cx="613479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8" idx="2"/>
            <a:endCxn id="26" idx="0"/>
          </p:cNvCxnSpPr>
          <p:nvPr/>
        </p:nvCxnSpPr>
        <p:spPr>
          <a:xfrm>
            <a:off x="3667089" y="1654629"/>
            <a:ext cx="1883226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7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96E93FD2-98C7-6244-97B7-BB67BFB8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 PROTOCOL STACK</a:t>
            </a:r>
            <a:endParaRPr lang="en-US" b="1" dirty="0"/>
          </a:p>
        </p:txBody>
      </p:sp>
      <p:sp>
        <p:nvSpPr>
          <p:cNvPr id="75" name="Triangle 74">
            <a:extLst>
              <a:ext uri="{FF2B5EF4-FFF2-40B4-BE49-F238E27FC236}">
                <a16:creationId xmlns:a16="http://schemas.microsoft.com/office/drawing/2014/main" xmlns="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xmlns="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xmlns="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xmlns="" id="{029E5C49-5F22-0443-89ED-DACFA38DDB41}"/>
              </a:ext>
            </a:extLst>
          </p:cNvPr>
          <p:cNvSpPr/>
          <p:nvPr/>
        </p:nvSpPr>
        <p:spPr>
          <a:xfrm rot="16200000">
            <a:off x="4513215" y="2477287"/>
            <a:ext cx="184663" cy="702713"/>
          </a:xfrm>
          <a:prstGeom prst="rightBrace">
            <a:avLst>
              <a:gd name="adj1" fmla="val 8333"/>
              <a:gd name="adj2" fmla="val 51114"/>
            </a:avLst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935FFC54-66F1-FA44-BDF3-6CAB465D8031}"/>
              </a:ext>
            </a:extLst>
          </p:cNvPr>
          <p:cNvSpPr txBox="1"/>
          <p:nvPr/>
        </p:nvSpPr>
        <p:spPr>
          <a:xfrm>
            <a:off x="3887360" y="2498234"/>
            <a:ext cx="15135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+mj-lt"/>
              </a:rPr>
              <a:t>Real Time RAN </a:t>
            </a:r>
            <a:r>
              <a:rPr lang="en-US" sz="1000" dirty="0">
                <a:solidFill>
                  <a:srgbClr val="000000"/>
                </a:solidFill>
                <a:latin typeface="+mj-lt"/>
              </a:rPr>
              <a:t>Control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417324F2-51EC-DF45-BC58-A2BA94A6E9F0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1241038" y="3268053"/>
            <a:ext cx="1418913" cy="854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9F6BE66B-1ADA-044B-B223-70B2276A7A72}"/>
              </a:ext>
            </a:extLst>
          </p:cNvPr>
          <p:cNvSpPr txBox="1"/>
          <p:nvPr/>
        </p:nvSpPr>
        <p:spPr>
          <a:xfrm>
            <a:off x="347712" y="1424829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256EA2B1-0C23-614F-B876-D940BBBA2094}"/>
              </a:ext>
            </a:extLst>
          </p:cNvPr>
          <p:cNvSpPr txBox="1"/>
          <p:nvPr/>
        </p:nvSpPr>
        <p:spPr>
          <a:xfrm>
            <a:off x="209987" y="303722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1981785" y="1445560"/>
            <a:ext cx="4245910" cy="4664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Near-Real </a:t>
            </a:r>
            <a:r>
              <a:rPr lang="en-US" sz="1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</a:t>
            </a:r>
            <a:r>
              <a:rPr lang="en-US" sz="12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 Control </a:t>
            </a:r>
            <a:endParaRPr lang="en-US" sz="12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457189"/>
            <a:r>
              <a:rPr lang="en-US" sz="1200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(RRC</a:t>
            </a:r>
            <a:r>
              <a:rPr 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xmlns="" id="{6579C753-3B18-9245-866F-2DD8FFBB7301}"/>
              </a:ext>
            </a:extLst>
          </p:cNvPr>
          <p:cNvCxnSpPr>
            <a:endCxn id="82" idx="1"/>
          </p:cNvCxnSpPr>
          <p:nvPr/>
        </p:nvCxnSpPr>
        <p:spPr>
          <a:xfrm rot="16200000" flipH="1">
            <a:off x="1832523" y="2306969"/>
            <a:ext cx="1211894" cy="442962"/>
          </a:xfrm>
          <a:prstGeom prst="bentConnector2">
            <a:avLst/>
          </a:prstGeom>
          <a:ln w="25400"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DC2D3057-96A7-4A43-9E2D-6F35DD11207E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2962207" y="191202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809111" y="1900930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74156957-4DE5-2044-A83C-A6E8D624B927}"/>
              </a:ext>
            </a:extLst>
          </p:cNvPr>
          <p:cNvCxnSpPr>
            <a:cxnSpLocks/>
          </p:cNvCxnSpPr>
          <p:nvPr/>
        </p:nvCxnSpPr>
        <p:spPr>
          <a:xfrm flipH="1">
            <a:off x="4622066" y="191027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D22F509C-1A9D-3148-879B-5C7190DAB0D1}"/>
              </a:ext>
            </a:extLst>
          </p:cNvPr>
          <p:cNvCxnSpPr>
            <a:cxnSpLocks/>
          </p:cNvCxnSpPr>
          <p:nvPr/>
        </p:nvCxnSpPr>
        <p:spPr>
          <a:xfrm flipH="1">
            <a:off x="5446352" y="1899547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7E183D2A-1860-2A45-81B8-5E6B98933236}"/>
              </a:ext>
            </a:extLst>
          </p:cNvPr>
          <p:cNvSpPr txBox="1"/>
          <p:nvPr/>
        </p:nvSpPr>
        <p:spPr>
          <a:xfrm>
            <a:off x="1141190" y="2267844"/>
            <a:ext cx="10743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Control Signals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To/From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Mobile Devices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59C96935-109F-D846-981E-1E90B0833EB6}"/>
              </a:ext>
            </a:extLst>
          </p:cNvPr>
          <p:cNvCxnSpPr>
            <a:cxnSpLocks/>
          </p:cNvCxnSpPr>
          <p:nvPr/>
        </p:nvCxnSpPr>
        <p:spPr>
          <a:xfrm>
            <a:off x="1423648" y="1664132"/>
            <a:ext cx="558137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xmlns="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02162" y="3542392"/>
            <a:ext cx="525623" cy="205533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2445429" y="3902876"/>
            <a:ext cx="14446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Base Stations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Handover or 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Link Aggregation)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xmlns="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60781" y="3541492"/>
            <a:ext cx="525621" cy="20733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3911110" y="3902876"/>
            <a:ext cx="18261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Carrier Frequencies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Multi-Carrier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Transmissions)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282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96E93FD2-98C7-6244-97B7-BB67BFB8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 PROTOCOL STACK</a:t>
            </a:r>
            <a:endParaRPr lang="en-US" b="1" dirty="0"/>
          </a:p>
        </p:txBody>
      </p:sp>
      <p:sp>
        <p:nvSpPr>
          <p:cNvPr id="75" name="Triangle 74">
            <a:extLst>
              <a:ext uri="{FF2B5EF4-FFF2-40B4-BE49-F238E27FC236}">
                <a16:creationId xmlns:a16="http://schemas.microsoft.com/office/drawing/2014/main" xmlns="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xmlns="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xmlns="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417324F2-51EC-DF45-BC58-A2BA94A6E9F0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1241039" y="3268053"/>
            <a:ext cx="1418912" cy="854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9F6BE66B-1ADA-044B-B223-70B2276A7A72}"/>
              </a:ext>
            </a:extLst>
          </p:cNvPr>
          <p:cNvSpPr txBox="1"/>
          <p:nvPr/>
        </p:nvSpPr>
        <p:spPr>
          <a:xfrm>
            <a:off x="215597" y="1457414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256EA2B1-0C23-614F-B876-D940BBBA2094}"/>
              </a:ext>
            </a:extLst>
          </p:cNvPr>
          <p:cNvSpPr txBox="1"/>
          <p:nvPr/>
        </p:nvSpPr>
        <p:spPr>
          <a:xfrm>
            <a:off x="209987" y="3037220"/>
            <a:ext cx="1031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2852057" y="1445560"/>
            <a:ext cx="3375638" cy="4769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1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Near-Real </a:t>
            </a:r>
            <a:r>
              <a:rPr lang="en-US" sz="1100" b="1" dirty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Time </a:t>
            </a:r>
            <a:r>
              <a:rPr lang="en-US" sz="11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RAN Intelligent Controller (RIC)</a:t>
            </a:r>
            <a:endParaRPr lang="en-US" sz="11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xmlns="" id="{6579C753-3B18-9245-866F-2DD8FFBB7301}"/>
              </a:ext>
            </a:extLst>
          </p:cNvPr>
          <p:cNvCxnSpPr>
            <a:endCxn id="82" idx="1"/>
          </p:cNvCxnSpPr>
          <p:nvPr/>
        </p:nvCxnSpPr>
        <p:spPr>
          <a:xfrm rot="16200000" flipH="1">
            <a:off x="1832523" y="2306969"/>
            <a:ext cx="1211894" cy="442962"/>
          </a:xfrm>
          <a:prstGeom prst="bentConnector2">
            <a:avLst/>
          </a:prstGeom>
          <a:ln w="25400"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DC2D3057-96A7-4A43-9E2D-6F35DD11207E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2962207" y="191202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809111" y="1900930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74156957-4DE5-2044-A83C-A6E8D624B927}"/>
              </a:ext>
            </a:extLst>
          </p:cNvPr>
          <p:cNvCxnSpPr>
            <a:cxnSpLocks/>
          </p:cNvCxnSpPr>
          <p:nvPr/>
        </p:nvCxnSpPr>
        <p:spPr>
          <a:xfrm flipH="1">
            <a:off x="4622066" y="191027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D22F509C-1A9D-3148-879B-5C7190DAB0D1}"/>
              </a:ext>
            </a:extLst>
          </p:cNvPr>
          <p:cNvCxnSpPr>
            <a:cxnSpLocks/>
          </p:cNvCxnSpPr>
          <p:nvPr/>
        </p:nvCxnSpPr>
        <p:spPr>
          <a:xfrm flipH="1">
            <a:off x="5446352" y="1899547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7E183D2A-1860-2A45-81B8-5E6B98933236}"/>
              </a:ext>
            </a:extLst>
          </p:cNvPr>
          <p:cNvSpPr txBox="1"/>
          <p:nvPr/>
        </p:nvSpPr>
        <p:spPr>
          <a:xfrm>
            <a:off x="1141190" y="2267844"/>
            <a:ext cx="10743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Control Signals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To/From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Mobile Devices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59C96935-109F-D846-981E-1E90B0833EB6}"/>
              </a:ext>
            </a:extLst>
          </p:cNvPr>
          <p:cNvCxnSpPr>
            <a:cxnSpLocks/>
            <a:stCxn id="58" idx="3"/>
            <a:endCxn id="36" idx="1"/>
          </p:cNvCxnSpPr>
          <p:nvPr/>
        </p:nvCxnSpPr>
        <p:spPr>
          <a:xfrm flipV="1">
            <a:off x="1336418" y="1682357"/>
            <a:ext cx="499990" cy="589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xmlns="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02162" y="3542392"/>
            <a:ext cx="525623" cy="205533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2445429" y="3902876"/>
            <a:ext cx="14446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Base Stations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Handover or 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Link Aggregation)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xmlns="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60781" y="3541492"/>
            <a:ext cx="525621" cy="20733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3911110" y="3902876"/>
            <a:ext cx="18261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Carrier Frequencies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Multi-Carrier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Transmissions)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1836408" y="1445561"/>
            <a:ext cx="928785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Control Plane (Forwarding) 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9" name="Straight Connector 8"/>
          <p:cNvCxnSpPr>
            <a:stCxn id="36" idx="3"/>
            <a:endCxn id="48" idx="1"/>
          </p:cNvCxnSpPr>
          <p:nvPr/>
        </p:nvCxnSpPr>
        <p:spPr>
          <a:xfrm>
            <a:off x="2765193" y="1682357"/>
            <a:ext cx="86864" cy="1674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89932" y="970254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RRC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Left Brace 15"/>
          <p:cNvSpPr/>
          <p:nvPr/>
        </p:nvSpPr>
        <p:spPr>
          <a:xfrm rot="5400000">
            <a:off x="3948918" y="-876801"/>
            <a:ext cx="166268" cy="4391288"/>
          </a:xfrm>
          <a:prstGeom prst="leftBrac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EE4B5F1F-7D0E-4B44-80AC-ABF7E63707D9}"/>
              </a:ext>
            </a:extLst>
          </p:cNvPr>
          <p:cNvSpPr/>
          <p:nvPr/>
        </p:nvSpPr>
        <p:spPr>
          <a:xfrm>
            <a:off x="1938704" y="2833014"/>
            <a:ext cx="5266591" cy="7982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189"/>
            <a:endParaRPr lang="en-US" sz="400" b="1" dirty="0" smtClean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457189"/>
            <a:r>
              <a:rPr lang="en-US" sz="1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Near Real-Time RAN Intelligent Controller (RIC)</a:t>
            </a:r>
            <a:endParaRPr lang="en-US" sz="14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1D552112-F1B4-E745-ABAF-EF0193C17EA6}"/>
              </a:ext>
            </a:extLst>
          </p:cNvPr>
          <p:cNvSpPr/>
          <p:nvPr/>
        </p:nvSpPr>
        <p:spPr>
          <a:xfrm rot="5400000">
            <a:off x="2801209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dirty="0">
                <a:solidFill>
                  <a:srgbClr val="FFFFFF"/>
                </a:solidFill>
                <a:latin typeface="Lato Bold"/>
              </a:rPr>
              <a:t>Load Balancing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BF1A31AD-D44C-F944-B278-DF0857F70318}"/>
              </a:ext>
            </a:extLst>
          </p:cNvPr>
          <p:cNvSpPr/>
          <p:nvPr/>
        </p:nvSpPr>
        <p:spPr>
          <a:xfrm rot="5400000">
            <a:off x="3339025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>
                <a:solidFill>
                  <a:srgbClr val="FFFFFF"/>
                </a:solidFill>
                <a:latin typeface="Lato Bold"/>
              </a:rPr>
              <a:t>Interference Management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A2574A31-5BC6-984D-B9E2-9CE880F3C972}"/>
              </a:ext>
            </a:extLst>
          </p:cNvPr>
          <p:cNvSpPr/>
          <p:nvPr/>
        </p:nvSpPr>
        <p:spPr>
          <a:xfrm rot="5400000">
            <a:off x="3876840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 smtClean="0">
                <a:solidFill>
                  <a:srgbClr val="FFFFFF"/>
                </a:solidFill>
                <a:latin typeface="Lato Bold"/>
              </a:rPr>
              <a:t>Link Aggregation</a:t>
            </a:r>
          </a:p>
          <a:p>
            <a:pPr algn="ctr" defTabSz="457189">
              <a:lnSpc>
                <a:spcPct val="90000"/>
              </a:lnSpc>
            </a:pPr>
            <a:r>
              <a:rPr lang="en-US" sz="1200" b="1" dirty="0" smtClean="0">
                <a:solidFill>
                  <a:srgbClr val="FFFFFF"/>
                </a:solidFill>
                <a:latin typeface="Lato Bold"/>
              </a:rPr>
              <a:t>Control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5D817B75-4535-7E41-BC7D-0A4D716A54C1}"/>
              </a:ext>
            </a:extLst>
          </p:cNvPr>
          <p:cNvSpPr/>
          <p:nvPr/>
        </p:nvSpPr>
        <p:spPr>
          <a:xfrm rot="5400000">
            <a:off x="4415445" y="1685812"/>
            <a:ext cx="1744135" cy="3914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>
                <a:solidFill>
                  <a:srgbClr val="FFFFFF"/>
                </a:solidFill>
                <a:latin typeface="Lato Bold"/>
              </a:rPr>
              <a:t>Cipher Key Assignment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3134D214-5CF6-E348-98CF-ECA69E87ACB9}"/>
              </a:ext>
            </a:extLst>
          </p:cNvPr>
          <p:cNvSpPr/>
          <p:nvPr/>
        </p:nvSpPr>
        <p:spPr>
          <a:xfrm rot="5400000">
            <a:off x="4948097" y="1685813"/>
            <a:ext cx="1744135" cy="3914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>
                <a:solidFill>
                  <a:srgbClr val="FFFFFF"/>
                </a:solidFill>
                <a:latin typeface="Lato Bold"/>
              </a:rPr>
              <a:t>Semi-Persistent Scheduling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8272791D-D939-DD4B-8F4F-1072613D504F}"/>
              </a:ext>
            </a:extLst>
          </p:cNvPr>
          <p:cNvSpPr/>
          <p:nvPr/>
        </p:nvSpPr>
        <p:spPr>
          <a:xfrm>
            <a:off x="4800396" y="4113998"/>
            <a:ext cx="3450830" cy="24875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Station Real Time Control </a:t>
            </a:r>
            <a:r>
              <a:rPr 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(MAC Scheduler) 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xmlns="" id="{EE04CAC8-7ED2-0B4D-AF13-4C769A4BE3BD}"/>
              </a:ext>
            </a:extLst>
          </p:cNvPr>
          <p:cNvCxnSpPr>
            <a:cxnSpLocks/>
          </p:cNvCxnSpPr>
          <p:nvPr/>
        </p:nvCxnSpPr>
        <p:spPr>
          <a:xfrm flipH="1" flipV="1">
            <a:off x="6082667" y="3631224"/>
            <a:ext cx="2447" cy="48277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2CEB740E-033F-2947-8A08-88EDBE189B2E}"/>
              </a:ext>
            </a:extLst>
          </p:cNvPr>
          <p:cNvSpPr/>
          <p:nvPr/>
        </p:nvSpPr>
        <p:spPr>
          <a:xfrm rot="5400000">
            <a:off x="6018573" y="1685812"/>
            <a:ext cx="1744135" cy="3914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Lato Bold"/>
              </a:rPr>
              <a:t>RAN Slicing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4F27B63F-130B-DB4A-ACB9-F11EFCA07983}"/>
              </a:ext>
            </a:extLst>
          </p:cNvPr>
          <p:cNvSpPr/>
          <p:nvPr/>
        </p:nvSpPr>
        <p:spPr>
          <a:xfrm rot="5400000">
            <a:off x="2261345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Lato Bold"/>
              </a:rPr>
              <a:t>Handover Control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FEF9A73B-E562-8348-A702-B79BB0D1269D}"/>
              </a:ext>
            </a:extLst>
          </p:cNvPr>
          <p:cNvCxnSpPr>
            <a:cxnSpLocks/>
          </p:cNvCxnSpPr>
          <p:nvPr/>
        </p:nvCxnSpPr>
        <p:spPr>
          <a:xfrm flipV="1">
            <a:off x="3119429" y="3631224"/>
            <a:ext cx="0" cy="95109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n 1">
            <a:extLst>
              <a:ext uri="{FF2B5EF4-FFF2-40B4-BE49-F238E27FC236}">
                <a16:creationId xmlns:a16="http://schemas.microsoft.com/office/drawing/2014/main" xmlns="" id="{97F8E3CD-FFBF-074B-8FE4-65A6345D0315}"/>
              </a:ext>
            </a:extLst>
          </p:cNvPr>
          <p:cNvSpPr/>
          <p:nvPr/>
        </p:nvSpPr>
        <p:spPr>
          <a:xfrm>
            <a:off x="2084330" y="3200401"/>
            <a:ext cx="2461658" cy="35142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  <a:latin typeface="+mj-lt"/>
              </a:rPr>
              <a:t>R-NIB: Time Averaged </a:t>
            </a:r>
            <a:r>
              <a:rPr lang="en-US" sz="1000" dirty="0" smtClean="0">
                <a:solidFill>
                  <a:schemeClr val="tx2"/>
                </a:solidFill>
                <a:latin typeface="+mj-lt"/>
              </a:rPr>
              <a:t>CQI </a:t>
            </a:r>
            <a:r>
              <a:rPr lang="en-US" sz="1000" dirty="0">
                <a:solidFill>
                  <a:schemeClr val="tx2"/>
                </a:solidFill>
                <a:latin typeface="+mj-lt"/>
              </a:rPr>
              <a:t>Values</a:t>
            </a:r>
          </a:p>
        </p:txBody>
      </p:sp>
      <p:sp>
        <p:nvSpPr>
          <p:cNvPr id="77" name="Can 76">
            <a:extLst>
              <a:ext uri="{FF2B5EF4-FFF2-40B4-BE49-F238E27FC236}">
                <a16:creationId xmlns:a16="http://schemas.microsoft.com/office/drawing/2014/main" xmlns="" id="{75E13BBC-A8F1-D04B-9C8B-41E9794D6985}"/>
              </a:ext>
            </a:extLst>
          </p:cNvPr>
          <p:cNvSpPr/>
          <p:nvPr/>
        </p:nvSpPr>
        <p:spPr>
          <a:xfrm>
            <a:off x="4639646" y="3200400"/>
            <a:ext cx="2461658" cy="35141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R-NIB: Device </a:t>
            </a:r>
            <a:r>
              <a:rPr lang="en-US" sz="1000" b="1" dirty="0" err="1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Config</a:t>
            </a:r>
            <a:r>
              <a:rPr lang="en-US" sz="1000" b="1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Session Info</a:t>
            </a: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xmlns="" id="{23D34A79-089E-2F41-B36F-79B87459B06D}"/>
              </a:ext>
            </a:extLst>
          </p:cNvPr>
          <p:cNvSpPr/>
          <p:nvPr/>
        </p:nvSpPr>
        <p:spPr>
          <a:xfrm>
            <a:off x="5405245" y="4395408"/>
            <a:ext cx="2461658" cy="35019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R-NIB: </a:t>
            </a:r>
            <a:r>
              <a:rPr lang="en-US" sz="1000" b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Instantaneous </a:t>
            </a:r>
            <a:r>
              <a:rPr lang="en-US" sz="1000" b="1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CQI </a:t>
            </a:r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Values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F149D48-9553-A940-B5AB-543BAC1E23E9}"/>
              </a:ext>
            </a:extLst>
          </p:cNvPr>
          <p:cNvSpPr/>
          <p:nvPr/>
        </p:nvSpPr>
        <p:spPr>
          <a:xfrm>
            <a:off x="1938704" y="949701"/>
            <a:ext cx="5266592" cy="268152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75924" y="194854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…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3134D214-5CF6-E348-98CF-ECA69E87ACB9}"/>
              </a:ext>
            </a:extLst>
          </p:cNvPr>
          <p:cNvSpPr/>
          <p:nvPr/>
        </p:nvSpPr>
        <p:spPr>
          <a:xfrm rot="5400000">
            <a:off x="5488304" y="1685812"/>
            <a:ext cx="1744135" cy="3914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Lato Bold"/>
              </a:rPr>
              <a:t>RF Configuration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166278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98C7085-8175-744B-823D-4FC26C7B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464604" y="2064064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riangle 6">
            <a:extLst>
              <a:ext uri="{FF2B5EF4-FFF2-40B4-BE49-F238E27FC236}">
                <a16:creationId xmlns:a16="http://schemas.microsoft.com/office/drawing/2014/main" xmlns="" id="{236E19CD-F130-8045-8D6C-F2A30AD07F83}"/>
              </a:ext>
            </a:extLst>
          </p:cNvPr>
          <p:cNvSpPr/>
          <p:nvPr/>
        </p:nvSpPr>
        <p:spPr>
          <a:xfrm rot="5805545" flipH="1">
            <a:off x="1108847" y="1331352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85CF5F6-96F4-1646-8A54-9CE044F4B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86" y="206643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:a16="http://schemas.microsoft.com/office/drawing/2014/main" xmlns="" id="{BC6F53CC-EE77-AC41-921F-91082A95E16A}"/>
              </a:ext>
            </a:extLst>
          </p:cNvPr>
          <p:cNvSpPr/>
          <p:nvPr/>
        </p:nvSpPr>
        <p:spPr>
          <a:xfrm rot="3648748" flipH="1">
            <a:off x="1146946" y="2064200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E9AD07E-B469-6A4C-B53F-EE7FBBB1C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833" y="2592678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F0BBC97-974C-2D4B-81CD-D42C855F0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624" y="31253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1A619AC-E924-714A-BDDD-F6983C6C2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940" y="272190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AB8DA86-6649-F244-8B75-1ABB2D788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177" y="19108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6ECED9B-21A5-DA4A-9B7A-E3B59FB22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432" y="168816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824191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97454" y="2904045"/>
            <a:ext cx="739148" cy="5784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387FB56-707C-8648-97BA-EA8350ABAD4E}"/>
              </a:ext>
            </a:extLst>
          </p:cNvPr>
          <p:cNvSpPr/>
          <p:nvPr/>
        </p:nvSpPr>
        <p:spPr>
          <a:xfrm flipH="1">
            <a:off x="4941839" y="2155371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Control Plane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82D2337-2766-EB4C-A14D-57FD5E035511}"/>
              </a:ext>
            </a:extLst>
          </p:cNvPr>
          <p:cNvSpPr/>
          <p:nvPr/>
        </p:nvSpPr>
        <p:spPr>
          <a:xfrm flipH="1">
            <a:off x="2187383" y="1349409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8" name="Elbow Connector 57"/>
          <p:cNvCxnSpPr>
            <a:stCxn id="16" idx="1"/>
            <a:endCxn id="18" idx="3"/>
          </p:cNvCxnSpPr>
          <p:nvPr/>
        </p:nvCxnSpPr>
        <p:spPr>
          <a:xfrm flipV="1">
            <a:off x="3736602" y="2501030"/>
            <a:ext cx="1205237" cy="692222"/>
          </a:xfrm>
          <a:prstGeom prst="bentConnector3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65" idx="3"/>
          </p:cNvCxnSpPr>
          <p:nvPr/>
        </p:nvCxnSpPr>
        <p:spPr>
          <a:xfrm>
            <a:off x="3728426" y="3372070"/>
            <a:ext cx="121304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9387FB56-707C-8648-97BA-EA8350ABAD4E}"/>
              </a:ext>
            </a:extLst>
          </p:cNvPr>
          <p:cNvSpPr/>
          <p:nvPr/>
        </p:nvSpPr>
        <p:spPr>
          <a:xfrm flipH="1">
            <a:off x="4941475" y="3026411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User Plane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11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9387FB56-707C-8648-97BA-EA8350ABAD4E}"/>
              </a:ext>
            </a:extLst>
          </p:cNvPr>
          <p:cNvSpPr/>
          <p:nvPr/>
        </p:nvSpPr>
        <p:spPr>
          <a:xfrm flipH="1">
            <a:off x="4274150" y="1077258"/>
            <a:ext cx="2591440" cy="269207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98C7085-8175-744B-823D-4FC26C7B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844118" y="2064064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riangle 6">
            <a:extLst>
              <a:ext uri="{FF2B5EF4-FFF2-40B4-BE49-F238E27FC236}">
                <a16:creationId xmlns:a16="http://schemas.microsoft.com/office/drawing/2014/main" xmlns="" id="{236E19CD-F130-8045-8D6C-F2A30AD07F83}"/>
              </a:ext>
            </a:extLst>
          </p:cNvPr>
          <p:cNvSpPr/>
          <p:nvPr/>
        </p:nvSpPr>
        <p:spPr>
          <a:xfrm rot="5805545" flipH="1">
            <a:off x="488361" y="1331352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85CF5F6-96F4-1646-8A54-9CE044F4B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00" y="206643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:a16="http://schemas.microsoft.com/office/drawing/2014/main" xmlns="" id="{BC6F53CC-EE77-AC41-921F-91082A95E16A}"/>
              </a:ext>
            </a:extLst>
          </p:cNvPr>
          <p:cNvSpPr/>
          <p:nvPr/>
        </p:nvSpPr>
        <p:spPr>
          <a:xfrm rot="3648748" flipH="1">
            <a:off x="526460" y="2064200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E9AD07E-B469-6A4C-B53F-EE7FBBB1C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347" y="2592678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F0BBC97-974C-2D4B-81CD-D42C855F0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38" y="31253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1A619AC-E924-714A-BDDD-F6983C6C2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54" y="272190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AB8DA86-6649-F244-8B75-1ABB2D788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691" y="19108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6ECED9B-21A5-DA4A-9B7A-E3B59FB22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46" y="168816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2037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3769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82D2337-2766-EB4C-A14D-57FD5E035511}"/>
              </a:ext>
            </a:extLst>
          </p:cNvPr>
          <p:cNvSpPr/>
          <p:nvPr/>
        </p:nvSpPr>
        <p:spPr>
          <a:xfrm flipH="1">
            <a:off x="1566897" y="1077259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3116116" y="2538038"/>
            <a:ext cx="1651571" cy="655214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3080505" y="3372070"/>
            <a:ext cx="1692000" cy="40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767687" y="2222352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34873" y="2222351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72505" y="3060388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34873" y="3056384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9" name="Straight Connector 28"/>
          <p:cNvCxnSpPr>
            <a:stCxn id="4" idx="2"/>
            <a:endCxn id="23" idx="0"/>
          </p:cNvCxnSpPr>
          <p:nvPr/>
        </p:nvCxnSpPr>
        <p:spPr>
          <a:xfrm>
            <a:off x="5083373" y="2853723"/>
            <a:ext cx="4818" cy="20666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2" idx="1"/>
            <a:endCxn id="4" idx="3"/>
          </p:cNvCxnSpPr>
          <p:nvPr/>
        </p:nvCxnSpPr>
        <p:spPr>
          <a:xfrm flipH="1">
            <a:off x="5399059" y="2538037"/>
            <a:ext cx="4358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399059" y="3372069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135787" y="2695445"/>
            <a:ext cx="2008213" cy="1272601"/>
            <a:chOff x="6533912" y="2444203"/>
            <a:chExt cx="2219670" cy="1470185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Internet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cxnSp>
        <p:nvCxnSpPr>
          <p:cNvPr id="41" name="Straight Connector 40"/>
          <p:cNvCxnSpPr>
            <a:stCxn id="25" idx="3"/>
          </p:cNvCxnSpPr>
          <p:nvPr/>
        </p:nvCxnSpPr>
        <p:spPr>
          <a:xfrm flipV="1">
            <a:off x="6466245" y="3372069"/>
            <a:ext cx="97958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767538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59552" y="4060833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User Plane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5550690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42704" y="4060833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Control Plane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53" name="Straight Connector 52"/>
          <p:cNvCxnSpPr>
            <a:stCxn id="63" idx="3"/>
            <a:endCxn id="4" idx="0"/>
          </p:cNvCxnSpPr>
          <p:nvPr/>
        </p:nvCxnSpPr>
        <p:spPr>
          <a:xfrm>
            <a:off x="5083373" y="2009760"/>
            <a:ext cx="0" cy="21259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2" idx="2"/>
            <a:endCxn id="25" idx="0"/>
          </p:cNvCxnSpPr>
          <p:nvPr/>
        </p:nvCxnSpPr>
        <p:spPr>
          <a:xfrm>
            <a:off x="6150559" y="2853722"/>
            <a:ext cx="0" cy="2026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Can 62"/>
          <p:cNvSpPr/>
          <p:nvPr/>
        </p:nvSpPr>
        <p:spPr>
          <a:xfrm>
            <a:off x="4767686" y="1508751"/>
            <a:ext cx="631373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334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5980324" y="1566984"/>
            <a:ext cx="3076588" cy="217770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R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3778915" y="1566984"/>
            <a:ext cx="2151021" cy="217770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2227533" y="533400"/>
            <a:ext cx="1500191" cy="32112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560" y="2302952"/>
            <a:ext cx="534793" cy="10793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:a16="http://schemas.microsoft.com/office/drawing/2014/main" xmlns="" id="{A56DDAC8-942C-0A4E-8888-C298632AB29D}"/>
              </a:ext>
            </a:extLst>
          </p:cNvPr>
          <p:cNvSpPr/>
          <p:nvPr/>
        </p:nvSpPr>
        <p:spPr>
          <a:xfrm rot="7018022">
            <a:off x="7503448" y="1760513"/>
            <a:ext cx="1038966" cy="986127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715840" y="1886409"/>
            <a:ext cx="219270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AB300B01-91A7-B64C-9AF7-EF94E9FF6847}"/>
              </a:ext>
            </a:extLst>
          </p:cNvPr>
          <p:cNvSpPr/>
          <p:nvPr/>
        </p:nvSpPr>
        <p:spPr>
          <a:xfrm>
            <a:off x="5267220" y="2888971"/>
            <a:ext cx="61690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Upper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8DDE464D-326E-EE49-8FC7-405ECD259352}"/>
              </a:ext>
            </a:extLst>
          </p:cNvPr>
          <p:cNvSpPr/>
          <p:nvPr/>
        </p:nvSpPr>
        <p:spPr>
          <a:xfrm>
            <a:off x="4566418" y="2886445"/>
            <a:ext cx="595580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278188" y="2886445"/>
            <a:ext cx="1395504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PDCP-U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4E7D5766-F9A1-8A48-AED0-29BEDCC9E46C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884123" y="3130187"/>
            <a:ext cx="2813833" cy="6736"/>
          </a:xfrm>
          <a:prstGeom prst="straightConnector1">
            <a:avLst/>
          </a:prstGeom>
          <a:ln w="25400">
            <a:solidFill>
              <a:srgbClr val="6ABAD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845E70C5-5EA4-024E-AFBF-03B06ECA9843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5161998" y="3134397"/>
            <a:ext cx="99361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CFCB4F3-F6B2-6C45-8DE1-A39044877D23}"/>
              </a:ext>
            </a:extLst>
          </p:cNvPr>
          <p:cNvSpPr/>
          <p:nvPr/>
        </p:nvSpPr>
        <p:spPr>
          <a:xfrm>
            <a:off x="3837670" y="2888970"/>
            <a:ext cx="589451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3D62291-609C-F446-BCD4-8C7C58A36D1D}"/>
              </a:ext>
            </a:extLst>
          </p:cNvPr>
          <p:cNvCxnSpPr>
            <a:cxnSpLocks/>
            <a:stCxn id="31" idx="3"/>
            <a:endCxn id="78" idx="1"/>
          </p:cNvCxnSpPr>
          <p:nvPr/>
        </p:nvCxnSpPr>
        <p:spPr>
          <a:xfrm flipV="1">
            <a:off x="4427121" y="3134397"/>
            <a:ext cx="139297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F521BCC-F90A-334F-B403-5BAD33D90FF5}"/>
              </a:ext>
            </a:extLst>
          </p:cNvPr>
          <p:cNvSpPr/>
          <p:nvPr/>
        </p:nvSpPr>
        <p:spPr>
          <a:xfrm>
            <a:off x="4566995" y="2883475"/>
            <a:ext cx="595002" cy="16452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2"/>
                </a:solidFill>
                <a:latin typeface="+mj-lt"/>
              </a:rPr>
              <a:t>Scheduler</a:t>
            </a:r>
            <a:endParaRPr lang="en-US" sz="6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FAAE2FFD-6F47-604C-AC5E-72885D3AB472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2798440" y="611020"/>
            <a:ext cx="19620" cy="75833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2278188" y="611020"/>
            <a:ext cx="1379421" cy="4769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Near-RT RIC</a:t>
            </a:r>
            <a:endParaRPr lang="en-US" sz="12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2339087" y="1369359"/>
            <a:ext cx="91870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80000"/>
              </a:lnSpc>
            </a:pPr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Control Plane (Forwarding) 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339086" y="1849631"/>
            <a:ext cx="918707" cy="4533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PDCP-C</a:t>
            </a:r>
          </a:p>
        </p:txBody>
      </p:sp>
      <p:cxnSp>
        <p:nvCxnSpPr>
          <p:cNvPr id="26" name="Elbow Connector 25"/>
          <p:cNvCxnSpPr>
            <a:stCxn id="48" idx="3"/>
            <a:endCxn id="44" idx="0"/>
          </p:cNvCxnSpPr>
          <p:nvPr/>
        </p:nvCxnSpPr>
        <p:spPr>
          <a:xfrm>
            <a:off x="3657609" y="849491"/>
            <a:ext cx="1196817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76202" y="533399"/>
            <a:ext cx="2098936" cy="321128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26004" y="2894468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PGW-U</a:t>
            </a:r>
          </a:p>
        </p:txBody>
      </p:sp>
      <p:cxnSp>
        <p:nvCxnSpPr>
          <p:cNvPr id="84" name="Straight Arrow Connector 83"/>
          <p:cNvCxnSpPr>
            <a:stCxn id="149" idx="3"/>
            <a:endCxn id="82" idx="1"/>
          </p:cNvCxnSpPr>
          <p:nvPr/>
        </p:nvCxnSpPr>
        <p:spPr>
          <a:xfrm flipV="1">
            <a:off x="2032364" y="3134397"/>
            <a:ext cx="245824" cy="252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0" idx="3"/>
            <a:endCxn id="149" idx="1"/>
          </p:cNvCxnSpPr>
          <p:nvPr/>
        </p:nvCxnSpPr>
        <p:spPr>
          <a:xfrm flipV="1">
            <a:off x="1019066" y="3136922"/>
            <a:ext cx="220236" cy="5498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50" idx="3"/>
            <a:endCxn id="36" idx="1"/>
          </p:cNvCxnSpPr>
          <p:nvPr/>
        </p:nvCxnSpPr>
        <p:spPr>
          <a:xfrm>
            <a:off x="2032364" y="1605800"/>
            <a:ext cx="306723" cy="355"/>
          </a:xfrm>
          <a:prstGeom prst="straightConnector1">
            <a:avLst/>
          </a:prstGeom>
          <a:ln w="19050">
            <a:solidFill>
              <a:srgbClr val="6ABADD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50" idx="2"/>
            <a:endCxn id="177" idx="0"/>
          </p:cNvCxnSpPr>
          <p:nvPr/>
        </p:nvCxnSpPr>
        <p:spPr>
          <a:xfrm>
            <a:off x="1635833" y="1853751"/>
            <a:ext cx="1217" cy="269816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2" idx="3"/>
            <a:endCxn id="31" idx="1"/>
          </p:cNvCxnSpPr>
          <p:nvPr/>
        </p:nvCxnSpPr>
        <p:spPr>
          <a:xfrm>
            <a:off x="3673692" y="3134397"/>
            <a:ext cx="163978" cy="252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endCxn id="38" idx="3"/>
          </p:cNvCxnSpPr>
          <p:nvPr/>
        </p:nvCxnSpPr>
        <p:spPr>
          <a:xfrm rot="16200000" flipV="1">
            <a:off x="3195565" y="2138520"/>
            <a:ext cx="850834" cy="726378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6047391" y="2882236"/>
            <a:ext cx="679113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Lower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239302" y="2888970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SGW-U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239302" y="1357848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26004" y="1375330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cxnSp>
        <p:nvCxnSpPr>
          <p:cNvPr id="155" name="Straight Arrow Connector 154"/>
          <p:cNvCxnSpPr>
            <a:stCxn id="154" idx="2"/>
            <a:endCxn id="183" idx="0"/>
          </p:cNvCxnSpPr>
          <p:nvPr/>
        </p:nvCxnSpPr>
        <p:spPr>
          <a:xfrm>
            <a:off x="622535" y="1871233"/>
            <a:ext cx="2477" cy="24060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0" idx="0"/>
            <a:endCxn id="220" idx="3"/>
          </p:cNvCxnSpPr>
          <p:nvPr/>
        </p:nvCxnSpPr>
        <p:spPr>
          <a:xfrm flipV="1">
            <a:off x="1635833" y="1132113"/>
            <a:ext cx="0" cy="225735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6862974" y="2882236"/>
            <a:ext cx="74616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</a:t>
            </a:r>
            <a:r>
              <a:rPr lang="en-US" sz="1200" dirty="0" smtClean="0">
                <a:solidFill>
                  <a:schemeClr val="tx2"/>
                </a:solidFill>
                <a:latin typeface="+mj-lt"/>
              </a:rPr>
              <a:t>Convert</a:t>
            </a:r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23C4A0-BE36-B040-80D2-3DA8BCC5267E}"/>
              </a:ext>
            </a:extLst>
          </p:cNvPr>
          <p:cNvSpPr/>
          <p:nvPr/>
        </p:nvSpPr>
        <p:spPr>
          <a:xfrm>
            <a:off x="7726591" y="2882236"/>
            <a:ext cx="748378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240519" y="2123567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SGW-C</a:t>
            </a:r>
          </a:p>
        </p:txBody>
      </p:sp>
      <p:cxnSp>
        <p:nvCxnSpPr>
          <p:cNvPr id="180" name="Straight Arrow Connector 179"/>
          <p:cNvCxnSpPr>
            <a:stCxn id="177" idx="2"/>
            <a:endCxn id="149" idx="0"/>
          </p:cNvCxnSpPr>
          <p:nvPr/>
        </p:nvCxnSpPr>
        <p:spPr>
          <a:xfrm flipH="1">
            <a:off x="1635833" y="2619470"/>
            <a:ext cx="1217" cy="26950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28481" y="2111836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PGW-C</a:t>
            </a:r>
          </a:p>
        </p:txBody>
      </p:sp>
      <p:cxnSp>
        <p:nvCxnSpPr>
          <p:cNvPr id="187" name="Straight Arrow Connector 186"/>
          <p:cNvCxnSpPr>
            <a:stCxn id="183" idx="2"/>
            <a:endCxn id="80" idx="0"/>
          </p:cNvCxnSpPr>
          <p:nvPr/>
        </p:nvCxnSpPr>
        <p:spPr>
          <a:xfrm flipH="1">
            <a:off x="622535" y="2607739"/>
            <a:ext cx="2477" cy="28672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endCxn id="50" idx="0"/>
          </p:cNvCxnSpPr>
          <p:nvPr/>
        </p:nvCxnSpPr>
        <p:spPr>
          <a:xfrm>
            <a:off x="4854426" y="849491"/>
            <a:ext cx="2664192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xmlns="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462440" y="1106923"/>
            <a:ext cx="8025" cy="177531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Can 219"/>
          <p:cNvSpPr/>
          <p:nvPr/>
        </p:nvSpPr>
        <p:spPr>
          <a:xfrm>
            <a:off x="1239302" y="631104"/>
            <a:ext cx="793061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233" name="Group 232"/>
          <p:cNvGrpSpPr/>
          <p:nvPr/>
        </p:nvGrpSpPr>
        <p:grpSpPr>
          <a:xfrm>
            <a:off x="7874035" y="527725"/>
            <a:ext cx="620040" cy="286129"/>
            <a:chOff x="8022931" y="348343"/>
            <a:chExt cx="620040" cy="286129"/>
          </a:xfrm>
        </p:grpSpPr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xmlns="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2931" y="631104"/>
              <a:ext cx="620040" cy="3368"/>
            </a:xfrm>
            <a:prstGeom prst="straightConnector1">
              <a:avLst/>
            </a:prstGeom>
            <a:ln w="25400">
              <a:solidFill>
                <a:srgbClr val="6ABADD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8074707" y="348343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Data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7832035" y="970811"/>
            <a:ext cx="704039" cy="286129"/>
            <a:chOff x="8100595" y="926673"/>
            <a:chExt cx="704039" cy="286129"/>
          </a:xfrm>
        </p:grpSpPr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xmlns="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2594" y="1209434"/>
              <a:ext cx="620040" cy="3368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ot"/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/>
            <p:cNvSpPr txBox="1"/>
            <p:nvPr/>
          </p:nvSpPr>
          <p:spPr>
            <a:xfrm>
              <a:off x="8100595" y="926673"/>
              <a:ext cx="7040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Control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sp>
        <p:nvSpPr>
          <p:cNvPr id="234" name="Right Brace 233"/>
          <p:cNvSpPr/>
          <p:nvPr/>
        </p:nvSpPr>
        <p:spPr>
          <a:xfrm rot="5400000">
            <a:off x="6333675" y="1271825"/>
            <a:ext cx="168473" cy="5277998"/>
          </a:xfrm>
          <a:prstGeom prst="rightBrac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5904789" y="3931472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Cell Tower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6" name="Right Brace 235"/>
          <p:cNvSpPr/>
          <p:nvPr/>
        </p:nvSpPr>
        <p:spPr>
          <a:xfrm rot="5400000">
            <a:off x="1823342" y="2082379"/>
            <a:ext cx="158014" cy="3650749"/>
          </a:xfrm>
          <a:prstGeom prst="rightBrac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/>
          <p:cNvSpPr txBox="1"/>
          <p:nvPr/>
        </p:nvSpPr>
        <p:spPr>
          <a:xfrm>
            <a:off x="1209569" y="3916369"/>
            <a:ext cx="138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Central Office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5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5980324" y="1566984"/>
            <a:ext cx="3076588" cy="2438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R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3778915" y="1566984"/>
            <a:ext cx="2151021" cy="243895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2227533" y="533399"/>
            <a:ext cx="1500191" cy="347254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</a:t>
            </a:r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560" y="2302952"/>
            <a:ext cx="534793" cy="10793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:a16="http://schemas.microsoft.com/office/drawing/2014/main" xmlns="" id="{A56DDAC8-942C-0A4E-8888-C298632AB29D}"/>
              </a:ext>
            </a:extLst>
          </p:cNvPr>
          <p:cNvSpPr/>
          <p:nvPr/>
        </p:nvSpPr>
        <p:spPr>
          <a:xfrm rot="7018022">
            <a:off x="7503448" y="1760513"/>
            <a:ext cx="1038966" cy="986127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715840" y="1886409"/>
            <a:ext cx="219270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AB300B01-91A7-B64C-9AF7-EF94E9FF6847}"/>
              </a:ext>
            </a:extLst>
          </p:cNvPr>
          <p:cNvSpPr/>
          <p:nvPr/>
        </p:nvSpPr>
        <p:spPr>
          <a:xfrm>
            <a:off x="5267220" y="2888971"/>
            <a:ext cx="61690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Upper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8DDE464D-326E-EE49-8FC7-405ECD259352}"/>
              </a:ext>
            </a:extLst>
          </p:cNvPr>
          <p:cNvSpPr/>
          <p:nvPr/>
        </p:nvSpPr>
        <p:spPr>
          <a:xfrm>
            <a:off x="4566418" y="2886445"/>
            <a:ext cx="595580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4E7D5766-F9A1-8A48-AED0-29BEDCC9E46C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884123" y="3130187"/>
            <a:ext cx="2813833" cy="6736"/>
          </a:xfrm>
          <a:prstGeom prst="straightConnector1">
            <a:avLst/>
          </a:prstGeom>
          <a:ln w="25400">
            <a:solidFill>
              <a:srgbClr val="6ABAD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845E70C5-5EA4-024E-AFBF-03B06ECA9843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5161998" y="3134397"/>
            <a:ext cx="99361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CFCB4F3-F6B2-6C45-8DE1-A39044877D23}"/>
              </a:ext>
            </a:extLst>
          </p:cNvPr>
          <p:cNvSpPr/>
          <p:nvPr/>
        </p:nvSpPr>
        <p:spPr>
          <a:xfrm>
            <a:off x="3837670" y="2888970"/>
            <a:ext cx="589451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3D62291-609C-F446-BCD4-8C7C58A36D1D}"/>
              </a:ext>
            </a:extLst>
          </p:cNvPr>
          <p:cNvCxnSpPr>
            <a:cxnSpLocks/>
            <a:stCxn id="31" idx="3"/>
            <a:endCxn id="78" idx="1"/>
          </p:cNvCxnSpPr>
          <p:nvPr/>
        </p:nvCxnSpPr>
        <p:spPr>
          <a:xfrm flipV="1">
            <a:off x="4427121" y="3134397"/>
            <a:ext cx="139297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F521BCC-F90A-334F-B403-5BAD33D90FF5}"/>
              </a:ext>
            </a:extLst>
          </p:cNvPr>
          <p:cNvSpPr/>
          <p:nvPr/>
        </p:nvSpPr>
        <p:spPr>
          <a:xfrm>
            <a:off x="4566995" y="2883475"/>
            <a:ext cx="595002" cy="16452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2"/>
                </a:solidFill>
                <a:latin typeface="+mj-lt"/>
              </a:rPr>
              <a:t>Scheduler</a:t>
            </a:r>
            <a:endParaRPr lang="en-US" sz="6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FAAE2FFD-6F47-604C-AC5E-72885D3AB472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2798440" y="611020"/>
            <a:ext cx="19620" cy="75833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2278188" y="611020"/>
            <a:ext cx="1379421" cy="4769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Near-RT RIC</a:t>
            </a:r>
            <a:endParaRPr lang="en-US" sz="12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2339087" y="1369359"/>
            <a:ext cx="91870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80000"/>
              </a:lnSpc>
            </a:pPr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Control Plane (Forwarding) 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339086" y="1849631"/>
            <a:ext cx="918707" cy="4533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PDCP-C</a:t>
            </a:r>
          </a:p>
        </p:txBody>
      </p:sp>
      <p:cxnSp>
        <p:nvCxnSpPr>
          <p:cNvPr id="26" name="Elbow Connector 25"/>
          <p:cNvCxnSpPr>
            <a:stCxn id="48" idx="3"/>
            <a:endCxn id="44" idx="0"/>
          </p:cNvCxnSpPr>
          <p:nvPr/>
        </p:nvCxnSpPr>
        <p:spPr>
          <a:xfrm>
            <a:off x="3657609" y="849491"/>
            <a:ext cx="1196817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76202" y="533399"/>
            <a:ext cx="2098936" cy="34725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1856205" y="3130188"/>
            <a:ext cx="1317226" cy="66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50" idx="3"/>
            <a:endCxn id="36" idx="1"/>
          </p:cNvCxnSpPr>
          <p:nvPr/>
        </p:nvCxnSpPr>
        <p:spPr>
          <a:xfrm>
            <a:off x="2032364" y="1605800"/>
            <a:ext cx="306723" cy="355"/>
          </a:xfrm>
          <a:prstGeom prst="straightConnector1">
            <a:avLst/>
          </a:prstGeom>
          <a:ln w="19050">
            <a:solidFill>
              <a:srgbClr val="6ABADD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50" idx="2"/>
            <a:endCxn id="177" idx="0"/>
          </p:cNvCxnSpPr>
          <p:nvPr/>
        </p:nvCxnSpPr>
        <p:spPr>
          <a:xfrm>
            <a:off x="1635833" y="1853751"/>
            <a:ext cx="1217" cy="269816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31" idx="1"/>
          </p:cNvCxnSpPr>
          <p:nvPr/>
        </p:nvCxnSpPr>
        <p:spPr>
          <a:xfrm>
            <a:off x="3673692" y="3134397"/>
            <a:ext cx="163978" cy="252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endCxn id="38" idx="3"/>
          </p:cNvCxnSpPr>
          <p:nvPr/>
        </p:nvCxnSpPr>
        <p:spPr>
          <a:xfrm rot="16200000" flipV="1">
            <a:off x="3195565" y="2138520"/>
            <a:ext cx="850834" cy="726378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6047391" y="2882236"/>
            <a:ext cx="679113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Lower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239302" y="1357848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26004" y="1375330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cxnSp>
        <p:nvCxnSpPr>
          <p:cNvPr id="155" name="Straight Arrow Connector 154"/>
          <p:cNvCxnSpPr>
            <a:stCxn id="154" idx="2"/>
            <a:endCxn id="183" idx="0"/>
          </p:cNvCxnSpPr>
          <p:nvPr/>
        </p:nvCxnSpPr>
        <p:spPr>
          <a:xfrm>
            <a:off x="622535" y="1871233"/>
            <a:ext cx="2477" cy="24060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0" idx="0"/>
            <a:endCxn id="220" idx="3"/>
          </p:cNvCxnSpPr>
          <p:nvPr/>
        </p:nvCxnSpPr>
        <p:spPr>
          <a:xfrm flipV="1">
            <a:off x="1635833" y="1132113"/>
            <a:ext cx="0" cy="225735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6862974" y="2882236"/>
            <a:ext cx="74616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</a:t>
            </a:r>
            <a:r>
              <a:rPr lang="en-US" sz="1200" dirty="0" smtClean="0">
                <a:solidFill>
                  <a:schemeClr val="tx2"/>
                </a:solidFill>
                <a:latin typeface="+mj-lt"/>
              </a:rPr>
              <a:t>Convert</a:t>
            </a:r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23C4A0-BE36-B040-80D2-3DA8BCC5267E}"/>
              </a:ext>
            </a:extLst>
          </p:cNvPr>
          <p:cNvSpPr/>
          <p:nvPr/>
        </p:nvSpPr>
        <p:spPr>
          <a:xfrm>
            <a:off x="7726591" y="2882236"/>
            <a:ext cx="748378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240519" y="2123567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SGW-C</a:t>
            </a:r>
          </a:p>
        </p:txBody>
      </p:sp>
      <p:cxnSp>
        <p:nvCxnSpPr>
          <p:cNvPr id="180" name="Straight Arrow Connector 179"/>
          <p:cNvCxnSpPr>
            <a:stCxn id="177" idx="2"/>
          </p:cNvCxnSpPr>
          <p:nvPr/>
        </p:nvCxnSpPr>
        <p:spPr>
          <a:xfrm flipH="1">
            <a:off x="1635833" y="2619470"/>
            <a:ext cx="1217" cy="26950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28481" y="2111836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PGW-C</a:t>
            </a:r>
          </a:p>
        </p:txBody>
      </p:sp>
      <p:cxnSp>
        <p:nvCxnSpPr>
          <p:cNvPr id="187" name="Straight Arrow Connector 186"/>
          <p:cNvCxnSpPr>
            <a:stCxn id="183" idx="2"/>
          </p:cNvCxnSpPr>
          <p:nvPr/>
        </p:nvCxnSpPr>
        <p:spPr>
          <a:xfrm flipH="1">
            <a:off x="622535" y="2607739"/>
            <a:ext cx="2477" cy="28672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endCxn id="50" idx="0"/>
          </p:cNvCxnSpPr>
          <p:nvPr/>
        </p:nvCxnSpPr>
        <p:spPr>
          <a:xfrm>
            <a:off x="4854426" y="849491"/>
            <a:ext cx="2664192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xmlns="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462440" y="1106923"/>
            <a:ext cx="8025" cy="177531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Can 219"/>
          <p:cNvSpPr/>
          <p:nvPr/>
        </p:nvSpPr>
        <p:spPr>
          <a:xfrm>
            <a:off x="1239302" y="631104"/>
            <a:ext cx="793061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233" name="Group 232"/>
          <p:cNvGrpSpPr/>
          <p:nvPr/>
        </p:nvGrpSpPr>
        <p:grpSpPr>
          <a:xfrm>
            <a:off x="7874035" y="527725"/>
            <a:ext cx="620040" cy="286129"/>
            <a:chOff x="8022931" y="348343"/>
            <a:chExt cx="620040" cy="286129"/>
          </a:xfrm>
        </p:grpSpPr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xmlns="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2931" y="631104"/>
              <a:ext cx="620040" cy="3368"/>
            </a:xfrm>
            <a:prstGeom prst="straightConnector1">
              <a:avLst/>
            </a:prstGeom>
            <a:ln w="25400">
              <a:solidFill>
                <a:srgbClr val="6ABADD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8074707" y="348343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Data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7832035" y="970811"/>
            <a:ext cx="704039" cy="286129"/>
            <a:chOff x="8100595" y="926673"/>
            <a:chExt cx="704039" cy="286129"/>
          </a:xfrm>
        </p:grpSpPr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xmlns="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2594" y="1209434"/>
              <a:ext cx="620040" cy="3368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ot"/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/>
            <p:cNvSpPr txBox="1"/>
            <p:nvPr/>
          </p:nvSpPr>
          <p:spPr>
            <a:xfrm>
              <a:off x="8100595" y="926673"/>
              <a:ext cx="7040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Control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708" y="2867635"/>
            <a:ext cx="703316" cy="703316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026" y="2867635"/>
            <a:ext cx="703316" cy="70331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6557" y="2867635"/>
            <a:ext cx="703316" cy="703316"/>
          </a:xfrm>
          <a:prstGeom prst="rect">
            <a:avLst/>
          </a:prstGeom>
        </p:spPr>
      </p:pic>
      <p:cxnSp>
        <p:nvCxnSpPr>
          <p:cNvPr id="62" name="Straight Arrow Connector 61"/>
          <p:cNvCxnSpPr/>
          <p:nvPr/>
        </p:nvCxnSpPr>
        <p:spPr>
          <a:xfrm flipV="1">
            <a:off x="845247" y="3130184"/>
            <a:ext cx="499386" cy="3351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9844" y="3399911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99478" y="3389022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025723" y="3398697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PDCP-U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2267302" y="1289597"/>
            <a:ext cx="1063726" cy="1350799"/>
          </a:xfrm>
          <a:prstGeom prst="roundRect">
            <a:avLst>
              <a:gd name="adj" fmla="val 7457"/>
            </a:avLst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latin typeface="+mj-lt"/>
              </a:rPr>
              <a:t>CU-C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958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Straight Connector 112"/>
          <p:cNvCxnSpPr>
            <a:stCxn id="53" idx="2"/>
            <a:endCxn id="16" idx="3"/>
          </p:cNvCxnSpPr>
          <p:nvPr/>
        </p:nvCxnSpPr>
        <p:spPr>
          <a:xfrm flipH="1">
            <a:off x="4556810" y="1955341"/>
            <a:ext cx="1123218" cy="143513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89C0ECAD-79C5-114B-8F6D-6EC07037D79F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4790851" y="2688743"/>
            <a:ext cx="457515" cy="40928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955918" y="3098030"/>
            <a:ext cx="584896" cy="584896"/>
          </a:xfrm>
          <a:prstGeom prst="rect">
            <a:avLst/>
          </a:prstGeom>
          <a:effectLst/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E85523A-D931-874B-8E25-6AA0C68A464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939922" y="3102900"/>
            <a:ext cx="580026" cy="580026"/>
          </a:xfrm>
          <a:prstGeom prst="rect">
            <a:avLst/>
          </a:prstGeom>
          <a:effectLst/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16BE6BE-E5B5-EC41-B16E-A5B7BF87BF39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487871" y="2115980"/>
            <a:ext cx="605959" cy="572763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6C5CDC7D-8FB7-F947-9C7F-B5282CC70C8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6371185" y="2112349"/>
            <a:ext cx="580026" cy="580026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45499639-855E-8E49-8EA7-A09EE8A16F0E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flipH="1">
            <a:off x="5248366" y="2692375"/>
            <a:ext cx="1412832" cy="40565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F94018FE-7D61-874D-9736-E8BA26BDA18D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flipH="1">
            <a:off x="6229935" y="2692375"/>
            <a:ext cx="431263" cy="41052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39EA6DB4-4619-1546-8DC7-3419F487833E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4790851" y="2688743"/>
            <a:ext cx="1439084" cy="41415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194057C9-1D22-4A4E-ABC2-E2A44D9C2D7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flipH="1">
            <a:off x="4264362" y="2688743"/>
            <a:ext cx="526489" cy="40928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F5AF7EA0-B463-B84E-A6E3-AA84D891DD2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971913" y="3098029"/>
            <a:ext cx="584897" cy="584897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9162080-056A-2946-9B67-2DAC257BA7C0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6838330" y="3085842"/>
            <a:ext cx="597084" cy="597084"/>
          </a:xfrm>
          <a:prstGeom prst="rect">
            <a:avLst/>
          </a:prstGeom>
          <a:effectLst/>
        </p:spPr>
      </p:pic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39EA6DB4-4619-1546-8DC7-3419F487833E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790851" y="2688743"/>
            <a:ext cx="2346021" cy="39709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39EA6DB4-4619-1546-8DC7-3419F487833E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>
            <a:off x="6661198" y="2692375"/>
            <a:ext cx="475674" cy="39346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39EA6DB4-4619-1546-8DC7-3419F487833E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flipH="1">
            <a:off x="4264362" y="2692375"/>
            <a:ext cx="2396836" cy="40565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3965627" y="1382973"/>
            <a:ext cx="3428801" cy="57236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ONOS</a:t>
            </a:r>
            <a:endParaRPr lang="en-US" dirty="0">
              <a:latin typeface="+mj-lt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971914" y="849085"/>
            <a:ext cx="896766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PGW-C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5969356" y="849085"/>
            <a:ext cx="912518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PDCP-C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908356" y="89185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970635" y="849085"/>
            <a:ext cx="896766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GW-C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7394429" y="3232428"/>
            <a:ext cx="1465126" cy="307777"/>
            <a:chOff x="7394429" y="3183815"/>
            <a:chExt cx="1465126" cy="307777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7394429" y="3331030"/>
              <a:ext cx="454171" cy="56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7772398" y="3183815"/>
              <a:ext cx="1087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To Internet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570244" y="3232428"/>
            <a:ext cx="1401670" cy="307777"/>
            <a:chOff x="2570244" y="3237496"/>
            <a:chExt cx="1401670" cy="307777"/>
          </a:xfrm>
        </p:grpSpPr>
        <p:cxnSp>
          <p:nvCxnSpPr>
            <p:cNvPr id="66" name="Straight Arrow Connector 65"/>
            <p:cNvCxnSpPr/>
            <p:nvPr/>
          </p:nvCxnSpPr>
          <p:spPr>
            <a:xfrm flipV="1">
              <a:off x="3517743" y="3381523"/>
              <a:ext cx="454171" cy="56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2570244" y="3237496"/>
              <a:ext cx="10390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To DU/RU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103" name="Straight Connector 102"/>
          <p:cNvCxnSpPr>
            <a:stCxn id="53" idx="2"/>
            <a:endCxn id="10" idx="3"/>
          </p:cNvCxnSpPr>
          <p:nvPr/>
        </p:nvCxnSpPr>
        <p:spPr>
          <a:xfrm flipH="1">
            <a:off x="5093830" y="1955341"/>
            <a:ext cx="586198" cy="44702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3" idx="2"/>
            <a:endCxn id="8" idx="0"/>
          </p:cNvCxnSpPr>
          <p:nvPr/>
        </p:nvCxnSpPr>
        <p:spPr>
          <a:xfrm flipH="1">
            <a:off x="5248366" y="1955341"/>
            <a:ext cx="431662" cy="114268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53" idx="2"/>
            <a:endCxn id="11" idx="1"/>
          </p:cNvCxnSpPr>
          <p:nvPr/>
        </p:nvCxnSpPr>
        <p:spPr>
          <a:xfrm>
            <a:off x="5680028" y="1955341"/>
            <a:ext cx="691157" cy="44702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53" idx="2"/>
            <a:endCxn id="9" idx="0"/>
          </p:cNvCxnSpPr>
          <p:nvPr/>
        </p:nvCxnSpPr>
        <p:spPr>
          <a:xfrm>
            <a:off x="5680028" y="1955341"/>
            <a:ext cx="549907" cy="114755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53" idx="2"/>
            <a:endCxn id="18" idx="1"/>
          </p:cNvCxnSpPr>
          <p:nvPr/>
        </p:nvCxnSpPr>
        <p:spPr>
          <a:xfrm>
            <a:off x="5680028" y="1955341"/>
            <a:ext cx="1158302" cy="142904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1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loud 98"/>
          <p:cNvSpPr/>
          <p:nvPr/>
        </p:nvSpPr>
        <p:spPr>
          <a:xfrm>
            <a:off x="261257" y="119744"/>
            <a:ext cx="4090167" cy="3597181"/>
          </a:xfrm>
          <a:prstGeom prst="cloud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4517572" y="576944"/>
            <a:ext cx="3733796" cy="33484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Edge Cloud (e.g., Central Office)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757278" y="2051044"/>
            <a:ext cx="1217" cy="26981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360747" y="1555141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347449" y="1572623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743980" y="2068526"/>
            <a:ext cx="2477" cy="24060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757278" y="1329406"/>
            <a:ext cx="0" cy="22573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361964" y="2320860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SGW-C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349926" y="2309129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PGW-C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5240620" y="3368306"/>
            <a:ext cx="699322" cy="263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701215" y="3547950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740849" y="3537061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77584" y="3537060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CU-U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716486" y="1176742"/>
            <a:ext cx="1343002" cy="264820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Central Unit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6300838" y="3368306"/>
            <a:ext cx="1225792" cy="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079" y="3106954"/>
            <a:ext cx="703316" cy="612036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397" y="3106954"/>
            <a:ext cx="703316" cy="612036"/>
          </a:xfrm>
          <a:prstGeom prst="rect">
            <a:avLst/>
          </a:prstGeom>
        </p:spPr>
      </p:pic>
      <p:cxnSp>
        <p:nvCxnSpPr>
          <p:cNvPr id="87" name="Straight Arrow Connector 86"/>
          <p:cNvCxnSpPr>
            <a:stCxn id="114" idx="3"/>
            <a:endCxn id="97" idx="1"/>
          </p:cNvCxnSpPr>
          <p:nvPr/>
        </p:nvCxnSpPr>
        <p:spPr>
          <a:xfrm>
            <a:off x="7842323" y="1792203"/>
            <a:ext cx="567633" cy="47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6928634" y="2153156"/>
            <a:ext cx="59799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80000"/>
              </a:lnSpc>
            </a:pPr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CU-C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88" name="Elbow Connector 87"/>
          <p:cNvCxnSpPr/>
          <p:nvPr/>
        </p:nvCxnSpPr>
        <p:spPr>
          <a:xfrm rot="10800000" flipV="1">
            <a:off x="3875315" y="3427777"/>
            <a:ext cx="949461" cy="49759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8409956" y="1469512"/>
            <a:ext cx="70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DU/RU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Control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Plane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357858" y="2448594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DU/RU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User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Plane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1" name="Can 60"/>
          <p:cNvSpPr/>
          <p:nvPr/>
        </p:nvSpPr>
        <p:spPr>
          <a:xfrm>
            <a:off x="2360747" y="828397"/>
            <a:ext cx="793061" cy="501009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01" name="Elbow Connector 100"/>
          <p:cNvCxnSpPr>
            <a:stCxn id="54" idx="2"/>
            <a:endCxn id="64" idx="0"/>
          </p:cNvCxnSpPr>
          <p:nvPr/>
        </p:nvCxnSpPr>
        <p:spPr>
          <a:xfrm rot="16200000" flipH="1">
            <a:off x="4290680" y="1284578"/>
            <a:ext cx="290191" cy="3354560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56" idx="2"/>
          </p:cNvCxnSpPr>
          <p:nvPr/>
        </p:nvCxnSpPr>
        <p:spPr>
          <a:xfrm rot="16200000" flipH="1">
            <a:off x="3065117" y="1486371"/>
            <a:ext cx="440998" cy="3078319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743980" y="432423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Central Cloud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11" name="Elbow Connector 110"/>
          <p:cNvCxnSpPr>
            <a:stCxn id="40" idx="3"/>
            <a:endCxn id="84" idx="1"/>
          </p:cNvCxnSpPr>
          <p:nvPr/>
        </p:nvCxnSpPr>
        <p:spPr>
          <a:xfrm>
            <a:off x="3153809" y="1803093"/>
            <a:ext cx="3774825" cy="586859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099378" y="3771857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Internet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6923617" y="1555407"/>
            <a:ext cx="91870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Near-RT</a:t>
            </a:r>
          </a:p>
          <a:p>
            <a:pPr algn="ctr" defTabSz="457189"/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RIC</a:t>
            </a:r>
          </a:p>
        </p:txBody>
      </p:sp>
      <p:cxnSp>
        <p:nvCxnSpPr>
          <p:cNvPr id="121" name="Elbow Connector 120"/>
          <p:cNvCxnSpPr>
            <a:stCxn id="98" idx="1"/>
            <a:endCxn id="84" idx="3"/>
          </p:cNvCxnSpPr>
          <p:nvPr/>
        </p:nvCxnSpPr>
        <p:spPr>
          <a:xfrm rot="10800000">
            <a:off x="7526630" y="2389952"/>
            <a:ext cx="831228" cy="381808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/>
          <p:nvPr/>
        </p:nvCxnSpPr>
        <p:spPr>
          <a:xfrm rot="10800000" flipV="1">
            <a:off x="7840122" y="2879434"/>
            <a:ext cx="501193" cy="477985"/>
          </a:xfrm>
          <a:prstGeom prst="bentConnector3">
            <a:avLst>
              <a:gd name="adj1" fmla="val 3696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84" idx="0"/>
          </p:cNvCxnSpPr>
          <p:nvPr/>
        </p:nvCxnSpPr>
        <p:spPr>
          <a:xfrm flipV="1">
            <a:off x="7227632" y="2028999"/>
            <a:ext cx="2703" cy="1241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7663880" y="2028999"/>
            <a:ext cx="0" cy="121703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8" name="Pictur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431" y="3094072"/>
            <a:ext cx="703316" cy="61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9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7044537" y="2631988"/>
            <a:ext cx="1631370" cy="928404"/>
            <a:chOff x="7327573" y="2631988"/>
            <a:chExt cx="1631370" cy="928404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xmlns="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7327573" y="2631988"/>
              <a:ext cx="1631370" cy="928404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F7C7228B-310B-F54C-811E-1BB58D7AB2A0}"/>
                </a:ext>
              </a:extLst>
            </p:cNvPr>
            <p:cNvSpPr txBox="1"/>
            <p:nvPr/>
          </p:nvSpPr>
          <p:spPr>
            <a:xfrm flipH="1">
              <a:off x="7766110" y="3033683"/>
              <a:ext cx="842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Internet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F9B1A69-A3EC-CB40-AE20-0CF688E0A683}"/>
              </a:ext>
            </a:extLst>
          </p:cNvPr>
          <p:cNvSpPr/>
          <p:nvPr/>
        </p:nvSpPr>
        <p:spPr>
          <a:xfrm>
            <a:off x="3890505" y="84083"/>
            <a:ext cx="3228752" cy="4079917"/>
          </a:xfrm>
          <a:prstGeom prst="rect">
            <a:avLst/>
          </a:prstGeom>
          <a:solidFill>
            <a:schemeClr val="bg2"/>
          </a:solidFill>
          <a:ln w="25400">
            <a:noFill/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="" xmlns:a16="http://schemas.microsoft.com/office/drawing/2014/main" id="{70F1EDFC-8074-1342-84CA-8B1A0FE74D44}"/>
              </a:ext>
            </a:extLst>
          </p:cNvPr>
          <p:cNvSpPr/>
          <p:nvPr/>
        </p:nvSpPr>
        <p:spPr>
          <a:xfrm>
            <a:off x="6285470" y="2473348"/>
            <a:ext cx="618984" cy="34518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S/PGW-U</a:t>
            </a:r>
          </a:p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(Data)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="" xmlns:a16="http://schemas.microsoft.com/office/drawing/2014/main" id="{70F1EDFC-8074-1342-84CA-8B1A0FE74D44}"/>
              </a:ext>
            </a:extLst>
          </p:cNvPr>
          <p:cNvSpPr/>
          <p:nvPr/>
        </p:nvSpPr>
        <p:spPr>
          <a:xfrm>
            <a:off x="3977444" y="2474663"/>
            <a:ext cx="639287" cy="342181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prstClr val="white"/>
                </a:solidFill>
                <a:latin typeface="Calibri" panose="020F0502020204030204"/>
              </a:rPr>
              <a:t>CU-U</a:t>
            </a:r>
          </a:p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prstClr val="white"/>
                </a:solidFill>
                <a:latin typeface="Calibri" panose="020F0502020204030204"/>
              </a:rPr>
              <a:t>(Data)</a:t>
            </a:r>
            <a:endParaRPr lang="en-US" sz="80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31118E8-1C75-9E4B-BEC0-882B75CA3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53877" y="1653396"/>
            <a:ext cx="445412" cy="9500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="" xmlns:a16="http://schemas.microsoft.com/office/drawing/2014/main" id="{012EDB2A-068A-F340-973E-86C3413B8EFB}"/>
              </a:ext>
            </a:extLst>
          </p:cNvPr>
          <p:cNvSpPr/>
          <p:nvPr/>
        </p:nvSpPr>
        <p:spPr>
          <a:xfrm rot="5400000" flipH="1">
            <a:off x="673816" y="272101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="" xmlns:a16="http://schemas.microsoft.com/office/drawing/2014/main" id="{3F75FEEB-2D7E-8B4D-A246-C98971B734CE}"/>
              </a:ext>
            </a:extLst>
          </p:cNvPr>
          <p:cNvSpPr/>
          <p:nvPr/>
        </p:nvSpPr>
        <p:spPr>
          <a:xfrm rot="5400000" flipH="1">
            <a:off x="625142" y="2404236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="" xmlns:a16="http://schemas.microsoft.com/office/drawing/2014/main" id="{60DFFDB0-93A6-9047-9AA9-F31AF0FB738D}"/>
              </a:ext>
            </a:extLst>
          </p:cNvPr>
          <p:cNvSpPr/>
          <p:nvPr/>
        </p:nvSpPr>
        <p:spPr>
          <a:xfrm rot="5400000" flipH="1">
            <a:off x="248462" y="1164073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89C0ECAD-79C5-114B-8F6D-6EC07037D79F}"/>
              </a:ext>
            </a:extLst>
          </p:cNvPr>
          <p:cNvCxnSpPr>
            <a:cxnSpLocks/>
          </p:cNvCxnSpPr>
          <p:nvPr/>
        </p:nvCxnSpPr>
        <p:spPr>
          <a:xfrm>
            <a:off x="4769831" y="2768368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B07C3CF7-897B-1041-BA98-3A76ED6E8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01625" y="864096"/>
            <a:ext cx="445412" cy="9500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24B5C410-4384-E846-B7F7-D56618705E57}"/>
              </a:ext>
            </a:extLst>
          </p:cNvPr>
          <p:cNvCxnSpPr>
            <a:cxnSpLocks/>
          </p:cNvCxnSpPr>
          <p:nvPr/>
        </p:nvCxnSpPr>
        <p:spPr>
          <a:xfrm flipH="1">
            <a:off x="2224331" y="1709908"/>
            <a:ext cx="53953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2621418C-1610-744A-9388-8C13DEE2A413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3141272" y="1676715"/>
            <a:ext cx="830642" cy="156329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068914" y="3599563"/>
            <a:ext cx="596826" cy="570301"/>
          </a:xfrm>
          <a:prstGeom prst="rect">
            <a:avLst/>
          </a:prstGeom>
          <a:effectLst/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2845A996-9CA0-8942-A3E2-AD54AC5D40FE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760439" y="3593700"/>
            <a:ext cx="596826" cy="570301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04652D9-76B2-6F4B-9D20-E366BB3EF748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5451964" y="3593699"/>
            <a:ext cx="596826" cy="570301"/>
          </a:xfrm>
          <a:prstGeom prst="rect">
            <a:avLst/>
          </a:prstGeom>
          <a:effectLst/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CB46C96F-8F3A-8944-8BC0-DC2000CF4FC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6143492" y="3593698"/>
            <a:ext cx="596826" cy="570301"/>
          </a:xfrm>
          <a:prstGeom prst="rect">
            <a:avLst/>
          </a:prstGeom>
          <a:effectLst/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4618461" y="3098030"/>
            <a:ext cx="283956" cy="283956"/>
          </a:xfrm>
          <a:prstGeom prst="rect">
            <a:avLst/>
          </a:prstGeom>
          <a:effectLst/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9E85523A-D931-874B-8E25-6AA0C68A464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6001514" y="3098030"/>
            <a:ext cx="283956" cy="283956"/>
          </a:xfrm>
          <a:prstGeom prst="rect">
            <a:avLst/>
          </a:prstGeom>
          <a:effectLst/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316BE6BE-E5B5-EC41-B16E-A5B7BF87BF39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4618461" y="2491730"/>
            <a:ext cx="283956" cy="283956"/>
          </a:xfrm>
          <a:prstGeom prst="rect">
            <a:avLst/>
          </a:prstGeom>
          <a:effectLst/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C5CDC7D-8FB7-F947-9C7F-B5282CC70C8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6001514" y="2496600"/>
            <a:ext cx="283956" cy="283956"/>
          </a:xfrm>
          <a:prstGeom prst="rect">
            <a:avLst/>
          </a:prstGeom>
          <a:effectLst/>
        </p:spPr>
      </p:pic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45499639-855E-8E49-8EA7-A09EE8A16F0E}"/>
              </a:ext>
            </a:extLst>
          </p:cNvPr>
          <p:cNvCxnSpPr>
            <a:cxnSpLocks/>
          </p:cNvCxnSpPr>
          <p:nvPr/>
        </p:nvCxnSpPr>
        <p:spPr>
          <a:xfrm flipH="1">
            <a:off x="4760439" y="2775686"/>
            <a:ext cx="1383054" cy="32234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F94018FE-7D61-874D-9736-E8BA26BDA18D}"/>
              </a:ext>
            </a:extLst>
          </p:cNvPr>
          <p:cNvCxnSpPr>
            <a:cxnSpLocks/>
            <a:stCxn id="50" idx="2"/>
            <a:endCxn id="48" idx="0"/>
          </p:cNvCxnSpPr>
          <p:nvPr/>
        </p:nvCxnSpPr>
        <p:spPr>
          <a:xfrm>
            <a:off x="6143492" y="2780556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39EA6DB4-4619-1546-8DC7-3419F487833E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4760439" y="2775686"/>
            <a:ext cx="1377843" cy="31015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66FC3CC6-EAA9-9241-B494-DB03AF803A9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367327" y="3381986"/>
            <a:ext cx="412882" cy="21757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8DB7F4CC-C1DD-A44A-9ADC-E05E04349470}"/>
              </a:ext>
            </a:extLst>
          </p:cNvPr>
          <p:cNvCxnSpPr>
            <a:cxnSpLocks/>
          </p:cNvCxnSpPr>
          <p:nvPr/>
        </p:nvCxnSpPr>
        <p:spPr>
          <a:xfrm>
            <a:off x="4760439" y="3381986"/>
            <a:ext cx="298413" cy="21171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CA733693-8041-1C4A-A13F-245771DF30E9}"/>
              </a:ext>
            </a:extLst>
          </p:cNvPr>
          <p:cNvCxnSpPr>
            <a:cxnSpLocks/>
            <a:stCxn id="48" idx="2"/>
            <a:endCxn id="45" idx="0"/>
          </p:cNvCxnSpPr>
          <p:nvPr/>
        </p:nvCxnSpPr>
        <p:spPr>
          <a:xfrm flipH="1">
            <a:off x="5750377" y="3381986"/>
            <a:ext cx="393115" cy="21171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B0F032E5-D8FA-2941-B512-CFBB993301DF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>
          <a:xfrm>
            <a:off x="6143492" y="3381986"/>
            <a:ext cx="298413" cy="21171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194057C9-1D22-4A4E-ABC2-E2A44D9C2D7B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4255870" y="3240008"/>
            <a:ext cx="362591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F5AF7EA0-B463-B84E-A6E3-AA84D891DD2E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3971914" y="3098030"/>
            <a:ext cx="283956" cy="283956"/>
          </a:xfrm>
          <a:prstGeom prst="rect">
            <a:avLst/>
          </a:prstGeom>
          <a:effectLst/>
        </p:spPr>
      </p:pic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298C041E-BD9A-5040-84CA-20E68FFB57ED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6285470" y="3240008"/>
            <a:ext cx="964416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=""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4372523" y="1369588"/>
            <a:ext cx="805016" cy="3346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Trellis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4367326" y="1758999"/>
            <a:ext cx="2640689" cy="56412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ONOS</a:t>
            </a:r>
          </a:p>
          <a:p>
            <a:pPr algn="ctr" defTabSz="685800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(P4Runtime Contract)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5812206" y="2391065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4957985D-F123-0849-ABEA-E3C15221D23A}"/>
              </a:ext>
            </a:extLst>
          </p:cNvPr>
          <p:cNvSpPr txBox="1"/>
          <p:nvPr/>
        </p:nvSpPr>
        <p:spPr>
          <a:xfrm>
            <a:off x="1894664" y="2868864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Radio Unit</a:t>
            </a:r>
          </a:p>
        </p:txBody>
      </p:sp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="" xmlns:a16="http://schemas.microsoft.com/office/drawing/2014/main" id="{E4E45AA5-124B-FB44-A2E4-903BD9FD2F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714907" y="1509891"/>
            <a:ext cx="426365" cy="333648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E50A8DC8-496D-BB49-B672-975C25998F1B}"/>
              </a:ext>
            </a:extLst>
          </p:cNvPr>
          <p:cNvCxnSpPr>
            <a:cxnSpLocks/>
          </p:cNvCxnSpPr>
          <p:nvPr/>
        </p:nvCxnSpPr>
        <p:spPr>
          <a:xfrm flipH="1" flipV="1">
            <a:off x="5453440" y="2262689"/>
            <a:ext cx="684842" cy="150636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0E25293B-03FF-2E44-939E-24A2F7D29956}"/>
              </a:ext>
            </a:extLst>
          </p:cNvPr>
          <p:cNvCxnSpPr>
            <a:cxnSpLocks/>
            <a:endCxn id="66" idx="2"/>
          </p:cNvCxnSpPr>
          <p:nvPr/>
        </p:nvCxnSpPr>
        <p:spPr>
          <a:xfrm flipH="1" flipV="1">
            <a:off x="5499013" y="2307613"/>
            <a:ext cx="639269" cy="732831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C51C96C5-8E23-0B40-B360-7B831D2596FD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4744923" y="2307613"/>
            <a:ext cx="754090" cy="147184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8E4C50EE-04AD-A143-9263-26AF4BD6D24C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4776824" y="2307613"/>
            <a:ext cx="722189" cy="736620"/>
          </a:xfrm>
          <a:prstGeom prst="line">
            <a:avLst/>
          </a:prstGeom>
          <a:ln w="9525"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4B6E8AC0-2020-2C48-A544-EC9A147EED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720226" y="3712024"/>
            <a:ext cx="426365" cy="333648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752893B0-1D1F-6C4D-8754-2BEB574CF446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3146591" y="3240008"/>
            <a:ext cx="825323" cy="63884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="" xmlns:a16="http://schemas.microsoft.com/office/drawing/2014/main" id="{94505F95-0BBE-8546-855F-44D237229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07437" y="3077967"/>
            <a:ext cx="445412" cy="9500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172D8D5E-BA90-3E48-8C47-09BDB41955AE}"/>
              </a:ext>
            </a:extLst>
          </p:cNvPr>
          <p:cNvCxnSpPr>
            <a:cxnSpLocks/>
          </p:cNvCxnSpPr>
          <p:nvPr/>
        </p:nvCxnSpPr>
        <p:spPr>
          <a:xfrm flipH="1">
            <a:off x="2230143" y="3923779"/>
            <a:ext cx="53953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="" xmlns:a16="http://schemas.microsoft.com/office/drawing/2014/main" id="{042A1FD0-8362-3349-8706-7FD9D086F0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062" y="1867439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1" name="Picture 60">
            <a:extLst>
              <a:ext uri="{FF2B5EF4-FFF2-40B4-BE49-F238E27FC236}">
                <a16:creationId xmlns="" xmlns:a16="http://schemas.microsoft.com/office/drawing/2014/main" id="{00A3261B-A49D-2347-98DC-4AA6FFD9B1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995" y="997288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1AE461CC-97A9-444A-A47F-0D04E936C154}"/>
              </a:ext>
            </a:extLst>
          </p:cNvPr>
          <p:cNvSpPr txBox="1"/>
          <p:nvPr/>
        </p:nvSpPr>
        <p:spPr>
          <a:xfrm>
            <a:off x="2386317" y="3509259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Distributed Unit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78E76225-AA52-6342-85E3-73A3C34934A4}"/>
              </a:ext>
            </a:extLst>
          </p:cNvPr>
          <p:cNvSpPr txBox="1"/>
          <p:nvPr/>
        </p:nvSpPr>
        <p:spPr>
          <a:xfrm>
            <a:off x="1905079" y="645671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Radio Unit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8BB35825-7957-6A45-A51F-36100C47B89E}"/>
              </a:ext>
            </a:extLst>
          </p:cNvPr>
          <p:cNvSpPr txBox="1"/>
          <p:nvPr/>
        </p:nvSpPr>
        <p:spPr>
          <a:xfrm>
            <a:off x="2439953" y="1315734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Distributed Unit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="" xmlns:a16="http://schemas.microsoft.com/office/drawing/2014/main" id="{E6B13CB7-CC9B-6A4F-BB47-722D677FBDAE}"/>
              </a:ext>
            </a:extLst>
          </p:cNvPr>
          <p:cNvCxnSpPr>
            <a:cxnSpLocks/>
          </p:cNvCxnSpPr>
          <p:nvPr/>
        </p:nvCxnSpPr>
        <p:spPr>
          <a:xfrm flipH="1">
            <a:off x="1905079" y="1718638"/>
            <a:ext cx="823425" cy="69411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="" xmlns:a16="http://schemas.microsoft.com/office/drawing/2014/main" id="{312CDAEE-D9A9-9049-B143-2F530F82D5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6429" y="820722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TextBox 71"/>
          <p:cNvSpPr txBox="1"/>
          <p:nvPr/>
        </p:nvSpPr>
        <p:spPr>
          <a:xfrm>
            <a:off x="4837052" y="4136057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CORD POD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="" xmlns:a16="http://schemas.microsoft.com/office/drawing/2014/main" id="{20823086-AE72-FB43-8CFF-16E0A88DA173}"/>
              </a:ext>
            </a:extLst>
          </p:cNvPr>
          <p:cNvSpPr/>
          <p:nvPr/>
        </p:nvSpPr>
        <p:spPr>
          <a:xfrm>
            <a:off x="3966558" y="125969"/>
            <a:ext cx="3041458" cy="45069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prstClr val="white"/>
                </a:solidFill>
                <a:latin typeface="Calibri" panose="020F0502020204030204"/>
              </a:rPr>
              <a:t>Northbound O&amp;M Interface</a:t>
            </a:r>
            <a:endParaRPr lang="en-US" sz="1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="" xmlns:a16="http://schemas.microsoft.com/office/drawing/2014/main" id="{FC2C6BDF-958C-3F40-A286-7BC0E9D9EF8D}"/>
              </a:ext>
            </a:extLst>
          </p:cNvPr>
          <p:cNvSpPr/>
          <p:nvPr/>
        </p:nvSpPr>
        <p:spPr>
          <a:xfrm>
            <a:off x="5248313" y="1368464"/>
            <a:ext cx="805016" cy="33575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00" dirty="0" smtClean="0">
                <a:solidFill>
                  <a:prstClr val="white"/>
                </a:solidFill>
                <a:latin typeface="Calibri" panose="020F0502020204030204"/>
              </a:rPr>
              <a:t>CU-U (Control)</a:t>
            </a:r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="" xmlns:a16="http://schemas.microsoft.com/office/drawing/2014/main" id="{02811130-D1A3-284B-868F-3566D7BF03F4}"/>
              </a:ext>
            </a:extLst>
          </p:cNvPr>
          <p:cNvSpPr/>
          <p:nvPr/>
        </p:nvSpPr>
        <p:spPr>
          <a:xfrm>
            <a:off x="5241487" y="999485"/>
            <a:ext cx="798675" cy="22644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00" dirty="0" smtClean="0">
                <a:solidFill>
                  <a:prstClr val="white"/>
                </a:solidFill>
                <a:latin typeface="Calibri" panose="020F0502020204030204"/>
              </a:rPr>
              <a:t>CU-C</a:t>
            </a:r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="" xmlns:a16="http://schemas.microsoft.com/office/drawing/2014/main" id="{9B6E1977-1E63-EB42-B3B8-07016A79A1A5}"/>
              </a:ext>
            </a:extLst>
          </p:cNvPr>
          <p:cNvSpPr/>
          <p:nvPr/>
        </p:nvSpPr>
        <p:spPr>
          <a:xfrm>
            <a:off x="4367327" y="666703"/>
            <a:ext cx="900727" cy="22644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00" dirty="0" smtClean="0">
                <a:solidFill>
                  <a:prstClr val="white"/>
                </a:solidFill>
                <a:latin typeface="Calibri" panose="020F0502020204030204"/>
              </a:rPr>
              <a:t>Near-RT RIC</a:t>
            </a:r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77" name="Elbow Connector 76">
            <a:extLst>
              <a:ext uri="{FF2B5EF4-FFF2-40B4-BE49-F238E27FC236}">
                <a16:creationId xmlns="" xmlns:a16="http://schemas.microsoft.com/office/drawing/2014/main" id="{FDEB18E2-49CE-6947-BE2D-7E5A858F4D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28761" y="682082"/>
            <a:ext cx="106333" cy="528472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="" xmlns:a16="http://schemas.microsoft.com/office/drawing/2014/main" id="{B170CBEC-C2DC-834F-ABA5-808955D28F61}"/>
              </a:ext>
            </a:extLst>
          </p:cNvPr>
          <p:cNvSpPr/>
          <p:nvPr/>
        </p:nvSpPr>
        <p:spPr>
          <a:xfrm>
            <a:off x="4314054" y="632734"/>
            <a:ext cx="1776304" cy="627647"/>
          </a:xfrm>
          <a:prstGeom prst="roundRect">
            <a:avLst>
              <a:gd name="adj" fmla="val 11464"/>
            </a:avLst>
          </a:prstGeom>
          <a:noFill/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FE3C2BF7-DBF0-AA45-BBFB-B2E2D2E26F25}"/>
              </a:ext>
            </a:extLst>
          </p:cNvPr>
          <p:cNvSpPr/>
          <p:nvPr/>
        </p:nvSpPr>
        <p:spPr>
          <a:xfrm>
            <a:off x="5187361" y="598283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85800">
              <a:lnSpc>
                <a:spcPct val="90000"/>
              </a:lnSpc>
            </a:pP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Central Unit</a:t>
            </a:r>
            <a:endParaRPr lang="en-US" sz="1000" b="1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algn="r" defTabSz="685800">
              <a:lnSpc>
                <a:spcPct val="90000"/>
              </a:lnSpc>
            </a:pP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Plane</a:t>
            </a:r>
          </a:p>
        </p:txBody>
      </p:sp>
      <p:cxnSp>
        <p:nvCxnSpPr>
          <p:cNvPr id="80" name="Straight Connector 79"/>
          <p:cNvCxnSpPr/>
          <p:nvPr/>
        </p:nvCxnSpPr>
        <p:spPr>
          <a:xfrm flipH="1">
            <a:off x="5629049" y="1225934"/>
            <a:ext cx="890" cy="14253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/>
          <p:nvPr/>
        </p:nvCxnSpPr>
        <p:spPr>
          <a:xfrm rot="10800000" flipV="1">
            <a:off x="3141273" y="779927"/>
            <a:ext cx="1226055" cy="896787"/>
          </a:xfrm>
          <a:prstGeom prst="bentConnector3">
            <a:avLst>
              <a:gd name="adj1" fmla="val 62859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rot="5400000">
            <a:off x="2626900" y="2040616"/>
            <a:ext cx="3001846" cy="704402"/>
          </a:xfrm>
          <a:prstGeom prst="bentConnector3">
            <a:avLst>
              <a:gd name="adj1" fmla="val 4483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3146591" y="3872151"/>
            <a:ext cx="629031" cy="669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>
            <a:extLst>
              <a:ext uri="{FF2B5EF4-FFF2-40B4-BE49-F238E27FC236}">
                <a16:creationId xmlns="" xmlns:a16="http://schemas.microsoft.com/office/drawing/2014/main" id="{FE861569-9A2C-A444-95C3-414AF7321C00}"/>
              </a:ext>
            </a:extLst>
          </p:cNvPr>
          <p:cNvSpPr/>
          <p:nvPr/>
        </p:nvSpPr>
        <p:spPr>
          <a:xfrm>
            <a:off x="6131192" y="934747"/>
            <a:ext cx="858847" cy="31711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S/PGW-C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="" xmlns:a16="http://schemas.microsoft.com/office/drawing/2014/main" id="{FE861569-9A2C-A444-95C3-414AF7321C00}"/>
              </a:ext>
            </a:extLst>
          </p:cNvPr>
          <p:cNvSpPr/>
          <p:nvPr/>
        </p:nvSpPr>
        <p:spPr>
          <a:xfrm>
            <a:off x="6124102" y="1353038"/>
            <a:ext cx="873027" cy="35792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S/PGW-U</a:t>
            </a:r>
          </a:p>
          <a:p>
            <a:pPr algn="ctr" defTabSz="685800">
              <a:lnSpc>
                <a:spcPct val="90000"/>
              </a:lnSpc>
            </a:pP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(Control)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="" xmlns:a16="http://schemas.microsoft.com/office/drawing/2014/main" id="{042A1FD0-8362-3349-8706-7FD9D086F0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156" y="2879909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8" name="Picture 87">
            <a:extLst>
              <a:ext uri="{FF2B5EF4-FFF2-40B4-BE49-F238E27FC236}">
                <a16:creationId xmlns="" xmlns:a16="http://schemas.microsoft.com/office/drawing/2014/main" id="{042A1FD0-8362-3349-8706-7FD9D086F0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6812" y="3115085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0" name="Rounded Rectangle 89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464186" y="2967730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5806971" y="2970511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cxnSp>
        <p:nvCxnSpPr>
          <p:cNvPr id="67" name="Straight Connector 66"/>
          <p:cNvCxnSpPr>
            <a:stCxn id="84" idx="2"/>
            <a:endCxn id="85" idx="0"/>
          </p:cNvCxnSpPr>
          <p:nvPr/>
        </p:nvCxnSpPr>
        <p:spPr>
          <a:xfrm>
            <a:off x="6560616" y="1251864"/>
            <a:ext cx="0" cy="101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468501" y="2397355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4496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F9B1A69-A3EC-CB40-AE20-0CF688E0A683}"/>
              </a:ext>
            </a:extLst>
          </p:cNvPr>
          <p:cNvSpPr/>
          <p:nvPr/>
        </p:nvSpPr>
        <p:spPr>
          <a:xfrm>
            <a:off x="2296885" y="84083"/>
            <a:ext cx="3940628" cy="4433488"/>
          </a:xfrm>
          <a:prstGeom prst="rect">
            <a:avLst/>
          </a:prstGeom>
          <a:solidFill>
            <a:schemeClr val="bg2"/>
          </a:solidFill>
          <a:ln w="25400">
            <a:noFill/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89C0ECAD-79C5-114B-8F6D-6EC07037D79F}"/>
              </a:ext>
            </a:extLst>
          </p:cNvPr>
          <p:cNvCxnSpPr>
            <a:cxnSpLocks/>
          </p:cNvCxnSpPr>
          <p:nvPr/>
        </p:nvCxnSpPr>
        <p:spPr>
          <a:xfrm>
            <a:off x="3670373" y="2768368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969456" y="3599563"/>
            <a:ext cx="596826" cy="570301"/>
          </a:xfrm>
          <a:prstGeom prst="rect">
            <a:avLst/>
          </a:prstGeom>
          <a:effectLst/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2845A996-9CA0-8942-A3E2-AD54AC5D40F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660981" y="3593700"/>
            <a:ext cx="596826" cy="570301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04652D9-76B2-6F4B-9D20-E366BB3EF748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352506" y="3593699"/>
            <a:ext cx="596826" cy="570301"/>
          </a:xfrm>
          <a:prstGeom prst="rect">
            <a:avLst/>
          </a:prstGeom>
          <a:effectLst/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CB46C96F-8F3A-8944-8BC0-DC2000CF4FC2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044034" y="3593698"/>
            <a:ext cx="596826" cy="570301"/>
          </a:xfrm>
          <a:prstGeom prst="rect">
            <a:avLst/>
          </a:prstGeom>
          <a:effectLst/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519003" y="3098030"/>
            <a:ext cx="283956" cy="283956"/>
          </a:xfrm>
          <a:prstGeom prst="rect">
            <a:avLst/>
          </a:prstGeom>
          <a:effectLst/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9E85523A-D931-874B-8E25-6AA0C68A464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902056" y="3098030"/>
            <a:ext cx="283956" cy="283956"/>
          </a:xfrm>
          <a:prstGeom prst="rect">
            <a:avLst/>
          </a:prstGeom>
          <a:effectLst/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316BE6BE-E5B5-EC41-B16E-A5B7BF87BF3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519003" y="2491730"/>
            <a:ext cx="283956" cy="283956"/>
          </a:xfrm>
          <a:prstGeom prst="rect">
            <a:avLst/>
          </a:prstGeom>
          <a:effectLst/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C5CDC7D-8FB7-F947-9C7F-B5282CC70C8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902056" y="2496600"/>
            <a:ext cx="283956" cy="283956"/>
          </a:xfrm>
          <a:prstGeom prst="rect">
            <a:avLst/>
          </a:prstGeom>
          <a:effectLst/>
        </p:spPr>
      </p:pic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45499639-855E-8E49-8EA7-A09EE8A16F0E}"/>
              </a:ext>
            </a:extLst>
          </p:cNvPr>
          <p:cNvCxnSpPr>
            <a:cxnSpLocks/>
          </p:cNvCxnSpPr>
          <p:nvPr/>
        </p:nvCxnSpPr>
        <p:spPr>
          <a:xfrm flipH="1">
            <a:off x="3660981" y="2775686"/>
            <a:ext cx="1383054" cy="32234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F94018FE-7D61-874D-9736-E8BA26BDA18D}"/>
              </a:ext>
            </a:extLst>
          </p:cNvPr>
          <p:cNvCxnSpPr>
            <a:cxnSpLocks/>
          </p:cNvCxnSpPr>
          <p:nvPr/>
        </p:nvCxnSpPr>
        <p:spPr>
          <a:xfrm>
            <a:off x="5044034" y="2780556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39EA6DB4-4619-1546-8DC7-3419F487833E}"/>
              </a:ext>
            </a:extLst>
          </p:cNvPr>
          <p:cNvCxnSpPr>
            <a:cxnSpLocks/>
          </p:cNvCxnSpPr>
          <p:nvPr/>
        </p:nvCxnSpPr>
        <p:spPr>
          <a:xfrm>
            <a:off x="3660981" y="2775686"/>
            <a:ext cx="1377843" cy="31015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66FC3CC6-EAA9-9241-B494-DB03AF803A93}"/>
              </a:ext>
            </a:extLst>
          </p:cNvPr>
          <p:cNvCxnSpPr>
            <a:cxnSpLocks/>
          </p:cNvCxnSpPr>
          <p:nvPr/>
        </p:nvCxnSpPr>
        <p:spPr>
          <a:xfrm flipH="1">
            <a:off x="3267869" y="3381986"/>
            <a:ext cx="412882" cy="21757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8DB7F4CC-C1DD-A44A-9ADC-E05E04349470}"/>
              </a:ext>
            </a:extLst>
          </p:cNvPr>
          <p:cNvCxnSpPr>
            <a:cxnSpLocks/>
          </p:cNvCxnSpPr>
          <p:nvPr/>
        </p:nvCxnSpPr>
        <p:spPr>
          <a:xfrm>
            <a:off x="3660981" y="3381986"/>
            <a:ext cx="298413" cy="21171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CA733693-8041-1C4A-A13F-245771DF30E9}"/>
              </a:ext>
            </a:extLst>
          </p:cNvPr>
          <p:cNvCxnSpPr>
            <a:cxnSpLocks/>
          </p:cNvCxnSpPr>
          <p:nvPr/>
        </p:nvCxnSpPr>
        <p:spPr>
          <a:xfrm flipH="1">
            <a:off x="4650919" y="3381986"/>
            <a:ext cx="393115" cy="21171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B0F032E5-D8FA-2941-B512-CFBB993301DF}"/>
              </a:ext>
            </a:extLst>
          </p:cNvPr>
          <p:cNvCxnSpPr>
            <a:cxnSpLocks/>
          </p:cNvCxnSpPr>
          <p:nvPr/>
        </p:nvCxnSpPr>
        <p:spPr>
          <a:xfrm>
            <a:off x="5044034" y="3381986"/>
            <a:ext cx="298413" cy="21171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712748" y="2391065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C51C96C5-8E23-0B40-B360-7B831D2596FD}"/>
              </a:ext>
            </a:extLst>
          </p:cNvPr>
          <p:cNvCxnSpPr>
            <a:cxnSpLocks/>
          </p:cNvCxnSpPr>
          <p:nvPr/>
        </p:nvCxnSpPr>
        <p:spPr>
          <a:xfrm flipV="1">
            <a:off x="3645465" y="2307613"/>
            <a:ext cx="754090" cy="147184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="" xmlns:a16="http://schemas.microsoft.com/office/drawing/2014/main" id="{20823086-AE72-FB43-8CFF-16E0A88DA173}"/>
              </a:ext>
            </a:extLst>
          </p:cNvPr>
          <p:cNvSpPr/>
          <p:nvPr/>
        </p:nvSpPr>
        <p:spPr>
          <a:xfrm>
            <a:off x="2405743" y="125969"/>
            <a:ext cx="3733799" cy="45069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prstClr val="white"/>
                </a:solidFill>
                <a:latin typeface="Calibri" panose="020F0502020204030204"/>
              </a:rPr>
              <a:t>Northbound O&amp;M Interface</a:t>
            </a:r>
            <a:endParaRPr lang="en-US" sz="1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9" name="Rounded Rectangle 88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3358420" y="2390867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3364728" y="2967730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707513" y="2970511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86" name="Rounded Rectangle 85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4352506" y="1688806"/>
            <a:ext cx="1710836" cy="418105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Kubernetes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2514599" y="1691587"/>
            <a:ext cx="1757970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ONOS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405743" y="1632856"/>
            <a:ext cx="3733800" cy="2797629"/>
          </a:xfrm>
          <a:prstGeom prst="roundRect">
            <a:avLst>
              <a:gd name="adj" fmla="val 3371"/>
            </a:avLst>
          </a:prstGeom>
          <a:noFill/>
          <a:ln w="19050"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latin typeface="+mj-lt"/>
            </a:endParaRPr>
          </a:p>
          <a:p>
            <a:pPr algn="ctr"/>
            <a:endParaRPr lang="en-US" sz="1400" dirty="0" smtClean="0">
              <a:latin typeface="+mj-lt"/>
            </a:endParaRP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Platform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2405743" y="664593"/>
            <a:ext cx="3733799" cy="896694"/>
          </a:xfrm>
          <a:prstGeom prst="roundRect">
            <a:avLst>
              <a:gd name="adj" fmla="val 7651"/>
            </a:avLst>
          </a:prstGeom>
          <a:noFill/>
          <a:ln w="19050"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Profile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2514599" y="1069389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Control</a:t>
            </a:r>
          </a:p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App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4349902" y="1066229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Symbol" charset="2"/>
                <a:ea typeface="Symbol" charset="2"/>
                <a:cs typeface="Symbol" charset="2"/>
              </a:rPr>
              <a:t>m</a:t>
            </a:r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Service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5298181" y="1055568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Symbol" charset="2"/>
                <a:ea typeface="Symbol" charset="2"/>
                <a:cs typeface="Symbol" charset="2"/>
              </a:rPr>
              <a:t>m</a:t>
            </a:r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Service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3502733" y="1059074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Control</a:t>
            </a:r>
          </a:p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App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9476" y="1121677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2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…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068275" y="1110791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2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…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04" name="Straight Arrow Connector 103"/>
          <p:cNvCxnSpPr>
            <a:endCxn id="23" idx="3"/>
          </p:cNvCxnSpPr>
          <p:nvPr/>
        </p:nvCxnSpPr>
        <p:spPr>
          <a:xfrm flipH="1" flipV="1">
            <a:off x="5186012" y="2638578"/>
            <a:ext cx="1918129" cy="14489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5594456" y="3669915"/>
            <a:ext cx="1610630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86" idx="3"/>
          </p:cNvCxnSpPr>
          <p:nvPr/>
        </p:nvCxnSpPr>
        <p:spPr>
          <a:xfrm flipH="1">
            <a:off x="6063342" y="1897858"/>
            <a:ext cx="880840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99" idx="3"/>
          </p:cNvCxnSpPr>
          <p:nvPr/>
        </p:nvCxnSpPr>
        <p:spPr>
          <a:xfrm flipH="1">
            <a:off x="6063342" y="1263005"/>
            <a:ext cx="880839" cy="22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73" idx="3"/>
          </p:cNvCxnSpPr>
          <p:nvPr/>
        </p:nvCxnSpPr>
        <p:spPr>
          <a:xfrm flipH="1" flipV="1">
            <a:off x="6139542" y="351319"/>
            <a:ext cx="964599" cy="761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 rot="5400000">
            <a:off x="4940997" y="1983379"/>
            <a:ext cx="4391603" cy="6767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CI/CD Toolchain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87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F0DCDD9-155D-364B-9232-020829C0E0B8}"/>
              </a:ext>
            </a:extLst>
          </p:cNvPr>
          <p:cNvSpPr/>
          <p:nvPr/>
        </p:nvSpPr>
        <p:spPr>
          <a:xfrm>
            <a:off x="2294793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A0D4FF1-A485-1D46-A3A8-8CA8BF671DFB}"/>
              </a:ext>
            </a:extLst>
          </p:cNvPr>
          <p:cNvSpPr/>
          <p:nvPr/>
        </p:nvSpPr>
        <p:spPr>
          <a:xfrm>
            <a:off x="2754924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36CF5D7-6A64-8443-B9FB-3816C28BAB49}"/>
              </a:ext>
            </a:extLst>
          </p:cNvPr>
          <p:cNvSpPr/>
          <p:nvPr/>
        </p:nvSpPr>
        <p:spPr>
          <a:xfrm>
            <a:off x="3215055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69ABD9E-BA2B-B44F-AF48-9C26234E54C2}"/>
              </a:ext>
            </a:extLst>
          </p:cNvPr>
          <p:cNvSpPr/>
          <p:nvPr/>
        </p:nvSpPr>
        <p:spPr>
          <a:xfrm>
            <a:off x="3675186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8B732D7-7724-A241-A8D9-6667E34B4769}"/>
              </a:ext>
            </a:extLst>
          </p:cNvPr>
          <p:cNvSpPr/>
          <p:nvPr/>
        </p:nvSpPr>
        <p:spPr>
          <a:xfrm>
            <a:off x="4135317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8F7E3F6-E09B-414D-A031-76F9535821C9}"/>
              </a:ext>
            </a:extLst>
          </p:cNvPr>
          <p:cNvSpPr/>
          <p:nvPr/>
        </p:nvSpPr>
        <p:spPr>
          <a:xfrm>
            <a:off x="4595448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5F8BA90-E508-534E-9D90-A4CF710DA0E5}"/>
              </a:ext>
            </a:extLst>
          </p:cNvPr>
          <p:cNvSpPr/>
          <p:nvPr/>
        </p:nvSpPr>
        <p:spPr>
          <a:xfrm>
            <a:off x="5055579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A494112-9870-1B4B-9E66-C5CA48C084E3}"/>
              </a:ext>
            </a:extLst>
          </p:cNvPr>
          <p:cNvSpPr/>
          <p:nvPr/>
        </p:nvSpPr>
        <p:spPr>
          <a:xfrm>
            <a:off x="5515710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58D0F24-8369-BA42-AA57-955655509790}"/>
              </a:ext>
            </a:extLst>
          </p:cNvPr>
          <p:cNvSpPr/>
          <p:nvPr/>
        </p:nvSpPr>
        <p:spPr>
          <a:xfrm>
            <a:off x="5975841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2FF1473-D9C0-7440-86D1-C70EB1669C10}"/>
              </a:ext>
            </a:extLst>
          </p:cNvPr>
          <p:cNvSpPr/>
          <p:nvPr/>
        </p:nvSpPr>
        <p:spPr>
          <a:xfrm>
            <a:off x="6435972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E4C8F41-C00A-354C-AB4E-EED9433E0CD4}"/>
              </a:ext>
            </a:extLst>
          </p:cNvPr>
          <p:cNvSpPr/>
          <p:nvPr/>
        </p:nvSpPr>
        <p:spPr>
          <a:xfrm>
            <a:off x="2294793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E0180C-1599-B944-8679-D9A1BDC4E1B2}"/>
              </a:ext>
            </a:extLst>
          </p:cNvPr>
          <p:cNvSpPr/>
          <p:nvPr/>
        </p:nvSpPr>
        <p:spPr>
          <a:xfrm>
            <a:off x="2754924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46EC0A28-2214-074B-968F-BADA10B5768E}"/>
              </a:ext>
            </a:extLst>
          </p:cNvPr>
          <p:cNvSpPr/>
          <p:nvPr/>
        </p:nvSpPr>
        <p:spPr>
          <a:xfrm>
            <a:off x="3215055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0041E5B-8FD0-F24D-AF3D-6CE4F8B66DB6}"/>
              </a:ext>
            </a:extLst>
          </p:cNvPr>
          <p:cNvSpPr/>
          <p:nvPr/>
        </p:nvSpPr>
        <p:spPr>
          <a:xfrm>
            <a:off x="3675186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53D56F6-9BDC-FC4F-889D-99C0F3957639}"/>
              </a:ext>
            </a:extLst>
          </p:cNvPr>
          <p:cNvSpPr/>
          <p:nvPr/>
        </p:nvSpPr>
        <p:spPr>
          <a:xfrm>
            <a:off x="4135317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E40E599B-F7F4-A44B-B9B3-1F1134A51B24}"/>
              </a:ext>
            </a:extLst>
          </p:cNvPr>
          <p:cNvSpPr/>
          <p:nvPr/>
        </p:nvSpPr>
        <p:spPr>
          <a:xfrm>
            <a:off x="4595448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455E290D-8625-6645-B848-DBFE40DD8BB8}"/>
              </a:ext>
            </a:extLst>
          </p:cNvPr>
          <p:cNvSpPr/>
          <p:nvPr/>
        </p:nvSpPr>
        <p:spPr>
          <a:xfrm>
            <a:off x="5055579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B6C28B29-5BC3-9743-9431-2ABD4C51803C}"/>
              </a:ext>
            </a:extLst>
          </p:cNvPr>
          <p:cNvSpPr/>
          <p:nvPr/>
        </p:nvSpPr>
        <p:spPr>
          <a:xfrm>
            <a:off x="5515710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6E7D7E04-100C-1845-A34A-2D0EDC74A1E2}"/>
              </a:ext>
            </a:extLst>
          </p:cNvPr>
          <p:cNvSpPr/>
          <p:nvPr/>
        </p:nvSpPr>
        <p:spPr>
          <a:xfrm>
            <a:off x="5975841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554EA06C-A90B-784C-A190-86DE3187C9F4}"/>
              </a:ext>
            </a:extLst>
          </p:cNvPr>
          <p:cNvSpPr/>
          <p:nvPr/>
        </p:nvSpPr>
        <p:spPr>
          <a:xfrm>
            <a:off x="6435972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C8548BB2-92AD-794C-ADC1-B65849750455}"/>
              </a:ext>
            </a:extLst>
          </p:cNvPr>
          <p:cNvSpPr/>
          <p:nvPr/>
        </p:nvSpPr>
        <p:spPr>
          <a:xfrm>
            <a:off x="2294793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9E479952-E874-CF48-BEAE-06E7C242EDBA}"/>
              </a:ext>
            </a:extLst>
          </p:cNvPr>
          <p:cNvSpPr/>
          <p:nvPr/>
        </p:nvSpPr>
        <p:spPr>
          <a:xfrm>
            <a:off x="2754924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36FB5099-CBB4-5046-89D2-2EDC0E1D6019}"/>
              </a:ext>
            </a:extLst>
          </p:cNvPr>
          <p:cNvSpPr/>
          <p:nvPr/>
        </p:nvSpPr>
        <p:spPr>
          <a:xfrm>
            <a:off x="3215055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D132EDE0-6AF7-6E42-8CA5-EC4772F32936}"/>
              </a:ext>
            </a:extLst>
          </p:cNvPr>
          <p:cNvSpPr/>
          <p:nvPr/>
        </p:nvSpPr>
        <p:spPr>
          <a:xfrm>
            <a:off x="3675186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B9A25F2C-2E27-D342-AFB6-C69B57FBB895}"/>
              </a:ext>
            </a:extLst>
          </p:cNvPr>
          <p:cNvSpPr/>
          <p:nvPr/>
        </p:nvSpPr>
        <p:spPr>
          <a:xfrm>
            <a:off x="4135317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A26245E6-3771-574C-8675-B4761C83001F}"/>
              </a:ext>
            </a:extLst>
          </p:cNvPr>
          <p:cNvSpPr/>
          <p:nvPr/>
        </p:nvSpPr>
        <p:spPr>
          <a:xfrm>
            <a:off x="4595448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BA33E46B-4C30-8844-9C18-E567EED3B0C0}"/>
              </a:ext>
            </a:extLst>
          </p:cNvPr>
          <p:cNvSpPr/>
          <p:nvPr/>
        </p:nvSpPr>
        <p:spPr>
          <a:xfrm>
            <a:off x="5055579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62C6540-BB3E-A946-815C-D112E47956D0}"/>
              </a:ext>
            </a:extLst>
          </p:cNvPr>
          <p:cNvSpPr/>
          <p:nvPr/>
        </p:nvSpPr>
        <p:spPr>
          <a:xfrm>
            <a:off x="5515710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594AFEFE-BF7D-6E40-8818-A63F09D1731C}"/>
              </a:ext>
            </a:extLst>
          </p:cNvPr>
          <p:cNvSpPr/>
          <p:nvPr/>
        </p:nvSpPr>
        <p:spPr>
          <a:xfrm>
            <a:off x="5975841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C325189-4542-014F-B1B7-E4A3A3397886}"/>
              </a:ext>
            </a:extLst>
          </p:cNvPr>
          <p:cNvSpPr/>
          <p:nvPr/>
        </p:nvSpPr>
        <p:spPr>
          <a:xfrm>
            <a:off x="6435972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80CF508A-A812-BB43-A337-A7A0FF4A5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63509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C90C0E9C-66DA-2642-80C6-609F63A2CF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2812957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DD48F564-BAB6-044E-B1A2-484974E4655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3962405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334EBD18-4BC3-234F-B7EE-9DED7932685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5111853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042FAB67-D909-F947-922C-5340C4AE8AF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6261301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27EF837E-746A-7F4B-BB6F-2BE1215F0CC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7410748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B8599BDF-7F7C-2D41-AB8C-32BC4B69B326}"/>
              </a:ext>
            </a:extLst>
          </p:cNvPr>
          <p:cNvGrpSpPr/>
          <p:nvPr/>
        </p:nvGrpSpPr>
        <p:grpSpPr>
          <a:xfrm>
            <a:off x="2343725" y="696622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A89B68C2-3457-1C41-9A6E-D85ACA23ECAA}"/>
              </a:ext>
            </a:extLst>
          </p:cNvPr>
          <p:cNvGrpSpPr/>
          <p:nvPr/>
        </p:nvGrpSpPr>
        <p:grpSpPr>
          <a:xfrm>
            <a:off x="2892951" y="696622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7025FB01-5B5E-2D45-B340-8DC8FE75DD4F}"/>
              </a:ext>
            </a:extLst>
          </p:cNvPr>
          <p:cNvGrpSpPr/>
          <p:nvPr/>
        </p:nvGrpSpPr>
        <p:grpSpPr>
          <a:xfrm>
            <a:off x="3442177" y="696622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A182C019-3A2E-FC46-98E9-1AA65A30606F}"/>
              </a:ext>
            </a:extLst>
          </p:cNvPr>
          <p:cNvGrpSpPr/>
          <p:nvPr/>
        </p:nvGrpSpPr>
        <p:grpSpPr>
          <a:xfrm>
            <a:off x="3991403" y="696622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26BBFCEB-50AB-C648-82F7-9A3D8CE1AB72}"/>
              </a:ext>
            </a:extLst>
          </p:cNvPr>
          <p:cNvGrpSpPr/>
          <p:nvPr/>
        </p:nvGrpSpPr>
        <p:grpSpPr>
          <a:xfrm>
            <a:off x="4540629" y="696622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8F2AE696-A416-9D42-9037-DF88FF09E92A}"/>
              </a:ext>
            </a:extLst>
          </p:cNvPr>
          <p:cNvGrpSpPr/>
          <p:nvPr/>
        </p:nvGrpSpPr>
        <p:grpSpPr>
          <a:xfrm>
            <a:off x="5089856" y="696622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693500EC-9F6D-B14A-876A-8242876EC01E}"/>
              </a:ext>
            </a:extLst>
          </p:cNvPr>
          <p:cNvSpPr/>
          <p:nvPr/>
        </p:nvSpPr>
        <p:spPr>
          <a:xfrm>
            <a:off x="5127026" y="128539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75E1D20C-D906-8B42-99B7-12193B820773}"/>
              </a:ext>
            </a:extLst>
          </p:cNvPr>
          <p:cNvSpPr/>
          <p:nvPr/>
        </p:nvSpPr>
        <p:spPr>
          <a:xfrm>
            <a:off x="4575557" y="1285398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078E7F58-D4EC-1946-9202-BC5C09A7C0AF}"/>
              </a:ext>
            </a:extLst>
          </p:cNvPr>
          <p:cNvSpPr/>
          <p:nvPr/>
        </p:nvSpPr>
        <p:spPr>
          <a:xfrm>
            <a:off x="4026331" y="1285398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9DF8D192-F8B6-284A-93A4-B678E338461E}"/>
              </a:ext>
            </a:extLst>
          </p:cNvPr>
          <p:cNvSpPr/>
          <p:nvPr/>
        </p:nvSpPr>
        <p:spPr>
          <a:xfrm>
            <a:off x="3469408" y="1285397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7977B07B-6DB8-3E40-87C2-6783C5290D15}"/>
              </a:ext>
            </a:extLst>
          </p:cNvPr>
          <p:cNvSpPr/>
          <p:nvPr/>
        </p:nvSpPr>
        <p:spPr>
          <a:xfrm>
            <a:off x="2925847" y="1285396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55C66FF3-5814-F544-9B2B-B58EEAA6B726}"/>
              </a:ext>
            </a:extLst>
          </p:cNvPr>
          <p:cNvSpPr/>
          <p:nvPr/>
        </p:nvSpPr>
        <p:spPr>
          <a:xfrm>
            <a:off x="2378655" y="129044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A19E7BB1-DED3-514D-931F-DEA9AB2F5A15}"/>
              </a:ext>
            </a:extLst>
          </p:cNvPr>
          <p:cNvSpPr/>
          <p:nvPr/>
        </p:nvSpPr>
        <p:spPr>
          <a:xfrm>
            <a:off x="5125903" y="1061416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399473B9-68D1-0348-826B-BDB9B85139FA}"/>
              </a:ext>
            </a:extLst>
          </p:cNvPr>
          <p:cNvSpPr/>
          <p:nvPr/>
        </p:nvSpPr>
        <p:spPr>
          <a:xfrm>
            <a:off x="5125902" y="84346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D339DA23-BBF0-2A45-9E86-C8C997A5F8DF}"/>
              </a:ext>
            </a:extLst>
          </p:cNvPr>
          <p:cNvSpPr/>
          <p:nvPr/>
        </p:nvSpPr>
        <p:spPr>
          <a:xfrm>
            <a:off x="4575557" y="1056490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35533709-9782-FC40-8800-1786F330086C}"/>
              </a:ext>
            </a:extLst>
          </p:cNvPr>
          <p:cNvSpPr/>
          <p:nvPr/>
        </p:nvSpPr>
        <p:spPr>
          <a:xfrm>
            <a:off x="4026330" y="1061417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09477494-94C4-7D47-A540-A65E7908B105}"/>
              </a:ext>
            </a:extLst>
          </p:cNvPr>
          <p:cNvSpPr/>
          <p:nvPr/>
        </p:nvSpPr>
        <p:spPr>
          <a:xfrm>
            <a:off x="4026329" y="837436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BA191DBB-C972-AF43-BF5C-99C6C366F034}"/>
              </a:ext>
            </a:extLst>
          </p:cNvPr>
          <p:cNvSpPr/>
          <p:nvPr/>
        </p:nvSpPr>
        <p:spPr>
          <a:xfrm>
            <a:off x="4026328" y="61345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EE778A2A-0183-594D-A978-81187E3D46F9}"/>
              </a:ext>
            </a:extLst>
          </p:cNvPr>
          <p:cNvSpPr/>
          <p:nvPr/>
        </p:nvSpPr>
        <p:spPr>
          <a:xfrm>
            <a:off x="2925846" y="1061415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122F4862-2A37-104E-B9F2-4E310E027F88}"/>
              </a:ext>
            </a:extLst>
          </p:cNvPr>
          <p:cNvSpPr/>
          <p:nvPr/>
        </p:nvSpPr>
        <p:spPr>
          <a:xfrm>
            <a:off x="2378654" y="1076526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D2982FFD-B8F6-9A46-8E91-7552D7EDD5BD}"/>
              </a:ext>
            </a:extLst>
          </p:cNvPr>
          <p:cNvSpPr/>
          <p:nvPr/>
        </p:nvSpPr>
        <p:spPr>
          <a:xfrm>
            <a:off x="2379822" y="84793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xmlns="" id="{64DE2296-BB48-5445-9286-BD5B8C146F0F}"/>
              </a:ext>
            </a:extLst>
          </p:cNvPr>
          <p:cNvCxnSpPr/>
          <p:nvPr/>
        </p:nvCxnSpPr>
        <p:spPr>
          <a:xfrm flipV="1">
            <a:off x="1767255" y="3666776"/>
            <a:ext cx="0" cy="22860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xmlns="" id="{F5625919-C53C-C441-B901-9719FB32720A}"/>
              </a:ext>
            </a:extLst>
          </p:cNvPr>
          <p:cNvCxnSpPr/>
          <p:nvPr/>
        </p:nvCxnSpPr>
        <p:spPr>
          <a:xfrm flipV="1">
            <a:off x="2916703" y="3666776"/>
            <a:ext cx="0" cy="228600"/>
          </a:xfrm>
          <a:prstGeom prst="straightConnector1">
            <a:avLst/>
          </a:prstGeom>
          <a:ln>
            <a:solidFill>
              <a:srgbClr val="186C3F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xmlns="" id="{581B63BE-9022-1343-AAD6-8ABE3E725CE8}"/>
              </a:ext>
            </a:extLst>
          </p:cNvPr>
          <p:cNvCxnSpPr/>
          <p:nvPr/>
        </p:nvCxnSpPr>
        <p:spPr>
          <a:xfrm flipV="1">
            <a:off x="4066151" y="3666776"/>
            <a:ext cx="0" cy="228600"/>
          </a:xfrm>
          <a:prstGeom prst="straightConnector1">
            <a:avLst/>
          </a:prstGeom>
          <a:ln>
            <a:solidFill>
              <a:srgbClr val="3A86AA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xmlns="" id="{7BEE6FD2-386A-9B4F-97B4-4B699C8A5911}"/>
              </a:ext>
            </a:extLst>
          </p:cNvPr>
          <p:cNvCxnSpPr/>
          <p:nvPr/>
        </p:nvCxnSpPr>
        <p:spPr>
          <a:xfrm flipV="1">
            <a:off x="5215599" y="3666776"/>
            <a:ext cx="0" cy="228600"/>
          </a:xfrm>
          <a:prstGeom prst="straightConnector1">
            <a:avLst/>
          </a:prstGeom>
          <a:ln>
            <a:solidFill>
              <a:srgbClr val="BF81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xmlns="" id="{B8FA3631-9C3C-A34E-A70A-BFDB2B3CE82C}"/>
              </a:ext>
            </a:extLst>
          </p:cNvPr>
          <p:cNvCxnSpPr/>
          <p:nvPr/>
        </p:nvCxnSpPr>
        <p:spPr>
          <a:xfrm flipV="1">
            <a:off x="6365047" y="3666776"/>
            <a:ext cx="0" cy="228600"/>
          </a:xfrm>
          <a:prstGeom prst="straightConnector1">
            <a:avLst/>
          </a:prstGeom>
          <a:ln>
            <a:solidFill>
              <a:srgbClr val="809D1F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xmlns="" id="{49837C68-9D4E-8D44-96BB-887F78FB4EEF}"/>
              </a:ext>
            </a:extLst>
          </p:cNvPr>
          <p:cNvCxnSpPr/>
          <p:nvPr/>
        </p:nvCxnSpPr>
        <p:spPr>
          <a:xfrm flipV="1">
            <a:off x="7514494" y="3666776"/>
            <a:ext cx="0" cy="228600"/>
          </a:xfrm>
          <a:prstGeom prst="straightConnector1">
            <a:avLst/>
          </a:prstGeom>
          <a:ln>
            <a:solidFill>
              <a:srgbClr val="A3242D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A05634BF-232D-824F-A5F1-297C594B300F}"/>
              </a:ext>
            </a:extLst>
          </p:cNvPr>
          <p:cNvSpPr txBox="1"/>
          <p:nvPr/>
        </p:nvSpPr>
        <p:spPr>
          <a:xfrm>
            <a:off x="752682" y="359641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CQI </a:t>
            </a:r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Feedback</a:t>
            </a:r>
          </a:p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Every 1ms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51DDF7FD-8D4B-E840-A9A8-0D61F47A6C8F}"/>
              </a:ext>
            </a:extLst>
          </p:cNvPr>
          <p:cNvSpPr txBox="1"/>
          <p:nvPr/>
        </p:nvSpPr>
        <p:spPr>
          <a:xfrm>
            <a:off x="1447519" y="1077815"/>
            <a:ext cx="8322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User Buffers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A2AAF3D8-068F-6946-BE53-69343659D51C}"/>
              </a:ext>
            </a:extLst>
          </p:cNvPr>
          <p:cNvSpPr/>
          <p:nvPr/>
        </p:nvSpPr>
        <p:spPr>
          <a:xfrm>
            <a:off x="1596777" y="1682199"/>
            <a:ext cx="6196124" cy="37807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xmlns="" id="{E0C85E5D-9999-DF47-8E55-5856488C68DF}"/>
              </a:ext>
            </a:extLst>
          </p:cNvPr>
          <p:cNvGrpSpPr/>
          <p:nvPr/>
        </p:nvGrpSpPr>
        <p:grpSpPr>
          <a:xfrm>
            <a:off x="2294793" y="2243918"/>
            <a:ext cx="4519248" cy="1267119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xmlns="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xmlns="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xmlns="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xmlns="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xmlns="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xmlns="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xmlns="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xmlns="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xmlns="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xmlns="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xmlns="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xmlns="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xmlns="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xmlns="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xmlns="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xmlns="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xmlns="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xmlns="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E27A7EBE-CFBC-6A46-85A7-E602B1226027}"/>
              </a:ext>
            </a:extLst>
          </p:cNvPr>
          <p:cNvSpPr txBox="1"/>
          <p:nvPr/>
        </p:nvSpPr>
        <p:spPr>
          <a:xfrm>
            <a:off x="5386751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3D9FE24B-896E-1C45-9376-53B8CF7A5411}"/>
              </a:ext>
            </a:extLst>
          </p:cNvPr>
          <p:cNvSpPr txBox="1"/>
          <p:nvPr/>
        </p:nvSpPr>
        <p:spPr>
          <a:xfrm>
            <a:off x="4244920" y="1398891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12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FBFB6DA1-779B-EA4E-8D87-796AAB3D886F}"/>
              </a:ext>
            </a:extLst>
          </p:cNvPr>
          <p:cNvSpPr txBox="1"/>
          <p:nvPr/>
        </p:nvSpPr>
        <p:spPr>
          <a:xfrm>
            <a:off x="2617884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23ED7514-508B-C449-B0C7-94F127C2A749}"/>
              </a:ext>
            </a:extLst>
          </p:cNvPr>
          <p:cNvSpPr txBox="1"/>
          <p:nvPr/>
        </p:nvSpPr>
        <p:spPr>
          <a:xfrm>
            <a:off x="3730785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3476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1" grpId="0" animBg="1"/>
      <p:bldP spid="72" grpId="0" animBg="1"/>
      <p:bldP spid="74" grpId="0" animBg="1"/>
      <p:bldP spid="131" grpId="0"/>
      <p:bldP spid="132" grpId="0"/>
      <p:bldP spid="133" grpId="0"/>
      <p:bldP spid="1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5065033" y="3126633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B8599BDF-7F7C-2D41-AB8C-32BC4B69B326}"/>
              </a:ext>
            </a:extLst>
          </p:cNvPr>
          <p:cNvGrpSpPr/>
          <p:nvPr/>
        </p:nvGrpSpPr>
        <p:grpSpPr>
          <a:xfrm>
            <a:off x="1467481" y="411570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A89B68C2-3457-1C41-9A6E-D85ACA23ECAA}"/>
              </a:ext>
            </a:extLst>
          </p:cNvPr>
          <p:cNvGrpSpPr/>
          <p:nvPr/>
        </p:nvGrpSpPr>
        <p:grpSpPr>
          <a:xfrm>
            <a:off x="2016707" y="411570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7025FB01-5B5E-2D45-B340-8DC8FE75DD4F}"/>
              </a:ext>
            </a:extLst>
          </p:cNvPr>
          <p:cNvGrpSpPr/>
          <p:nvPr/>
        </p:nvGrpSpPr>
        <p:grpSpPr>
          <a:xfrm>
            <a:off x="2565933" y="411570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A182C019-3A2E-FC46-98E9-1AA65A30606F}"/>
              </a:ext>
            </a:extLst>
          </p:cNvPr>
          <p:cNvGrpSpPr/>
          <p:nvPr/>
        </p:nvGrpSpPr>
        <p:grpSpPr>
          <a:xfrm>
            <a:off x="3115159" y="411570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26BBFCEB-50AB-C648-82F7-9A3D8CE1AB72}"/>
              </a:ext>
            </a:extLst>
          </p:cNvPr>
          <p:cNvGrpSpPr/>
          <p:nvPr/>
        </p:nvGrpSpPr>
        <p:grpSpPr>
          <a:xfrm>
            <a:off x="3664385" y="411570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8F2AE696-A416-9D42-9037-DF88FF09E92A}"/>
              </a:ext>
            </a:extLst>
          </p:cNvPr>
          <p:cNvGrpSpPr/>
          <p:nvPr/>
        </p:nvGrpSpPr>
        <p:grpSpPr>
          <a:xfrm>
            <a:off x="4213612" y="411570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693500EC-9F6D-B14A-876A-8242876EC01E}"/>
              </a:ext>
            </a:extLst>
          </p:cNvPr>
          <p:cNvSpPr/>
          <p:nvPr/>
        </p:nvSpPr>
        <p:spPr>
          <a:xfrm>
            <a:off x="4250782" y="1010286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75E1D20C-D906-8B42-99B7-12193B820773}"/>
              </a:ext>
            </a:extLst>
          </p:cNvPr>
          <p:cNvSpPr/>
          <p:nvPr/>
        </p:nvSpPr>
        <p:spPr>
          <a:xfrm>
            <a:off x="3699313" y="1010285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078E7F58-D4EC-1946-9202-BC5C09A7C0AF}"/>
              </a:ext>
            </a:extLst>
          </p:cNvPr>
          <p:cNvSpPr/>
          <p:nvPr/>
        </p:nvSpPr>
        <p:spPr>
          <a:xfrm>
            <a:off x="3150087" y="101028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9DF8D192-F8B6-284A-93A4-B678E338461E}"/>
              </a:ext>
            </a:extLst>
          </p:cNvPr>
          <p:cNvSpPr/>
          <p:nvPr/>
        </p:nvSpPr>
        <p:spPr>
          <a:xfrm>
            <a:off x="2603103" y="1010284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7977B07B-6DB8-3E40-87C2-6783C5290D15}"/>
              </a:ext>
            </a:extLst>
          </p:cNvPr>
          <p:cNvSpPr/>
          <p:nvPr/>
        </p:nvSpPr>
        <p:spPr>
          <a:xfrm>
            <a:off x="2049603" y="1010283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55C66FF3-5814-F544-9B2B-B58EEAA6B726}"/>
              </a:ext>
            </a:extLst>
          </p:cNvPr>
          <p:cNvSpPr/>
          <p:nvPr/>
        </p:nvSpPr>
        <p:spPr>
          <a:xfrm>
            <a:off x="1502411" y="1015334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A19E7BB1-DED3-514D-931F-DEA9AB2F5A15}"/>
              </a:ext>
            </a:extLst>
          </p:cNvPr>
          <p:cNvSpPr/>
          <p:nvPr/>
        </p:nvSpPr>
        <p:spPr>
          <a:xfrm>
            <a:off x="4249659" y="78630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399473B9-68D1-0348-826B-BDB9B85139FA}"/>
              </a:ext>
            </a:extLst>
          </p:cNvPr>
          <p:cNvSpPr/>
          <p:nvPr/>
        </p:nvSpPr>
        <p:spPr>
          <a:xfrm>
            <a:off x="4249658" y="558417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D339DA23-BBF0-2A45-9E86-C8C997A5F8DF}"/>
              </a:ext>
            </a:extLst>
          </p:cNvPr>
          <p:cNvSpPr/>
          <p:nvPr/>
        </p:nvSpPr>
        <p:spPr>
          <a:xfrm>
            <a:off x="3699313" y="791316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35533709-9782-FC40-8800-1786F330086C}"/>
              </a:ext>
            </a:extLst>
          </p:cNvPr>
          <p:cNvSpPr/>
          <p:nvPr/>
        </p:nvSpPr>
        <p:spPr>
          <a:xfrm>
            <a:off x="3150086" y="786304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09477494-94C4-7D47-A540-A65E7908B105}"/>
              </a:ext>
            </a:extLst>
          </p:cNvPr>
          <p:cNvSpPr/>
          <p:nvPr/>
        </p:nvSpPr>
        <p:spPr>
          <a:xfrm>
            <a:off x="3150085" y="562323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BA191DBB-C972-AF43-BF5C-99C6C366F034}"/>
              </a:ext>
            </a:extLst>
          </p:cNvPr>
          <p:cNvSpPr/>
          <p:nvPr/>
        </p:nvSpPr>
        <p:spPr>
          <a:xfrm>
            <a:off x="3150084" y="338342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EE778A2A-0183-594D-A978-81187E3D46F9}"/>
              </a:ext>
            </a:extLst>
          </p:cNvPr>
          <p:cNvSpPr/>
          <p:nvPr/>
        </p:nvSpPr>
        <p:spPr>
          <a:xfrm>
            <a:off x="2049602" y="786302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122F4862-2A37-104E-B9F2-4E310E027F88}"/>
              </a:ext>
            </a:extLst>
          </p:cNvPr>
          <p:cNvSpPr/>
          <p:nvPr/>
        </p:nvSpPr>
        <p:spPr>
          <a:xfrm>
            <a:off x="1502410" y="80141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D2982FFD-B8F6-9A46-8E91-7552D7EDD5BD}"/>
              </a:ext>
            </a:extLst>
          </p:cNvPr>
          <p:cNvSpPr/>
          <p:nvPr/>
        </p:nvSpPr>
        <p:spPr>
          <a:xfrm>
            <a:off x="1503578" y="57281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51DDF7FD-8D4B-E840-A9A8-0D61F47A6C8F}"/>
              </a:ext>
            </a:extLst>
          </p:cNvPr>
          <p:cNvSpPr txBox="1"/>
          <p:nvPr/>
        </p:nvSpPr>
        <p:spPr>
          <a:xfrm>
            <a:off x="571275" y="792763"/>
            <a:ext cx="8322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User Buffers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A2AAF3D8-068F-6946-BE53-69343659D51C}"/>
              </a:ext>
            </a:extLst>
          </p:cNvPr>
          <p:cNvSpPr/>
          <p:nvPr/>
        </p:nvSpPr>
        <p:spPr>
          <a:xfrm>
            <a:off x="1020307" y="1387596"/>
            <a:ext cx="3643129" cy="37807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xmlns="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1047638" y="2105343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xmlns="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xmlns="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xmlns="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xmlns="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xmlns="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xmlns="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xmlns="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xmlns="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xmlns="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xmlns="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xmlns="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xmlns="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xmlns="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xmlns="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xmlns="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xmlns="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xmlns="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xmlns="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E27A7EBE-CFBC-6A46-85A7-E602B1226027}"/>
              </a:ext>
            </a:extLst>
          </p:cNvPr>
          <p:cNvSpPr txBox="1"/>
          <p:nvPr/>
        </p:nvSpPr>
        <p:spPr>
          <a:xfrm>
            <a:off x="4510507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3D9FE24B-896E-1C45-9376-53B8CF7A5411}"/>
              </a:ext>
            </a:extLst>
          </p:cNvPr>
          <p:cNvSpPr txBox="1"/>
          <p:nvPr/>
        </p:nvSpPr>
        <p:spPr>
          <a:xfrm>
            <a:off x="3368676" y="1113839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12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FBFB6DA1-779B-EA4E-8D87-796AAB3D886F}"/>
              </a:ext>
            </a:extLst>
          </p:cNvPr>
          <p:cNvSpPr txBox="1"/>
          <p:nvPr/>
        </p:nvSpPr>
        <p:spPr>
          <a:xfrm>
            <a:off x="1741640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23ED7514-508B-C449-B0C7-94F127C2A749}"/>
              </a:ext>
            </a:extLst>
          </p:cNvPr>
          <p:cNvSpPr txBox="1"/>
          <p:nvPr/>
        </p:nvSpPr>
        <p:spPr>
          <a:xfrm>
            <a:off x="2854541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4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xmlns="" id="{188BE1C7-EDCE-664F-A262-F8F3B502D32E}"/>
              </a:ext>
            </a:extLst>
          </p:cNvPr>
          <p:cNvSpPr/>
          <p:nvPr/>
        </p:nvSpPr>
        <p:spPr>
          <a:xfrm>
            <a:off x="1019218" y="1814222"/>
            <a:ext cx="3644222" cy="23154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WIRELESS HYPERVISOR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EF6AD58-C27E-614B-BE8B-CEC32FA079ED}"/>
              </a:ext>
            </a:extLst>
          </p:cNvPr>
          <p:cNvSpPr txBox="1"/>
          <p:nvPr/>
        </p:nvSpPr>
        <p:spPr>
          <a:xfrm>
            <a:off x="2372727" y="316738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xmlns="" id="{88782A5E-9213-E548-BB2E-C766DA4FBAE6}"/>
              </a:ext>
            </a:extLst>
          </p:cNvPr>
          <p:cNvSpPr/>
          <p:nvPr/>
        </p:nvSpPr>
        <p:spPr>
          <a:xfrm>
            <a:off x="3527364" y="2391334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8BC8A93-1F88-1144-8667-68D602336AB8}"/>
              </a:ext>
            </a:extLst>
          </p:cNvPr>
          <p:cNvSpPr txBox="1"/>
          <p:nvPr/>
        </p:nvSpPr>
        <p:spPr>
          <a:xfrm>
            <a:off x="5366085" y="2126374"/>
            <a:ext cx="1903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Mapping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FEF6AD58-C27E-614B-BE8B-CEC32FA079ED}"/>
              </a:ext>
            </a:extLst>
          </p:cNvPr>
          <p:cNvSpPr txBox="1"/>
          <p:nvPr/>
        </p:nvSpPr>
        <p:spPr>
          <a:xfrm>
            <a:off x="6350901" y="4187700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RBs</a:t>
            </a:r>
          </a:p>
        </p:txBody>
      </p:sp>
    </p:spTree>
    <p:extLst>
      <p:ext uri="{BB962C8B-B14F-4D97-AF65-F5344CB8AC3E}">
        <p14:creationId xmlns:p14="http://schemas.microsoft.com/office/powerpoint/2010/main" val="341075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>
            <a:extLst>
              <a:ext uri="{FF2B5EF4-FFF2-40B4-BE49-F238E27FC236}">
                <a16:creationId xmlns:a16="http://schemas.microsoft.com/office/drawing/2014/main" xmlns="" id="{85FA081C-0B39-A247-9252-E7F5A1277D53}"/>
              </a:ext>
            </a:extLst>
          </p:cNvPr>
          <p:cNvGrpSpPr>
            <a:grpSpLocks noChangeAspect="1"/>
          </p:cNvGrpSpPr>
          <p:nvPr/>
        </p:nvGrpSpPr>
        <p:grpSpPr>
          <a:xfrm>
            <a:off x="4988960" y="3005310"/>
            <a:ext cx="3598621" cy="1005840"/>
            <a:chOff x="2294793" y="2571750"/>
            <a:chExt cx="4519248" cy="1263162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xmlns="" id="{FBF3892B-D32B-F443-988B-2A82A77B4BC0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xmlns="" id="{48CC00AF-6F14-BD48-8EBE-5AB9226C3709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xmlns="" id="{54269BF5-72F4-6E4F-944E-47D218BADE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xmlns="" id="{B2FAA9B2-4D0D-CF49-9495-A06D9BA38784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xmlns="" id="{2F26171C-760D-2C4C-B24A-C26E97064B88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xmlns="" id="{DF265D40-1AD3-104C-A165-CB43EAC9BB7C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xmlns="" id="{34695221-CD9B-6C46-BA44-D285CFCCC253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xmlns="" id="{726B25D8-9CA7-D44F-B97C-F38D2E4FEBA5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xmlns="" id="{D67A7F39-683D-1C48-B794-0BAF8C5A9578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xmlns="" id="{0802B29D-CE15-524D-A4C1-757DEFCAED3E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xmlns="" id="{D999A326-3630-DB43-82CC-C2C1564667D7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xmlns="" id="{9BAB2719-6269-C541-84D8-A190C2F05E24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xmlns="" id="{87CE1F36-2215-474E-BDD0-5C3FDB8BE101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xmlns="" id="{2A8D58AE-4982-AC4D-91A9-90A2DEEE2A49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xmlns="" id="{3900C7AC-E6CE-3347-83E5-B92B61C24DEC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xmlns="" id="{B06E749F-1D61-214C-BCF6-9E89FC7A5703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xmlns="" id="{36FCEC4D-C160-E740-9219-989EE87E95C0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xmlns="" id="{0391A82C-E6E3-B448-A4BC-11921900DA2E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xmlns="" id="{D0665931-30E8-5946-8C55-852FD938CE7B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xmlns="" id="{B424E3D0-0DCC-5949-975F-97EEAB56D01C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xmlns="" id="{6DC2C6C6-7D19-4E46-B4A5-AAFC2DC8074B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xmlns="" id="{ED3C92C5-56EC-044D-BCA8-2965137D47EE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xmlns="" id="{FCAA9B62-8644-4646-BA44-1646A33AE73E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xmlns="" id="{02BDAA57-6CBF-834D-A440-E531BBAAB750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xmlns="" id="{A5C964ED-EAD0-F040-AA58-5A3DDA5270BD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xmlns="" id="{E35E85B5-DD1E-3244-A9BC-F3700B722A19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xmlns="" id="{3714A5BC-A110-9C4C-BA1D-A33BF2B21023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xmlns="" id="{234710EE-FD73-414F-AAD6-D53E8BF2AB94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xmlns="" id="{CDF546D1-5161-8B42-A16D-F64B27597A44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xmlns="" id="{D0539D92-BD23-234D-A196-BCA8634B5BC2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1026554" y="2068260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B8599BDF-7F7C-2D41-AB8C-32BC4B69B326}"/>
              </a:ext>
            </a:extLst>
          </p:cNvPr>
          <p:cNvGrpSpPr/>
          <p:nvPr/>
        </p:nvGrpSpPr>
        <p:grpSpPr>
          <a:xfrm>
            <a:off x="360799" y="423446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A89B68C2-3457-1C41-9A6E-D85ACA23ECAA}"/>
              </a:ext>
            </a:extLst>
          </p:cNvPr>
          <p:cNvGrpSpPr/>
          <p:nvPr/>
        </p:nvGrpSpPr>
        <p:grpSpPr>
          <a:xfrm>
            <a:off x="910025" y="423446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7025FB01-5B5E-2D45-B340-8DC8FE75DD4F}"/>
              </a:ext>
            </a:extLst>
          </p:cNvPr>
          <p:cNvGrpSpPr/>
          <p:nvPr/>
        </p:nvGrpSpPr>
        <p:grpSpPr>
          <a:xfrm>
            <a:off x="1459251" y="423446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A182C019-3A2E-FC46-98E9-1AA65A30606F}"/>
              </a:ext>
            </a:extLst>
          </p:cNvPr>
          <p:cNvGrpSpPr/>
          <p:nvPr/>
        </p:nvGrpSpPr>
        <p:grpSpPr>
          <a:xfrm>
            <a:off x="2008477" y="423446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26BBFCEB-50AB-C648-82F7-9A3D8CE1AB72}"/>
              </a:ext>
            </a:extLst>
          </p:cNvPr>
          <p:cNvGrpSpPr/>
          <p:nvPr/>
        </p:nvGrpSpPr>
        <p:grpSpPr>
          <a:xfrm>
            <a:off x="2557703" y="423446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8F2AE696-A416-9D42-9037-DF88FF09E92A}"/>
              </a:ext>
            </a:extLst>
          </p:cNvPr>
          <p:cNvGrpSpPr/>
          <p:nvPr/>
        </p:nvGrpSpPr>
        <p:grpSpPr>
          <a:xfrm>
            <a:off x="4305629" y="423446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693500EC-9F6D-B14A-876A-8242876EC01E}"/>
              </a:ext>
            </a:extLst>
          </p:cNvPr>
          <p:cNvSpPr/>
          <p:nvPr/>
        </p:nvSpPr>
        <p:spPr>
          <a:xfrm>
            <a:off x="4342799" y="1022162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75E1D20C-D906-8B42-99B7-12193B820773}"/>
              </a:ext>
            </a:extLst>
          </p:cNvPr>
          <p:cNvSpPr/>
          <p:nvPr/>
        </p:nvSpPr>
        <p:spPr>
          <a:xfrm>
            <a:off x="2592631" y="1022161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078E7F58-D4EC-1946-9202-BC5C09A7C0AF}"/>
              </a:ext>
            </a:extLst>
          </p:cNvPr>
          <p:cNvSpPr/>
          <p:nvPr/>
        </p:nvSpPr>
        <p:spPr>
          <a:xfrm>
            <a:off x="2043405" y="1022161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9DF8D192-F8B6-284A-93A4-B678E338461E}"/>
              </a:ext>
            </a:extLst>
          </p:cNvPr>
          <p:cNvSpPr/>
          <p:nvPr/>
        </p:nvSpPr>
        <p:spPr>
          <a:xfrm>
            <a:off x="1496421" y="1022160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7977B07B-6DB8-3E40-87C2-6783C5290D15}"/>
              </a:ext>
            </a:extLst>
          </p:cNvPr>
          <p:cNvSpPr/>
          <p:nvPr/>
        </p:nvSpPr>
        <p:spPr>
          <a:xfrm>
            <a:off x="942921" y="1022159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55C66FF3-5814-F544-9B2B-B58EEAA6B726}"/>
              </a:ext>
            </a:extLst>
          </p:cNvPr>
          <p:cNvSpPr/>
          <p:nvPr/>
        </p:nvSpPr>
        <p:spPr>
          <a:xfrm>
            <a:off x="395729" y="1017271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A19E7BB1-DED3-514D-931F-DEA9AB2F5A15}"/>
              </a:ext>
            </a:extLst>
          </p:cNvPr>
          <p:cNvSpPr/>
          <p:nvPr/>
        </p:nvSpPr>
        <p:spPr>
          <a:xfrm>
            <a:off x="4341676" y="79817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399473B9-68D1-0348-826B-BDB9B85139FA}"/>
              </a:ext>
            </a:extLst>
          </p:cNvPr>
          <p:cNvSpPr/>
          <p:nvPr/>
        </p:nvSpPr>
        <p:spPr>
          <a:xfrm>
            <a:off x="4341675" y="57029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D339DA23-BBF0-2A45-9E86-C8C997A5F8DF}"/>
              </a:ext>
            </a:extLst>
          </p:cNvPr>
          <p:cNvSpPr/>
          <p:nvPr/>
        </p:nvSpPr>
        <p:spPr>
          <a:xfrm>
            <a:off x="2592631" y="803192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35533709-9782-FC40-8800-1786F330086C}"/>
              </a:ext>
            </a:extLst>
          </p:cNvPr>
          <p:cNvSpPr/>
          <p:nvPr/>
        </p:nvSpPr>
        <p:spPr>
          <a:xfrm>
            <a:off x="2043404" y="798180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09477494-94C4-7D47-A540-A65E7908B105}"/>
              </a:ext>
            </a:extLst>
          </p:cNvPr>
          <p:cNvSpPr/>
          <p:nvPr/>
        </p:nvSpPr>
        <p:spPr>
          <a:xfrm>
            <a:off x="2043403" y="574199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BA191DBB-C972-AF43-BF5C-99C6C366F034}"/>
              </a:ext>
            </a:extLst>
          </p:cNvPr>
          <p:cNvSpPr/>
          <p:nvPr/>
        </p:nvSpPr>
        <p:spPr>
          <a:xfrm>
            <a:off x="2043402" y="350218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EE778A2A-0183-594D-A978-81187E3D46F9}"/>
              </a:ext>
            </a:extLst>
          </p:cNvPr>
          <p:cNvSpPr/>
          <p:nvPr/>
        </p:nvSpPr>
        <p:spPr>
          <a:xfrm>
            <a:off x="942920" y="798178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122F4862-2A37-104E-B9F2-4E310E027F88}"/>
              </a:ext>
            </a:extLst>
          </p:cNvPr>
          <p:cNvSpPr/>
          <p:nvPr/>
        </p:nvSpPr>
        <p:spPr>
          <a:xfrm>
            <a:off x="395728" y="80335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D2982FFD-B8F6-9A46-8E91-7552D7EDD5BD}"/>
              </a:ext>
            </a:extLst>
          </p:cNvPr>
          <p:cNvSpPr/>
          <p:nvPr/>
        </p:nvSpPr>
        <p:spPr>
          <a:xfrm>
            <a:off x="396896" y="58469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A2AAF3D8-068F-6946-BE53-69343659D51C}"/>
              </a:ext>
            </a:extLst>
          </p:cNvPr>
          <p:cNvSpPr/>
          <p:nvPr/>
        </p:nvSpPr>
        <p:spPr>
          <a:xfrm>
            <a:off x="1020308" y="1387594"/>
            <a:ext cx="1851150" cy="37807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xmlns="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4992950" y="3005310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xmlns="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xmlns="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xmlns="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xmlns="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xmlns="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xmlns="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xmlns="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xmlns="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xmlns="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xmlns="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xmlns="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xmlns="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xmlns="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xmlns="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xmlns="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xmlns="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xmlns="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xmlns="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EF6AD58-C27E-614B-BE8B-CEC32FA079ED}"/>
              </a:ext>
            </a:extLst>
          </p:cNvPr>
          <p:cNvSpPr txBox="1"/>
          <p:nvPr/>
        </p:nvSpPr>
        <p:spPr>
          <a:xfrm>
            <a:off x="2360464" y="313866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xmlns="" id="{88782A5E-9213-E548-BB2E-C766DA4FBAE6}"/>
              </a:ext>
            </a:extLst>
          </p:cNvPr>
          <p:cNvSpPr/>
          <p:nvPr/>
        </p:nvSpPr>
        <p:spPr>
          <a:xfrm>
            <a:off x="3527364" y="2347788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8BC8A93-1F88-1144-8667-68D602336AB8}"/>
              </a:ext>
            </a:extLst>
          </p:cNvPr>
          <p:cNvSpPr txBox="1"/>
          <p:nvPr/>
        </p:nvSpPr>
        <p:spPr>
          <a:xfrm>
            <a:off x="5366085" y="2126372"/>
            <a:ext cx="1903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Mapping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xmlns="" id="{83838595-96CD-6046-804C-887853CDB0C0}"/>
              </a:ext>
            </a:extLst>
          </p:cNvPr>
          <p:cNvSpPr/>
          <p:nvPr/>
        </p:nvSpPr>
        <p:spPr>
          <a:xfrm>
            <a:off x="2892627" y="1387594"/>
            <a:ext cx="1723664" cy="3780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22BD07AB-8A31-D047-BD3B-04A6F4A8092D}"/>
              </a:ext>
            </a:extLst>
          </p:cNvPr>
          <p:cNvGrpSpPr/>
          <p:nvPr/>
        </p:nvGrpSpPr>
        <p:grpSpPr>
          <a:xfrm>
            <a:off x="2854713" y="2068275"/>
            <a:ext cx="1766638" cy="1005840"/>
            <a:chOff x="3010937" y="2852034"/>
            <a:chExt cx="1766638" cy="1005840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xmlns="" id="{3038C27F-F07F-6442-BE8B-30BB255B37A3}"/>
                </a:ext>
              </a:extLst>
            </p:cNvPr>
            <p:cNvSpPr/>
            <p:nvPr/>
          </p:nvSpPr>
          <p:spPr>
            <a:xfrm>
              <a:off x="301093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xmlns="" id="{8CBEC175-21DC-F147-B6A8-866975A3E876}"/>
                </a:ext>
              </a:extLst>
            </p:cNvPr>
            <p:cNvSpPr/>
            <p:nvPr/>
          </p:nvSpPr>
          <p:spPr>
            <a:xfrm>
              <a:off x="3377334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xmlns="" id="{DAFF5413-1AD6-CA4E-B3B8-984837FEE10B}"/>
                </a:ext>
              </a:extLst>
            </p:cNvPr>
            <p:cNvSpPr/>
            <p:nvPr/>
          </p:nvSpPr>
          <p:spPr>
            <a:xfrm>
              <a:off x="3743730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xmlns="" id="{7FC54F1A-F924-A942-B013-84F015AB055B}"/>
                </a:ext>
              </a:extLst>
            </p:cNvPr>
            <p:cNvSpPr/>
            <p:nvPr/>
          </p:nvSpPr>
          <p:spPr>
            <a:xfrm>
              <a:off x="411012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xmlns="" id="{9565A9B2-229C-0741-BA17-B6AC3F6A9C7A}"/>
                </a:ext>
              </a:extLst>
            </p:cNvPr>
            <p:cNvSpPr/>
            <p:nvPr/>
          </p:nvSpPr>
          <p:spPr>
            <a:xfrm>
              <a:off x="4476523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xmlns="" id="{3C511A7F-F63B-1547-85DF-71427D9E38BB}"/>
                </a:ext>
              </a:extLst>
            </p:cNvPr>
            <p:cNvSpPr/>
            <p:nvPr/>
          </p:nvSpPr>
          <p:spPr>
            <a:xfrm>
              <a:off x="301093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xmlns="" id="{4774369B-A8C4-7543-AD4C-5B7B822BA089}"/>
                </a:ext>
              </a:extLst>
            </p:cNvPr>
            <p:cNvSpPr/>
            <p:nvPr/>
          </p:nvSpPr>
          <p:spPr>
            <a:xfrm>
              <a:off x="3377334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xmlns="" id="{1E5BC613-1494-F24B-BCB5-BFFA5FA78F6D}"/>
                </a:ext>
              </a:extLst>
            </p:cNvPr>
            <p:cNvSpPr/>
            <p:nvPr/>
          </p:nvSpPr>
          <p:spPr>
            <a:xfrm>
              <a:off x="3743730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xmlns="" id="{680B82CA-2DA2-5B44-AC1F-898FA33B6964}"/>
                </a:ext>
              </a:extLst>
            </p:cNvPr>
            <p:cNvSpPr/>
            <p:nvPr/>
          </p:nvSpPr>
          <p:spPr>
            <a:xfrm>
              <a:off x="411012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xmlns="" id="{08E64026-36EA-C241-9B7A-AFCD0553FB17}"/>
                </a:ext>
              </a:extLst>
            </p:cNvPr>
            <p:cNvSpPr/>
            <p:nvPr/>
          </p:nvSpPr>
          <p:spPr>
            <a:xfrm>
              <a:off x="4476523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xmlns="" id="{9BB4F09E-4032-C64A-B001-B28DC1B59309}"/>
                </a:ext>
              </a:extLst>
            </p:cNvPr>
            <p:cNvSpPr/>
            <p:nvPr/>
          </p:nvSpPr>
          <p:spPr>
            <a:xfrm>
              <a:off x="301093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xmlns="" id="{5BB38595-39EA-7449-915C-D1F4852822BA}"/>
                </a:ext>
              </a:extLst>
            </p:cNvPr>
            <p:cNvSpPr/>
            <p:nvPr/>
          </p:nvSpPr>
          <p:spPr>
            <a:xfrm>
              <a:off x="3377334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xmlns="" id="{10D4CFBD-A519-0945-82F6-F4001D5DA57B}"/>
                </a:ext>
              </a:extLst>
            </p:cNvPr>
            <p:cNvSpPr/>
            <p:nvPr/>
          </p:nvSpPr>
          <p:spPr>
            <a:xfrm>
              <a:off x="3743730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xmlns="" id="{6A0D3864-83F2-7547-92B9-D9041FE6E2E9}"/>
                </a:ext>
              </a:extLst>
            </p:cNvPr>
            <p:cNvSpPr/>
            <p:nvPr/>
          </p:nvSpPr>
          <p:spPr>
            <a:xfrm>
              <a:off x="411012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xmlns="" id="{8353156B-745C-3943-A17E-8A5CB6B71D7E}"/>
                </a:ext>
              </a:extLst>
            </p:cNvPr>
            <p:cNvSpPr/>
            <p:nvPr/>
          </p:nvSpPr>
          <p:spPr>
            <a:xfrm>
              <a:off x="4476523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7CDEE528-32E1-884E-9BE4-505BD9DD0E1A}"/>
              </a:ext>
            </a:extLst>
          </p:cNvPr>
          <p:cNvGrpSpPr/>
          <p:nvPr/>
        </p:nvGrpSpPr>
        <p:grpSpPr>
          <a:xfrm>
            <a:off x="1028466" y="2068260"/>
            <a:ext cx="1766638" cy="1005840"/>
            <a:chOff x="1178954" y="2852034"/>
            <a:chExt cx="1766638" cy="1005840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xmlns="" id="{CD543C6B-D887-4944-9BDF-C41C581A883C}"/>
                </a:ext>
              </a:extLst>
            </p:cNvPr>
            <p:cNvSpPr/>
            <p:nvPr/>
          </p:nvSpPr>
          <p:spPr>
            <a:xfrm>
              <a:off x="1178954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xmlns="" id="{3A209B56-D8E8-9F4F-B54C-B4E1E6D11D8D}"/>
                </a:ext>
              </a:extLst>
            </p:cNvPr>
            <p:cNvSpPr/>
            <p:nvPr/>
          </p:nvSpPr>
          <p:spPr>
            <a:xfrm>
              <a:off x="1545351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xmlns="" id="{D31D2C60-5A59-714A-9EEF-22066CAF39A8}"/>
                </a:ext>
              </a:extLst>
            </p:cNvPr>
            <p:cNvSpPr/>
            <p:nvPr/>
          </p:nvSpPr>
          <p:spPr>
            <a:xfrm>
              <a:off x="1911747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xmlns="" id="{A8EF9D33-15EE-2A4B-A91A-2CB552869F7B}"/>
                </a:ext>
              </a:extLst>
            </p:cNvPr>
            <p:cNvSpPr/>
            <p:nvPr/>
          </p:nvSpPr>
          <p:spPr>
            <a:xfrm>
              <a:off x="2278144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xmlns="" id="{F240C6A6-80EB-D24F-BCA0-78043D9B8AEE}"/>
                </a:ext>
              </a:extLst>
            </p:cNvPr>
            <p:cNvSpPr/>
            <p:nvPr/>
          </p:nvSpPr>
          <p:spPr>
            <a:xfrm>
              <a:off x="2644540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xmlns="" id="{5DAA2EED-1AD0-ED46-9089-E9FC945238CA}"/>
                </a:ext>
              </a:extLst>
            </p:cNvPr>
            <p:cNvSpPr/>
            <p:nvPr/>
          </p:nvSpPr>
          <p:spPr>
            <a:xfrm>
              <a:off x="1178954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xmlns="" id="{4DCD3651-5D27-5E4D-810F-241F4FC2FB14}"/>
                </a:ext>
              </a:extLst>
            </p:cNvPr>
            <p:cNvSpPr/>
            <p:nvPr/>
          </p:nvSpPr>
          <p:spPr>
            <a:xfrm>
              <a:off x="1545351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xmlns="" id="{0C95BD5A-D49E-744D-B90B-BDB3C399ACD5}"/>
                </a:ext>
              </a:extLst>
            </p:cNvPr>
            <p:cNvSpPr/>
            <p:nvPr/>
          </p:nvSpPr>
          <p:spPr>
            <a:xfrm>
              <a:off x="1911747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xmlns="" id="{F3E30619-8EE5-234D-AF42-41575D78E717}"/>
                </a:ext>
              </a:extLst>
            </p:cNvPr>
            <p:cNvSpPr/>
            <p:nvPr/>
          </p:nvSpPr>
          <p:spPr>
            <a:xfrm>
              <a:off x="2278144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xmlns="" id="{4077DED5-151B-E041-A3F6-617085651FD5}"/>
                </a:ext>
              </a:extLst>
            </p:cNvPr>
            <p:cNvSpPr/>
            <p:nvPr/>
          </p:nvSpPr>
          <p:spPr>
            <a:xfrm>
              <a:off x="2644540" y="3211429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xmlns="" id="{2A0FEDBF-DCD2-D64C-B1C2-DDEF546BE2E7}"/>
                </a:ext>
              </a:extLst>
            </p:cNvPr>
            <p:cNvSpPr/>
            <p:nvPr/>
          </p:nvSpPr>
          <p:spPr>
            <a:xfrm>
              <a:off x="1178954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xmlns="" id="{C87AAD74-AD37-1F48-815A-364791FD347B}"/>
                </a:ext>
              </a:extLst>
            </p:cNvPr>
            <p:cNvSpPr/>
            <p:nvPr/>
          </p:nvSpPr>
          <p:spPr>
            <a:xfrm>
              <a:off x="1545351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xmlns="" id="{FA25635B-E765-094E-935D-2D54FB16FB3A}"/>
                </a:ext>
              </a:extLst>
            </p:cNvPr>
            <p:cNvSpPr/>
            <p:nvPr/>
          </p:nvSpPr>
          <p:spPr>
            <a:xfrm>
              <a:off x="1911747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xmlns="" id="{7FCE5011-8C90-B848-992B-8563B0AB3C36}"/>
                </a:ext>
              </a:extLst>
            </p:cNvPr>
            <p:cNvSpPr/>
            <p:nvPr/>
          </p:nvSpPr>
          <p:spPr>
            <a:xfrm>
              <a:off x="2278144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xmlns="" id="{8BDB86D7-EB19-DE4D-AB5A-B95175569E93}"/>
                </a:ext>
              </a:extLst>
            </p:cNvPr>
            <p:cNvSpPr/>
            <p:nvPr/>
          </p:nvSpPr>
          <p:spPr>
            <a:xfrm>
              <a:off x="2644540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xmlns="" id="{FEF6AD58-C27E-614B-BE8B-CEC32FA079ED}"/>
              </a:ext>
            </a:extLst>
          </p:cNvPr>
          <p:cNvSpPr txBox="1"/>
          <p:nvPr/>
        </p:nvSpPr>
        <p:spPr>
          <a:xfrm>
            <a:off x="6264631" y="4076184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RBs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xmlns="" id="{188BE1C7-EDCE-664F-A262-F8F3B502D32E}"/>
              </a:ext>
            </a:extLst>
          </p:cNvPr>
          <p:cNvSpPr/>
          <p:nvPr/>
        </p:nvSpPr>
        <p:spPr>
          <a:xfrm>
            <a:off x="1028466" y="1795410"/>
            <a:ext cx="3592885" cy="228509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WIRELESS HYPERVISOR</a:t>
            </a:r>
          </a:p>
        </p:txBody>
      </p:sp>
    </p:spTree>
    <p:extLst>
      <p:ext uri="{BB962C8B-B14F-4D97-AF65-F5344CB8AC3E}">
        <p14:creationId xmlns:p14="http://schemas.microsoft.com/office/powerpoint/2010/main" val="195443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64E1D4C1-51D4-6546-9981-65F63DF15500}"/>
              </a:ext>
            </a:extLst>
          </p:cNvPr>
          <p:cNvGrpSpPr/>
          <p:nvPr/>
        </p:nvGrpSpPr>
        <p:grpSpPr>
          <a:xfrm flipH="1">
            <a:off x="1735504" y="852375"/>
            <a:ext cx="5608883" cy="2470783"/>
            <a:chOff x="1735504" y="852375"/>
            <a:chExt cx="5608883" cy="247078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xmlns="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xmlns="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xmlns="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xmlns="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xmlns="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xmlns="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67113944-9E00-2E4C-AD82-C2883F40CAAB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xmlns="" id="{E80E45AD-C97D-6642-8D8E-873156505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026CD8A8-0537-FC45-805F-B56968BDD66E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548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D317FA5C-BA37-BD45-B129-1E60915D7EF5}"/>
              </a:ext>
            </a:extLst>
          </p:cNvPr>
          <p:cNvGrpSpPr/>
          <p:nvPr/>
        </p:nvGrpSpPr>
        <p:grpSpPr>
          <a:xfrm>
            <a:off x="2770111" y="2699781"/>
            <a:ext cx="3604867" cy="1686506"/>
            <a:chOff x="2603575" y="2958768"/>
            <a:chExt cx="3604867" cy="168650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FF1B84FF-A292-594B-BA90-B606F9F430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09821" y="3639434"/>
              <a:ext cx="3598621" cy="1005840"/>
              <a:chOff x="2294793" y="2571750"/>
              <a:chExt cx="4519248" cy="126316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EF0DCDD9-155D-364B-9232-020829C0E0B8}"/>
                  </a:ext>
                </a:extLst>
              </p:cNvPr>
              <p:cNvSpPr/>
              <p:nvPr/>
            </p:nvSpPr>
            <p:spPr>
              <a:xfrm>
                <a:off x="2294793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6A0D4FF1-A485-1D46-A3A8-8CA8BF671DFB}"/>
                  </a:ext>
                </a:extLst>
              </p:cNvPr>
              <p:cNvSpPr/>
              <p:nvPr/>
            </p:nvSpPr>
            <p:spPr>
              <a:xfrm>
                <a:off x="2754924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736CF5D7-6A64-8443-B9FB-3816C28BAB49}"/>
                  </a:ext>
                </a:extLst>
              </p:cNvPr>
              <p:cNvSpPr/>
              <p:nvPr/>
            </p:nvSpPr>
            <p:spPr>
              <a:xfrm>
                <a:off x="3215055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F69ABD9E-BA2B-B44F-AF48-9C26234E54C2}"/>
                  </a:ext>
                </a:extLst>
              </p:cNvPr>
              <p:cNvSpPr/>
              <p:nvPr/>
            </p:nvSpPr>
            <p:spPr>
              <a:xfrm>
                <a:off x="3675186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E8B732D7-7724-A241-A8D9-6667E34B4769}"/>
                  </a:ext>
                </a:extLst>
              </p:cNvPr>
              <p:cNvSpPr/>
              <p:nvPr/>
            </p:nvSpPr>
            <p:spPr>
              <a:xfrm>
                <a:off x="4135317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E8F7E3F6-E09B-414D-A031-76F9535821C9}"/>
                  </a:ext>
                </a:extLst>
              </p:cNvPr>
              <p:cNvSpPr/>
              <p:nvPr/>
            </p:nvSpPr>
            <p:spPr>
              <a:xfrm>
                <a:off x="4595448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A5F8BA90-E508-534E-9D90-A4CF710DA0E5}"/>
                  </a:ext>
                </a:extLst>
              </p:cNvPr>
              <p:cNvSpPr/>
              <p:nvPr/>
            </p:nvSpPr>
            <p:spPr>
              <a:xfrm>
                <a:off x="5055579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CA494112-9870-1B4B-9E66-C5CA48C084E3}"/>
                  </a:ext>
                </a:extLst>
              </p:cNvPr>
              <p:cNvSpPr/>
              <p:nvPr/>
            </p:nvSpPr>
            <p:spPr>
              <a:xfrm>
                <a:off x="5515710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658D0F24-8369-BA42-AA57-955655509790}"/>
                  </a:ext>
                </a:extLst>
              </p:cNvPr>
              <p:cNvSpPr/>
              <p:nvPr/>
            </p:nvSpPr>
            <p:spPr>
              <a:xfrm>
                <a:off x="5975841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A2FF1473-D9C0-7440-86D1-C70EB1669C10}"/>
                  </a:ext>
                </a:extLst>
              </p:cNvPr>
              <p:cNvSpPr/>
              <p:nvPr/>
            </p:nvSpPr>
            <p:spPr>
              <a:xfrm>
                <a:off x="6435972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2E4C8F41-C00A-354C-AB4E-EED9433E0CD4}"/>
                  </a:ext>
                </a:extLst>
              </p:cNvPr>
              <p:cNvSpPr/>
              <p:nvPr/>
            </p:nvSpPr>
            <p:spPr>
              <a:xfrm>
                <a:off x="2294793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48E0180C-1599-B944-8679-D9A1BDC4E1B2}"/>
                  </a:ext>
                </a:extLst>
              </p:cNvPr>
              <p:cNvSpPr/>
              <p:nvPr/>
            </p:nvSpPr>
            <p:spPr>
              <a:xfrm>
                <a:off x="2754924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46EC0A28-2214-074B-968F-BADA10B5768E}"/>
                  </a:ext>
                </a:extLst>
              </p:cNvPr>
              <p:cNvSpPr/>
              <p:nvPr/>
            </p:nvSpPr>
            <p:spPr>
              <a:xfrm>
                <a:off x="3215055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10041E5B-8FD0-F24D-AF3D-6CE4F8B66DB6}"/>
                  </a:ext>
                </a:extLst>
              </p:cNvPr>
              <p:cNvSpPr/>
              <p:nvPr/>
            </p:nvSpPr>
            <p:spPr>
              <a:xfrm>
                <a:off x="3675186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153D56F6-9BDC-FC4F-889D-99C0F3957639}"/>
                  </a:ext>
                </a:extLst>
              </p:cNvPr>
              <p:cNvSpPr/>
              <p:nvPr/>
            </p:nvSpPr>
            <p:spPr>
              <a:xfrm>
                <a:off x="4135317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E40E599B-F7F4-A44B-B9B3-1F1134A51B24}"/>
                  </a:ext>
                </a:extLst>
              </p:cNvPr>
              <p:cNvSpPr/>
              <p:nvPr/>
            </p:nvSpPr>
            <p:spPr>
              <a:xfrm>
                <a:off x="4595448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xmlns="" id="{455E290D-8625-6645-B848-DBFE40DD8BB8}"/>
                  </a:ext>
                </a:extLst>
              </p:cNvPr>
              <p:cNvSpPr/>
              <p:nvPr/>
            </p:nvSpPr>
            <p:spPr>
              <a:xfrm>
                <a:off x="5055579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xmlns="" id="{B6C28B29-5BC3-9743-9431-2ABD4C51803C}"/>
                  </a:ext>
                </a:extLst>
              </p:cNvPr>
              <p:cNvSpPr/>
              <p:nvPr/>
            </p:nvSpPr>
            <p:spPr>
              <a:xfrm>
                <a:off x="5515710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xmlns="" id="{6E7D7E04-100C-1845-A34A-2D0EDC74A1E2}"/>
                  </a:ext>
                </a:extLst>
              </p:cNvPr>
              <p:cNvSpPr/>
              <p:nvPr/>
            </p:nvSpPr>
            <p:spPr>
              <a:xfrm>
                <a:off x="5975841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="" id="{554EA06C-A90B-784C-A190-86DE3187C9F4}"/>
                  </a:ext>
                </a:extLst>
              </p:cNvPr>
              <p:cNvSpPr/>
              <p:nvPr/>
            </p:nvSpPr>
            <p:spPr>
              <a:xfrm>
                <a:off x="6435972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xmlns="" id="{C8548BB2-92AD-794C-ADC1-B65849750455}"/>
                  </a:ext>
                </a:extLst>
              </p:cNvPr>
              <p:cNvSpPr/>
              <p:nvPr/>
            </p:nvSpPr>
            <p:spPr>
              <a:xfrm>
                <a:off x="2294793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="" id="{9E479952-E874-CF48-BEAE-06E7C242EDBA}"/>
                  </a:ext>
                </a:extLst>
              </p:cNvPr>
              <p:cNvSpPr/>
              <p:nvPr/>
            </p:nvSpPr>
            <p:spPr>
              <a:xfrm>
                <a:off x="2754924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xmlns="" id="{36FB5099-CBB4-5046-89D2-2EDC0E1D6019}"/>
                  </a:ext>
                </a:extLst>
              </p:cNvPr>
              <p:cNvSpPr/>
              <p:nvPr/>
            </p:nvSpPr>
            <p:spPr>
              <a:xfrm>
                <a:off x="3215055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D132EDE0-6AF7-6E42-8CA5-EC4772F32936}"/>
                  </a:ext>
                </a:extLst>
              </p:cNvPr>
              <p:cNvSpPr/>
              <p:nvPr/>
            </p:nvSpPr>
            <p:spPr>
              <a:xfrm>
                <a:off x="3675186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B9A25F2C-2E27-D342-AFB6-C69B57FBB895}"/>
                  </a:ext>
                </a:extLst>
              </p:cNvPr>
              <p:cNvSpPr/>
              <p:nvPr/>
            </p:nvSpPr>
            <p:spPr>
              <a:xfrm>
                <a:off x="4135317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A26245E6-3771-574C-8675-B4761C83001F}"/>
                  </a:ext>
                </a:extLst>
              </p:cNvPr>
              <p:cNvSpPr/>
              <p:nvPr/>
            </p:nvSpPr>
            <p:spPr>
              <a:xfrm>
                <a:off x="4595448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xmlns="" id="{BA33E46B-4C30-8844-9C18-E567EED3B0C0}"/>
                  </a:ext>
                </a:extLst>
              </p:cNvPr>
              <p:cNvSpPr/>
              <p:nvPr/>
            </p:nvSpPr>
            <p:spPr>
              <a:xfrm>
                <a:off x="5055579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id="{862C6540-BB3E-A946-815C-D112E47956D0}"/>
                  </a:ext>
                </a:extLst>
              </p:cNvPr>
              <p:cNvSpPr/>
              <p:nvPr/>
            </p:nvSpPr>
            <p:spPr>
              <a:xfrm>
                <a:off x="5515710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xmlns="" id="{594AFEFE-BF7D-6E40-8818-A63F09D1731C}"/>
                  </a:ext>
                </a:extLst>
              </p:cNvPr>
              <p:cNvSpPr/>
              <p:nvPr/>
            </p:nvSpPr>
            <p:spPr>
              <a:xfrm>
                <a:off x="5975841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xmlns="" id="{4C325189-4542-014F-B1B7-E4A3A3397886}"/>
                  </a:ext>
                </a:extLst>
              </p:cNvPr>
              <p:cNvSpPr/>
              <p:nvPr/>
            </p:nvSpPr>
            <p:spPr>
              <a:xfrm>
                <a:off x="6435972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xmlns="" id="{A2AAF3D8-068F-6946-BE53-69343659D51C}"/>
                </a:ext>
              </a:extLst>
            </p:cNvPr>
            <p:cNvSpPr/>
            <p:nvPr/>
          </p:nvSpPr>
          <p:spPr>
            <a:xfrm>
              <a:off x="2603575" y="2958768"/>
              <a:ext cx="1794094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SCHEDULER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xmlns="" id="{83838595-96CD-6046-804C-887853CDB0C0}"/>
                </a:ext>
              </a:extLst>
            </p:cNvPr>
            <p:cNvSpPr/>
            <p:nvPr/>
          </p:nvSpPr>
          <p:spPr>
            <a:xfrm>
              <a:off x="4405464" y="2958768"/>
              <a:ext cx="1794094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SCHEDULER</a:t>
              </a:r>
            </a:p>
          </p:txBody>
        </p:sp>
      </p:grpSp>
      <p:sp>
        <p:nvSpPr>
          <p:cNvPr id="210" name="Rectangle 209">
            <a:extLst>
              <a:ext uri="{FF2B5EF4-FFF2-40B4-BE49-F238E27FC236}">
                <a16:creationId xmlns:a16="http://schemas.microsoft.com/office/drawing/2014/main" xmlns="" id="{37FAF277-5C5C-7344-99AB-BABEA678C38C}"/>
              </a:ext>
            </a:extLst>
          </p:cNvPr>
          <p:cNvSpPr/>
          <p:nvPr/>
        </p:nvSpPr>
        <p:spPr>
          <a:xfrm rot="5400000">
            <a:off x="4030882" y="894747"/>
            <a:ext cx="1143787" cy="3914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Interference Management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xmlns="" id="{1BCA3A31-9CD4-3E40-948C-4200D571BF1C}"/>
              </a:ext>
            </a:extLst>
          </p:cNvPr>
          <p:cNvSpPr/>
          <p:nvPr/>
        </p:nvSpPr>
        <p:spPr>
          <a:xfrm rot="5400000">
            <a:off x="4458772" y="883941"/>
            <a:ext cx="1143787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 smtClean="0">
                <a:solidFill>
                  <a:srgbClr val="FFFFFF"/>
                </a:solidFill>
                <a:latin typeface="Lato Bold"/>
              </a:rPr>
              <a:t>Link Aggregation</a:t>
            </a:r>
          </a:p>
          <a:p>
            <a:pPr algn="ctr" defTabSz="457189"/>
            <a:r>
              <a:rPr lang="en-US" sz="900" b="1" dirty="0" smtClean="0">
                <a:solidFill>
                  <a:srgbClr val="FFFFFF"/>
                </a:solidFill>
                <a:latin typeface="Lato Bold"/>
              </a:rPr>
              <a:t>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xmlns="" id="{A023B4CB-5BD6-814E-BA90-A66148660E80}"/>
              </a:ext>
            </a:extLst>
          </p:cNvPr>
          <p:cNvSpPr/>
          <p:nvPr/>
        </p:nvSpPr>
        <p:spPr>
          <a:xfrm rot="5400000">
            <a:off x="5321951" y="883071"/>
            <a:ext cx="1143786" cy="3914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RAN Slicing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xmlns="" id="{D866C524-05D2-0146-8465-4D26EAA9D030}"/>
              </a:ext>
            </a:extLst>
          </p:cNvPr>
          <p:cNvSpPr/>
          <p:nvPr/>
        </p:nvSpPr>
        <p:spPr>
          <a:xfrm rot="5400000">
            <a:off x="3187861" y="894747"/>
            <a:ext cx="1143786" cy="391458"/>
          </a:xfrm>
          <a:prstGeom prst="rect">
            <a:avLst/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Handover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DB433350-8178-C54A-8B0D-718AA646FFD2}"/>
              </a:ext>
            </a:extLst>
          </p:cNvPr>
          <p:cNvGrpSpPr/>
          <p:nvPr/>
        </p:nvGrpSpPr>
        <p:grpSpPr>
          <a:xfrm>
            <a:off x="2616200" y="459348"/>
            <a:ext cx="3911600" cy="1552808"/>
            <a:chOff x="2616200" y="936912"/>
            <a:chExt cx="3911600" cy="1552808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xmlns="" id="{799D29E9-FB27-B649-8394-00A09280CB5E}"/>
                </a:ext>
              </a:extLst>
            </p:cNvPr>
            <p:cNvSpPr/>
            <p:nvPr/>
          </p:nvSpPr>
          <p:spPr>
            <a:xfrm>
              <a:off x="2684206" y="2200748"/>
              <a:ext cx="3775588" cy="248751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r>
                <a:rPr lang="en-US" sz="1200" b="1" dirty="0" smtClean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Near-RT RIC</a:t>
              </a:r>
              <a:endParaRPr 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xmlns="" id="{F3B1334F-A791-974E-88E7-E62EEC3F3D54}"/>
                </a:ext>
              </a:extLst>
            </p:cNvPr>
            <p:cNvSpPr/>
            <p:nvPr/>
          </p:nvSpPr>
          <p:spPr>
            <a:xfrm>
              <a:off x="2616200" y="936912"/>
              <a:ext cx="3911600" cy="1552808"/>
            </a:xfrm>
            <a:prstGeom prst="rect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0" name="Rectangle 219">
            <a:extLst>
              <a:ext uri="{FF2B5EF4-FFF2-40B4-BE49-F238E27FC236}">
                <a16:creationId xmlns:a16="http://schemas.microsoft.com/office/drawing/2014/main" xmlns="" id="{772293E5-0B09-6343-BBCC-245A8841333E}"/>
              </a:ext>
            </a:extLst>
          </p:cNvPr>
          <p:cNvSpPr/>
          <p:nvPr/>
        </p:nvSpPr>
        <p:spPr>
          <a:xfrm rot="5400000">
            <a:off x="4893379" y="883941"/>
            <a:ext cx="1143787" cy="3914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 smtClean="0">
                <a:solidFill>
                  <a:srgbClr val="FFFFFF"/>
                </a:solidFill>
                <a:latin typeface="Lato Bold"/>
              </a:rPr>
              <a:t>Link Aggregation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xmlns="" id="{E368F8DA-0F4C-D14F-BB9B-84B85B470BFD}"/>
              </a:ext>
            </a:extLst>
          </p:cNvPr>
          <p:cNvSpPr/>
          <p:nvPr/>
        </p:nvSpPr>
        <p:spPr>
          <a:xfrm rot="5400000">
            <a:off x="3611498" y="894748"/>
            <a:ext cx="1143786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Interference Management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xmlns="" id="{26E28F05-AE2D-BA44-BF9E-C4A8CAB1DF97}"/>
              </a:ext>
            </a:extLst>
          </p:cNvPr>
          <p:cNvSpPr/>
          <p:nvPr/>
        </p:nvSpPr>
        <p:spPr>
          <a:xfrm rot="5400000">
            <a:off x="2763938" y="894747"/>
            <a:ext cx="1143788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Handover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xmlns="" id="{70D90EFA-6C72-7C47-AC92-F99C5C186D6F}"/>
              </a:ext>
            </a:extLst>
          </p:cNvPr>
          <p:cNvSpPr/>
          <p:nvPr/>
        </p:nvSpPr>
        <p:spPr>
          <a:xfrm>
            <a:off x="2616200" y="2359497"/>
            <a:ext cx="3911600" cy="2067785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xmlns="" id="{E82D0B05-652C-0443-8D75-0C72B2B35565}"/>
              </a:ext>
            </a:extLst>
          </p:cNvPr>
          <p:cNvSpPr/>
          <p:nvPr/>
        </p:nvSpPr>
        <p:spPr>
          <a:xfrm>
            <a:off x="2675321" y="2403741"/>
            <a:ext cx="3775588" cy="24875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 </a:t>
            </a:r>
            <a:r>
              <a:rPr lang="en-US" sz="1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</a:t>
            </a:r>
            <a:r>
              <a:rPr lang="en-US" sz="12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 Control</a:t>
            </a:r>
            <a:endParaRPr lang="en-US" sz="12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xmlns="" id="{28CE88D2-B9C8-5440-A08C-A91D162D2AD9}"/>
              </a:ext>
            </a:extLst>
          </p:cNvPr>
          <p:cNvCxnSpPr>
            <a:cxnSpLocks/>
            <a:stCxn id="223" idx="0"/>
            <a:endCxn id="219" idx="2"/>
          </p:cNvCxnSpPr>
          <p:nvPr/>
        </p:nvCxnSpPr>
        <p:spPr>
          <a:xfrm flipV="1">
            <a:off x="4572000" y="2012156"/>
            <a:ext cx="0" cy="347341"/>
          </a:xfrm>
          <a:prstGeom prst="straightConnector1">
            <a:avLst/>
          </a:prstGeom>
          <a:ln w="15875">
            <a:solidFill>
              <a:schemeClr val="bg2">
                <a:lumMod val="10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188BE1C7-EDCE-664F-A262-F8F3B502D32E}"/>
              </a:ext>
            </a:extLst>
          </p:cNvPr>
          <p:cNvSpPr/>
          <p:nvPr/>
        </p:nvSpPr>
        <p:spPr>
          <a:xfrm>
            <a:off x="2770111" y="3125781"/>
            <a:ext cx="3604867" cy="221212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WIRELESS HYPERVISOR</a:t>
            </a:r>
          </a:p>
        </p:txBody>
      </p:sp>
    </p:spTree>
    <p:extLst>
      <p:ext uri="{BB962C8B-B14F-4D97-AF65-F5344CB8AC3E}">
        <p14:creationId xmlns:p14="http://schemas.microsoft.com/office/powerpoint/2010/main" val="237710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animBg="1"/>
      <p:bldP spid="211" grpId="0" animBg="1"/>
      <p:bldP spid="214" grpId="0" animBg="1"/>
      <p:bldP spid="216" grpId="0" animBg="1"/>
      <p:bldP spid="220" grpId="0" animBg="1"/>
      <p:bldP spid="221" grpId="0" animBg="1"/>
      <p:bldP spid="2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" name="Straight Connector 203"/>
          <p:cNvCxnSpPr>
            <a:endCxn id="200" idx="0"/>
          </p:cNvCxnSpPr>
          <p:nvPr/>
        </p:nvCxnSpPr>
        <p:spPr>
          <a:xfrm flipH="1">
            <a:off x="6853604" y="3340101"/>
            <a:ext cx="430294" cy="281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2938841" y="2538366"/>
            <a:ext cx="3726119" cy="14797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518160" y="1422400"/>
            <a:ext cx="2632681" cy="144202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183087" y="2790294"/>
            <a:ext cx="283956" cy="283956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806051" y="3544730"/>
            <a:ext cx="283956" cy="283956"/>
          </a:xfrm>
          <a:prstGeom prst="rect">
            <a:avLst/>
          </a:prstGeom>
          <a:effectLst/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676201" y="3544730"/>
            <a:ext cx="283956" cy="283956"/>
          </a:xfrm>
          <a:prstGeom prst="rect">
            <a:avLst/>
          </a:prstGeom>
          <a:effectLst/>
        </p:spPr>
      </p:pic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580037" y="3544730"/>
            <a:ext cx="283956" cy="283956"/>
          </a:xfrm>
          <a:prstGeom prst="rect">
            <a:avLst/>
          </a:prstGeom>
          <a:effectLst/>
        </p:spPr>
      </p:pic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248771" y="2790294"/>
            <a:ext cx="283956" cy="283956"/>
          </a:xfrm>
          <a:prstGeom prst="rect">
            <a:avLst/>
          </a:prstGeom>
          <a:effectLst/>
        </p:spPr>
      </p:pic>
      <p:cxnSp>
        <p:nvCxnSpPr>
          <p:cNvPr id="41" name="Straight Connector 40"/>
          <p:cNvCxnSpPr>
            <a:stCxn id="5" idx="2"/>
            <a:endCxn id="33" idx="0"/>
          </p:cNvCxnSpPr>
          <p:nvPr/>
        </p:nvCxnSpPr>
        <p:spPr>
          <a:xfrm flipH="1">
            <a:off x="3736608" y="3074250"/>
            <a:ext cx="58845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2"/>
          </p:cNvCxnSpPr>
          <p:nvPr/>
        </p:nvCxnSpPr>
        <p:spPr>
          <a:xfrm>
            <a:off x="4325065" y="3074250"/>
            <a:ext cx="50770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2"/>
            <a:endCxn id="13" idx="0"/>
          </p:cNvCxnSpPr>
          <p:nvPr/>
        </p:nvCxnSpPr>
        <p:spPr>
          <a:xfrm>
            <a:off x="4325065" y="3074250"/>
            <a:ext cx="163755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0"/>
            <a:endCxn id="36" idx="2"/>
          </p:cNvCxnSpPr>
          <p:nvPr/>
        </p:nvCxnSpPr>
        <p:spPr>
          <a:xfrm flipV="1">
            <a:off x="3736608" y="3074250"/>
            <a:ext cx="1654141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3" idx="0"/>
            <a:endCxn id="36" idx="2"/>
          </p:cNvCxnSpPr>
          <p:nvPr/>
        </p:nvCxnSpPr>
        <p:spPr>
          <a:xfrm flipH="1" flipV="1">
            <a:off x="5390749" y="3074250"/>
            <a:ext cx="571873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36" idx="2"/>
          </p:cNvCxnSpPr>
          <p:nvPr/>
        </p:nvCxnSpPr>
        <p:spPr>
          <a:xfrm flipV="1">
            <a:off x="4832772" y="3074250"/>
            <a:ext cx="55797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=""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23602" y="4061044"/>
            <a:ext cx="596826" cy="570301"/>
          </a:xfrm>
          <a:prstGeom prst="rect">
            <a:avLst/>
          </a:prstGeom>
          <a:effectLst/>
        </p:spPr>
      </p:pic>
      <p:cxnSp>
        <p:nvCxnSpPr>
          <p:cNvPr id="66" name="Straight Connector 65"/>
          <p:cNvCxnSpPr>
            <a:stCxn id="65" idx="0"/>
            <a:endCxn id="31" idx="2"/>
          </p:cNvCxnSpPr>
          <p:nvPr/>
        </p:nvCxnSpPr>
        <p:spPr>
          <a:xfrm flipV="1">
            <a:off x="3722015" y="3828686"/>
            <a:ext cx="0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=""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519766" y="4061044"/>
            <a:ext cx="596826" cy="570301"/>
          </a:xfrm>
          <a:prstGeom prst="rect">
            <a:avLst/>
          </a:prstGeom>
          <a:effectLst/>
        </p:spPr>
      </p:pic>
      <p:pic>
        <p:nvPicPr>
          <p:cNvPr id="74" name="Picture 73">
            <a:extLst>
              <a:ext uri="{FF2B5EF4-FFF2-40B4-BE49-F238E27FC236}">
                <a16:creationId xmlns=""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646410" y="4061044"/>
            <a:ext cx="596826" cy="570301"/>
          </a:xfrm>
          <a:prstGeom prst="rect">
            <a:avLst/>
          </a:prstGeom>
          <a:effectLst/>
        </p:spPr>
      </p:pic>
      <p:cxnSp>
        <p:nvCxnSpPr>
          <p:cNvPr id="75" name="Straight Connector 74"/>
          <p:cNvCxnSpPr>
            <a:stCxn id="73" idx="0"/>
            <a:endCxn id="16" idx="2"/>
          </p:cNvCxnSpPr>
          <p:nvPr/>
        </p:nvCxnSpPr>
        <p:spPr>
          <a:xfrm flipV="1">
            <a:off x="4818179" y="3828686"/>
            <a:ext cx="0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4" idx="0"/>
            <a:endCxn id="11" idx="2"/>
          </p:cNvCxnSpPr>
          <p:nvPr/>
        </p:nvCxnSpPr>
        <p:spPr>
          <a:xfrm flipV="1">
            <a:off x="5944823" y="3828686"/>
            <a:ext cx="3206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368767" y="1632054"/>
            <a:ext cx="283956" cy="283956"/>
          </a:xfrm>
          <a:prstGeom prst="rect">
            <a:avLst/>
          </a:prstGeom>
          <a:effectLst/>
        </p:spPr>
      </p:pic>
      <p:pic>
        <p:nvPicPr>
          <p:cNvPr id="91" name="Picture 90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217481" y="2457610"/>
            <a:ext cx="283956" cy="283956"/>
          </a:xfrm>
          <a:prstGeom prst="rect">
            <a:avLst/>
          </a:prstGeom>
          <a:effectLst/>
        </p:spPr>
      </p:pic>
      <p:pic>
        <p:nvPicPr>
          <p:cNvPr id="95" name="Picture 94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151797" y="2457610"/>
            <a:ext cx="283956" cy="283956"/>
          </a:xfrm>
          <a:prstGeom prst="rect">
            <a:avLst/>
          </a:prstGeom>
          <a:effectLst/>
        </p:spPr>
      </p:pic>
      <p:pic>
        <p:nvPicPr>
          <p:cNvPr id="100" name="Picture 99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007731" y="1632054"/>
            <a:ext cx="283956" cy="283956"/>
          </a:xfrm>
          <a:prstGeom prst="rect">
            <a:avLst/>
          </a:prstGeom>
          <a:effectLst/>
        </p:spPr>
      </p:pic>
      <p:cxnSp>
        <p:nvCxnSpPr>
          <p:cNvPr id="104" name="Straight Connector 103"/>
          <p:cNvCxnSpPr>
            <a:stCxn id="82" idx="2"/>
          </p:cNvCxnSpPr>
          <p:nvPr/>
        </p:nvCxnSpPr>
        <p:spPr>
          <a:xfrm>
            <a:off x="1510745" y="1916010"/>
            <a:ext cx="863307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82" idx="2"/>
            <a:endCxn id="97" idx="0"/>
          </p:cNvCxnSpPr>
          <p:nvPr/>
        </p:nvCxnSpPr>
        <p:spPr>
          <a:xfrm flipH="1">
            <a:off x="1308368" y="1916010"/>
            <a:ext cx="202377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0" idx="2"/>
          </p:cNvCxnSpPr>
          <p:nvPr/>
        </p:nvCxnSpPr>
        <p:spPr>
          <a:xfrm>
            <a:off x="2149709" y="1916010"/>
            <a:ext cx="224343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7" idx="0"/>
            <a:endCxn id="100" idx="2"/>
          </p:cNvCxnSpPr>
          <p:nvPr/>
        </p:nvCxnSpPr>
        <p:spPr>
          <a:xfrm flipV="1">
            <a:off x="1308368" y="1916010"/>
            <a:ext cx="841341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22" idx="0"/>
            <a:endCxn id="95" idx="2"/>
          </p:cNvCxnSpPr>
          <p:nvPr/>
        </p:nvCxnSpPr>
        <p:spPr>
          <a:xfrm flipV="1">
            <a:off x="1293775" y="2741566"/>
            <a:ext cx="0" cy="1811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1194714" y="2922732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926290" y="2930579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/>
          <p:cNvCxnSpPr>
            <a:stCxn id="123" idx="0"/>
            <a:endCxn id="95" idx="2"/>
          </p:cNvCxnSpPr>
          <p:nvPr/>
        </p:nvCxnSpPr>
        <p:spPr>
          <a:xfrm flipH="1" flipV="1">
            <a:off x="1293775" y="2741566"/>
            <a:ext cx="268424" cy="1832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1463138" y="2924834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/>
          <p:cNvCxnSpPr>
            <a:stCxn id="95" idx="2"/>
            <a:endCxn id="124" idx="0"/>
          </p:cNvCxnSpPr>
          <p:nvPr/>
        </p:nvCxnSpPr>
        <p:spPr>
          <a:xfrm flipH="1">
            <a:off x="1025351" y="2741566"/>
            <a:ext cx="268424" cy="1890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2360575" y="2741566"/>
            <a:ext cx="0" cy="1811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2261514" y="2922732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993090" y="2930579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/>
          <p:cNvCxnSpPr/>
          <p:nvPr/>
        </p:nvCxnSpPr>
        <p:spPr>
          <a:xfrm flipH="1" flipV="1">
            <a:off x="2360575" y="2741566"/>
            <a:ext cx="268424" cy="1832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2529938" y="2924834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H="1">
            <a:off x="2092151" y="2741566"/>
            <a:ext cx="268424" cy="1890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00" idx="2"/>
            <a:endCxn id="36" idx="1"/>
          </p:cNvCxnSpPr>
          <p:nvPr/>
        </p:nvCxnSpPr>
        <p:spPr>
          <a:xfrm>
            <a:off x="2149709" y="1916010"/>
            <a:ext cx="3099062" cy="1016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82" idx="2"/>
            <a:endCxn id="5" idx="1"/>
          </p:cNvCxnSpPr>
          <p:nvPr/>
        </p:nvCxnSpPr>
        <p:spPr>
          <a:xfrm>
            <a:off x="1510745" y="1916010"/>
            <a:ext cx="2672342" cy="1016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/>
          <p:cNvGrpSpPr/>
          <p:nvPr/>
        </p:nvGrpSpPr>
        <p:grpSpPr>
          <a:xfrm>
            <a:off x="3503807" y="351791"/>
            <a:ext cx="2596186" cy="1175984"/>
            <a:chOff x="4294585" y="1125333"/>
            <a:chExt cx="2596186" cy="1175984"/>
          </a:xfrm>
        </p:grpSpPr>
        <p:sp>
          <p:nvSpPr>
            <p:cNvPr id="155" name="Rounded Rectangle 154">
              <a:extLst>
                <a:ext uri="{FF2B5EF4-FFF2-40B4-BE49-F238E27FC236}">
                  <a16:creationId xmlns="" xmlns:a16="http://schemas.microsoft.com/office/drawing/2014/main" id="{5133B54D-1E00-6F4D-BC17-B7C0EDA52BD8}"/>
                </a:ext>
              </a:extLst>
            </p:cNvPr>
            <p:cNvSpPr/>
            <p:nvPr/>
          </p:nvSpPr>
          <p:spPr>
            <a:xfrm>
              <a:off x="4321984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2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Trellis</a:t>
              </a:r>
              <a:endPara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  <p:sp>
          <p:nvSpPr>
            <p:cNvPr id="156" name="Rounded Rectangle 155">
              <a:extLst>
                <a:ext uri="{FF2B5EF4-FFF2-40B4-BE49-F238E27FC236}">
                  <a16:creationId xmlns="" xmlns:a16="http://schemas.microsoft.com/office/drawing/2014/main" id="{E78042BD-D787-894A-A629-26C57715E643}"/>
                </a:ext>
              </a:extLst>
            </p:cNvPr>
            <p:cNvSpPr/>
            <p:nvPr/>
          </p:nvSpPr>
          <p:spPr>
            <a:xfrm>
              <a:off x="4615250" y="2069324"/>
              <a:ext cx="2049709" cy="231993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050" dirty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P4Runtime Contract</a:t>
              </a:r>
            </a:p>
          </p:txBody>
        </p:sp>
        <p:sp>
          <p:nvSpPr>
            <p:cNvPr id="157" name="Rounded Rectangle 156">
              <a:extLst>
                <a:ext uri="{FF2B5EF4-FFF2-40B4-BE49-F238E27FC236}">
                  <a16:creationId xmlns="" xmlns:a16="http://schemas.microsoft.com/office/drawing/2014/main" id="{0943BDF8-0D84-6746-B265-AD2B8015B329}"/>
                </a:ext>
              </a:extLst>
            </p:cNvPr>
            <p:cNvSpPr/>
            <p:nvPr/>
          </p:nvSpPr>
          <p:spPr>
            <a:xfrm>
              <a:off x="4294585" y="1509849"/>
              <a:ext cx="2596186" cy="52087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4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ONOS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  <p:sp>
          <p:nvSpPr>
            <p:cNvPr id="162" name="Rounded Rectangle 161">
              <a:extLst>
                <a:ext uri="{FF2B5EF4-FFF2-40B4-BE49-F238E27FC236}">
                  <a16:creationId xmlns="" xmlns:a16="http://schemas.microsoft.com/office/drawing/2014/main" id="{5133B54D-1E00-6F4D-BC17-B7C0EDA52BD8}"/>
                </a:ext>
              </a:extLst>
            </p:cNvPr>
            <p:cNvSpPr/>
            <p:nvPr/>
          </p:nvSpPr>
          <p:spPr>
            <a:xfrm>
              <a:off x="5211499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Control</a:t>
              </a:r>
            </a:p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App</a:t>
              </a:r>
              <a:endPara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  <p:sp>
          <p:nvSpPr>
            <p:cNvPr id="163" name="Rounded Rectangle 162">
              <a:extLst>
                <a:ext uri="{FF2B5EF4-FFF2-40B4-BE49-F238E27FC236}">
                  <a16:creationId xmlns="" xmlns:a16="http://schemas.microsoft.com/office/drawing/2014/main" id="{5133B54D-1E00-6F4D-BC17-B7C0EDA52BD8}"/>
                </a:ext>
              </a:extLst>
            </p:cNvPr>
            <p:cNvSpPr/>
            <p:nvPr/>
          </p:nvSpPr>
          <p:spPr>
            <a:xfrm>
              <a:off x="6081693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Control</a:t>
              </a:r>
            </a:p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App</a:t>
              </a:r>
              <a:endPara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</p:grpSp>
      <p:cxnSp>
        <p:nvCxnSpPr>
          <p:cNvPr id="166" name="Straight Arrow Connector 165"/>
          <p:cNvCxnSpPr>
            <a:stCxn id="156" idx="1"/>
            <a:endCxn id="120" idx="3"/>
          </p:cNvCxnSpPr>
          <p:nvPr/>
        </p:nvCxnSpPr>
        <p:spPr>
          <a:xfrm flipH="1">
            <a:off x="2399266" y="1411779"/>
            <a:ext cx="1425206" cy="135505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endCxn id="127" idx="3"/>
          </p:cNvCxnSpPr>
          <p:nvPr/>
        </p:nvCxnSpPr>
        <p:spPr>
          <a:xfrm flipH="1">
            <a:off x="2612266" y="1538091"/>
            <a:ext cx="1351517" cy="837195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56" idx="2"/>
            <a:endCxn id="130" idx="0"/>
          </p:cNvCxnSpPr>
          <p:nvPr/>
        </p:nvCxnSpPr>
        <p:spPr>
          <a:xfrm flipH="1">
            <a:off x="4323611" y="1527775"/>
            <a:ext cx="525716" cy="1105309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56" idx="2"/>
            <a:endCxn id="118" idx="0"/>
          </p:cNvCxnSpPr>
          <p:nvPr/>
        </p:nvCxnSpPr>
        <p:spPr>
          <a:xfrm>
            <a:off x="4849327" y="1527775"/>
            <a:ext cx="526679" cy="1111648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56" idx="2"/>
            <a:endCxn id="129" idx="0"/>
          </p:cNvCxnSpPr>
          <p:nvPr/>
        </p:nvCxnSpPr>
        <p:spPr>
          <a:xfrm flipH="1">
            <a:off x="3694634" y="1527775"/>
            <a:ext cx="1154693" cy="1855898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56" idx="2"/>
            <a:endCxn id="125" idx="0"/>
          </p:cNvCxnSpPr>
          <p:nvPr/>
        </p:nvCxnSpPr>
        <p:spPr>
          <a:xfrm>
            <a:off x="4849327" y="1527775"/>
            <a:ext cx="1114880" cy="1849217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56" idx="2"/>
            <a:endCxn id="126" idx="0"/>
          </p:cNvCxnSpPr>
          <p:nvPr/>
        </p:nvCxnSpPr>
        <p:spPr>
          <a:xfrm flipH="1">
            <a:off x="4814569" y="1527775"/>
            <a:ext cx="34758" cy="1850807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endCxn id="119" idx="3"/>
          </p:cNvCxnSpPr>
          <p:nvPr/>
        </p:nvCxnSpPr>
        <p:spPr>
          <a:xfrm flipH="1">
            <a:off x="1560407" y="1422400"/>
            <a:ext cx="2478154" cy="956164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Can 199"/>
          <p:cNvSpPr/>
          <p:nvPr/>
        </p:nvSpPr>
        <p:spPr>
          <a:xfrm>
            <a:off x="6695440" y="3565050"/>
            <a:ext cx="316328" cy="22809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" name="Straight Connector 200"/>
          <p:cNvCxnSpPr>
            <a:stCxn id="200" idx="2"/>
            <a:endCxn id="11" idx="3"/>
          </p:cNvCxnSpPr>
          <p:nvPr/>
        </p:nvCxnSpPr>
        <p:spPr>
          <a:xfrm flipH="1">
            <a:off x="6090007" y="3679096"/>
            <a:ext cx="605433" cy="76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6518086" y="3752871"/>
            <a:ext cx="105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Metro/Core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Router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8" name="Cloud 197"/>
          <p:cNvSpPr/>
          <p:nvPr/>
        </p:nvSpPr>
        <p:spPr>
          <a:xfrm>
            <a:off x="6966484" y="2691028"/>
            <a:ext cx="1244481" cy="745217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Internet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4991914" y="3470706"/>
            <a:ext cx="711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Central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Office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670684" y="1754182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On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Site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17" name="Picture 216">
            <a:extLst>
              <a:ext uri="{FF2B5EF4-FFF2-40B4-BE49-F238E27FC236}">
                <a16:creationId xmlns=""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935812" y="3589258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1" name="Picture 220">
            <a:extLst>
              <a:ext uri="{FF2B5EF4-FFF2-40B4-BE49-F238E27FC236}">
                <a16:creationId xmlns=""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287589" y="3843369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2" name="Picture 221">
            <a:extLst>
              <a:ext uri="{FF2B5EF4-FFF2-40B4-BE49-F238E27FC236}">
                <a16:creationId xmlns=""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649127" y="4103007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3" name="TextBox 222"/>
          <p:cNvSpPr txBox="1"/>
          <p:nvPr/>
        </p:nvSpPr>
        <p:spPr>
          <a:xfrm>
            <a:off x="1755315" y="4174540"/>
            <a:ext cx="772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Base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Stations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4" name="Straight Connector 223"/>
          <p:cNvCxnSpPr>
            <a:endCxn id="31" idx="1"/>
          </p:cNvCxnSpPr>
          <p:nvPr/>
        </p:nvCxnSpPr>
        <p:spPr>
          <a:xfrm>
            <a:off x="2149709" y="3686708"/>
            <a:ext cx="14303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endCxn id="31" idx="1"/>
          </p:cNvCxnSpPr>
          <p:nvPr/>
        </p:nvCxnSpPr>
        <p:spPr>
          <a:xfrm flipV="1">
            <a:off x="2422926" y="3686708"/>
            <a:ext cx="1157111" cy="2704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endCxn id="31" idx="1"/>
          </p:cNvCxnSpPr>
          <p:nvPr/>
        </p:nvCxnSpPr>
        <p:spPr>
          <a:xfrm flipV="1">
            <a:off x="2828073" y="3686708"/>
            <a:ext cx="751964" cy="5284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=""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89605" y="2449775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0" name="Picture 109">
            <a:extLst>
              <a:ext uri="{FF2B5EF4-FFF2-40B4-BE49-F238E27FC236}">
                <a16:creationId xmlns=""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94405" y="2754575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2" name="Straight Connector 111"/>
          <p:cNvCxnSpPr>
            <a:endCxn id="95" idx="1"/>
          </p:cNvCxnSpPr>
          <p:nvPr/>
        </p:nvCxnSpPr>
        <p:spPr>
          <a:xfrm>
            <a:off x="415824" y="2538366"/>
            <a:ext cx="735973" cy="6122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95" idx="1"/>
          </p:cNvCxnSpPr>
          <p:nvPr/>
        </p:nvCxnSpPr>
        <p:spPr>
          <a:xfrm flipV="1">
            <a:off x="698483" y="2599588"/>
            <a:ext cx="453314" cy="2594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9" name="Rounded Rectangle 118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1024890" y="229379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1863749" y="146251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1" name="Rounded Rectangle 120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1237924" y="1464891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5696448" y="3376992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6" name="Rounded Rectangle 125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546810" y="3378582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7" name="Rounded Rectangle 126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2076749" y="2290516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9" name="Rounded Rectangle 128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3426875" y="3383673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5108247" y="2639423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30" name="Rounded Rectangle 129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055852" y="263308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434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>
            <a:extLst>
              <a:ext uri="{FF2B5EF4-FFF2-40B4-BE49-F238E27FC236}">
                <a16:creationId xmlns="" xmlns:a16="http://schemas.microsoft.com/office/drawing/2014/main" id="{8228DAA5-5587-C249-8543-B001F2BDB1EA}"/>
              </a:ext>
            </a:extLst>
          </p:cNvPr>
          <p:cNvSpPr>
            <a:spLocks noChangeAspect="1"/>
          </p:cNvSpPr>
          <p:nvPr/>
        </p:nvSpPr>
        <p:spPr>
          <a:xfrm>
            <a:off x="8486650" y="2757612"/>
            <a:ext cx="365760" cy="365760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905FE2-D273-6A45-B692-47BEA61BC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498" y="2350353"/>
            <a:ext cx="1513960" cy="9664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01366BB-50CA-6D47-BBD9-36E2B4AF0FA9}"/>
              </a:ext>
            </a:extLst>
          </p:cNvPr>
          <p:cNvSpPr txBox="1"/>
          <p:nvPr/>
        </p:nvSpPr>
        <p:spPr>
          <a:xfrm>
            <a:off x="7706066" y="2983061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Public Cloud</a:t>
            </a:r>
          </a:p>
        </p:txBody>
      </p:sp>
      <p:sp>
        <p:nvSpPr>
          <p:cNvPr id="19" name="Line">
            <a:extLst>
              <a:ext uri="{FF2B5EF4-FFF2-40B4-BE49-F238E27FC236}">
                <a16:creationId xmlns="" xmlns:a16="http://schemas.microsoft.com/office/drawing/2014/main" id="{2255DA18-192B-CB44-8D9C-8D9A2EFFC620}"/>
              </a:ext>
            </a:extLst>
          </p:cNvPr>
          <p:cNvSpPr/>
          <p:nvPr/>
        </p:nvSpPr>
        <p:spPr>
          <a:xfrm flipH="1" flipV="1">
            <a:off x="6607667" y="1812419"/>
            <a:ext cx="1130304" cy="84042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0" name="Line">
            <a:extLst>
              <a:ext uri="{FF2B5EF4-FFF2-40B4-BE49-F238E27FC236}">
                <a16:creationId xmlns="" xmlns:a16="http://schemas.microsoft.com/office/drawing/2014/main" id="{4BCDD1B0-6F3E-6F4C-B9CD-1BAC6DFF1B48}"/>
              </a:ext>
            </a:extLst>
          </p:cNvPr>
          <p:cNvSpPr/>
          <p:nvPr/>
        </p:nvSpPr>
        <p:spPr>
          <a:xfrm flipH="1">
            <a:off x="4924262" y="2833560"/>
            <a:ext cx="2691164" cy="42486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3" name="Cube 22">
            <a:extLst>
              <a:ext uri="{FF2B5EF4-FFF2-40B4-BE49-F238E27FC236}">
                <a16:creationId xmlns="" xmlns:a16="http://schemas.microsoft.com/office/drawing/2014/main" id="{E73BB7A5-5C48-CC4E-85E1-04770715EE2A}"/>
              </a:ext>
            </a:extLst>
          </p:cNvPr>
          <p:cNvSpPr>
            <a:spLocks noChangeAspect="1"/>
          </p:cNvSpPr>
          <p:nvPr/>
        </p:nvSpPr>
        <p:spPr>
          <a:xfrm>
            <a:off x="8149360" y="2262242"/>
            <a:ext cx="365760" cy="365760"/>
          </a:xfrm>
          <a:prstGeom prst="cub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8BF54743-8B99-2B48-A2D6-613525ACE281}"/>
              </a:ext>
            </a:extLst>
          </p:cNvPr>
          <p:cNvSpPr txBox="1"/>
          <p:nvPr/>
        </p:nvSpPr>
        <p:spPr>
          <a:xfrm>
            <a:off x="7932130" y="2016021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OTT APPS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C1360FE-8F89-C343-99F7-D52472ACE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605" y="1505855"/>
            <a:ext cx="1401821" cy="8371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F5D154B-F5B9-C54D-A330-4DFBC1E32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496" y="2833561"/>
            <a:ext cx="1401821" cy="8456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775521C1-183B-C542-B340-5A6F55433A93}"/>
              </a:ext>
            </a:extLst>
          </p:cNvPr>
          <p:cNvGrpSpPr/>
          <p:nvPr/>
        </p:nvGrpSpPr>
        <p:grpSpPr>
          <a:xfrm>
            <a:off x="4380752" y="792147"/>
            <a:ext cx="2338843" cy="1338802"/>
            <a:chOff x="3982020" y="2447962"/>
            <a:chExt cx="1894455" cy="1222745"/>
          </a:xfrm>
        </p:grpSpPr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CFBD67EE-FA74-F74D-81DE-43C1ECB92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82020" y="2447962"/>
              <a:ext cx="1894455" cy="12093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94538722-A28C-4244-8777-C7D9C46FD79A}"/>
                </a:ext>
              </a:extLst>
            </p:cNvPr>
            <p:cNvSpPr txBox="1"/>
            <p:nvPr/>
          </p:nvSpPr>
          <p:spPr>
            <a:xfrm>
              <a:off x="4498238" y="3389610"/>
              <a:ext cx="919546" cy="281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Telco Cloud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E7B02FE-23C4-B947-9D86-FA044B77D770}"/>
              </a:ext>
            </a:extLst>
          </p:cNvPr>
          <p:cNvSpPr txBox="1"/>
          <p:nvPr/>
        </p:nvSpPr>
        <p:spPr>
          <a:xfrm>
            <a:off x="1934376" y="2027902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Edge Cloud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0B72CF2-373B-7C4F-9F5C-2F0CD6202F3D}"/>
              </a:ext>
            </a:extLst>
          </p:cNvPr>
          <p:cNvSpPr txBox="1"/>
          <p:nvPr/>
        </p:nvSpPr>
        <p:spPr>
          <a:xfrm>
            <a:off x="3724278" y="3373950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Edge Cloud</a:t>
            </a:r>
          </a:p>
        </p:txBody>
      </p:sp>
      <p:sp>
        <p:nvSpPr>
          <p:cNvPr id="15" name="Line">
            <a:extLst>
              <a:ext uri="{FF2B5EF4-FFF2-40B4-BE49-F238E27FC236}">
                <a16:creationId xmlns="" xmlns:a16="http://schemas.microsoft.com/office/drawing/2014/main" id="{82518D8F-4693-CB4B-9B3B-3A416B534178}"/>
              </a:ext>
            </a:extLst>
          </p:cNvPr>
          <p:cNvSpPr/>
          <p:nvPr/>
        </p:nvSpPr>
        <p:spPr>
          <a:xfrm>
            <a:off x="744392" y="1551705"/>
            <a:ext cx="1312689" cy="21288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6" name="Line">
            <a:extLst>
              <a:ext uri="{FF2B5EF4-FFF2-40B4-BE49-F238E27FC236}">
                <a16:creationId xmlns="" xmlns:a16="http://schemas.microsoft.com/office/drawing/2014/main" id="{6A815C65-7FF0-2841-AEFB-D42FAD3B8266}"/>
              </a:ext>
            </a:extLst>
          </p:cNvPr>
          <p:cNvSpPr/>
          <p:nvPr/>
        </p:nvSpPr>
        <p:spPr>
          <a:xfrm>
            <a:off x="3019962" y="2222672"/>
            <a:ext cx="855372" cy="920236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7" name="Line">
            <a:extLst>
              <a:ext uri="{FF2B5EF4-FFF2-40B4-BE49-F238E27FC236}">
                <a16:creationId xmlns="" xmlns:a16="http://schemas.microsoft.com/office/drawing/2014/main" id="{3215EE41-2D47-6F4D-94F2-D1291099DC86}"/>
              </a:ext>
            </a:extLst>
          </p:cNvPr>
          <p:cNvSpPr/>
          <p:nvPr/>
        </p:nvSpPr>
        <p:spPr>
          <a:xfrm flipH="1">
            <a:off x="4665647" y="2075914"/>
            <a:ext cx="895358" cy="920236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8" name="Line">
            <a:extLst>
              <a:ext uri="{FF2B5EF4-FFF2-40B4-BE49-F238E27FC236}">
                <a16:creationId xmlns="" xmlns:a16="http://schemas.microsoft.com/office/drawing/2014/main" id="{D5B037FB-7F6C-594C-AC46-BAB8AC404EF8}"/>
              </a:ext>
            </a:extLst>
          </p:cNvPr>
          <p:cNvSpPr/>
          <p:nvPr/>
        </p:nvSpPr>
        <p:spPr>
          <a:xfrm flipH="1">
            <a:off x="3068654" y="1746400"/>
            <a:ext cx="1385974" cy="21862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1" name="Line">
            <a:extLst>
              <a:ext uri="{FF2B5EF4-FFF2-40B4-BE49-F238E27FC236}">
                <a16:creationId xmlns="" xmlns:a16="http://schemas.microsoft.com/office/drawing/2014/main" id="{F11B5313-1773-E048-8D31-2CF5B03A4390}"/>
              </a:ext>
            </a:extLst>
          </p:cNvPr>
          <p:cNvSpPr/>
          <p:nvPr/>
        </p:nvSpPr>
        <p:spPr>
          <a:xfrm flipH="1" flipV="1">
            <a:off x="4894301" y="3488575"/>
            <a:ext cx="1667573" cy="1126949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2" name="Cube 21">
            <a:extLst>
              <a:ext uri="{FF2B5EF4-FFF2-40B4-BE49-F238E27FC236}">
                <a16:creationId xmlns="" xmlns:a16="http://schemas.microsoft.com/office/drawing/2014/main" id="{272694B8-9918-984B-B73D-719C277D6101}"/>
              </a:ext>
            </a:extLst>
          </p:cNvPr>
          <p:cNvSpPr>
            <a:spLocks noChangeAspect="1"/>
          </p:cNvSpPr>
          <p:nvPr/>
        </p:nvSpPr>
        <p:spPr>
          <a:xfrm>
            <a:off x="4876547" y="1474167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Cube 23">
            <a:extLst>
              <a:ext uri="{FF2B5EF4-FFF2-40B4-BE49-F238E27FC236}">
                <a16:creationId xmlns="" xmlns:a16="http://schemas.microsoft.com/office/drawing/2014/main" id="{0533E1D2-5696-4045-A2A9-18B8FFA36429}"/>
              </a:ext>
            </a:extLst>
          </p:cNvPr>
          <p:cNvSpPr>
            <a:spLocks noChangeAspect="1"/>
          </p:cNvSpPr>
          <p:nvPr/>
        </p:nvSpPr>
        <p:spPr>
          <a:xfrm>
            <a:off x="4876976" y="1196637"/>
            <a:ext cx="338668" cy="300357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Cube 24">
            <a:extLst>
              <a:ext uri="{FF2B5EF4-FFF2-40B4-BE49-F238E27FC236}">
                <a16:creationId xmlns="" xmlns:a16="http://schemas.microsoft.com/office/drawing/2014/main" id="{0842C978-C03D-0A42-BBC4-82C32306501D}"/>
              </a:ext>
            </a:extLst>
          </p:cNvPr>
          <p:cNvSpPr>
            <a:spLocks noChangeAspect="1"/>
          </p:cNvSpPr>
          <p:nvPr/>
        </p:nvSpPr>
        <p:spPr>
          <a:xfrm>
            <a:off x="4900623" y="901435"/>
            <a:ext cx="338668" cy="300357"/>
          </a:xfrm>
          <a:prstGeom prst="cub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Cube 25">
            <a:extLst>
              <a:ext uri="{FF2B5EF4-FFF2-40B4-BE49-F238E27FC236}">
                <a16:creationId xmlns="" xmlns:a16="http://schemas.microsoft.com/office/drawing/2014/main" id="{66DFDE69-C049-8F41-9443-86F521A57F83}"/>
              </a:ext>
            </a:extLst>
          </p:cNvPr>
          <p:cNvSpPr>
            <a:spLocks noChangeAspect="1"/>
          </p:cNvSpPr>
          <p:nvPr/>
        </p:nvSpPr>
        <p:spPr>
          <a:xfrm>
            <a:off x="2346761" y="1733063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Cube 26">
            <a:extLst>
              <a:ext uri="{FF2B5EF4-FFF2-40B4-BE49-F238E27FC236}">
                <a16:creationId xmlns="" xmlns:a16="http://schemas.microsoft.com/office/drawing/2014/main" id="{45BF6CBF-5F47-1C40-AC39-CFC5A48A9A35}"/>
              </a:ext>
            </a:extLst>
          </p:cNvPr>
          <p:cNvSpPr>
            <a:spLocks noChangeAspect="1"/>
          </p:cNvSpPr>
          <p:nvPr/>
        </p:nvSpPr>
        <p:spPr>
          <a:xfrm>
            <a:off x="4146298" y="3090922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Cube 27">
            <a:extLst>
              <a:ext uri="{FF2B5EF4-FFF2-40B4-BE49-F238E27FC236}">
                <a16:creationId xmlns="" xmlns:a16="http://schemas.microsoft.com/office/drawing/2014/main" id="{C78C9DBA-1B53-4743-8737-7C68967D950F}"/>
              </a:ext>
            </a:extLst>
          </p:cNvPr>
          <p:cNvSpPr>
            <a:spLocks noChangeAspect="1"/>
          </p:cNvSpPr>
          <p:nvPr/>
        </p:nvSpPr>
        <p:spPr>
          <a:xfrm>
            <a:off x="2393532" y="1323702"/>
            <a:ext cx="338668" cy="300357"/>
          </a:xfrm>
          <a:prstGeom prst="cub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="" xmlns:a16="http://schemas.microsoft.com/office/drawing/2014/main" id="{B1D877BE-262B-2145-BB40-775B4B525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10" y="157413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="" xmlns:a16="http://schemas.microsoft.com/office/drawing/2014/main" id="{81EF3258-C474-2E43-BC05-93AA551B0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52" y="2200744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="" xmlns:a16="http://schemas.microsoft.com/office/drawing/2014/main" id="{4374B173-E4E5-BE47-8042-D833666BD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050" y="3011571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0DCA94D-FFC1-CA47-A1A2-1B0E44D12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515383" y="3221949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Rounded Rectangle 32">
            <a:extLst>
              <a:ext uri="{FF2B5EF4-FFF2-40B4-BE49-F238E27FC236}">
                <a16:creationId xmlns="" xmlns:a16="http://schemas.microsoft.com/office/drawing/2014/main" id="{56078677-1906-BF44-B3A1-038D5F67D73F}"/>
              </a:ext>
            </a:extLst>
          </p:cNvPr>
          <p:cNvSpPr/>
          <p:nvPr/>
        </p:nvSpPr>
        <p:spPr>
          <a:xfrm>
            <a:off x="879286" y="2520538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="" xmlns:a16="http://schemas.microsoft.com/office/drawing/2014/main" id="{4880891B-C0B6-E142-9684-1C98B434E645}"/>
              </a:ext>
            </a:extLst>
          </p:cNvPr>
          <p:cNvSpPr/>
          <p:nvPr/>
        </p:nvSpPr>
        <p:spPr>
          <a:xfrm>
            <a:off x="547123" y="452910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="" xmlns:a16="http://schemas.microsoft.com/office/drawing/2014/main" id="{0EA27EEB-AC81-174A-A68D-BE93ED3913A5}"/>
              </a:ext>
            </a:extLst>
          </p:cNvPr>
          <p:cNvSpPr/>
          <p:nvPr/>
        </p:nvSpPr>
        <p:spPr>
          <a:xfrm>
            <a:off x="2587284" y="3318306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="" xmlns:a16="http://schemas.microsoft.com/office/drawing/2014/main" id="{9E6E15B9-C051-C04B-BD28-BE68DEF114E2}"/>
              </a:ext>
            </a:extLst>
          </p:cNvPr>
          <p:cNvSpPr/>
          <p:nvPr/>
        </p:nvSpPr>
        <p:spPr>
          <a:xfrm>
            <a:off x="6678224" y="3533641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>
            <a:extLst>
              <a:ext uri="{FF2B5EF4-FFF2-40B4-BE49-F238E27FC236}">
                <a16:creationId xmlns="" xmlns:a16="http://schemas.microsoft.com/office/drawing/2014/main" id="{DB4A7A7E-1750-D14B-9570-741E01F35991}"/>
              </a:ext>
            </a:extLst>
          </p:cNvPr>
          <p:cNvSpPr>
            <a:spLocks noChangeAspect="1"/>
          </p:cNvSpPr>
          <p:nvPr/>
        </p:nvSpPr>
        <p:spPr>
          <a:xfrm>
            <a:off x="1951169" y="1755012"/>
            <a:ext cx="338668" cy="300357"/>
          </a:xfrm>
          <a:prstGeom prst="cub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Cube 37">
            <a:extLst>
              <a:ext uri="{FF2B5EF4-FFF2-40B4-BE49-F238E27FC236}">
                <a16:creationId xmlns="" xmlns:a16="http://schemas.microsoft.com/office/drawing/2014/main" id="{E4DD6433-70B4-F641-9404-2E7ED7356225}"/>
              </a:ext>
            </a:extLst>
          </p:cNvPr>
          <p:cNvSpPr>
            <a:spLocks noChangeAspect="1"/>
          </p:cNvSpPr>
          <p:nvPr/>
        </p:nvSpPr>
        <p:spPr>
          <a:xfrm>
            <a:off x="3728333" y="3108250"/>
            <a:ext cx="338668" cy="300357"/>
          </a:xfrm>
          <a:prstGeom prst="cub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Triangle 38">
            <a:extLst>
              <a:ext uri="{FF2B5EF4-FFF2-40B4-BE49-F238E27FC236}">
                <a16:creationId xmlns="" xmlns:a16="http://schemas.microsoft.com/office/drawing/2014/main" id="{95F3FFDE-57F6-534E-9FDA-9E08593ECD1D}"/>
              </a:ext>
            </a:extLst>
          </p:cNvPr>
          <p:cNvSpPr/>
          <p:nvPr/>
        </p:nvSpPr>
        <p:spPr>
          <a:xfrm rot="16200000" flipH="1">
            <a:off x="1206195" y="2070266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riangle 39">
            <a:extLst>
              <a:ext uri="{FF2B5EF4-FFF2-40B4-BE49-F238E27FC236}">
                <a16:creationId xmlns="" xmlns:a16="http://schemas.microsoft.com/office/drawing/2014/main" id="{878BE57B-F307-6F4C-90D8-31919D606E48}"/>
              </a:ext>
            </a:extLst>
          </p:cNvPr>
          <p:cNvSpPr/>
          <p:nvPr/>
        </p:nvSpPr>
        <p:spPr>
          <a:xfrm rot="16200000" flipH="1">
            <a:off x="1222323" y="2111807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riangle 43">
            <a:extLst>
              <a:ext uri="{FF2B5EF4-FFF2-40B4-BE49-F238E27FC236}">
                <a16:creationId xmlns="" xmlns:a16="http://schemas.microsoft.com/office/drawing/2014/main" id="{F9BA6A30-DEAA-1344-BD48-6604B892DF97}"/>
              </a:ext>
            </a:extLst>
          </p:cNvPr>
          <p:cNvSpPr/>
          <p:nvPr/>
        </p:nvSpPr>
        <p:spPr>
          <a:xfrm rot="16200000" flipH="1">
            <a:off x="1214722" y="2253387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4FC99280-B5E4-A144-8B39-D880726E3F25}"/>
              </a:ext>
            </a:extLst>
          </p:cNvPr>
          <p:cNvSpPr txBox="1"/>
          <p:nvPr/>
        </p:nvSpPr>
        <p:spPr>
          <a:xfrm>
            <a:off x="5230906" y="1542567"/>
            <a:ext cx="1330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CORE USER PLANE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137A54F3-CDE4-FF44-9EA8-0DF0575DFFD8}"/>
              </a:ext>
            </a:extLst>
          </p:cNvPr>
          <p:cNvSpPr txBox="1"/>
          <p:nvPr/>
        </p:nvSpPr>
        <p:spPr>
          <a:xfrm>
            <a:off x="461986" y="1830837"/>
            <a:ext cx="1444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RAN CONNECTIVITY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E82FC123-4C88-2247-B3FD-C977EA8D580E}"/>
              </a:ext>
            </a:extLst>
          </p:cNvPr>
          <p:cNvSpPr txBox="1"/>
          <p:nvPr/>
        </p:nvSpPr>
        <p:spPr>
          <a:xfrm>
            <a:off x="5230906" y="1145852"/>
            <a:ext cx="117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CORE CONTROL</a:t>
            </a:r>
          </a:p>
          <a:p>
            <a:r>
              <a:rPr lang="en-US" sz="1000" dirty="0" smtClean="0">
                <a:solidFill>
                  <a:schemeClr val="tx2"/>
                </a:solidFill>
                <a:latin typeface="+mj-lt"/>
              </a:rPr>
              <a:t>PLANE</a:t>
            </a:r>
            <a:endParaRPr lang="en-US" sz="1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42C08A4C-A0CE-024B-BB7C-465073363B72}"/>
              </a:ext>
            </a:extLst>
          </p:cNvPr>
          <p:cNvSpPr txBox="1"/>
          <p:nvPr/>
        </p:nvSpPr>
        <p:spPr>
          <a:xfrm>
            <a:off x="5230906" y="932775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APPS</a:t>
            </a:r>
          </a:p>
        </p:txBody>
      </p:sp>
      <p:sp>
        <p:nvSpPr>
          <p:cNvPr id="59" name="Triangle 58">
            <a:extLst>
              <a:ext uri="{FF2B5EF4-FFF2-40B4-BE49-F238E27FC236}">
                <a16:creationId xmlns="" xmlns:a16="http://schemas.microsoft.com/office/drawing/2014/main" id="{78890113-BB3D-0F42-AF96-0CAFBCAB0E31}"/>
              </a:ext>
            </a:extLst>
          </p:cNvPr>
          <p:cNvSpPr/>
          <p:nvPr/>
        </p:nvSpPr>
        <p:spPr>
          <a:xfrm rot="16200000" flipH="1">
            <a:off x="840866" y="23691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riangle 59">
            <a:extLst>
              <a:ext uri="{FF2B5EF4-FFF2-40B4-BE49-F238E27FC236}">
                <a16:creationId xmlns="" xmlns:a16="http://schemas.microsoft.com/office/drawing/2014/main" id="{EBB233B5-5CF1-D44A-9115-C26E28E23CF6}"/>
              </a:ext>
            </a:extLst>
          </p:cNvPr>
          <p:cNvSpPr/>
          <p:nvPr/>
        </p:nvSpPr>
        <p:spPr>
          <a:xfrm rot="16200000" flipH="1">
            <a:off x="849394" y="206811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riangle 60">
            <a:extLst>
              <a:ext uri="{FF2B5EF4-FFF2-40B4-BE49-F238E27FC236}">
                <a16:creationId xmlns="" xmlns:a16="http://schemas.microsoft.com/office/drawing/2014/main" id="{7A63F1FC-1936-9D49-A2F4-6D92219F60C7}"/>
              </a:ext>
            </a:extLst>
          </p:cNvPr>
          <p:cNvSpPr/>
          <p:nvPr/>
        </p:nvSpPr>
        <p:spPr>
          <a:xfrm rot="16200000" flipH="1">
            <a:off x="866866" y="80866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Triangle 61">
            <a:extLst>
              <a:ext uri="{FF2B5EF4-FFF2-40B4-BE49-F238E27FC236}">
                <a16:creationId xmlns="" xmlns:a16="http://schemas.microsoft.com/office/drawing/2014/main" id="{485C0B4B-EC0B-BB41-8804-786DF1167EE5}"/>
              </a:ext>
            </a:extLst>
          </p:cNvPr>
          <p:cNvSpPr/>
          <p:nvPr/>
        </p:nvSpPr>
        <p:spPr>
          <a:xfrm rot="16200000" flipH="1">
            <a:off x="865647" y="269287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riangle 62">
            <a:extLst>
              <a:ext uri="{FF2B5EF4-FFF2-40B4-BE49-F238E27FC236}">
                <a16:creationId xmlns="" xmlns:a16="http://schemas.microsoft.com/office/drawing/2014/main" id="{AD0DA553-B3B1-694A-BFED-74E7C4791787}"/>
              </a:ext>
            </a:extLst>
          </p:cNvPr>
          <p:cNvSpPr/>
          <p:nvPr/>
        </p:nvSpPr>
        <p:spPr>
          <a:xfrm rot="16200000" flipH="1">
            <a:off x="1215224" y="2310551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Triangle 63">
            <a:extLst>
              <a:ext uri="{FF2B5EF4-FFF2-40B4-BE49-F238E27FC236}">
                <a16:creationId xmlns="" xmlns:a16="http://schemas.microsoft.com/office/drawing/2014/main" id="{B46EE643-53A1-3B4B-9E53-334AFD7EE20A}"/>
              </a:ext>
            </a:extLst>
          </p:cNvPr>
          <p:cNvSpPr/>
          <p:nvPr/>
        </p:nvSpPr>
        <p:spPr>
          <a:xfrm rot="16200000" flipV="1">
            <a:off x="5965857" y="3089495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Triangle 64">
            <a:extLst>
              <a:ext uri="{FF2B5EF4-FFF2-40B4-BE49-F238E27FC236}">
                <a16:creationId xmlns="" xmlns:a16="http://schemas.microsoft.com/office/drawing/2014/main" id="{F413559B-EA96-C049-B740-1B531103F652}"/>
              </a:ext>
            </a:extLst>
          </p:cNvPr>
          <p:cNvSpPr/>
          <p:nvPr/>
        </p:nvSpPr>
        <p:spPr>
          <a:xfrm rot="16200000" flipV="1">
            <a:off x="5974385" y="3272615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riangle 65">
            <a:extLst>
              <a:ext uri="{FF2B5EF4-FFF2-40B4-BE49-F238E27FC236}">
                <a16:creationId xmlns="" xmlns:a16="http://schemas.microsoft.com/office/drawing/2014/main" id="{8527C422-8387-E245-B658-F406B6B6FD12}"/>
              </a:ext>
            </a:extLst>
          </p:cNvPr>
          <p:cNvSpPr/>
          <p:nvPr/>
        </p:nvSpPr>
        <p:spPr>
          <a:xfrm rot="16200000" flipH="1">
            <a:off x="2905792" y="2882283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riangle 66">
            <a:extLst>
              <a:ext uri="{FF2B5EF4-FFF2-40B4-BE49-F238E27FC236}">
                <a16:creationId xmlns="" xmlns:a16="http://schemas.microsoft.com/office/drawing/2014/main" id="{EAE46663-EF8B-D046-B6F9-8D27F056832E}"/>
              </a:ext>
            </a:extLst>
          </p:cNvPr>
          <p:cNvSpPr/>
          <p:nvPr/>
        </p:nvSpPr>
        <p:spPr>
          <a:xfrm rot="16200000" flipH="1">
            <a:off x="2914319" y="3065403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Line">
            <a:extLst>
              <a:ext uri="{FF2B5EF4-FFF2-40B4-BE49-F238E27FC236}">
                <a16:creationId xmlns="" xmlns:a16="http://schemas.microsoft.com/office/drawing/2014/main" id="{CADBC02D-7226-0544-99D9-BEE69A32842D}"/>
              </a:ext>
            </a:extLst>
          </p:cNvPr>
          <p:cNvSpPr/>
          <p:nvPr/>
        </p:nvSpPr>
        <p:spPr>
          <a:xfrm flipH="1">
            <a:off x="2777626" y="3439662"/>
            <a:ext cx="910906" cy="960515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69" name="Line">
            <a:extLst>
              <a:ext uri="{FF2B5EF4-FFF2-40B4-BE49-F238E27FC236}">
                <a16:creationId xmlns="" xmlns:a16="http://schemas.microsoft.com/office/drawing/2014/main" id="{13E2E990-5C49-3041-8757-180D5137BDCF}"/>
              </a:ext>
            </a:extLst>
          </p:cNvPr>
          <p:cNvSpPr/>
          <p:nvPr/>
        </p:nvSpPr>
        <p:spPr>
          <a:xfrm flipH="1">
            <a:off x="1071329" y="2181069"/>
            <a:ext cx="855372" cy="141811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70" name="Cube 69">
            <a:extLst>
              <a:ext uri="{FF2B5EF4-FFF2-40B4-BE49-F238E27FC236}">
                <a16:creationId xmlns="" xmlns:a16="http://schemas.microsoft.com/office/drawing/2014/main" id="{BD803E37-921C-D344-940C-E2F4CA39EA4A}"/>
              </a:ext>
            </a:extLst>
          </p:cNvPr>
          <p:cNvSpPr>
            <a:spLocks noChangeAspect="1"/>
          </p:cNvSpPr>
          <p:nvPr/>
        </p:nvSpPr>
        <p:spPr>
          <a:xfrm>
            <a:off x="4167902" y="2682704"/>
            <a:ext cx="338668" cy="300357"/>
          </a:xfrm>
          <a:prstGeom prst="cub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C966A1E9-E93E-8547-92EB-25FC169788B9}"/>
              </a:ext>
            </a:extLst>
          </p:cNvPr>
          <p:cNvSpPr txBox="1"/>
          <p:nvPr/>
        </p:nvSpPr>
        <p:spPr>
          <a:xfrm>
            <a:off x="2716377" y="1304799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OTT APPS</a:t>
            </a:r>
          </a:p>
        </p:txBody>
      </p:sp>
      <p:sp>
        <p:nvSpPr>
          <p:cNvPr id="72" name="Triangle 71">
            <a:extLst>
              <a:ext uri="{FF2B5EF4-FFF2-40B4-BE49-F238E27FC236}">
                <a16:creationId xmlns="" xmlns:a16="http://schemas.microsoft.com/office/drawing/2014/main" id="{C86B1E57-BE95-A642-8B87-C661F614D6AE}"/>
              </a:ext>
            </a:extLst>
          </p:cNvPr>
          <p:cNvSpPr/>
          <p:nvPr/>
        </p:nvSpPr>
        <p:spPr>
          <a:xfrm rot="16200000" flipV="1">
            <a:off x="5959977" y="3137070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Triangle 72">
            <a:extLst>
              <a:ext uri="{FF2B5EF4-FFF2-40B4-BE49-F238E27FC236}">
                <a16:creationId xmlns="" xmlns:a16="http://schemas.microsoft.com/office/drawing/2014/main" id="{CB3A677F-9386-C140-BE84-EE0196B93FFA}"/>
              </a:ext>
            </a:extLst>
          </p:cNvPr>
          <p:cNvSpPr/>
          <p:nvPr/>
        </p:nvSpPr>
        <p:spPr>
          <a:xfrm rot="16200000" flipV="1">
            <a:off x="5959977" y="3326628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="" xmlns:a16="http://schemas.microsoft.com/office/drawing/2014/main" id="{0C5C6AB2-B3FC-874E-A078-644DD1A72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488539" y="422882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6" name="Picture 75">
            <a:extLst>
              <a:ext uri="{FF2B5EF4-FFF2-40B4-BE49-F238E27FC236}">
                <a16:creationId xmlns="" xmlns:a16="http://schemas.microsoft.com/office/drawing/2014/main" id="{8F0F1B99-4E06-9A49-A9A2-636BA3178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778739" y="630073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7" name="Picture 76">
            <a:extLst>
              <a:ext uri="{FF2B5EF4-FFF2-40B4-BE49-F238E27FC236}">
                <a16:creationId xmlns="" xmlns:a16="http://schemas.microsoft.com/office/drawing/2014/main" id="{10B13CC2-7CE2-D345-8A3A-215404299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37740" y="2790213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8" name="Picture 77">
            <a:extLst>
              <a:ext uri="{FF2B5EF4-FFF2-40B4-BE49-F238E27FC236}">
                <a16:creationId xmlns="" xmlns:a16="http://schemas.microsoft.com/office/drawing/2014/main" id="{52D56A8D-087D-954E-B007-52024D6EA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689992" y="3205321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Picture 78">
            <a:extLst>
              <a:ext uri="{FF2B5EF4-FFF2-40B4-BE49-F238E27FC236}">
                <a16:creationId xmlns="" xmlns:a16="http://schemas.microsoft.com/office/drawing/2014/main" id="{CB4D4FEC-0471-714F-9127-2E63DE878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266366" y="2985226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0" name="Group 79">
            <a:extLst>
              <a:ext uri="{FF2B5EF4-FFF2-40B4-BE49-F238E27FC236}">
                <a16:creationId xmlns="" xmlns:a16="http://schemas.microsoft.com/office/drawing/2014/main" id="{42C21AA5-CFF2-D547-A24A-33BB98DB553E}"/>
              </a:ext>
            </a:extLst>
          </p:cNvPr>
          <p:cNvGrpSpPr/>
          <p:nvPr/>
        </p:nvGrpSpPr>
        <p:grpSpPr>
          <a:xfrm>
            <a:off x="1413046" y="798045"/>
            <a:ext cx="184747" cy="310905"/>
            <a:chOff x="2060594" y="1886368"/>
            <a:chExt cx="199526" cy="378605"/>
          </a:xfrm>
        </p:grpSpPr>
        <p:pic>
          <p:nvPicPr>
            <p:cNvPr id="81" name="Picture 80">
              <a:extLst>
                <a:ext uri="{FF2B5EF4-FFF2-40B4-BE49-F238E27FC236}">
                  <a16:creationId xmlns="" xmlns:a16="http://schemas.microsoft.com/office/drawing/2014/main" id="{191C0695-6033-234B-8DFE-E4ECD3D5D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60594" y="1886368"/>
              <a:ext cx="199526" cy="199526"/>
            </a:xfrm>
            <a:prstGeom prst="rect">
              <a:avLst/>
            </a:prstGeom>
          </p:spPr>
        </p:pic>
        <p:cxnSp>
          <p:nvCxnSpPr>
            <p:cNvPr id="82" name="Straight Connector 81">
              <a:extLst>
                <a:ext uri="{FF2B5EF4-FFF2-40B4-BE49-F238E27FC236}">
                  <a16:creationId xmlns="" xmlns:a16="http://schemas.microsoft.com/office/drawing/2014/main" id="{0BEF491C-88E6-BB4E-AA30-CC8B7F50956A}"/>
                </a:ext>
              </a:extLst>
            </p:cNvPr>
            <p:cNvCxnSpPr>
              <a:cxnSpLocks/>
            </p:cNvCxnSpPr>
            <p:nvPr/>
          </p:nvCxnSpPr>
          <p:spPr>
            <a:xfrm>
              <a:off x="2065963" y="1983520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3" name="Group 82">
            <a:extLst>
              <a:ext uri="{FF2B5EF4-FFF2-40B4-BE49-F238E27FC236}">
                <a16:creationId xmlns="" xmlns:a16="http://schemas.microsoft.com/office/drawing/2014/main" id="{D2EFCE34-684A-D94F-BFDB-D931597A63AA}"/>
              </a:ext>
            </a:extLst>
          </p:cNvPr>
          <p:cNvGrpSpPr/>
          <p:nvPr/>
        </p:nvGrpSpPr>
        <p:grpSpPr>
          <a:xfrm>
            <a:off x="1315777" y="242923"/>
            <a:ext cx="184747" cy="310905"/>
            <a:chOff x="2708040" y="1495763"/>
            <a:chExt cx="199526" cy="378605"/>
          </a:xfrm>
        </p:grpSpPr>
        <p:pic>
          <p:nvPicPr>
            <p:cNvPr id="84" name="Picture 83">
              <a:extLst>
                <a:ext uri="{FF2B5EF4-FFF2-40B4-BE49-F238E27FC236}">
                  <a16:creationId xmlns="" xmlns:a16="http://schemas.microsoft.com/office/drawing/2014/main" id="{AD5736C7-7EAF-5A4F-AC47-909A2135E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08040" y="1495763"/>
              <a:ext cx="199526" cy="199526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="" xmlns:a16="http://schemas.microsoft.com/office/drawing/2014/main" id="{A7A03C0D-A857-0A42-A7F0-5083EF4AAC6E}"/>
                </a:ext>
              </a:extLst>
            </p:cNvPr>
            <p:cNvCxnSpPr>
              <a:cxnSpLocks/>
            </p:cNvCxnSpPr>
            <p:nvPr/>
          </p:nvCxnSpPr>
          <p:spPr>
            <a:xfrm>
              <a:off x="2713409" y="1592915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6" name="Group 85">
            <a:extLst>
              <a:ext uri="{FF2B5EF4-FFF2-40B4-BE49-F238E27FC236}">
                <a16:creationId xmlns="" xmlns:a16="http://schemas.microsoft.com/office/drawing/2014/main" id="{206E6E29-9542-A94C-9DE7-7B01140A790E}"/>
              </a:ext>
            </a:extLst>
          </p:cNvPr>
          <p:cNvGrpSpPr/>
          <p:nvPr/>
        </p:nvGrpSpPr>
        <p:grpSpPr>
          <a:xfrm>
            <a:off x="1077844" y="705202"/>
            <a:ext cx="184747" cy="310905"/>
            <a:chOff x="1604193" y="1996169"/>
            <a:chExt cx="199526" cy="378605"/>
          </a:xfrm>
        </p:grpSpPr>
        <p:pic>
          <p:nvPicPr>
            <p:cNvPr id="87" name="Picture 86">
              <a:extLst>
                <a:ext uri="{FF2B5EF4-FFF2-40B4-BE49-F238E27FC236}">
                  <a16:creationId xmlns="" xmlns:a16="http://schemas.microsoft.com/office/drawing/2014/main" id="{7A8A85CF-E004-9C44-982D-81F874281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4193" y="1996169"/>
              <a:ext cx="199526" cy="199526"/>
            </a:xfrm>
            <a:prstGeom prst="rect">
              <a:avLst/>
            </a:prstGeom>
          </p:spPr>
        </p:pic>
        <p:cxnSp>
          <p:nvCxnSpPr>
            <p:cNvPr id="88" name="Straight Connector 87">
              <a:extLst>
                <a:ext uri="{FF2B5EF4-FFF2-40B4-BE49-F238E27FC236}">
                  <a16:creationId xmlns="" xmlns:a16="http://schemas.microsoft.com/office/drawing/2014/main" id="{C1CD5E82-7C17-794A-9195-D96253CF2339}"/>
                </a:ext>
              </a:extLst>
            </p:cNvPr>
            <p:cNvCxnSpPr>
              <a:cxnSpLocks/>
            </p:cNvCxnSpPr>
            <p:nvPr/>
          </p:nvCxnSpPr>
          <p:spPr>
            <a:xfrm>
              <a:off x="1609562" y="2093321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9" name="Group 88">
            <a:extLst>
              <a:ext uri="{FF2B5EF4-FFF2-40B4-BE49-F238E27FC236}">
                <a16:creationId xmlns="" xmlns:a16="http://schemas.microsoft.com/office/drawing/2014/main" id="{3BC36A6B-1666-4044-B979-99AF197B1C42}"/>
              </a:ext>
            </a:extLst>
          </p:cNvPr>
          <p:cNvGrpSpPr/>
          <p:nvPr/>
        </p:nvGrpSpPr>
        <p:grpSpPr>
          <a:xfrm>
            <a:off x="1308362" y="2603399"/>
            <a:ext cx="184747" cy="310905"/>
            <a:chOff x="2726377" y="4352290"/>
            <a:chExt cx="199526" cy="378605"/>
          </a:xfrm>
        </p:grpSpPr>
        <p:pic>
          <p:nvPicPr>
            <p:cNvPr id="90" name="Picture 89">
              <a:extLst>
                <a:ext uri="{FF2B5EF4-FFF2-40B4-BE49-F238E27FC236}">
                  <a16:creationId xmlns="" xmlns:a16="http://schemas.microsoft.com/office/drawing/2014/main" id="{84D4B9DF-6CC1-EA42-A765-D8F9D3E1F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26377" y="4352290"/>
              <a:ext cx="199526" cy="199526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="" xmlns:a16="http://schemas.microsoft.com/office/drawing/2014/main" id="{A771A411-1DF0-9947-AFE6-992650A05AFB}"/>
                </a:ext>
              </a:extLst>
            </p:cNvPr>
            <p:cNvCxnSpPr>
              <a:cxnSpLocks/>
            </p:cNvCxnSpPr>
            <p:nvPr/>
          </p:nvCxnSpPr>
          <p:spPr>
            <a:xfrm>
              <a:off x="2731746" y="4449442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pic>
        <p:nvPicPr>
          <p:cNvPr id="92" name="Picture 91">
            <a:extLst>
              <a:ext uri="{FF2B5EF4-FFF2-40B4-BE49-F238E27FC236}">
                <a16:creationId xmlns="" xmlns:a16="http://schemas.microsoft.com/office/drawing/2014/main" id="{2D52EBE9-DB4B-8E43-BBF1-E9EAF8650F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2687" y="3105489"/>
            <a:ext cx="313472" cy="167823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="" xmlns:a16="http://schemas.microsoft.com/office/drawing/2014/main" id="{19EAF168-6B10-294D-8819-E361DEFD70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9204" y="3661779"/>
            <a:ext cx="313472" cy="167823"/>
          </a:xfrm>
          <a:prstGeom prst="rect">
            <a:avLst/>
          </a:prstGeom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C5F7B837-3EA2-CE48-8E2D-2F2FC6270E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2600" y="2487674"/>
            <a:ext cx="274894" cy="260727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="" xmlns:a16="http://schemas.microsoft.com/office/drawing/2014/main" id="{19B3B380-024C-CA4D-A2FC-34F8D9866E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9258" y="3487124"/>
            <a:ext cx="313472" cy="167823"/>
          </a:xfrm>
          <a:prstGeom prst="rect">
            <a:avLst/>
          </a:prstGeom>
        </p:spPr>
      </p:pic>
      <p:pic>
        <p:nvPicPr>
          <p:cNvPr id="96" name="Picture 9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7B57F7D-8322-0D46-A2B9-D4C5EDA340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8822" y="3769218"/>
            <a:ext cx="274894" cy="260727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="" xmlns:a16="http://schemas.microsoft.com/office/drawing/2014/main" id="{010D4CA2-BA12-B340-A5F4-7FE2E6179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419102" y="2181069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2" name="Picture 111">
            <a:extLst>
              <a:ext uri="{FF2B5EF4-FFF2-40B4-BE49-F238E27FC236}">
                <a16:creationId xmlns="" xmlns:a16="http://schemas.microsoft.com/office/drawing/2014/main" id="{1ADA3B00-DDC7-414D-A6B9-745D2D2B8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71839" y="3462029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3" name="Picture 112">
            <a:extLst>
              <a:ext uri="{FF2B5EF4-FFF2-40B4-BE49-F238E27FC236}">
                <a16:creationId xmlns="" xmlns:a16="http://schemas.microsoft.com/office/drawing/2014/main" id="{6C6D5156-207A-9943-9EE9-143FA087D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56631" y="3008207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4" name="Picture 113">
            <a:extLst>
              <a:ext uri="{FF2B5EF4-FFF2-40B4-BE49-F238E27FC236}">
                <a16:creationId xmlns="" xmlns:a16="http://schemas.microsoft.com/office/drawing/2014/main" id="{9AAF9F98-AF2D-7744-9252-B1100568D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220415" y="3380770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114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9387FB56-707C-8648-97BA-EA8350ABAD4E}"/>
              </a:ext>
            </a:extLst>
          </p:cNvPr>
          <p:cNvSpPr/>
          <p:nvPr/>
        </p:nvSpPr>
        <p:spPr>
          <a:xfrm flipH="1">
            <a:off x="2415051" y="924340"/>
            <a:ext cx="4581586" cy="284499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98C7085-8175-744B-823D-4FC26C7B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72518" y="2064064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8321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053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82D2337-2766-EB4C-A14D-57FD5E035511}"/>
              </a:ext>
            </a:extLst>
          </p:cNvPr>
          <p:cNvSpPr/>
          <p:nvPr/>
        </p:nvSpPr>
        <p:spPr>
          <a:xfrm flipH="1">
            <a:off x="195297" y="924341"/>
            <a:ext cx="1686904" cy="2844992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1744516" y="2538038"/>
            <a:ext cx="1651571" cy="655214"/>
          </a:xfrm>
          <a:prstGeom prst="bentConnector3">
            <a:avLst>
              <a:gd name="adj1" fmla="val 27132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1710265" y="3372789"/>
            <a:ext cx="2753008" cy="400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463273" y="3061109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UPF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9" name="Straight Connector 28"/>
          <p:cNvCxnSpPr>
            <a:stCxn id="22" idx="2"/>
            <a:endCxn id="23" idx="0"/>
          </p:cNvCxnSpPr>
          <p:nvPr/>
        </p:nvCxnSpPr>
        <p:spPr>
          <a:xfrm>
            <a:off x="4778959" y="2853722"/>
            <a:ext cx="0" cy="2073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205357" y="2695445"/>
            <a:ext cx="2008213" cy="1272601"/>
            <a:chOff x="6533912" y="2444203"/>
            <a:chExt cx="2219670" cy="1470185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Internet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cxnSp>
        <p:nvCxnSpPr>
          <p:cNvPr id="41" name="Straight Connector 40"/>
          <p:cNvCxnSpPr>
            <a:stCxn id="23" idx="3"/>
          </p:cNvCxnSpPr>
          <p:nvPr/>
        </p:nvCxnSpPr>
        <p:spPr>
          <a:xfrm flipV="1">
            <a:off x="5094645" y="3372068"/>
            <a:ext cx="2398138" cy="47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395938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87952" y="4060833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User Plane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4179090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571104" y="4060833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Control Plane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Can 62"/>
          <p:cNvSpPr/>
          <p:nvPr/>
        </p:nvSpPr>
        <p:spPr>
          <a:xfrm>
            <a:off x="5518063" y="1321731"/>
            <a:ext cx="558036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SDSF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6" name="Can 45"/>
          <p:cNvSpPr/>
          <p:nvPr/>
        </p:nvSpPr>
        <p:spPr>
          <a:xfrm>
            <a:off x="6131682" y="1323141"/>
            <a:ext cx="558035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UDSF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795013" y="1323141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NRF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227816" y="1325556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62210" y="1323171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NEF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529604" y="1325555"/>
            <a:ext cx="639125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NSSF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929407" y="1323141"/>
            <a:ext cx="533073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UDM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5825424" y="1818722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435024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202571" y="1822037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609535" y="1815413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066196" y="1818728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50298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6025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126912" y="198106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768563" y="19843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718327" y="198769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Left-Right Arrow 27"/>
          <p:cNvSpPr/>
          <p:nvPr/>
        </p:nvSpPr>
        <p:spPr>
          <a:xfrm>
            <a:off x="2529604" y="1928873"/>
            <a:ext cx="4160113" cy="19800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396087" y="2222352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AMF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63273" y="2222351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SMF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797552" y="2217524"/>
            <a:ext cx="639125" cy="5312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AUSF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848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A7536716-4CB4-154E-A867-BD376B39E603}"/>
              </a:ext>
            </a:extLst>
          </p:cNvPr>
          <p:cNvCxnSpPr>
            <a:cxnSpLocks/>
            <a:stCxn id="13" idx="3"/>
            <a:endCxn id="35" idx="1"/>
          </p:cNvCxnSpPr>
          <p:nvPr/>
        </p:nvCxnSpPr>
        <p:spPr>
          <a:xfrm flipH="1" flipV="1">
            <a:off x="4692097" y="2504511"/>
            <a:ext cx="1426727" cy="626078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7150E1B-04A0-4743-8A2A-39DC790BF801}"/>
              </a:ext>
            </a:extLst>
          </p:cNvPr>
          <p:cNvSpPr/>
          <p:nvPr/>
        </p:nvSpPr>
        <p:spPr>
          <a:xfrm flipH="1">
            <a:off x="6118824" y="2882637"/>
            <a:ext cx="1225561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Core-UP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59A2CA3-17E4-FD4C-89C0-4028955D5885}"/>
              </a:ext>
            </a:extLst>
          </p:cNvPr>
          <p:cNvSpPr/>
          <p:nvPr/>
        </p:nvSpPr>
        <p:spPr>
          <a:xfrm flipH="1">
            <a:off x="6118824" y="1630482"/>
            <a:ext cx="1225561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Core-CP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11C75E6B-AA13-C942-ADA1-E800D3594F32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 flipH="1">
            <a:off x="4692097" y="1878434"/>
            <a:ext cx="1426727" cy="626077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359A2CA3-17E4-FD4C-89C0-4028955D5885}"/>
              </a:ext>
            </a:extLst>
          </p:cNvPr>
          <p:cNvSpPr/>
          <p:nvPr/>
        </p:nvSpPr>
        <p:spPr>
          <a:xfrm flipH="1">
            <a:off x="3466536" y="2283200"/>
            <a:ext cx="1225561" cy="44262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Station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359A2CA3-17E4-FD4C-89C0-4028955D5885}"/>
              </a:ext>
            </a:extLst>
          </p:cNvPr>
          <p:cNvSpPr/>
          <p:nvPr/>
        </p:nvSpPr>
        <p:spPr>
          <a:xfrm flipH="1">
            <a:off x="1302023" y="2126385"/>
            <a:ext cx="616225" cy="75625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UE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3" name="Left Brace 42"/>
          <p:cNvSpPr/>
          <p:nvPr/>
        </p:nvSpPr>
        <p:spPr>
          <a:xfrm rot="16200000">
            <a:off x="5286000" y="1640082"/>
            <a:ext cx="238923" cy="3877847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094920" y="3658711"/>
            <a:ext cx="26338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Secure Private Network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2047461" y="2504510"/>
            <a:ext cx="1321904" cy="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047460" y="1729409"/>
            <a:ext cx="3995531" cy="43224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728790" y="2191472"/>
            <a:ext cx="0" cy="626078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70467" y="236601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(3a)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4790661" y="1797431"/>
            <a:ext cx="1252331" cy="51324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41494" y="1936324"/>
            <a:ext cx="423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(3b)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2047459" y="1797431"/>
            <a:ext cx="3995534" cy="612176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59421" y="2068846"/>
            <a:ext cx="410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(3c)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47459" y="2847368"/>
            <a:ext cx="3995532" cy="41339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592965" y="246935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(1)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866330" y="165893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(2)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904695" y="3044889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(4)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 rot="-1500000">
            <a:off x="5117832" y="2163388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SCTP/IP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rot="1500000">
            <a:off x="5085885" y="2653714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GTP/UDP/IP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11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/>
          <p:cNvCxnSpPr>
            <a:stCxn id="77" idx="2"/>
            <a:endCxn id="28" idx="3"/>
          </p:cNvCxnSpPr>
          <p:nvPr/>
        </p:nvCxnSpPr>
        <p:spPr>
          <a:xfrm flipH="1">
            <a:off x="1674744" y="3622086"/>
            <a:ext cx="826481" cy="364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" idx="2"/>
            <a:endCxn id="27" idx="3"/>
          </p:cNvCxnSpPr>
          <p:nvPr/>
        </p:nvCxnSpPr>
        <p:spPr>
          <a:xfrm flipH="1" flipV="1">
            <a:off x="1674744" y="2633922"/>
            <a:ext cx="821052" cy="4732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7150E1B-04A0-4743-8A2A-39DC790BF801}"/>
              </a:ext>
            </a:extLst>
          </p:cNvPr>
          <p:cNvSpPr/>
          <p:nvPr/>
        </p:nvSpPr>
        <p:spPr>
          <a:xfrm flipH="1">
            <a:off x="5244958" y="2881873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SGW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B7150E1B-04A0-4743-8A2A-39DC790BF801}"/>
              </a:ext>
            </a:extLst>
          </p:cNvPr>
          <p:cNvSpPr/>
          <p:nvPr/>
        </p:nvSpPr>
        <p:spPr>
          <a:xfrm flipH="1">
            <a:off x="7030065" y="2881873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PGW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B7150E1B-04A0-4743-8A2A-39DC790BF801}"/>
              </a:ext>
            </a:extLst>
          </p:cNvPr>
          <p:cNvSpPr/>
          <p:nvPr/>
        </p:nvSpPr>
        <p:spPr>
          <a:xfrm flipH="1">
            <a:off x="3459851" y="2881873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5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</a:t>
            </a:r>
          </a:p>
          <a:p>
            <a:pPr algn="ctr">
              <a:lnSpc>
                <a:spcPct val="80000"/>
              </a:lnSpc>
            </a:pPr>
            <a:r>
              <a:rPr lang="en-US" sz="115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Station</a:t>
            </a:r>
            <a:endParaRPr lang="en-US" sz="115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B7150E1B-04A0-4743-8A2A-39DC790BF801}"/>
              </a:ext>
            </a:extLst>
          </p:cNvPr>
          <p:cNvSpPr/>
          <p:nvPr/>
        </p:nvSpPr>
        <p:spPr>
          <a:xfrm flipH="1">
            <a:off x="1674744" y="2385970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UE1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B7150E1B-04A0-4743-8A2A-39DC790BF801}"/>
              </a:ext>
            </a:extLst>
          </p:cNvPr>
          <p:cNvSpPr/>
          <p:nvPr/>
        </p:nvSpPr>
        <p:spPr>
          <a:xfrm flipH="1">
            <a:off x="1674744" y="3377776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UE2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 rot="1200000">
            <a:off x="2464767" y="2731361"/>
            <a:ext cx="942191" cy="151222"/>
            <a:chOff x="5486400" y="1421296"/>
            <a:chExt cx="834224" cy="154825"/>
          </a:xfrm>
        </p:grpSpPr>
        <p:sp>
          <p:nvSpPr>
            <p:cNvPr id="3" name="Oval 2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>
              <a:stCxn id="3" idx="0"/>
              <a:endCxn id="30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505420" y="157280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6031153" y="2908391"/>
            <a:ext cx="947666" cy="141794"/>
            <a:chOff x="5486400" y="1421296"/>
            <a:chExt cx="834224" cy="142462"/>
          </a:xfrm>
        </p:grpSpPr>
        <p:sp>
          <p:nvSpPr>
            <p:cNvPr id="44" name="Oval 43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246046" y="2911690"/>
            <a:ext cx="947666" cy="141794"/>
            <a:chOff x="5486400" y="1421296"/>
            <a:chExt cx="834224" cy="142462"/>
          </a:xfrm>
        </p:grpSpPr>
        <p:sp>
          <p:nvSpPr>
            <p:cNvPr id="56" name="Oval 55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4246046" y="3206165"/>
            <a:ext cx="947666" cy="141794"/>
            <a:chOff x="5486400" y="1421296"/>
            <a:chExt cx="834224" cy="142462"/>
          </a:xfrm>
          <a:solidFill>
            <a:schemeClr val="tx1"/>
          </a:solidFill>
        </p:grpSpPr>
        <p:sp>
          <p:nvSpPr>
            <p:cNvPr id="61" name="Oval 60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6031009" y="3206165"/>
            <a:ext cx="947666" cy="141794"/>
            <a:chOff x="5486400" y="1421296"/>
            <a:chExt cx="834224" cy="142462"/>
          </a:xfrm>
          <a:solidFill>
            <a:schemeClr val="tx1"/>
          </a:solidFill>
        </p:grpSpPr>
        <p:sp>
          <p:nvSpPr>
            <p:cNvPr id="68" name="Oval 67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-1200000">
            <a:off x="2474272" y="3392756"/>
            <a:ext cx="942191" cy="144424"/>
            <a:chOff x="5486400" y="1421296"/>
            <a:chExt cx="834224" cy="147865"/>
          </a:xfrm>
          <a:solidFill>
            <a:schemeClr val="tx1"/>
          </a:solidFill>
        </p:grpSpPr>
        <p:sp>
          <p:nvSpPr>
            <p:cNvPr id="77" name="Oval 76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>
              <a:stCxn id="77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511440" y="156584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>
            <a:stCxn id="57" idx="6"/>
            <a:endCxn id="44" idx="2"/>
          </p:cNvCxnSpPr>
          <p:nvPr/>
        </p:nvCxnSpPr>
        <p:spPr>
          <a:xfrm flipV="1">
            <a:off x="5193712" y="2977639"/>
            <a:ext cx="837441" cy="659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978129" y="2977638"/>
            <a:ext cx="870451" cy="659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6990309" y="3270980"/>
            <a:ext cx="870451" cy="329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30" idx="6"/>
            <a:endCxn id="56" idx="6"/>
          </p:cNvCxnSpPr>
          <p:nvPr/>
        </p:nvCxnSpPr>
        <p:spPr>
          <a:xfrm>
            <a:off x="3380059" y="2963944"/>
            <a:ext cx="917923" cy="16994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5197027" y="3279124"/>
            <a:ext cx="837441" cy="659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3398461" y="3293072"/>
            <a:ext cx="837441" cy="659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4601816" y="2475421"/>
            <a:ext cx="159027" cy="129830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6412345" y="2475421"/>
            <a:ext cx="159027" cy="129830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4085653" y="3807279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Base Station to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SGW Tunnel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982905" y="3803675"/>
            <a:ext cx="1043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SGW to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GW Tunnel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02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>
            <a:extLst>
              <a:ext uri="{FF2B5EF4-FFF2-40B4-BE49-F238E27FC236}">
                <a16:creationId xmlns="" xmlns:a16="http://schemas.microsoft.com/office/drawing/2014/main" id="{224752DF-A1E8-DE48-9AD5-DB7DC5739486}"/>
              </a:ext>
            </a:extLst>
          </p:cNvPr>
          <p:cNvCxnSpPr/>
          <p:nvPr/>
        </p:nvCxnSpPr>
        <p:spPr>
          <a:xfrm>
            <a:off x="5412493" y="979265"/>
            <a:ext cx="0" cy="3533079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="" xmlns:a16="http://schemas.microsoft.com/office/drawing/2014/main" id="{D5FBBCAB-EC7D-954F-9FF0-289AB25CDEA8}"/>
              </a:ext>
            </a:extLst>
          </p:cNvPr>
          <p:cNvCxnSpPr>
            <a:cxnSpLocks/>
          </p:cNvCxnSpPr>
          <p:nvPr/>
        </p:nvCxnSpPr>
        <p:spPr>
          <a:xfrm flipH="1">
            <a:off x="4258437" y="2937488"/>
            <a:ext cx="1464313" cy="0"/>
          </a:xfrm>
          <a:prstGeom prst="line">
            <a:avLst/>
          </a:prstGeom>
          <a:ln w="3492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="" xmlns:a16="http://schemas.microsoft.com/office/drawing/2014/main" id="{587A38FD-C57B-944F-A311-D53A182A516A}"/>
              </a:ext>
            </a:extLst>
          </p:cNvPr>
          <p:cNvGrpSpPr/>
          <p:nvPr/>
        </p:nvGrpSpPr>
        <p:grpSpPr>
          <a:xfrm>
            <a:off x="673415" y="979266"/>
            <a:ext cx="587020" cy="430980"/>
            <a:chOff x="1306702" y="800817"/>
            <a:chExt cx="587020" cy="430980"/>
          </a:xfrm>
        </p:grpSpPr>
        <p:grpSp>
          <p:nvGrpSpPr>
            <p:cNvPr id="47" name="Group 46">
              <a:extLst>
                <a:ext uri="{FF2B5EF4-FFF2-40B4-BE49-F238E27FC236}">
                  <a16:creationId xmlns="" xmlns:a16="http://schemas.microsoft.com/office/drawing/2014/main" id="{0465AB26-EA3F-A444-9262-564CF106D735}"/>
                </a:ext>
              </a:extLst>
            </p:cNvPr>
            <p:cNvGrpSpPr/>
            <p:nvPr/>
          </p:nvGrpSpPr>
          <p:grpSpPr>
            <a:xfrm>
              <a:off x="1535033" y="800817"/>
              <a:ext cx="141085" cy="205871"/>
              <a:chOff x="1535033" y="800817"/>
              <a:chExt cx="141085" cy="205871"/>
            </a:xfrm>
          </p:grpSpPr>
          <p:pic>
            <p:nvPicPr>
              <p:cNvPr id="45" name="Picture 44" descr="A close up of a logo&#10;&#10;Description automatically generated">
                <a:extLst>
                  <a:ext uri="{FF2B5EF4-FFF2-40B4-BE49-F238E27FC236}">
                    <a16:creationId xmlns="" xmlns:a16="http://schemas.microsoft.com/office/drawing/2014/main" id="{CB7C5A4D-A95C-8943-BA9E-BD28C0A14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6" name="Picture 45">
                <a:extLst>
                  <a:ext uri="{FF2B5EF4-FFF2-40B4-BE49-F238E27FC236}">
                    <a16:creationId xmlns="" xmlns:a16="http://schemas.microsoft.com/office/drawing/2014/main" id="{C3488A2B-CD38-9048-8828-1613C67E2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="" xmlns:a16="http://schemas.microsoft.com/office/drawing/2014/main" id="{57458013-A4B5-E44A-9514-43CEA9DE03B9}"/>
                </a:ext>
              </a:extLst>
            </p:cNvPr>
            <p:cNvGrpSpPr/>
            <p:nvPr/>
          </p:nvGrpSpPr>
          <p:grpSpPr>
            <a:xfrm>
              <a:off x="1702052" y="802340"/>
              <a:ext cx="141085" cy="205871"/>
              <a:chOff x="1535033" y="800817"/>
              <a:chExt cx="141085" cy="205871"/>
            </a:xfrm>
          </p:grpSpPr>
          <p:pic>
            <p:nvPicPr>
              <p:cNvPr id="49" name="Picture 48" descr="A close up of a logo&#10;&#10;Description automatically generated">
                <a:extLst>
                  <a:ext uri="{FF2B5EF4-FFF2-40B4-BE49-F238E27FC236}">
                    <a16:creationId xmlns="" xmlns:a16="http://schemas.microsoft.com/office/drawing/2014/main" id="{6BB41091-14ED-5745-ABDA-7E1D4A66F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0" name="Picture 49">
                <a:extLst>
                  <a:ext uri="{FF2B5EF4-FFF2-40B4-BE49-F238E27FC236}">
                    <a16:creationId xmlns="" xmlns:a16="http://schemas.microsoft.com/office/drawing/2014/main" id="{457F79B9-8A39-CC4F-9507-F8764D653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51" name="Group 50">
              <a:extLst>
                <a:ext uri="{FF2B5EF4-FFF2-40B4-BE49-F238E27FC236}">
                  <a16:creationId xmlns="" xmlns:a16="http://schemas.microsoft.com/office/drawing/2014/main" id="{06609E32-F14E-6D44-8C15-D83A73AB4389}"/>
                </a:ext>
              </a:extLst>
            </p:cNvPr>
            <p:cNvGrpSpPr/>
            <p:nvPr/>
          </p:nvGrpSpPr>
          <p:grpSpPr>
            <a:xfrm>
              <a:off x="1368014" y="800817"/>
              <a:ext cx="141085" cy="205871"/>
              <a:chOff x="1535033" y="800817"/>
              <a:chExt cx="141085" cy="205871"/>
            </a:xfrm>
          </p:grpSpPr>
          <p:pic>
            <p:nvPicPr>
              <p:cNvPr id="52" name="Picture 51" descr="A close up of a logo&#10;&#10;Description automatically generated">
                <a:extLst>
                  <a:ext uri="{FF2B5EF4-FFF2-40B4-BE49-F238E27FC236}">
                    <a16:creationId xmlns="" xmlns:a16="http://schemas.microsoft.com/office/drawing/2014/main" id="{5896C6FB-27B0-5041-837F-B164AFFE9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" name="Picture 52">
                <a:extLst>
                  <a:ext uri="{FF2B5EF4-FFF2-40B4-BE49-F238E27FC236}">
                    <a16:creationId xmlns="" xmlns:a16="http://schemas.microsoft.com/office/drawing/2014/main" id="{9C6776E4-F732-C746-BE32-7C772787B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880103C0-1423-9544-A6C4-6AE82B7225AD}"/>
                </a:ext>
              </a:extLst>
            </p:cNvPr>
            <p:cNvSpPr txBox="1"/>
            <p:nvPr/>
          </p:nvSpPr>
          <p:spPr>
            <a:xfrm>
              <a:off x="1306702" y="985576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Sensors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="" xmlns:a16="http://schemas.microsoft.com/office/drawing/2014/main" id="{795E5144-93CE-7948-852F-E31BD466D1AE}"/>
              </a:ext>
            </a:extLst>
          </p:cNvPr>
          <p:cNvGrpSpPr/>
          <p:nvPr/>
        </p:nvGrpSpPr>
        <p:grpSpPr>
          <a:xfrm>
            <a:off x="561205" y="1560721"/>
            <a:ext cx="811441" cy="701862"/>
            <a:chOff x="1231054" y="1176845"/>
            <a:chExt cx="811441" cy="701862"/>
          </a:xfrm>
        </p:grpSpPr>
        <p:grpSp>
          <p:nvGrpSpPr>
            <p:cNvPr id="31" name="Group 30">
              <a:extLst>
                <a:ext uri="{FF2B5EF4-FFF2-40B4-BE49-F238E27FC236}">
                  <a16:creationId xmlns="" xmlns:a16="http://schemas.microsoft.com/office/drawing/2014/main" id="{14856629-EBB6-6742-81E8-6285B500B1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00212" y="1176845"/>
              <a:ext cx="164592" cy="422531"/>
              <a:chOff x="1307616" y="595512"/>
              <a:chExt cx="226466" cy="581371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="" xmlns:a16="http://schemas.microsoft.com/office/drawing/2014/main" id="{F734C676-8977-DB43-951D-2B00FF60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33" name="Line">
                <a:extLst>
                  <a:ext uri="{FF2B5EF4-FFF2-40B4-BE49-F238E27FC236}">
                    <a16:creationId xmlns="" xmlns:a16="http://schemas.microsoft.com/office/drawing/2014/main" id="{62031382-F27F-E84D-B5F7-42FE0FEB9C6A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34" name="Picture 33">
                <a:extLst>
                  <a:ext uri="{FF2B5EF4-FFF2-40B4-BE49-F238E27FC236}">
                    <a16:creationId xmlns="" xmlns:a16="http://schemas.microsoft.com/office/drawing/2014/main" id="{6A11BDA9-79C1-7C41-9F74-D16FB5C5F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7CC6AD25-B5CC-A944-9656-139774981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348" y="1192171"/>
              <a:ext cx="164592" cy="422531"/>
              <a:chOff x="1307616" y="595512"/>
              <a:chExt cx="226466" cy="581371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="" xmlns:a16="http://schemas.microsoft.com/office/drawing/2014/main" id="{6D1ABF2F-C871-4144-84ED-47545D672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1" name="Line">
                <a:extLst>
                  <a:ext uri="{FF2B5EF4-FFF2-40B4-BE49-F238E27FC236}">
                    <a16:creationId xmlns="" xmlns:a16="http://schemas.microsoft.com/office/drawing/2014/main" id="{FCA5FA74-8A7B-2B44-9559-D8600B224C52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42" name="Picture 41">
                <a:extLst>
                  <a:ext uri="{FF2B5EF4-FFF2-40B4-BE49-F238E27FC236}">
                    <a16:creationId xmlns="" xmlns:a16="http://schemas.microsoft.com/office/drawing/2014/main" id="{229010C1-6A50-4D4B-B68B-9B4889EF4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D93A3AF7-5E64-1648-BD83-476597831862}"/>
                </a:ext>
              </a:extLst>
            </p:cNvPr>
            <p:cNvSpPr txBox="1"/>
            <p:nvPr/>
          </p:nvSpPr>
          <p:spPr>
            <a:xfrm>
              <a:off x="1231054" y="1632486"/>
              <a:ext cx="8114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Surveillance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="" xmlns:a16="http://schemas.microsoft.com/office/drawing/2014/main" id="{DB06204D-8071-7B4E-8F5C-4F23F3520C50}"/>
              </a:ext>
            </a:extLst>
          </p:cNvPr>
          <p:cNvGrpSpPr/>
          <p:nvPr/>
        </p:nvGrpSpPr>
        <p:grpSpPr>
          <a:xfrm>
            <a:off x="431016" y="148719"/>
            <a:ext cx="1071818" cy="680072"/>
            <a:chOff x="1065925" y="1752050"/>
            <a:chExt cx="1071818" cy="680072"/>
          </a:xfrm>
        </p:grpSpPr>
        <p:pic>
          <p:nvPicPr>
            <p:cNvPr id="25" name="Picture 24">
              <a:extLst>
                <a:ext uri="{FF2B5EF4-FFF2-40B4-BE49-F238E27FC236}">
                  <a16:creationId xmlns="" xmlns:a16="http://schemas.microsoft.com/office/drawing/2014/main" id="{815C7CBB-45B9-0C47-B157-2E8CFE7D4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Picture 25">
              <a:extLst>
                <a:ext uri="{FF2B5EF4-FFF2-40B4-BE49-F238E27FC236}">
                  <a16:creationId xmlns="" xmlns:a16="http://schemas.microsoft.com/office/drawing/2014/main" id="{7EFCA643-2048-3941-B38D-8CCA3EDD6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" name="Picture 26">
              <a:extLst>
                <a:ext uri="{FF2B5EF4-FFF2-40B4-BE49-F238E27FC236}">
                  <a16:creationId xmlns="" xmlns:a16="http://schemas.microsoft.com/office/drawing/2014/main" id="{E06B8321-AE2F-4F4F-9D71-A1A9B45BC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="" xmlns:a16="http://schemas.microsoft.com/office/drawing/2014/main" id="{36C042AA-1726-EE4E-BD90-A973CF91A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="" xmlns:a16="http://schemas.microsoft.com/office/drawing/2014/main" id="{83A19AFC-9A9D-294B-88C7-45D202AEB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="" xmlns:a16="http://schemas.microsoft.com/office/drawing/2014/main" id="{95CB88D5-1217-4748-8A14-9B47CCAD7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391890A2-67B2-9F4C-8E3C-3CFFF1CF5129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="" xmlns:a16="http://schemas.microsoft.com/office/drawing/2014/main" id="{A9F12374-46A0-BA4B-9869-FF9FD2BBAC0B}"/>
              </a:ext>
            </a:extLst>
          </p:cNvPr>
          <p:cNvGrpSpPr/>
          <p:nvPr/>
        </p:nvGrpSpPr>
        <p:grpSpPr>
          <a:xfrm>
            <a:off x="574029" y="2413058"/>
            <a:ext cx="785793" cy="654905"/>
            <a:chOff x="1191640" y="2352834"/>
            <a:chExt cx="785794" cy="654905"/>
          </a:xfrm>
        </p:grpSpPr>
        <p:pic>
          <p:nvPicPr>
            <p:cNvPr id="36" name="Picture 35">
              <a:extLst>
                <a:ext uri="{FF2B5EF4-FFF2-40B4-BE49-F238E27FC236}">
                  <a16:creationId xmlns="" xmlns:a16="http://schemas.microsoft.com/office/drawing/2014/main" id="{93D1860B-6319-0A4A-9BD8-6E88F9BB2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AECB112E-948B-6645-8610-31EB53690D92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="" xmlns:a16="http://schemas.microsoft.com/office/drawing/2014/main" id="{5A7A2C4E-D5B1-0449-B134-8E9CA893EEA4}"/>
              </a:ext>
            </a:extLst>
          </p:cNvPr>
          <p:cNvGrpSpPr/>
          <p:nvPr/>
        </p:nvGrpSpPr>
        <p:grpSpPr>
          <a:xfrm>
            <a:off x="487196" y="3218437"/>
            <a:ext cx="959458" cy="702518"/>
            <a:chOff x="979439" y="2939854"/>
            <a:chExt cx="959458" cy="702518"/>
          </a:xfrm>
        </p:grpSpPr>
        <p:pic>
          <p:nvPicPr>
            <p:cNvPr id="37" name="Picture 36">
              <a:extLst>
                <a:ext uri="{FF2B5EF4-FFF2-40B4-BE49-F238E27FC236}">
                  <a16:creationId xmlns=""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5519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8" name="Picture 37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02154C5A-BEA3-FF46-9B5A-8B500C4D1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439" y="2969373"/>
              <a:ext cx="407915" cy="407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Picture 42">
              <a:extLst>
                <a:ext uri="{FF2B5EF4-FFF2-40B4-BE49-F238E27FC236}">
                  <a16:creationId xmlns="" xmlns:a16="http://schemas.microsoft.com/office/drawing/2014/main" id="{856E2616-FAED-8748-9154-0577F4865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87210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Picture 57">
              <a:extLst>
                <a:ext uri="{FF2B5EF4-FFF2-40B4-BE49-F238E27FC236}">
                  <a16:creationId xmlns="" xmlns:a16="http://schemas.microsoft.com/office/drawing/2014/main" id="{26BE93FF-8488-DA45-A66D-BB63C8A9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282897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4D93FCE7-E01F-224D-977C-222C4B5E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581016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0" name="Picture 59">
              <a:extLst>
                <a:ext uri="{FF2B5EF4-FFF2-40B4-BE49-F238E27FC236}">
                  <a16:creationId xmlns=""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856943" y="2939854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761B4640-244E-CD44-BED6-AC547D353D23}"/>
                </a:ext>
              </a:extLst>
            </p:cNvPr>
            <p:cNvSpPr txBox="1"/>
            <p:nvPr/>
          </p:nvSpPr>
          <p:spPr>
            <a:xfrm>
              <a:off x="1095143" y="3396151"/>
              <a:ext cx="7489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Employees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="" xmlns:a16="http://schemas.microsoft.com/office/drawing/2014/main" id="{027E44D4-9624-8143-9F28-C4E7CD52E924}"/>
              </a:ext>
            </a:extLst>
          </p:cNvPr>
          <p:cNvGrpSpPr/>
          <p:nvPr/>
        </p:nvGrpSpPr>
        <p:grpSpPr>
          <a:xfrm>
            <a:off x="606834" y="4071432"/>
            <a:ext cx="720182" cy="759031"/>
            <a:chOff x="1233756" y="3843548"/>
            <a:chExt cx="720182" cy="759031"/>
          </a:xfrm>
        </p:grpSpPr>
        <p:grpSp>
          <p:nvGrpSpPr>
            <p:cNvPr id="65" name="Group 64">
              <a:extLst>
                <a:ext uri="{FF2B5EF4-FFF2-40B4-BE49-F238E27FC236}">
                  <a16:creationId xmlns="" xmlns:a16="http://schemas.microsoft.com/office/drawing/2014/main" id="{B5C3F2BF-7D14-724B-9327-63AA1F691B9B}"/>
                </a:ext>
              </a:extLst>
            </p:cNvPr>
            <p:cNvGrpSpPr/>
            <p:nvPr/>
          </p:nvGrpSpPr>
          <p:grpSpPr>
            <a:xfrm>
              <a:off x="1233756" y="3898789"/>
              <a:ext cx="720182" cy="703790"/>
              <a:chOff x="1115720" y="3673282"/>
              <a:chExt cx="720182" cy="703790"/>
            </a:xfrm>
          </p:grpSpPr>
          <p:pic>
            <p:nvPicPr>
              <p:cNvPr id="44" name="Picture 43" descr="A close up of a logo&#10;&#10;Description automatically generated">
                <a:extLst>
                  <a:ext uri="{FF2B5EF4-FFF2-40B4-BE49-F238E27FC236}">
                    <a16:creationId xmlns="" xmlns:a16="http://schemas.microsoft.com/office/drawing/2014/main" id="{440BA51C-8646-D845-A299-1D2399EE7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15720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62" name="Picture 61" descr="A close up of a logo&#10;&#10;Description automatically generated">
                <a:extLst>
                  <a:ext uri="{FF2B5EF4-FFF2-40B4-BE49-F238E27FC236}">
                    <a16:creationId xmlns="" xmlns:a16="http://schemas.microsoft.com/office/drawing/2014/main" id="{B60DCD2F-7231-EF4C-8FEF-F40441A11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74348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63" name="Picture 62" descr="A close up of a logo&#10;&#10;Description automatically generated">
                <a:extLst>
                  <a:ext uri="{FF2B5EF4-FFF2-40B4-BE49-F238E27FC236}">
                    <a16:creationId xmlns="" xmlns:a16="http://schemas.microsoft.com/office/drawing/2014/main" id="{F0887835-E75B-F44B-910E-FB864BBE7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41283" y="3673282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9CA1894D-0960-2D42-9318-803894B4570D}"/>
                  </a:ext>
                </a:extLst>
              </p:cNvPr>
              <p:cNvSpPr txBox="1"/>
              <p:nvPr/>
            </p:nvSpPr>
            <p:spPr>
              <a:xfrm>
                <a:off x="1182872" y="4130851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78">
                  <a:defRPr/>
                </a:pPr>
                <a:r>
                  <a:rPr lang="en-US" sz="1000" dirty="0">
                    <a:solidFill>
                      <a:srgbClr val="D8D8D8">
                        <a:lumMod val="10000"/>
                      </a:srgbClr>
                    </a:solidFill>
                    <a:latin typeface="Calibri" panose="020F0502020204030204"/>
                  </a:rPr>
                  <a:t>Visitors</a:t>
                </a:r>
              </a:p>
            </p:txBody>
          </p:sp>
        </p:grpSp>
        <p:pic>
          <p:nvPicPr>
            <p:cNvPr id="72" name="Picture 71">
              <a:extLst>
                <a:ext uri="{FF2B5EF4-FFF2-40B4-BE49-F238E27FC236}">
                  <a16:creationId xmlns="" xmlns:a16="http://schemas.microsoft.com/office/drawing/2014/main" id="{9726CEBD-A2E4-8248-A3BC-F27812DF9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856628" y="3843548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3" name="Picture 72">
              <a:extLst>
                <a:ext uri="{FF2B5EF4-FFF2-40B4-BE49-F238E27FC236}">
                  <a16:creationId xmlns="" xmlns:a16="http://schemas.microsoft.com/office/drawing/2014/main" id="{07202AC1-85C6-B64E-B70E-54CF2EEA8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593847" y="3846637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4" name="Picture 73">
              <a:extLst>
                <a:ext uri="{FF2B5EF4-FFF2-40B4-BE49-F238E27FC236}">
                  <a16:creationId xmlns="" xmlns:a16="http://schemas.microsoft.com/office/drawing/2014/main" id="{B8842B65-E0CD-E944-B0F1-027B5FC02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325268" y="3851792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97" name="Group 96">
            <a:extLst>
              <a:ext uri="{FF2B5EF4-FFF2-40B4-BE49-F238E27FC236}">
                <a16:creationId xmlns="" xmlns:a16="http://schemas.microsoft.com/office/drawing/2014/main" id="{5C4D0557-2A37-324B-9142-4B8CDBE108AA}"/>
              </a:ext>
            </a:extLst>
          </p:cNvPr>
          <p:cNvGrpSpPr/>
          <p:nvPr/>
        </p:nvGrpSpPr>
        <p:grpSpPr>
          <a:xfrm>
            <a:off x="2093522" y="272623"/>
            <a:ext cx="2269662" cy="4467194"/>
            <a:chOff x="2505036" y="430424"/>
            <a:chExt cx="2269662" cy="4467194"/>
          </a:xfrm>
        </p:grpSpPr>
        <p:pic>
          <p:nvPicPr>
            <p:cNvPr id="71" name="Picture 70">
              <a:extLst>
                <a:ext uri="{FF2B5EF4-FFF2-40B4-BE49-F238E27FC236}">
                  <a16:creationId xmlns="" xmlns:a16="http://schemas.microsoft.com/office/drawing/2014/main" id="{A20AF0CE-B7D9-4D45-BA23-2F96E925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biLevel thresh="75000"/>
            </a:blip>
            <a:stretch>
              <a:fillRect/>
            </a:stretch>
          </p:blipFill>
          <p:spPr>
            <a:xfrm flipH="1">
              <a:off x="2505036" y="430424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6" name="Picture 75">
              <a:extLst>
                <a:ext uri="{FF2B5EF4-FFF2-40B4-BE49-F238E27FC236}">
                  <a16:creationId xmlns="" xmlns:a16="http://schemas.microsoft.com/office/drawing/2014/main" id="{A6F1618D-E9F9-954B-AED0-C8DFF26F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biLevel thresh="75000"/>
            </a:blip>
            <a:stretch>
              <a:fillRect/>
            </a:stretch>
          </p:blipFill>
          <p:spPr>
            <a:xfrm flipH="1">
              <a:off x="2505037" y="214077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0" name="Picture 79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C2A49581-5BC8-7B41-A4A5-B05882210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886921" y="2140107"/>
              <a:ext cx="88777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2" name="Picture 81">
              <a:extLst>
                <a:ext uri="{FF2B5EF4-FFF2-40B4-BE49-F238E27FC236}">
                  <a16:creationId xmlns=""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biLevel thresh="75000"/>
            </a:blip>
            <a:stretch>
              <a:fillRect/>
            </a:stretch>
          </p:blipFill>
          <p:spPr>
            <a:xfrm flipH="1">
              <a:off x="2505037" y="385112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83" name="Straight Connector 82">
              <a:extLst>
                <a:ext uri="{FF2B5EF4-FFF2-40B4-BE49-F238E27FC236}">
                  <a16:creationId xmlns="" xmlns:a16="http://schemas.microsoft.com/office/drawing/2014/main" id="{8FA67A47-BEE0-7C4F-81FF-58EBADA43B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5008" y="1305955"/>
              <a:ext cx="1284457" cy="178516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="" xmlns:a16="http://schemas.microsoft.com/office/drawing/2014/main" id="{704DF31D-8F72-E046-AE35-8DDCEB571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4"/>
              <a:ext cx="1307606" cy="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="" xmlns:a16="http://schemas.microsoft.com/office/drawing/2014/main" id="{DB760223-512D-8D4D-B28D-F6DA71C58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5"/>
              <a:ext cx="1274810" cy="1683393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Picture 9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362410F8-1FF3-9F41-AF66-D0B0463E75FB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tretch>
            <a:fillRect/>
          </a:stretch>
        </p:blipFill>
        <p:spPr>
          <a:xfrm>
            <a:off x="5542793" y="1374823"/>
            <a:ext cx="3408091" cy="18702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9" name="Rounded Rectangle 108">
            <a:extLst>
              <a:ext uri="{FF2B5EF4-FFF2-40B4-BE49-F238E27FC236}">
                <a16:creationId xmlns="" xmlns:a16="http://schemas.microsoft.com/office/drawing/2014/main" id="{9285951A-83CE-2A40-AFC8-7857E3F93583}"/>
              </a:ext>
            </a:extLst>
          </p:cNvPr>
          <p:cNvSpPr/>
          <p:nvPr/>
        </p:nvSpPr>
        <p:spPr>
          <a:xfrm>
            <a:off x="3505386" y="1766414"/>
            <a:ext cx="274320" cy="27432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="" xmlns:a16="http://schemas.microsoft.com/office/drawing/2014/main" id="{652E224B-5000-E945-AEDB-3DA387AC44EA}"/>
              </a:ext>
            </a:extLst>
          </p:cNvPr>
          <p:cNvSpPr/>
          <p:nvPr/>
        </p:nvSpPr>
        <p:spPr>
          <a:xfrm>
            <a:off x="4086385" y="1772896"/>
            <a:ext cx="274320" cy="274320"/>
          </a:xfrm>
          <a:prstGeom prst="roundRect">
            <a:avLst/>
          </a:prstGeom>
          <a:solidFill>
            <a:srgbClr val="0070C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Rounded Rectangle 110">
            <a:extLst>
              <a:ext uri="{FF2B5EF4-FFF2-40B4-BE49-F238E27FC236}">
                <a16:creationId xmlns=""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4057719" y="2521058"/>
            <a:ext cx="274320" cy="27432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C4106D14-BC62-B046-838D-F8529A54FFE3}"/>
              </a:ext>
            </a:extLst>
          </p:cNvPr>
          <p:cNvSpPr txBox="1"/>
          <p:nvPr/>
        </p:nvSpPr>
        <p:spPr>
          <a:xfrm>
            <a:off x="1575739" y="1115690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FD3398AB-A280-F747-8023-E7E093386634}"/>
              </a:ext>
            </a:extLst>
          </p:cNvPr>
          <p:cNvSpPr txBox="1"/>
          <p:nvPr/>
        </p:nvSpPr>
        <p:spPr>
          <a:xfrm>
            <a:off x="1574171" y="2790411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0A1E1377-6ACB-B243-B260-72ED33072BE8}"/>
              </a:ext>
            </a:extLst>
          </p:cNvPr>
          <p:cNvSpPr txBox="1"/>
          <p:nvPr/>
        </p:nvSpPr>
        <p:spPr>
          <a:xfrm>
            <a:off x="1563517" y="4512345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71929" y="3022518"/>
            <a:ext cx="1490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 smtClean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Enterprise </a:t>
            </a: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2298B89D-A22D-9749-B48C-85F34DFD91D4}"/>
              </a:ext>
            </a:extLst>
          </p:cNvPr>
          <p:cNvSpPr txBox="1"/>
          <p:nvPr/>
        </p:nvSpPr>
        <p:spPr>
          <a:xfrm>
            <a:off x="2909752" y="1382142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RAN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Unit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5E70231D-F9D3-2144-8E65-CAC73227FACD}"/>
              </a:ext>
            </a:extLst>
          </p:cNvPr>
          <p:cNvSpPr txBox="1"/>
          <p:nvPr/>
        </p:nvSpPr>
        <p:spPr>
          <a:xfrm>
            <a:off x="4194206" y="1387282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Mobile Core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User Plane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="" xmlns:a16="http://schemas.microsoft.com/office/drawing/2014/main" id="{185D73D0-83F5-1048-9C3E-73ABD819F110}"/>
              </a:ext>
            </a:extLst>
          </p:cNvPr>
          <p:cNvSpPr txBox="1"/>
          <p:nvPr/>
        </p:nvSpPr>
        <p:spPr>
          <a:xfrm>
            <a:off x="4296890" y="2545047"/>
            <a:ext cx="7264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Apps</a:t>
            </a:r>
          </a:p>
        </p:txBody>
      </p:sp>
      <p:sp>
        <p:nvSpPr>
          <p:cNvPr id="120" name="Rounded Rectangle 119">
            <a:extLst>
              <a:ext uri="{FF2B5EF4-FFF2-40B4-BE49-F238E27FC236}">
                <a16:creationId xmlns="" xmlns:a16="http://schemas.microsoft.com/office/drawing/2014/main" id="{84B275A6-6B7B-314D-8816-F0F825D8E364}"/>
              </a:ext>
            </a:extLst>
          </p:cNvPr>
          <p:cNvSpPr/>
          <p:nvPr/>
        </p:nvSpPr>
        <p:spPr>
          <a:xfrm>
            <a:off x="6460267" y="2035618"/>
            <a:ext cx="274320" cy="274320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Rounded Rectangle 120">
            <a:extLst>
              <a:ext uri="{FF2B5EF4-FFF2-40B4-BE49-F238E27FC236}">
                <a16:creationId xmlns="" xmlns:a16="http://schemas.microsoft.com/office/drawing/2014/main" id="{D1769879-F657-4447-BC4B-0F6DF7196C8A}"/>
              </a:ext>
            </a:extLst>
          </p:cNvPr>
          <p:cNvSpPr/>
          <p:nvPr/>
        </p:nvSpPr>
        <p:spPr>
          <a:xfrm>
            <a:off x="7256668" y="2407331"/>
            <a:ext cx="274320" cy="274320"/>
          </a:xfrm>
          <a:prstGeom prst="roundRect">
            <a:avLst/>
          </a:prstGeom>
          <a:solidFill>
            <a:srgbClr val="0070C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2" name="Picture 12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F2A08297-8302-7148-B599-4CDA0D2A1077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84070" y="1835287"/>
            <a:ext cx="360969" cy="3518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3" name="Straight Connector 122">
            <a:extLst>
              <a:ext uri="{FF2B5EF4-FFF2-40B4-BE49-F238E27FC236}">
                <a16:creationId xmlns="" xmlns:a16="http://schemas.microsoft.com/office/drawing/2014/main" id="{A69ACD42-7F19-2346-98B5-3C5298844A89}"/>
              </a:ext>
            </a:extLst>
          </p:cNvPr>
          <p:cNvCxnSpPr>
            <a:cxnSpLocks/>
          </p:cNvCxnSpPr>
          <p:nvPr/>
        </p:nvCxnSpPr>
        <p:spPr>
          <a:xfrm flipH="1">
            <a:off x="6734588" y="2172778"/>
            <a:ext cx="448587" cy="0"/>
          </a:xfrm>
          <a:prstGeom prst="line">
            <a:avLst/>
          </a:prstGeom>
          <a:ln w="9525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1A32EEF1-D70B-A04A-A211-ED41578A760B}"/>
              </a:ext>
            </a:extLst>
          </p:cNvPr>
          <p:cNvSpPr txBox="1"/>
          <p:nvPr/>
        </p:nvSpPr>
        <p:spPr>
          <a:xfrm>
            <a:off x="6154839" y="2326450"/>
            <a:ext cx="8851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 smtClean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Control and</a:t>
            </a:r>
            <a:endParaRPr lang="en-US" sz="1000" dirty="0">
              <a:solidFill>
                <a:srgbClr val="D8D8D8">
                  <a:lumMod val="10000"/>
                </a:srgbClr>
              </a:solidFill>
              <a:latin typeface="Calibri" panose="020F0502020204030204"/>
            </a:endParaRPr>
          </a:p>
          <a:p>
            <a:pPr algn="ctr" defTabSz="457178">
              <a:defRPr/>
            </a:pPr>
            <a:r>
              <a:rPr lang="en-US" sz="1000" dirty="0" smtClean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Management</a:t>
            </a:r>
            <a:endParaRPr lang="en-US" sz="1000" dirty="0">
              <a:solidFill>
                <a:srgbClr val="D8D8D8">
                  <a:lumMod val="10000"/>
                </a:srgbClr>
              </a:solidFill>
              <a:latin typeface="Calibri" panose="020F0502020204030204"/>
            </a:endParaRP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Platform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C98DD903-036B-3A44-8BAF-1E2E247218F1}"/>
              </a:ext>
            </a:extLst>
          </p:cNvPr>
          <p:cNvSpPr txBox="1"/>
          <p:nvPr/>
        </p:nvSpPr>
        <p:spPr>
          <a:xfrm>
            <a:off x="7401515" y="1793983"/>
            <a:ext cx="912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Enterprise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Control Portal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2CB4098C-B1C0-E04C-B0F5-5504F7A985E8}"/>
              </a:ext>
            </a:extLst>
          </p:cNvPr>
          <p:cNvSpPr txBox="1"/>
          <p:nvPr/>
        </p:nvSpPr>
        <p:spPr>
          <a:xfrm>
            <a:off x="6980782" y="2696905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Mobile Core 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Control Plane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="" xmlns:a16="http://schemas.microsoft.com/office/drawing/2014/main" id="{FFE8E86E-4EEF-C144-98C4-7BFA4367E1E5}"/>
              </a:ext>
            </a:extLst>
          </p:cNvPr>
          <p:cNvSpPr/>
          <p:nvPr/>
        </p:nvSpPr>
        <p:spPr>
          <a:xfrm>
            <a:off x="1817379" y="395683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57189"/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Distributed Mobile Core User Plane</a:t>
            </a:r>
            <a:b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provides local breakout at all</a:t>
            </a:r>
            <a:b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 smtClean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remote </a:t>
            </a:r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 sites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="" xmlns:a16="http://schemas.microsoft.com/office/drawing/2014/main" id="{1292DD0C-B4AD-FA48-AB88-B302F848D5D7}"/>
              </a:ext>
            </a:extLst>
          </p:cNvPr>
          <p:cNvSpPr/>
          <p:nvPr/>
        </p:nvSpPr>
        <p:spPr>
          <a:xfrm>
            <a:off x="4885986" y="410880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57189"/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Shared Mobile Core Control Plane in central cloud</a:t>
            </a:r>
            <a:b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supports </a:t>
            </a:r>
            <a:r>
              <a:rPr lang="en-US" sz="1200" dirty="0" smtClean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 sites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05203CD6-3EFF-A64C-9000-2DC5188D1F88}"/>
              </a:ext>
            </a:extLst>
          </p:cNvPr>
          <p:cNvSpPr txBox="1"/>
          <p:nvPr/>
        </p:nvSpPr>
        <p:spPr>
          <a:xfrm>
            <a:off x="6770563" y="3168109"/>
            <a:ext cx="130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Cloud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=""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8134921" y="2368452"/>
            <a:ext cx="274320" cy="27432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A0C5C0E3-D912-7041-B5B3-6D5D8BC711D8}"/>
              </a:ext>
            </a:extLst>
          </p:cNvPr>
          <p:cNvSpPr txBox="1"/>
          <p:nvPr/>
        </p:nvSpPr>
        <p:spPr>
          <a:xfrm>
            <a:off x="7832394" y="2687093"/>
            <a:ext cx="88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Apps</a:t>
            </a:r>
          </a:p>
        </p:txBody>
      </p:sp>
    </p:spTree>
    <p:extLst>
      <p:ext uri="{BB962C8B-B14F-4D97-AF65-F5344CB8AC3E}">
        <p14:creationId xmlns:p14="http://schemas.microsoft.com/office/powerpoint/2010/main" val="159162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B1FE63D7-15B4-8F4E-8FFF-D3999BD1A23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3162654" y="2165941"/>
            <a:ext cx="2810602" cy="1800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9FDB866-B605-3F46-A5F8-DA724D673CD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33099" y="1936465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9F5C1F4-32A4-C641-A2DC-E047C2A33F3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17424" y="3199945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C599796-333D-1C45-8A1A-E8A2827964C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05380" y="1170312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="" xmlns:a16="http://schemas.microsoft.com/office/drawing/2014/main" id="{3791A441-D9F5-C64D-8ACE-773FA0A1732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42508" y="1936465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="" xmlns:a16="http://schemas.microsoft.com/office/drawing/2014/main" id="{30878E54-B1BA-F54C-9C0A-8AD915A6C1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48332" y="3199945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489A6D93-8FE4-3245-86B8-7998B3DFD2AA}"/>
              </a:ext>
            </a:extLst>
          </p:cNvPr>
          <p:cNvGrpSpPr>
            <a:grpSpLocks noChangeAspect="1"/>
          </p:cNvGrpSpPr>
          <p:nvPr/>
        </p:nvGrpSpPr>
        <p:grpSpPr>
          <a:xfrm>
            <a:off x="4221236" y="1061718"/>
            <a:ext cx="757467" cy="640080"/>
            <a:chOff x="1965918" y="283123"/>
            <a:chExt cx="4779438" cy="4038742"/>
          </a:xfrm>
        </p:grpSpPr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05C8F9C9-471A-3743-B18D-EC554FCC9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 descr="A picture containing drawing&#10;&#10;Description automatically generated">
              <a:extLst>
                <a:ext uri="{FF2B5EF4-FFF2-40B4-BE49-F238E27FC236}">
                  <a16:creationId xmlns="" xmlns:a16="http://schemas.microsoft.com/office/drawing/2014/main" id="{9CA1A76F-9735-EC47-BE79-42DE91D3D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E62E49BB-A260-5B4A-886B-7752C1B6D639}"/>
              </a:ext>
            </a:extLst>
          </p:cNvPr>
          <p:cNvGrpSpPr>
            <a:grpSpLocks noChangeAspect="1"/>
          </p:cNvGrpSpPr>
          <p:nvPr/>
        </p:nvGrpSpPr>
        <p:grpSpPr>
          <a:xfrm>
            <a:off x="1020602" y="1184797"/>
            <a:ext cx="757467" cy="640080"/>
            <a:chOff x="1965918" y="283123"/>
            <a:chExt cx="4779438" cy="4038742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38E699B7-1CD0-4C42-B62F-B63505729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" name="Picture 15" descr="A picture containing drawing&#10;&#10;Description automatically generated">
              <a:extLst>
                <a:ext uri="{FF2B5EF4-FFF2-40B4-BE49-F238E27FC236}">
                  <a16:creationId xmlns="" xmlns:a16="http://schemas.microsoft.com/office/drawing/2014/main" id="{8500D9E5-DD95-314B-B1CD-89CDEBBCD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15F38CEE-1139-A142-9AAC-BB31F6AFC9C9}"/>
              </a:ext>
            </a:extLst>
          </p:cNvPr>
          <p:cNvGrpSpPr>
            <a:grpSpLocks noChangeAspect="1"/>
          </p:cNvGrpSpPr>
          <p:nvPr/>
        </p:nvGrpSpPr>
        <p:grpSpPr>
          <a:xfrm>
            <a:off x="312179" y="1690480"/>
            <a:ext cx="757467" cy="640080"/>
            <a:chOff x="1965918" y="283123"/>
            <a:chExt cx="4779438" cy="4038742"/>
          </a:xfrm>
        </p:grpSpPr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54839DE6-01AC-7848-985B-FED3D89E1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" name="Picture 18" descr="A picture containing drawing&#10;&#10;Description automatically generated">
              <a:extLst>
                <a:ext uri="{FF2B5EF4-FFF2-40B4-BE49-F238E27FC236}">
                  <a16:creationId xmlns="" xmlns:a16="http://schemas.microsoft.com/office/drawing/2014/main" id="{70D771B2-3C40-D843-9616-AB573F15F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64ECD29-AD30-D44B-8124-99D6291A16C4}"/>
              </a:ext>
            </a:extLst>
          </p:cNvPr>
          <p:cNvGrpSpPr>
            <a:grpSpLocks noChangeAspect="1"/>
          </p:cNvGrpSpPr>
          <p:nvPr/>
        </p:nvGrpSpPr>
        <p:grpSpPr>
          <a:xfrm>
            <a:off x="283721" y="3035489"/>
            <a:ext cx="757467" cy="640080"/>
            <a:chOff x="1965918" y="283123"/>
            <a:chExt cx="4779438" cy="4038742"/>
          </a:xfrm>
        </p:grpSpPr>
        <p:pic>
          <p:nvPicPr>
            <p:cNvPr id="21" name="Picture 20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DB106046-AF76-C241-B920-8CE5FB275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" name="Picture 21" descr="A picture containing drawing&#10;&#10;Description automatically generated">
              <a:extLst>
                <a:ext uri="{FF2B5EF4-FFF2-40B4-BE49-F238E27FC236}">
                  <a16:creationId xmlns="" xmlns:a16="http://schemas.microsoft.com/office/drawing/2014/main" id="{9FC69CD8-F9D8-7D4F-9DCC-2C1E12891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45FBF101-B7A7-F045-909E-5AB0F5330092}"/>
              </a:ext>
            </a:extLst>
          </p:cNvPr>
          <p:cNvGrpSpPr>
            <a:grpSpLocks noChangeAspect="1"/>
          </p:cNvGrpSpPr>
          <p:nvPr/>
        </p:nvGrpSpPr>
        <p:grpSpPr>
          <a:xfrm>
            <a:off x="8035004" y="1738760"/>
            <a:ext cx="757467" cy="640080"/>
            <a:chOff x="1965918" y="283123"/>
            <a:chExt cx="4779438" cy="4038742"/>
          </a:xfrm>
        </p:grpSpPr>
        <p:pic>
          <p:nvPicPr>
            <p:cNvPr id="24" name="Picture 23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E548730A-4E9F-944C-B224-D3619148E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Picture 24" descr="A picture containing drawing&#10;&#10;Description automatically generated">
              <a:extLst>
                <a:ext uri="{FF2B5EF4-FFF2-40B4-BE49-F238E27FC236}">
                  <a16:creationId xmlns="" xmlns:a16="http://schemas.microsoft.com/office/drawing/2014/main" id="{4B2E72F9-3787-C249-8412-A98E0321F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89AF1E45-31B6-FD43-B1F7-0942064BC403}"/>
              </a:ext>
            </a:extLst>
          </p:cNvPr>
          <p:cNvGrpSpPr>
            <a:grpSpLocks noChangeAspect="1"/>
          </p:cNvGrpSpPr>
          <p:nvPr/>
        </p:nvGrpSpPr>
        <p:grpSpPr>
          <a:xfrm>
            <a:off x="8035003" y="3090734"/>
            <a:ext cx="757467" cy="640080"/>
            <a:chOff x="1965918" y="283123"/>
            <a:chExt cx="4779438" cy="4038742"/>
          </a:xfrm>
        </p:grpSpPr>
        <p:pic>
          <p:nvPicPr>
            <p:cNvPr id="27" name="Picture 26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286F0235-795E-364C-9C9C-A96AC0446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 descr="A picture containing drawing&#10;&#10;Description automatically generated">
              <a:extLst>
                <a:ext uri="{FF2B5EF4-FFF2-40B4-BE49-F238E27FC236}">
                  <a16:creationId xmlns="" xmlns:a16="http://schemas.microsoft.com/office/drawing/2014/main" id="{F5C1EA98-3C5D-2B44-8A71-583D55E2A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A49CAE99-E3C0-AF4A-B114-B4110EE390A2}"/>
              </a:ext>
            </a:extLst>
          </p:cNvPr>
          <p:cNvCxnSpPr>
            <a:cxnSpLocks/>
          </p:cNvCxnSpPr>
          <p:nvPr/>
        </p:nvCxnSpPr>
        <p:spPr>
          <a:xfrm flipV="1">
            <a:off x="5858674" y="2707159"/>
            <a:ext cx="741518" cy="454412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16AF86FF-AEC5-CE46-AB04-A2D8DE1DB3D6}"/>
              </a:ext>
            </a:extLst>
          </p:cNvPr>
          <p:cNvCxnSpPr>
            <a:cxnSpLocks/>
          </p:cNvCxnSpPr>
          <p:nvPr/>
        </p:nvCxnSpPr>
        <p:spPr>
          <a:xfrm>
            <a:off x="5915653" y="3509234"/>
            <a:ext cx="671574" cy="351855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61848EB3-22A6-4E49-9DCC-A79E688CBE6C}"/>
              </a:ext>
            </a:extLst>
          </p:cNvPr>
          <p:cNvCxnSpPr>
            <a:cxnSpLocks/>
          </p:cNvCxnSpPr>
          <p:nvPr/>
        </p:nvCxnSpPr>
        <p:spPr>
          <a:xfrm flipH="1" flipV="1">
            <a:off x="3432170" y="2137049"/>
            <a:ext cx="299645" cy="640087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1BB003A7-D0F7-D04C-932E-C0107F9701F6}"/>
              </a:ext>
            </a:extLst>
          </p:cNvPr>
          <p:cNvCxnSpPr>
            <a:cxnSpLocks/>
          </p:cNvCxnSpPr>
          <p:nvPr/>
        </p:nvCxnSpPr>
        <p:spPr>
          <a:xfrm flipH="1" flipV="1">
            <a:off x="2558460" y="2689292"/>
            <a:ext cx="780430" cy="461831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B9830BDD-28D3-3944-80E9-37F77428AD3E}"/>
              </a:ext>
            </a:extLst>
          </p:cNvPr>
          <p:cNvCxnSpPr>
            <a:cxnSpLocks/>
          </p:cNvCxnSpPr>
          <p:nvPr/>
        </p:nvCxnSpPr>
        <p:spPr>
          <a:xfrm flipH="1">
            <a:off x="2542194" y="3509234"/>
            <a:ext cx="686156" cy="394715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9D8EF327-EF03-1841-A692-A0835C13A390}"/>
              </a:ext>
            </a:extLst>
          </p:cNvPr>
          <p:cNvCxnSpPr>
            <a:cxnSpLocks/>
          </p:cNvCxnSpPr>
          <p:nvPr/>
        </p:nvCxnSpPr>
        <p:spPr>
          <a:xfrm flipV="1">
            <a:off x="8060604" y="2330560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82DBC635-89FD-4E4C-AB20-A0CA4D8BC3C4}"/>
              </a:ext>
            </a:extLst>
          </p:cNvPr>
          <p:cNvCxnSpPr>
            <a:cxnSpLocks/>
          </p:cNvCxnSpPr>
          <p:nvPr/>
        </p:nvCxnSpPr>
        <p:spPr>
          <a:xfrm flipV="1">
            <a:off x="8060604" y="3682534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427D6408-1037-0E40-8916-F2313E38A16F}"/>
              </a:ext>
            </a:extLst>
          </p:cNvPr>
          <p:cNvCxnSpPr>
            <a:cxnSpLocks/>
          </p:cNvCxnSpPr>
          <p:nvPr/>
        </p:nvCxnSpPr>
        <p:spPr>
          <a:xfrm flipH="1">
            <a:off x="4241192" y="1642591"/>
            <a:ext cx="368755" cy="17924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CB50CF36-43F2-994C-96BB-26AF9690A91E}"/>
              </a:ext>
            </a:extLst>
          </p:cNvPr>
          <p:cNvCxnSpPr>
            <a:cxnSpLocks/>
          </p:cNvCxnSpPr>
          <p:nvPr/>
        </p:nvCxnSpPr>
        <p:spPr>
          <a:xfrm flipH="1" flipV="1">
            <a:off x="1421017" y="1772688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E4F2DDA4-46AD-DD47-B1AD-275ADE3016D5}"/>
              </a:ext>
            </a:extLst>
          </p:cNvPr>
          <p:cNvCxnSpPr>
            <a:cxnSpLocks/>
          </p:cNvCxnSpPr>
          <p:nvPr/>
        </p:nvCxnSpPr>
        <p:spPr>
          <a:xfrm flipH="1" flipV="1">
            <a:off x="716478" y="2280067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D327214A-FE57-574D-BAF8-B50BD93D6DE9}"/>
              </a:ext>
            </a:extLst>
          </p:cNvPr>
          <p:cNvCxnSpPr>
            <a:cxnSpLocks/>
          </p:cNvCxnSpPr>
          <p:nvPr/>
        </p:nvCxnSpPr>
        <p:spPr>
          <a:xfrm flipH="1" flipV="1">
            <a:off x="673840" y="3607414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E7CFB7C-3C9C-5F46-BFE9-5FA2C2C3A92E}"/>
              </a:ext>
            </a:extLst>
          </p:cNvPr>
          <p:cNvSpPr txBox="1"/>
          <p:nvPr/>
        </p:nvSpPr>
        <p:spPr>
          <a:xfrm>
            <a:off x="3848887" y="3527330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mtClean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Commodity </a:t>
            </a: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Cloud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962398" y="2634741"/>
            <a:ext cx="1275141" cy="912626"/>
            <a:chOff x="3962398" y="2634741"/>
            <a:chExt cx="1275141" cy="912626"/>
          </a:xfrm>
        </p:grpSpPr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3F9BC8B6-694E-6947-9B18-7219EF244080}"/>
                </a:ext>
              </a:extLst>
            </p:cNvPr>
            <p:cNvSpPr/>
            <p:nvPr/>
          </p:nvSpPr>
          <p:spPr>
            <a:xfrm>
              <a:off x="3962398" y="3283263"/>
              <a:ext cx="1275141" cy="264104"/>
            </a:xfrm>
            <a:prstGeom prst="rect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Core-C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="" xmlns:a16="http://schemas.microsoft.com/office/drawing/2014/main" id="{E55992FE-B9F7-BD45-8CF4-21E212919BA8}"/>
                </a:ext>
              </a:extLst>
            </p:cNvPr>
            <p:cNvSpPr/>
            <p:nvPr/>
          </p:nvSpPr>
          <p:spPr>
            <a:xfrm>
              <a:off x="3962398" y="2634741"/>
              <a:ext cx="1275141" cy="609664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189">
                <a:lnSpc>
                  <a:spcPct val="80000"/>
                </a:lnSpc>
                <a:defRPr/>
              </a:pPr>
              <a:r>
                <a:rPr lang="en-US" sz="1400" b="1" dirty="0" smtClean="0">
                  <a:solidFill>
                    <a:schemeClr val="tx2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Aether Management</a:t>
              </a:r>
            </a:p>
            <a:p>
              <a:pPr algn="ctr" defTabSz="457189">
                <a:lnSpc>
                  <a:spcPct val="80000"/>
                </a:lnSpc>
                <a:defRPr/>
              </a:pPr>
              <a:r>
                <a:rPr lang="en-US" sz="1400" b="1" smtClean="0">
                  <a:solidFill>
                    <a:schemeClr val="tx2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Platform</a:t>
              </a:r>
              <a:endParaRPr lang="en-US" sz="1400" b="1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1FAC412-AF65-624D-BDD0-0E652A57D0BD}"/>
              </a:ext>
            </a:extLst>
          </p:cNvPr>
          <p:cNvSpPr txBox="1"/>
          <p:nvPr/>
        </p:nvSpPr>
        <p:spPr>
          <a:xfrm>
            <a:off x="1191037" y="2875153"/>
            <a:ext cx="1207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ONF Menlo Park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5B8CC8BD-7A3F-CE4C-B39B-2929B3D08154}"/>
              </a:ext>
            </a:extLst>
          </p:cNvPr>
          <p:cNvSpPr txBox="1"/>
          <p:nvPr/>
        </p:nvSpPr>
        <p:spPr>
          <a:xfrm>
            <a:off x="1346692" y="4143591"/>
            <a:ext cx="926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ONF Tucson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E40BEFE9-A86E-3741-9267-8592F5240F47}"/>
              </a:ext>
            </a:extLst>
          </p:cNvPr>
          <p:cNvSpPr txBox="1"/>
          <p:nvPr/>
        </p:nvSpPr>
        <p:spPr>
          <a:xfrm>
            <a:off x="6685315" y="2872915"/>
            <a:ext cx="1408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 err="1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Accelleran</a:t>
            </a: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Antwerp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27162B2B-ADEF-4149-A864-BFE9236B8C2F}"/>
              </a:ext>
            </a:extLst>
          </p:cNvPr>
          <p:cNvSpPr txBox="1"/>
          <p:nvPr/>
        </p:nvSpPr>
        <p:spPr>
          <a:xfrm>
            <a:off x="3543552" y="2136293"/>
            <a:ext cx="757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Intel USA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17806DBA-FDD0-904C-A701-0B3D6CD5F213}"/>
              </a:ext>
            </a:extLst>
          </p:cNvPr>
          <p:cNvSpPr txBox="1"/>
          <p:nvPr/>
        </p:nvSpPr>
        <p:spPr>
          <a:xfrm>
            <a:off x="6821705" y="4143590"/>
            <a:ext cx="1022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Infosys Dallas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5109C582-8375-9043-9862-8AFAF545B18D}"/>
              </a:ext>
            </a:extLst>
          </p:cNvPr>
          <p:cNvSpPr txBox="1"/>
          <p:nvPr/>
        </p:nvSpPr>
        <p:spPr>
          <a:xfrm>
            <a:off x="4497047" y="1685255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58962E93-B48D-7A4C-92B9-2B5DC6335621}"/>
              </a:ext>
            </a:extLst>
          </p:cNvPr>
          <p:cNvSpPr txBox="1"/>
          <p:nvPr/>
        </p:nvSpPr>
        <p:spPr>
          <a:xfrm>
            <a:off x="1018346" y="1746270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AF2F9F46-8803-DB4B-9255-2F064A8840F7}"/>
              </a:ext>
            </a:extLst>
          </p:cNvPr>
          <p:cNvSpPr txBox="1"/>
          <p:nvPr/>
        </p:nvSpPr>
        <p:spPr>
          <a:xfrm>
            <a:off x="273586" y="2250473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51BCD010-6642-D54E-8777-C16D4AEB1E83}"/>
              </a:ext>
            </a:extLst>
          </p:cNvPr>
          <p:cNvSpPr txBox="1"/>
          <p:nvPr/>
        </p:nvSpPr>
        <p:spPr>
          <a:xfrm>
            <a:off x="230569" y="3607351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7337EEA0-C73F-3742-8CA1-573A4B878DB0}"/>
              </a:ext>
            </a:extLst>
          </p:cNvPr>
          <p:cNvSpPr txBox="1"/>
          <p:nvPr/>
        </p:nvSpPr>
        <p:spPr>
          <a:xfrm>
            <a:off x="8385240" y="2360991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E336F9FE-48B1-9449-A47A-71AA6F35D5CB}"/>
              </a:ext>
            </a:extLst>
          </p:cNvPr>
          <p:cNvSpPr txBox="1"/>
          <p:nvPr/>
        </p:nvSpPr>
        <p:spPr>
          <a:xfrm>
            <a:off x="8385240" y="3745850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365090" y="3385653"/>
            <a:ext cx="948467" cy="720393"/>
            <a:chOff x="2957936" y="4119462"/>
            <a:chExt cx="948467" cy="720393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</a:t>
              </a: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  <a:endParaRPr lang="en-US" sz="11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046157" y="1346680"/>
            <a:ext cx="948467" cy="720393"/>
            <a:chOff x="2957936" y="4119462"/>
            <a:chExt cx="948467" cy="720393"/>
          </a:xfrm>
        </p:grpSpPr>
        <p:sp>
          <p:nvSpPr>
            <p:cNvPr id="60" name="Rectangle 59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</a:t>
              </a: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  <a:endParaRPr lang="en-US" sz="11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354398" y="2111184"/>
            <a:ext cx="948467" cy="720393"/>
            <a:chOff x="2957936" y="4119462"/>
            <a:chExt cx="948467" cy="720393"/>
          </a:xfrm>
        </p:grpSpPr>
        <p:sp>
          <p:nvSpPr>
            <p:cNvPr id="64" name="Rectangle 63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</a:t>
              </a: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  <a:endParaRPr lang="en-US" sz="11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896018" y="3385653"/>
            <a:ext cx="948467" cy="720393"/>
            <a:chOff x="2957936" y="4119462"/>
            <a:chExt cx="948467" cy="720393"/>
          </a:xfrm>
        </p:grpSpPr>
        <p:sp>
          <p:nvSpPr>
            <p:cNvPr id="68" name="Rectangle 67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</a:t>
              </a: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  <a:endParaRPr lang="en-US" sz="11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874356" y="2114201"/>
            <a:ext cx="948467" cy="720393"/>
            <a:chOff x="2957936" y="4119462"/>
            <a:chExt cx="948467" cy="720393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</a:t>
              </a: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=""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  <a:endParaRPr lang="en-US" sz="11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pic>
        <p:nvPicPr>
          <p:cNvPr id="75" name="Picture 7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7C24D124-F454-E944-ACAE-98361E36FA4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</a:blip>
          <a:stretch>
            <a:fillRect/>
          </a:stretch>
        </p:blipFill>
        <p:spPr>
          <a:xfrm>
            <a:off x="5010444" y="798902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6" name="Straight Connector 75"/>
          <p:cNvCxnSpPr/>
          <p:nvPr/>
        </p:nvCxnSpPr>
        <p:spPr>
          <a:xfrm flipH="1">
            <a:off x="5103628" y="1794532"/>
            <a:ext cx="684056" cy="566459"/>
          </a:xfrm>
          <a:prstGeom prst="line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Picture 76" descr="A close up of a logo&#10;&#10;Description automatically generated">
            <a:extLst>
              <a:ext uri="{FF2B5EF4-FFF2-40B4-BE49-F238E27FC236}">
                <a16:creationId xmlns="" xmlns:a16="http://schemas.microsoft.com/office/drawing/2014/main" id="{7C24D124-F454-E944-ACAE-98361E36FA4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</a:blip>
          <a:stretch>
            <a:fillRect/>
          </a:stretch>
        </p:blipFill>
        <p:spPr>
          <a:xfrm>
            <a:off x="5162844" y="951302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8" name="Straight Connector 77"/>
          <p:cNvCxnSpPr/>
          <p:nvPr/>
        </p:nvCxnSpPr>
        <p:spPr>
          <a:xfrm flipH="1">
            <a:off x="5256028" y="1946932"/>
            <a:ext cx="684056" cy="566459"/>
          </a:xfrm>
          <a:prstGeom prst="line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9" name="Picture 78" descr="A close up of a logo&#10;&#10;Description automatically generated">
            <a:extLst>
              <a:ext uri="{FF2B5EF4-FFF2-40B4-BE49-F238E27FC236}">
                <a16:creationId xmlns="" xmlns:a16="http://schemas.microsoft.com/office/drawing/2014/main" id="{7C24D124-F454-E944-ACAE-98361E36FA4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</a:blip>
          <a:stretch>
            <a:fillRect/>
          </a:stretch>
        </p:blipFill>
        <p:spPr>
          <a:xfrm>
            <a:off x="5315244" y="1103702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0" name="Straight Connector 79"/>
          <p:cNvCxnSpPr/>
          <p:nvPr/>
        </p:nvCxnSpPr>
        <p:spPr>
          <a:xfrm flipH="1">
            <a:off x="5408428" y="2099332"/>
            <a:ext cx="684056" cy="566459"/>
          </a:xfrm>
          <a:prstGeom prst="line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27162B2B-ADEF-4149-A864-BFE9236B8C2F}"/>
              </a:ext>
            </a:extLst>
          </p:cNvPr>
          <p:cNvSpPr txBox="1"/>
          <p:nvPr/>
        </p:nvSpPr>
        <p:spPr>
          <a:xfrm>
            <a:off x="5523161" y="1425934"/>
            <a:ext cx="1138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89">
              <a:defRPr/>
            </a:pPr>
            <a:r>
              <a:rPr lang="en-US" sz="1200" b="1" dirty="0" smtClean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Additional Sites</a:t>
            </a:r>
            <a:endParaRPr lang="en-US" sz="1200" b="1" dirty="0">
              <a:solidFill>
                <a:srgbClr val="D8D8D8">
                  <a:lumMod val="10000"/>
                </a:srgb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6870" y="4055183"/>
            <a:ext cx="2033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Aether Deployment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53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408581" y="138021"/>
            <a:ext cx="1485878" cy="741642"/>
            <a:chOff x="1989720" y="1145732"/>
            <a:chExt cx="1485878" cy="741642"/>
          </a:xfrm>
        </p:grpSpPr>
        <p:pic>
          <p:nvPicPr>
            <p:cNvPr id="50" name="Picture 49">
              <a:extLst>
                <a:ext uri="{FF2B5EF4-FFF2-40B4-BE49-F238E27FC236}">
                  <a16:creationId xmlns="" xmlns:a16="http://schemas.microsoft.com/office/drawing/2014/main" id="{60B2167C-9ECA-1F49-951B-C57AAF07D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1989720" y="1234307"/>
              <a:ext cx="230913" cy="65306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extBox 31"/>
            <p:cNvSpPr txBox="1"/>
            <p:nvPr/>
          </p:nvSpPr>
          <p:spPr>
            <a:xfrm>
              <a:off x="2194478" y="1145732"/>
              <a:ext cx="1281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4G Base Station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377644" y="1514350"/>
            <a:ext cx="1454983" cy="691946"/>
            <a:chOff x="1989720" y="2857963"/>
            <a:chExt cx="1454983" cy="691946"/>
          </a:xfrm>
        </p:grpSpPr>
        <p:pic>
          <p:nvPicPr>
            <p:cNvPr id="49" name="Picture 48">
              <a:extLst>
                <a:ext uri="{FF2B5EF4-FFF2-40B4-BE49-F238E27FC236}">
                  <a16:creationId xmlns=""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 flipH="1">
              <a:off x="1989720" y="2857963"/>
              <a:ext cx="230916" cy="6530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5" name="TextBox 34"/>
            <p:cNvSpPr txBox="1"/>
            <p:nvPr/>
          </p:nvSpPr>
          <p:spPr>
            <a:xfrm>
              <a:off x="2163583" y="3272910"/>
              <a:ext cx="1281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5G Base 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Station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9387FB56-707C-8648-97BA-EA8350ABAD4E}"/>
              </a:ext>
            </a:extLst>
          </p:cNvPr>
          <p:cNvSpPr/>
          <p:nvPr/>
        </p:nvSpPr>
        <p:spPr>
          <a:xfrm flipH="1">
            <a:off x="3637828" y="1009268"/>
            <a:ext cx="1624028" cy="4538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4G Mobile Core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(EPC)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93218" y="846232"/>
            <a:ext cx="260398" cy="779891"/>
            <a:chOff x="3830533" y="3868351"/>
            <a:chExt cx="163378" cy="429190"/>
          </a:xfrm>
        </p:grpSpPr>
        <p:pic>
          <p:nvPicPr>
            <p:cNvPr id="40" name="Picture 39">
              <a:extLst>
                <a:ext uri="{FF2B5EF4-FFF2-40B4-BE49-F238E27FC236}">
                  <a16:creationId xmlns=""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30533" y="3936933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5" name="Picture 44">
              <a:extLst>
                <a:ext uri="{FF2B5EF4-FFF2-40B4-BE49-F238E27FC236}">
                  <a16:creationId xmlns=""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</a:blip>
            <a:stretch>
              <a:fillRect/>
            </a:stretch>
          </p:blipFill>
          <p:spPr>
            <a:xfrm>
              <a:off x="3911957" y="3868351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8" name="Straight Connector 7"/>
          <p:cNvCxnSpPr>
            <a:stCxn id="40" idx="3"/>
            <a:endCxn id="50" idx="3"/>
          </p:cNvCxnSpPr>
          <p:nvPr/>
        </p:nvCxnSpPr>
        <p:spPr>
          <a:xfrm flipV="1">
            <a:off x="753616" y="553130"/>
            <a:ext cx="1654965" cy="74535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3"/>
            <a:endCxn id="49" idx="3"/>
          </p:cNvCxnSpPr>
          <p:nvPr/>
        </p:nvCxnSpPr>
        <p:spPr>
          <a:xfrm>
            <a:off x="753616" y="1298489"/>
            <a:ext cx="1624028" cy="54239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6" idx="3"/>
            <a:endCxn id="49" idx="1"/>
          </p:cNvCxnSpPr>
          <p:nvPr/>
        </p:nvCxnSpPr>
        <p:spPr>
          <a:xfrm flipH="1">
            <a:off x="2608560" y="1236178"/>
            <a:ext cx="1029268" cy="60470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6" idx="3"/>
            <a:endCxn id="50" idx="1"/>
          </p:cNvCxnSpPr>
          <p:nvPr/>
        </p:nvCxnSpPr>
        <p:spPr>
          <a:xfrm flipH="1" flipV="1">
            <a:off x="2639494" y="553130"/>
            <a:ext cx="998334" cy="68304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2521035" y="907656"/>
            <a:ext cx="3002" cy="56305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756720" y="462928"/>
            <a:ext cx="1654965" cy="74535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2571804" y="918618"/>
            <a:ext cx="3002" cy="563050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2642600" y="472256"/>
            <a:ext cx="998334" cy="68304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613338" y="2507709"/>
            <a:ext cx="1281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5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G Base Station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2377644" y="3884038"/>
            <a:ext cx="1454983" cy="691946"/>
            <a:chOff x="1989720" y="2857963"/>
            <a:chExt cx="1454983" cy="691946"/>
          </a:xfrm>
        </p:grpSpPr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 flipH="1">
              <a:off x="1989720" y="2857963"/>
              <a:ext cx="230916" cy="6530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6" name="TextBox 75"/>
            <p:cNvSpPr txBox="1"/>
            <p:nvPr/>
          </p:nvSpPr>
          <p:spPr>
            <a:xfrm>
              <a:off x="2163583" y="3272910"/>
              <a:ext cx="1281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5G Base 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Station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9387FB56-707C-8648-97BA-EA8350ABAD4E}"/>
              </a:ext>
            </a:extLst>
          </p:cNvPr>
          <p:cNvSpPr/>
          <p:nvPr/>
        </p:nvSpPr>
        <p:spPr>
          <a:xfrm flipH="1">
            <a:off x="3637828" y="3378956"/>
            <a:ext cx="1624028" cy="4538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5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G Mobile Core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(NG-Core)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493218" y="3215920"/>
            <a:ext cx="260398" cy="779891"/>
            <a:chOff x="3830533" y="3868351"/>
            <a:chExt cx="163378" cy="429190"/>
          </a:xfrm>
        </p:grpSpPr>
        <p:pic>
          <p:nvPicPr>
            <p:cNvPr id="79" name="Picture 78">
              <a:extLst>
                <a:ext uri="{FF2B5EF4-FFF2-40B4-BE49-F238E27FC236}">
                  <a16:creationId xmlns=""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30533" y="3936933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</a:blip>
            <a:stretch>
              <a:fillRect/>
            </a:stretch>
          </p:blipFill>
          <p:spPr>
            <a:xfrm>
              <a:off x="3911957" y="3868351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81" name="Straight Connector 80"/>
          <p:cNvCxnSpPr/>
          <p:nvPr/>
        </p:nvCxnSpPr>
        <p:spPr>
          <a:xfrm flipV="1">
            <a:off x="753616" y="2922818"/>
            <a:ext cx="1654965" cy="74535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53616" y="3668177"/>
            <a:ext cx="1624028" cy="54239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2608560" y="3605866"/>
            <a:ext cx="1029268" cy="60470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 flipV="1">
            <a:off x="2639494" y="2922818"/>
            <a:ext cx="998334" cy="68304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521035" y="3277344"/>
            <a:ext cx="3002" cy="56305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756720" y="2832616"/>
            <a:ext cx="1654965" cy="74535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571804" y="3288306"/>
            <a:ext cx="3002" cy="563050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2642600" y="2841944"/>
            <a:ext cx="998334" cy="68304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="" xmlns:a16="http://schemas.microsoft.com/office/drawing/2014/main" id="{D281460D-294E-824F-B4DF-7E6801CADAE1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 flipH="1">
            <a:off x="2407028" y="2562807"/>
            <a:ext cx="230916" cy="6530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1" name="Straight Connector 90"/>
          <p:cNvCxnSpPr/>
          <p:nvPr/>
        </p:nvCxnSpPr>
        <p:spPr>
          <a:xfrm>
            <a:off x="738063" y="3745929"/>
            <a:ext cx="1624028" cy="54239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2611664" y="3664960"/>
            <a:ext cx="1029268" cy="60470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933525" y="1097678"/>
            <a:ext cx="1734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Non-Standalone (NSA)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933525" y="3431331"/>
            <a:ext cx="1265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Standalone (SA)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4851175" y="2140913"/>
            <a:ext cx="1789431" cy="276999"/>
            <a:chOff x="5933526" y="2256977"/>
            <a:chExt cx="1789431" cy="276999"/>
          </a:xfrm>
        </p:grpSpPr>
        <p:cxnSp>
          <p:nvCxnSpPr>
            <p:cNvPr id="96" name="Straight Connector 95"/>
            <p:cNvCxnSpPr>
              <a:stCxn id="97" idx="1"/>
            </p:cNvCxnSpPr>
            <p:nvPr/>
          </p:nvCxnSpPr>
          <p:spPr>
            <a:xfrm flipH="1">
              <a:off x="5933526" y="2395477"/>
              <a:ext cx="867384" cy="3534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6800910" y="2256977"/>
              <a:ext cx="922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User Plane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851175" y="2424131"/>
            <a:ext cx="1988204" cy="276999"/>
            <a:chOff x="5951660" y="2540195"/>
            <a:chExt cx="1988204" cy="276999"/>
          </a:xfrm>
        </p:grpSpPr>
        <p:cxnSp>
          <p:nvCxnSpPr>
            <p:cNvPr id="98" name="Straight Connector 97"/>
            <p:cNvCxnSpPr>
              <a:stCxn id="99" idx="1"/>
            </p:cNvCxnSpPr>
            <p:nvPr/>
          </p:nvCxnSpPr>
          <p:spPr>
            <a:xfrm flipH="1">
              <a:off x="5951660" y="2678695"/>
              <a:ext cx="867384" cy="3534"/>
            </a:xfrm>
            <a:prstGeom prst="line">
              <a:avLst/>
            </a:prstGeom>
            <a:ln w="190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6819044" y="2540195"/>
              <a:ext cx="1120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Control Plane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995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rot="16200000">
            <a:off x="-934493" y="1121098"/>
            <a:ext cx="4646425" cy="2590837"/>
            <a:chOff x="2021888" y="759077"/>
            <a:chExt cx="6318765" cy="3114297"/>
          </a:xfrm>
        </p:grpSpPr>
        <p:pic>
          <p:nvPicPr>
            <p:cNvPr id="4" name="Picture 3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831F18A9-665A-C24C-AF79-C5D189876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50000"/>
            </a:blip>
            <a:stretch>
              <a:fillRect/>
            </a:stretch>
          </p:blipFill>
          <p:spPr>
            <a:xfrm>
              <a:off x="5019072" y="759077"/>
              <a:ext cx="434861" cy="113931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xmlns="" id="{B922887F-EB73-CC47-A6CD-CE123A8DC1D3}"/>
                </a:ext>
              </a:extLst>
            </p:cNvPr>
            <p:cNvSpPr/>
            <p:nvPr/>
          </p:nvSpPr>
          <p:spPr>
            <a:xfrm>
              <a:off x="5148285" y="2090462"/>
              <a:ext cx="243069" cy="408008"/>
            </a:xfrm>
            <a:prstGeom prst="down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E21DCA98-7553-B249-BC71-7B70759E515C}"/>
                </a:ext>
              </a:extLst>
            </p:cNvPr>
            <p:cNvSpPr/>
            <p:nvPr/>
          </p:nvSpPr>
          <p:spPr>
            <a:xfrm>
              <a:off x="7365315" y="3395917"/>
              <a:ext cx="975338" cy="47745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</a:t>
              </a:r>
              <a:r>
                <a:rPr lang="en-US" sz="1200" dirty="0" smtClean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UP</a:t>
              </a:r>
              <a:endPara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EDF391DA-7221-2044-8D82-8C82CF8F644C}"/>
                </a:ext>
              </a:extLst>
            </p:cNvPr>
            <p:cNvSpPr/>
            <p:nvPr/>
          </p:nvSpPr>
          <p:spPr>
            <a:xfrm>
              <a:off x="7365311" y="2484761"/>
              <a:ext cx="975340" cy="47745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</a:t>
              </a:r>
              <a:r>
                <a:rPr lang="en-US" sz="1200" dirty="0" smtClean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CP</a:t>
              </a:r>
              <a:endPara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EAA0B5AE-35C1-C24C-94ED-9B0D24A3AB8E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 rot="5400000" flipH="1" flipV="1">
              <a:off x="6601722" y="2394532"/>
              <a:ext cx="434634" cy="1092547"/>
            </a:xfrm>
            <a:prstGeom prst="line">
              <a:avLst/>
            </a:prstGeom>
            <a:ln w="1905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EDEF3168-064E-7347-937E-184A8B750E25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rot="5400000" flipV="1">
              <a:off x="6568010" y="2837339"/>
              <a:ext cx="476524" cy="1118088"/>
            </a:xfrm>
            <a:prstGeom prst="line">
              <a:avLst/>
            </a:prstGeom>
            <a:ln w="1905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47E18AC3-26EB-FD45-951B-7D7CFCAA7055}"/>
                </a:ext>
              </a:extLst>
            </p:cNvPr>
            <p:cNvCxnSpPr>
              <a:cxnSpLocks/>
              <a:stCxn id="40" idx="0"/>
              <a:endCxn id="41" idx="2"/>
            </p:cNvCxnSpPr>
            <p:nvPr/>
          </p:nvCxnSpPr>
          <p:spPr>
            <a:xfrm rot="5400000" flipH="1">
              <a:off x="7636133" y="3179065"/>
              <a:ext cx="433699" cy="4"/>
            </a:xfrm>
            <a:prstGeom prst="line">
              <a:avLst/>
            </a:prstGeom>
            <a:ln w="1905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xmlns="" id="{267E2F3A-DFE5-254C-88CE-8DF2D0D47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124066" y="2405160"/>
              <a:ext cx="201962" cy="11141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7BFB96FC-7672-424D-9D66-20093F2A6111}"/>
                </a:ext>
              </a:extLst>
            </p:cNvPr>
            <p:cNvSpPr txBox="1"/>
            <p:nvPr/>
          </p:nvSpPr>
          <p:spPr>
            <a:xfrm>
              <a:off x="2859150" y="3277224"/>
              <a:ext cx="502675" cy="358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A70A6BB2-DD79-484F-BDCE-3D83232D0658}"/>
                </a:ext>
              </a:extLst>
            </p:cNvPr>
            <p:cNvSpPr txBox="1"/>
            <p:nvPr/>
          </p:nvSpPr>
          <p:spPr>
            <a:xfrm>
              <a:off x="6765353" y="2569575"/>
              <a:ext cx="496095" cy="358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N3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F73E456B-82BA-E641-9444-4D9E2A1336DE}"/>
                </a:ext>
              </a:extLst>
            </p:cNvPr>
            <p:cNvSpPr txBox="1"/>
            <p:nvPr/>
          </p:nvSpPr>
          <p:spPr>
            <a:xfrm>
              <a:off x="6765353" y="3479747"/>
              <a:ext cx="496095" cy="358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6DF2FFDF-B2EE-6D45-B39F-9DA440C8BEA0}"/>
                </a:ext>
              </a:extLst>
            </p:cNvPr>
            <p:cNvSpPr/>
            <p:nvPr/>
          </p:nvSpPr>
          <p:spPr>
            <a:xfrm>
              <a:off x="4131016" y="2919394"/>
              <a:ext cx="911507" cy="4774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6DF2FFDF-B2EE-6D45-B39F-9DA440C8BEA0}"/>
                </a:ext>
              </a:extLst>
            </p:cNvPr>
            <p:cNvSpPr/>
            <p:nvPr/>
          </p:nvSpPr>
          <p:spPr>
            <a:xfrm>
              <a:off x="5453933" y="2916169"/>
              <a:ext cx="911507" cy="4774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</a:t>
              </a:r>
              <a:endPara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8EDFC5E1-CBE4-6B40-8E76-D1AFAF85A1C5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347488" y="3154897"/>
              <a:ext cx="783528" cy="3225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E8ED7157-D333-DD44-9B66-E00144D57CC9}"/>
                </a:ext>
              </a:extLst>
            </p:cNvPr>
            <p:cNvCxnSpPr>
              <a:cxnSpLocks/>
            </p:cNvCxnSpPr>
            <p:nvPr/>
          </p:nvCxnSpPr>
          <p:spPr>
            <a:xfrm>
              <a:off x="2177584" y="3154897"/>
              <a:ext cx="1098218" cy="0"/>
            </a:xfrm>
            <a:prstGeom prst="line">
              <a:avLst/>
            </a:prstGeom>
            <a:ln w="19050"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8EDFC5E1-CBE4-6B40-8E76-D1AFAF85A1C5}"/>
                </a:ext>
              </a:extLst>
            </p:cNvPr>
            <p:cNvCxnSpPr>
              <a:cxnSpLocks/>
              <a:stCxn id="19" idx="3"/>
              <a:endCxn id="20" idx="1"/>
            </p:cNvCxnSpPr>
            <p:nvPr/>
          </p:nvCxnSpPr>
          <p:spPr>
            <a:xfrm flipV="1">
              <a:off x="5042523" y="3154897"/>
              <a:ext cx="411410" cy="3225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xmlns="" id="{C9DAE781-1FA2-9C45-B3C7-DEAE068DD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21888" y="2872089"/>
              <a:ext cx="258337" cy="5702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6" name="Group 25"/>
          <p:cNvGrpSpPr/>
          <p:nvPr/>
        </p:nvGrpSpPr>
        <p:grpSpPr>
          <a:xfrm rot="16200000">
            <a:off x="1697713" y="1762488"/>
            <a:ext cx="4639948" cy="1301580"/>
            <a:chOff x="2035700" y="1394967"/>
            <a:chExt cx="6291154" cy="1468215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8EDFC5E1-CBE4-6B40-8E76-D1AFAF85A1C5}"/>
                </a:ext>
              </a:extLst>
            </p:cNvPr>
            <p:cNvCxnSpPr>
              <a:cxnSpLocks/>
            </p:cNvCxnSpPr>
            <p:nvPr/>
          </p:nvCxnSpPr>
          <p:spPr>
            <a:xfrm>
              <a:off x="3306616" y="2146998"/>
              <a:ext cx="833072" cy="0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6DF2FFDF-B2EE-6D45-B39F-9DA440C8BEA0}"/>
                </a:ext>
              </a:extLst>
            </p:cNvPr>
            <p:cNvSpPr/>
            <p:nvPr/>
          </p:nvSpPr>
          <p:spPr>
            <a:xfrm>
              <a:off x="4147036" y="1908270"/>
              <a:ext cx="911507" cy="4774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9E652BD2-C273-9B47-8454-DCE9ACBD5442}"/>
                </a:ext>
              </a:extLst>
            </p:cNvPr>
            <p:cNvSpPr/>
            <p:nvPr/>
          </p:nvSpPr>
          <p:spPr>
            <a:xfrm>
              <a:off x="5454569" y="2385726"/>
              <a:ext cx="911507" cy="4774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CU-U</a:t>
              </a:r>
              <a:endPara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14F35A40-EA0A-9544-9486-C776E76818A8}"/>
                </a:ext>
              </a:extLst>
            </p:cNvPr>
            <p:cNvSpPr/>
            <p:nvPr/>
          </p:nvSpPr>
          <p:spPr>
            <a:xfrm>
              <a:off x="5454569" y="1474569"/>
              <a:ext cx="911507" cy="4774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CU-C</a:t>
              </a:r>
              <a:endPara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C824DB34-21D6-B246-8C38-1150C1917991}"/>
                </a:ext>
              </a:extLst>
            </p:cNvPr>
            <p:cNvCxnSpPr>
              <a:cxnSpLocks/>
              <a:stCxn id="34" idx="3"/>
              <a:endCxn id="36" idx="1"/>
            </p:cNvCxnSpPr>
            <p:nvPr/>
          </p:nvCxnSpPr>
          <p:spPr>
            <a:xfrm flipV="1">
              <a:off x="5058544" y="1713297"/>
              <a:ext cx="396026" cy="433701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A49CC313-AF54-9C44-8E5E-4842D5B209BC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5058544" y="2146998"/>
              <a:ext cx="396026" cy="477456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CCD3BC9A-FD2F-6D47-9D70-C17B12720A39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 flipV="1">
              <a:off x="5910323" y="1952025"/>
              <a:ext cx="0" cy="433701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5CC4CF45-F351-394E-91FD-412C7362C9A2}"/>
                </a:ext>
              </a:extLst>
            </p:cNvPr>
            <p:cNvSpPr/>
            <p:nvPr/>
          </p:nvSpPr>
          <p:spPr>
            <a:xfrm>
              <a:off x="7321012" y="1474569"/>
              <a:ext cx="1005842" cy="4774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</a:t>
              </a:r>
              <a:r>
                <a:rPr lang="en-US" sz="1200" dirty="0" smtClean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CP</a:t>
              </a:r>
              <a:endPara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28D680C0-7420-CF41-AD3B-67F421D9BE11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6366076" y="1713298"/>
              <a:ext cx="95493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21A8931-F3FC-0647-99E9-1D08910B49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6076" y="2619687"/>
              <a:ext cx="1141557" cy="4767"/>
            </a:xfrm>
            <a:prstGeom prst="line">
              <a:avLst/>
            </a:prstGeom>
            <a:ln w="1905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E8ED7157-D333-DD44-9B66-E00144D57CC9}"/>
                </a:ext>
              </a:extLst>
            </p:cNvPr>
            <p:cNvCxnSpPr>
              <a:cxnSpLocks/>
            </p:cNvCxnSpPr>
            <p:nvPr/>
          </p:nvCxnSpPr>
          <p:spPr>
            <a:xfrm>
              <a:off x="2172734" y="2144705"/>
              <a:ext cx="1098218" cy="0"/>
            </a:xfrm>
            <a:prstGeom prst="line">
              <a:avLst/>
            </a:prstGeom>
            <a:ln w="19050"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2EDBE943-BAA7-8241-9C3D-A9602A73F1F0}"/>
                </a:ext>
              </a:extLst>
            </p:cNvPr>
            <p:cNvSpPr txBox="1"/>
            <p:nvPr/>
          </p:nvSpPr>
          <p:spPr>
            <a:xfrm>
              <a:off x="3401674" y="2168030"/>
              <a:ext cx="786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Open </a:t>
              </a:r>
            </a:p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Fronthaul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xmlns="" id="{9C13D57A-AAA0-334E-9E9E-E3A981646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147357" y="1394967"/>
              <a:ext cx="201962" cy="111411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25F63154-FE46-4C45-B199-916C758F463E}"/>
                </a:ext>
              </a:extLst>
            </p:cNvPr>
            <p:cNvSpPr txBox="1"/>
            <p:nvPr/>
          </p:nvSpPr>
          <p:spPr>
            <a:xfrm>
              <a:off x="2950041" y="2292547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7F49F243-CAAE-BE4B-A80F-CC5AA9A904F1}"/>
                </a:ext>
              </a:extLst>
            </p:cNvPr>
            <p:cNvSpPr txBox="1"/>
            <p:nvPr/>
          </p:nvSpPr>
          <p:spPr>
            <a:xfrm>
              <a:off x="4858666" y="1574797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F1-U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93219421-A847-1041-80B4-D5421624F706}"/>
                </a:ext>
              </a:extLst>
            </p:cNvPr>
            <p:cNvSpPr txBox="1"/>
            <p:nvPr/>
          </p:nvSpPr>
          <p:spPr>
            <a:xfrm>
              <a:off x="4897175" y="2514278"/>
              <a:ext cx="4619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F1-C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97D61FA0-139E-884E-B5DA-5A9E4668F6AC}"/>
                </a:ext>
              </a:extLst>
            </p:cNvPr>
            <p:cNvSpPr txBox="1"/>
            <p:nvPr/>
          </p:nvSpPr>
          <p:spPr>
            <a:xfrm>
              <a:off x="6668237" y="1460409"/>
              <a:ext cx="3626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N3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430A9163-48E4-8143-A37B-0F63A87B78D9}"/>
                </a:ext>
              </a:extLst>
            </p:cNvPr>
            <p:cNvSpPr txBox="1"/>
            <p:nvPr/>
          </p:nvSpPr>
          <p:spPr>
            <a:xfrm>
              <a:off x="6668236" y="2370582"/>
              <a:ext cx="3626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N2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xmlns="" id="{F714907B-86D7-D647-99C1-0825E36F9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35700" y="1861897"/>
              <a:ext cx="258337" cy="5702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xmlns="" id="{B8BB9B25-D16F-AC49-9B4C-F363A722187B}"/>
                </a:ext>
              </a:extLst>
            </p:cNvPr>
            <p:cNvSpPr/>
            <p:nvPr/>
          </p:nvSpPr>
          <p:spPr>
            <a:xfrm>
              <a:off x="7321013" y="2385726"/>
              <a:ext cx="1005841" cy="4774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 </a:t>
              </a:r>
              <a:r>
                <a:rPr lang="en-US" sz="1200" dirty="0" smtClean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UP</a:t>
              </a:r>
              <a:endPara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47E18AC3-26EB-FD45-951B-7D7CFCAA7055}"/>
              </a:ext>
            </a:extLst>
          </p:cNvPr>
          <p:cNvCxnSpPr>
            <a:cxnSpLocks/>
            <a:stCxn id="52" idx="0"/>
            <a:endCxn id="34" idx="2"/>
          </p:cNvCxnSpPr>
          <p:nvPr/>
        </p:nvCxnSpPr>
        <p:spPr>
          <a:xfrm flipH="1">
            <a:off x="3860732" y="464225"/>
            <a:ext cx="384478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 rot="16200000">
            <a:off x="4694718" y="732932"/>
            <a:ext cx="4646606" cy="3367349"/>
            <a:chOff x="2043049" y="234683"/>
            <a:chExt cx="6282781" cy="4177695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xmlns="" id="{6495BCBD-9AC7-5E42-94C7-46C4FE25C6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7263" y="712140"/>
              <a:ext cx="0" cy="1338384"/>
            </a:xfrm>
            <a:prstGeom prst="line">
              <a:avLst/>
            </a:prstGeom>
            <a:ln w="28575">
              <a:solidFill>
                <a:schemeClr val="accent5">
                  <a:lumMod val="75000"/>
                  <a:alpha val="50000"/>
                </a:schemeClr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6DF2FFDF-B2EE-6D45-B39F-9DA440C8BEA0}"/>
                </a:ext>
              </a:extLst>
            </p:cNvPr>
            <p:cNvSpPr/>
            <p:nvPr/>
          </p:nvSpPr>
          <p:spPr>
            <a:xfrm>
              <a:off x="4147036" y="3419195"/>
              <a:ext cx="911507" cy="4774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2A3C1D99-AB54-624E-A79A-1D8239FAB1AC}"/>
                </a:ext>
              </a:extLst>
            </p:cNvPr>
            <p:cNvCxnSpPr>
              <a:cxnSpLocks/>
            </p:cNvCxnSpPr>
            <p:nvPr/>
          </p:nvCxnSpPr>
          <p:spPr>
            <a:xfrm>
              <a:off x="3375107" y="3655629"/>
              <a:ext cx="771929" cy="229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C824DB34-21D6-B246-8C38-1150C1917991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 flipV="1">
              <a:off x="5058544" y="3224222"/>
              <a:ext cx="396026" cy="433701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A49CC313-AF54-9C44-8E5E-4842D5B209BC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>
              <a:off x="5058544" y="3657923"/>
              <a:ext cx="396026" cy="477456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CCD3BC9A-FD2F-6D47-9D70-C17B12720A39}"/>
                </a:ext>
              </a:extLst>
            </p:cNvPr>
            <p:cNvCxnSpPr>
              <a:cxnSpLocks/>
              <a:stCxn id="64" idx="0"/>
              <a:endCxn id="69" idx="2"/>
            </p:cNvCxnSpPr>
            <p:nvPr/>
          </p:nvCxnSpPr>
          <p:spPr>
            <a:xfrm flipV="1">
              <a:off x="5910323" y="3462950"/>
              <a:ext cx="0" cy="433701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5CC4CF45-F351-394E-91FD-412C7362C9A2}"/>
                </a:ext>
              </a:extLst>
            </p:cNvPr>
            <p:cNvSpPr/>
            <p:nvPr/>
          </p:nvSpPr>
          <p:spPr>
            <a:xfrm>
              <a:off x="7356084" y="2985493"/>
              <a:ext cx="969746" cy="4774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</a:t>
              </a:r>
              <a:r>
                <a:rPr lang="en-US" sz="1200" dirty="0" smtClean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CP</a:t>
              </a:r>
              <a:endPara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28D680C0-7420-CF41-AD3B-67F421D9BE11}"/>
                </a:ext>
              </a:extLst>
            </p:cNvPr>
            <p:cNvCxnSpPr>
              <a:cxnSpLocks/>
              <a:stCxn id="69" idx="3"/>
            </p:cNvCxnSpPr>
            <p:nvPr/>
          </p:nvCxnSpPr>
          <p:spPr>
            <a:xfrm>
              <a:off x="6366076" y="3224222"/>
              <a:ext cx="1048247" cy="0"/>
            </a:xfrm>
            <a:prstGeom prst="line">
              <a:avLst/>
            </a:prstGeom>
            <a:ln w="1905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xmlns="" id="{021A8931-F3FC-0647-99E9-1D08910B49A6}"/>
                </a:ext>
              </a:extLst>
            </p:cNvPr>
            <p:cNvCxnSpPr>
              <a:cxnSpLocks/>
              <a:stCxn id="64" idx="3"/>
            </p:cNvCxnSpPr>
            <p:nvPr/>
          </p:nvCxnSpPr>
          <p:spPr>
            <a:xfrm flipV="1">
              <a:off x="6366076" y="4130612"/>
              <a:ext cx="1141557" cy="4767"/>
            </a:xfrm>
            <a:prstGeom prst="line">
              <a:avLst/>
            </a:prstGeom>
            <a:ln w="1905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xmlns="" id="{872EA3C1-241E-1A4A-B385-BD099B2A3397}"/>
                </a:ext>
              </a:extLst>
            </p:cNvPr>
            <p:cNvCxnSpPr>
              <a:cxnSpLocks/>
            </p:cNvCxnSpPr>
            <p:nvPr/>
          </p:nvCxnSpPr>
          <p:spPr>
            <a:xfrm>
              <a:off x="2208076" y="3655629"/>
              <a:ext cx="1098218" cy="0"/>
            </a:xfrm>
            <a:prstGeom prst="line">
              <a:avLst/>
            </a:prstGeom>
            <a:ln w="19050"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xmlns="" id="{B41138E3-D2E4-C54E-B4A4-CCEF1A4BE906}"/>
                </a:ext>
              </a:extLst>
            </p:cNvPr>
            <p:cNvSpPr/>
            <p:nvPr/>
          </p:nvSpPr>
          <p:spPr>
            <a:xfrm>
              <a:off x="4725590" y="2050524"/>
              <a:ext cx="1703785" cy="477456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Near </a:t>
              </a:r>
            </a:p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RT-RIC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xmlns="" id="{30DE14EB-3C0D-3841-AAF2-FA9EE5A2260F}"/>
                </a:ext>
              </a:extLst>
            </p:cNvPr>
            <p:cNvCxnSpPr>
              <a:cxnSpLocks/>
              <a:stCxn id="69" idx="0"/>
            </p:cNvCxnSpPr>
            <p:nvPr/>
          </p:nvCxnSpPr>
          <p:spPr>
            <a:xfrm flipV="1">
              <a:off x="5910323" y="2508038"/>
              <a:ext cx="0" cy="477456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3" name="Elbow Connector 72">
              <a:extLst>
                <a:ext uri="{FF2B5EF4-FFF2-40B4-BE49-F238E27FC236}">
                  <a16:creationId xmlns:a16="http://schemas.microsoft.com/office/drawing/2014/main" xmlns="" id="{2D033BCA-C1A0-8A46-9F6D-61C44A97B3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0953" y="2289252"/>
              <a:ext cx="53774" cy="1918369"/>
            </a:xfrm>
            <a:prstGeom prst="bentConnector4">
              <a:avLst>
                <a:gd name="adj1" fmla="val -425113"/>
                <a:gd name="adj2" fmla="val 99996"/>
              </a:avLst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4" name="Elbow Connector 73">
              <a:extLst>
                <a:ext uri="{FF2B5EF4-FFF2-40B4-BE49-F238E27FC236}">
                  <a16:creationId xmlns:a16="http://schemas.microsoft.com/office/drawing/2014/main" xmlns="" id="{D87A4748-ABBF-1043-8BFC-06DAA0E8828D}"/>
                </a:ext>
              </a:extLst>
            </p:cNvPr>
            <p:cNvCxnSpPr>
              <a:cxnSpLocks/>
              <a:stCxn id="76" idx="1"/>
            </p:cNvCxnSpPr>
            <p:nvPr/>
          </p:nvCxnSpPr>
          <p:spPr>
            <a:xfrm rot="10800000" flipV="1">
              <a:off x="4602791" y="2289252"/>
              <a:ext cx="122800" cy="1129943"/>
            </a:xfrm>
            <a:prstGeom prst="bentConnector2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xmlns="" id="{1A91A5C6-AE54-F740-B0FD-1165A8AB2F80}"/>
                </a:ext>
              </a:extLst>
            </p:cNvPr>
            <p:cNvGrpSpPr/>
            <p:nvPr/>
          </p:nvGrpSpPr>
          <p:grpSpPr>
            <a:xfrm>
              <a:off x="4731094" y="977165"/>
              <a:ext cx="1199849" cy="1020767"/>
              <a:chOff x="6704146" y="271505"/>
              <a:chExt cx="1599799" cy="1361022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xmlns="" id="{D9B021C9-9A45-0449-A895-5B136A83AE0D}"/>
                  </a:ext>
                </a:extLst>
              </p:cNvPr>
              <p:cNvSpPr/>
              <p:nvPr/>
            </p:nvSpPr>
            <p:spPr>
              <a:xfrm rot="16200000">
                <a:off x="6235393" y="740258"/>
                <a:ext cx="1361022" cy="423515"/>
              </a:xfrm>
              <a:prstGeom prst="rect">
                <a:avLst/>
              </a:prstGeom>
              <a:solidFill>
                <a:srgbClr val="809D1F"/>
              </a:solidFill>
              <a:ln>
                <a:solidFill>
                  <a:srgbClr val="809D1F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RRM Apps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xmlns="" id="{F09EFE38-F86E-C247-9B88-82D72EFC0A01}"/>
                  </a:ext>
                </a:extLst>
              </p:cNvPr>
              <p:cNvSpPr/>
              <p:nvPr/>
            </p:nvSpPr>
            <p:spPr>
              <a:xfrm rot="16200000">
                <a:off x="6823536" y="740258"/>
                <a:ext cx="1361020" cy="423515"/>
              </a:xfrm>
              <a:prstGeom prst="rect">
                <a:avLst/>
              </a:prstGeom>
              <a:solidFill>
                <a:srgbClr val="809D1F"/>
              </a:solidFill>
              <a:ln>
                <a:solidFill>
                  <a:srgbClr val="809D1F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SON Apps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xmlns="" id="{4579983E-78FD-C843-9E9E-61FC2F17E1C8}"/>
                  </a:ext>
                </a:extLst>
              </p:cNvPr>
              <p:cNvSpPr/>
              <p:nvPr/>
            </p:nvSpPr>
            <p:spPr>
              <a:xfrm rot="16200000">
                <a:off x="7411679" y="740258"/>
                <a:ext cx="1361018" cy="423515"/>
              </a:xfrm>
              <a:prstGeom prst="rect">
                <a:avLst/>
              </a:prstGeom>
              <a:solidFill>
                <a:srgbClr val="809D1F"/>
              </a:solidFill>
              <a:ln>
                <a:solidFill>
                  <a:srgbClr val="809D1F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Policy Apps</a:t>
                </a:r>
              </a:p>
            </p:txBody>
          </p:sp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xmlns="" id="{E95BEFDF-A634-914E-8740-7409F6B4059B}"/>
                </a:ext>
              </a:extLst>
            </p:cNvPr>
            <p:cNvSpPr/>
            <p:nvPr/>
          </p:nvSpPr>
          <p:spPr>
            <a:xfrm>
              <a:off x="3205313" y="234683"/>
              <a:ext cx="5120517" cy="544879"/>
            </a:xfrm>
            <a:prstGeom prst="rect">
              <a:avLst/>
            </a:prstGeom>
            <a:ln>
              <a:solidFill>
                <a:schemeClr val="accent5">
                  <a:lumMod val="75000"/>
                  <a:alpha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           Management  </a:t>
              </a: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Plane  (</a:t>
              </a:r>
              <a:r>
                <a:rPr lang="en-US" sz="1200" dirty="0" smtClean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OSS/BSS)</a:t>
              </a:r>
              <a:endPara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DDF9C197-32F2-514D-8211-FB4EAB129D15}"/>
                </a:ext>
              </a:extLst>
            </p:cNvPr>
            <p:cNvSpPr/>
            <p:nvPr/>
          </p:nvSpPr>
          <p:spPr>
            <a:xfrm>
              <a:off x="6660080" y="348305"/>
              <a:ext cx="1526968" cy="31763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Non-RT-RIC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0C3691E-D52E-3F44-AF75-874E5B40F34D}"/>
                </a:ext>
              </a:extLst>
            </p:cNvPr>
            <p:cNvSpPr txBox="1"/>
            <p:nvPr/>
          </p:nvSpPr>
          <p:spPr>
            <a:xfrm>
              <a:off x="6236505" y="1286905"/>
              <a:ext cx="352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A1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E94415EA-E1A6-7C49-922F-5823BAF1E4D7}"/>
                </a:ext>
              </a:extLst>
            </p:cNvPr>
            <p:cNvSpPr txBox="1"/>
            <p:nvPr/>
          </p:nvSpPr>
          <p:spPr>
            <a:xfrm>
              <a:off x="3427685" y="3678955"/>
              <a:ext cx="786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Open </a:t>
              </a:r>
            </a:p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Fronthaul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xmlns="" id="{CF797087-4BEC-4D44-B996-88CFC77AD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205313" y="2905893"/>
              <a:ext cx="201962" cy="111411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9D570A87-1992-A348-83D9-02B2759DE0D7}"/>
                </a:ext>
              </a:extLst>
            </p:cNvPr>
            <p:cNvSpPr txBox="1"/>
            <p:nvPr/>
          </p:nvSpPr>
          <p:spPr>
            <a:xfrm>
              <a:off x="2977731" y="3803473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4B71DA3F-B687-2D41-A250-4204B9D7A65B}"/>
                </a:ext>
              </a:extLst>
            </p:cNvPr>
            <p:cNvSpPr txBox="1"/>
            <p:nvPr/>
          </p:nvSpPr>
          <p:spPr>
            <a:xfrm>
              <a:off x="5898585" y="3541300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E1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9BD0AE31-9460-A742-8E09-EABA82FCA555}"/>
                </a:ext>
              </a:extLst>
            </p:cNvPr>
            <p:cNvSpPr txBox="1"/>
            <p:nvPr/>
          </p:nvSpPr>
          <p:spPr>
            <a:xfrm>
              <a:off x="4889027" y="3050993"/>
              <a:ext cx="479618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F1-U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C98E61FC-C574-3049-9107-3D693029819A}"/>
                </a:ext>
              </a:extLst>
            </p:cNvPr>
            <p:cNvSpPr txBox="1"/>
            <p:nvPr/>
          </p:nvSpPr>
          <p:spPr>
            <a:xfrm>
              <a:off x="4883573" y="4025202"/>
              <a:ext cx="461986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F1-C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55839BC7-BE32-554B-9AAF-780B7DE6A830}"/>
                </a:ext>
              </a:extLst>
            </p:cNvPr>
            <p:cNvSpPr txBox="1"/>
            <p:nvPr/>
          </p:nvSpPr>
          <p:spPr>
            <a:xfrm>
              <a:off x="6542001" y="2632528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E2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59E3AD80-5ED2-A345-9BFD-738484EBD974}"/>
                </a:ext>
              </a:extLst>
            </p:cNvPr>
            <p:cNvSpPr txBox="1"/>
            <p:nvPr/>
          </p:nvSpPr>
          <p:spPr>
            <a:xfrm>
              <a:off x="5902602" y="2628893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E2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DA867137-85FF-3D42-8208-0D0770438F5E}"/>
                </a:ext>
              </a:extLst>
            </p:cNvPr>
            <p:cNvSpPr txBox="1"/>
            <p:nvPr/>
          </p:nvSpPr>
          <p:spPr>
            <a:xfrm>
              <a:off x="4602790" y="2628893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E2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75D33211-0B59-9E48-A870-DDF256B97734}"/>
                </a:ext>
              </a:extLst>
            </p:cNvPr>
            <p:cNvSpPr txBox="1"/>
            <p:nvPr/>
          </p:nvSpPr>
          <p:spPr>
            <a:xfrm>
              <a:off x="6761010" y="3225204"/>
              <a:ext cx="3626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N3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7A6EE304-6950-FE4F-991C-2B0C93EF45A7}"/>
                </a:ext>
              </a:extLst>
            </p:cNvPr>
            <p:cNvSpPr txBox="1"/>
            <p:nvPr/>
          </p:nvSpPr>
          <p:spPr>
            <a:xfrm>
              <a:off x="6761014" y="4135379"/>
              <a:ext cx="3626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N2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xmlns="" id="{9E652BD2-C273-9B47-8454-DCE9ACBD5442}"/>
                </a:ext>
              </a:extLst>
            </p:cNvPr>
            <p:cNvSpPr/>
            <p:nvPr/>
          </p:nvSpPr>
          <p:spPr>
            <a:xfrm>
              <a:off x="5454569" y="3896651"/>
              <a:ext cx="911507" cy="4774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CU-U</a:t>
              </a:r>
              <a:endPara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xmlns="" id="{BA465465-FD54-1B4A-AA02-F8A709879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3049" y="3372822"/>
              <a:ext cx="258337" cy="5702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xmlns="" id="{B8BB9B25-D16F-AC49-9B4C-F363A722187B}"/>
                </a:ext>
              </a:extLst>
            </p:cNvPr>
            <p:cNvSpPr/>
            <p:nvPr/>
          </p:nvSpPr>
          <p:spPr>
            <a:xfrm>
              <a:off x="7356084" y="3896650"/>
              <a:ext cx="969746" cy="4774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</a:t>
              </a:r>
              <a:r>
                <a:rPr lang="en-US" sz="1200" dirty="0" smtClean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UP</a:t>
              </a:r>
              <a:endPara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14F35A40-EA0A-9544-9486-C776E76818A8}"/>
                </a:ext>
              </a:extLst>
            </p:cNvPr>
            <p:cNvSpPr/>
            <p:nvPr/>
          </p:nvSpPr>
          <p:spPr>
            <a:xfrm>
              <a:off x="5454569" y="2985494"/>
              <a:ext cx="911507" cy="4774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CU-C</a:t>
              </a:r>
              <a:endPara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 rot="16200000">
            <a:off x="1933439" y="-30080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(a)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47E18AC3-26EB-FD45-951B-7D7CFCAA7055}"/>
              </a:ext>
            </a:extLst>
          </p:cNvPr>
          <p:cNvCxnSpPr>
            <a:cxnSpLocks/>
            <a:stCxn id="93" idx="0"/>
            <a:endCxn id="61" idx="2"/>
          </p:cNvCxnSpPr>
          <p:nvPr/>
        </p:nvCxnSpPr>
        <p:spPr>
          <a:xfrm flipH="1" flipV="1">
            <a:off x="7936427" y="451903"/>
            <a:ext cx="349576" cy="1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 rot="16200000">
            <a:off x="3872707" y="-30752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(b)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 rot="16200000">
            <a:off x="7949952" y="-41959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(c)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83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4E1657C9-7598-0147-9167-5B7FBBC5CE94}"/>
              </a:ext>
            </a:extLst>
          </p:cNvPr>
          <p:cNvGrpSpPr/>
          <p:nvPr/>
        </p:nvGrpSpPr>
        <p:grpSpPr>
          <a:xfrm flipH="1">
            <a:off x="1735504" y="852375"/>
            <a:ext cx="5608883" cy="2470783"/>
            <a:chOff x="1735504" y="852375"/>
            <a:chExt cx="5608883" cy="2470783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xmlns="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58051048-B9CA-CD42-A131-74D5A6BFB936}"/>
                </a:ext>
              </a:extLst>
            </p:cNvPr>
            <p:cNvGrpSpPr/>
            <p:nvPr/>
          </p:nvGrpSpPr>
          <p:grpSpPr>
            <a:xfrm>
              <a:off x="1735504" y="1294190"/>
              <a:ext cx="5608883" cy="2028968"/>
              <a:chOff x="1735504" y="1294190"/>
              <a:chExt cx="5608883" cy="2028968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xmlns="" id="{B81A6C4E-6E4F-C348-8C2A-CD28659D4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350" y="1674022"/>
                <a:ext cx="646947" cy="13798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xmlns="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xmlns="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xmlns="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xmlns="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xmlns="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User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xmlns="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Control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xmlns="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xmlns="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xmlns="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xmlns="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67113944-9E00-2E4C-AD82-C2883F40CAAB}"/>
                  </a:ext>
                </a:extLst>
              </p:cNvPr>
              <p:cNvSpPr/>
              <p:nvPr/>
            </p:nvSpPr>
            <p:spPr>
              <a:xfrm>
                <a:off x="4548592" y="1304781"/>
                <a:ext cx="10422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Base Station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xmlns="" id="{E80E45AD-C97D-6642-8D8E-873156505C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xmlns="" id="{48C2A3DF-B546-7640-A285-B6CA8B30B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7566" y="2734076"/>
                <a:ext cx="634788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xmlns="" id="{C39A7C89-973F-B44B-9535-1AD940B7B7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7566" y="1880979"/>
                <a:ext cx="0" cy="85283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xmlns="" id="{2C78790E-856D-D749-AC2D-D0AC7586BD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474" y="1890824"/>
                <a:ext cx="797335" cy="1808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2A79492E-F502-9747-9614-CAB8C7537BA0}"/>
                  </a:ext>
                </a:extLst>
              </p:cNvPr>
              <p:cNvSpPr/>
              <p:nvPr/>
            </p:nvSpPr>
            <p:spPr>
              <a:xfrm>
                <a:off x="6957743" y="1375911"/>
                <a:ext cx="38664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UE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234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09B71DB0-0A7D-8C47-84F1-6831358EE548}"/>
              </a:ext>
            </a:extLst>
          </p:cNvPr>
          <p:cNvGrpSpPr/>
          <p:nvPr/>
        </p:nvGrpSpPr>
        <p:grpSpPr>
          <a:xfrm>
            <a:off x="313005" y="2959827"/>
            <a:ext cx="4115101" cy="1489365"/>
            <a:chOff x="2843606" y="851887"/>
            <a:chExt cx="5945774" cy="2338760"/>
          </a:xfrm>
        </p:grpSpPr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52DFE0D4-2DF5-5749-B6E7-6EBAEB272739}"/>
                </a:ext>
              </a:extLst>
            </p:cNvPr>
            <p:cNvSpPr/>
            <p:nvPr/>
          </p:nvSpPr>
          <p:spPr>
            <a:xfrm>
              <a:off x="5332530" y="1416255"/>
              <a:ext cx="1215342" cy="636608"/>
            </a:xfrm>
            <a:prstGeom prst="rect">
              <a:avLst/>
            </a:prstGeom>
            <a:gradFill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9A58607E-6353-4D4B-8DAD-369A2D6F9C52}"/>
                </a:ext>
              </a:extLst>
            </p:cNvPr>
            <p:cNvSpPr/>
            <p:nvPr/>
          </p:nvSpPr>
          <p:spPr>
            <a:xfrm>
              <a:off x="7421638" y="2401639"/>
              <a:ext cx="1215342" cy="636608"/>
            </a:xfrm>
            <a:prstGeom prst="rect">
              <a:avLst/>
            </a:prstGeom>
            <a:solidFill>
              <a:srgbClr val="4472C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CU-C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7CC4C8D4-AF26-244B-AE97-4BCD5248CA09}"/>
                </a:ext>
              </a:extLst>
            </p:cNvPr>
            <p:cNvSpPr/>
            <p:nvPr/>
          </p:nvSpPr>
          <p:spPr>
            <a:xfrm>
              <a:off x="7421638" y="851887"/>
              <a:ext cx="1215342" cy="636608"/>
            </a:xfrm>
            <a:prstGeom prst="rect">
              <a:avLst/>
            </a:prstGeom>
            <a:solidFill>
              <a:srgbClr val="4472C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CU-U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BDBFD6D9-03C0-7F43-9C7F-A1B793D87B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7872" y="1170191"/>
              <a:ext cx="873766" cy="564368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9E68C377-9896-2543-A65B-C9C6BA7337C3}"/>
                </a:ext>
              </a:extLst>
            </p:cNvPr>
            <p:cNvCxnSpPr>
              <a:cxnSpLocks/>
            </p:cNvCxnSpPr>
            <p:nvPr/>
          </p:nvCxnSpPr>
          <p:spPr>
            <a:xfrm>
              <a:off x="6547872" y="1734559"/>
              <a:ext cx="873766" cy="98538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C2DD1E09-988F-9340-8810-341D5C0C1C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9309" y="1488495"/>
              <a:ext cx="0" cy="91314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EBE37708-9C94-744A-A362-22E951ED980D}"/>
                </a:ext>
              </a:extLst>
            </p:cNvPr>
            <p:cNvCxnSpPr>
              <a:cxnSpLocks/>
            </p:cNvCxnSpPr>
            <p:nvPr/>
          </p:nvCxnSpPr>
          <p:spPr>
            <a:xfrm>
              <a:off x="3924128" y="1734559"/>
              <a:ext cx="1408402" cy="0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="" xmlns:a16="http://schemas.microsoft.com/office/drawing/2014/main" id="{F07874A8-4CC7-7040-A75D-E6F6F26CF55D}"/>
                </a:ext>
              </a:extLst>
            </p:cNvPr>
            <p:cNvSpPr/>
            <p:nvPr/>
          </p:nvSpPr>
          <p:spPr>
            <a:xfrm>
              <a:off x="2843606" y="1404498"/>
              <a:ext cx="1215343" cy="636609"/>
            </a:xfrm>
            <a:prstGeom prst="rect">
              <a:avLst/>
            </a:prstGeom>
            <a:gradFill flip="none" rotWithShape="1"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66DF3DFB-DC33-2548-80C0-78C42E2D66FC}"/>
                </a:ext>
              </a:extLst>
            </p:cNvPr>
            <p:cNvSpPr/>
            <p:nvPr/>
          </p:nvSpPr>
          <p:spPr>
            <a:xfrm>
              <a:off x="7574038" y="1004287"/>
              <a:ext cx="1215342" cy="6366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CU-C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F7F574A3-993E-6348-877A-E48FE2C42B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7872" y="1322591"/>
              <a:ext cx="1026166" cy="411968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7B5D765F-55AA-6F4B-9BF2-84B46E68B308}"/>
                </a:ext>
              </a:extLst>
            </p:cNvPr>
            <p:cNvCxnSpPr>
              <a:cxnSpLocks/>
            </p:cNvCxnSpPr>
            <p:nvPr/>
          </p:nvCxnSpPr>
          <p:spPr>
            <a:xfrm>
              <a:off x="6547872" y="1700695"/>
              <a:ext cx="1026166" cy="1137784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33FAD0B7-ECA5-F647-BADB-0499130302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1709" y="1640895"/>
              <a:ext cx="0" cy="913144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7F44EE2D-CCAB-C941-A8DF-E4F5900CD0E6}"/>
                </a:ext>
              </a:extLst>
            </p:cNvPr>
            <p:cNvSpPr/>
            <p:nvPr/>
          </p:nvSpPr>
          <p:spPr>
            <a:xfrm>
              <a:off x="7574038" y="2554039"/>
              <a:ext cx="1215342" cy="6366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CU-U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="" xmlns:a16="http://schemas.microsoft.com/office/drawing/2014/main" id="{9B99D725-AF70-A743-91AA-2BF7FA775D8C}"/>
              </a:ext>
            </a:extLst>
          </p:cNvPr>
          <p:cNvGrpSpPr/>
          <p:nvPr/>
        </p:nvGrpSpPr>
        <p:grpSpPr>
          <a:xfrm>
            <a:off x="313005" y="214603"/>
            <a:ext cx="4114797" cy="1489365"/>
            <a:chOff x="2840236" y="851887"/>
            <a:chExt cx="5796744" cy="2186360"/>
          </a:xfrm>
        </p:grpSpPr>
        <p:sp>
          <p:nvSpPr>
            <p:cNvPr id="57" name="Rectangle 56">
              <a:extLst>
                <a:ext uri="{FF2B5EF4-FFF2-40B4-BE49-F238E27FC236}">
                  <a16:creationId xmlns="" xmlns:a16="http://schemas.microsoft.com/office/drawing/2014/main" id="{FBE4FEF7-9449-2B42-9EFA-E9BF9EB1FBC2}"/>
                </a:ext>
              </a:extLst>
            </p:cNvPr>
            <p:cNvSpPr/>
            <p:nvPr/>
          </p:nvSpPr>
          <p:spPr>
            <a:xfrm>
              <a:off x="5332530" y="1416255"/>
              <a:ext cx="1215342" cy="636608"/>
            </a:xfrm>
            <a:prstGeom prst="rect">
              <a:avLst/>
            </a:prstGeom>
            <a:gradFill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="" xmlns:a16="http://schemas.microsoft.com/office/drawing/2014/main" id="{5370775A-C46F-8F47-93EA-F8E7CA973CD6}"/>
                </a:ext>
              </a:extLst>
            </p:cNvPr>
            <p:cNvSpPr/>
            <p:nvPr/>
          </p:nvSpPr>
          <p:spPr>
            <a:xfrm>
              <a:off x="7421638" y="2401639"/>
              <a:ext cx="1215342" cy="636608"/>
            </a:xfrm>
            <a:prstGeom prst="rect">
              <a:avLst/>
            </a:prstGeom>
            <a:gradFill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CU-U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="" xmlns:a16="http://schemas.microsoft.com/office/drawing/2014/main" id="{DB9CB0C3-3582-204F-B626-3644584AE45E}"/>
                </a:ext>
              </a:extLst>
            </p:cNvPr>
            <p:cNvSpPr/>
            <p:nvPr/>
          </p:nvSpPr>
          <p:spPr>
            <a:xfrm>
              <a:off x="7421638" y="851887"/>
              <a:ext cx="1215342" cy="636608"/>
            </a:xfrm>
            <a:prstGeom prst="rect">
              <a:avLst/>
            </a:prstGeom>
            <a:gradFill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CU-C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E990D913-7BA5-3A41-A0AA-DD773C78CB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7872" y="1170191"/>
              <a:ext cx="873766" cy="564368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33B2E377-8E88-394F-BEA7-9B0A554E2379}"/>
                </a:ext>
              </a:extLst>
            </p:cNvPr>
            <p:cNvCxnSpPr>
              <a:cxnSpLocks/>
            </p:cNvCxnSpPr>
            <p:nvPr/>
          </p:nvCxnSpPr>
          <p:spPr>
            <a:xfrm>
              <a:off x="6547872" y="1734559"/>
              <a:ext cx="873766" cy="98538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D2C0A188-29A1-4549-B51D-55AD46E5C0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9309" y="1488495"/>
              <a:ext cx="0" cy="91314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3C8C1849-65BB-9645-A37D-01DDB229C762}"/>
                </a:ext>
              </a:extLst>
            </p:cNvPr>
            <p:cNvCxnSpPr>
              <a:cxnSpLocks/>
            </p:cNvCxnSpPr>
            <p:nvPr/>
          </p:nvCxnSpPr>
          <p:spPr>
            <a:xfrm>
              <a:off x="3924128" y="1734559"/>
              <a:ext cx="1408402" cy="0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="" xmlns:a16="http://schemas.microsoft.com/office/drawing/2014/main" id="{ABB93459-6204-B64B-ABEF-EDDAA51CB180}"/>
                </a:ext>
              </a:extLst>
            </p:cNvPr>
            <p:cNvSpPr/>
            <p:nvPr/>
          </p:nvSpPr>
          <p:spPr>
            <a:xfrm>
              <a:off x="2840236" y="1404498"/>
              <a:ext cx="1215342" cy="636608"/>
            </a:xfrm>
            <a:prstGeom prst="rect">
              <a:avLst/>
            </a:prstGeom>
            <a:gradFill flip="none" rotWithShape="1"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13005" y="1932828"/>
            <a:ext cx="738207" cy="470792"/>
            <a:chOff x="227747" y="1970783"/>
            <a:chExt cx="738207" cy="470792"/>
          </a:xfrm>
        </p:grpSpPr>
        <p:sp>
          <p:nvSpPr>
            <p:cNvPr id="68" name="Rectangle 67">
              <a:extLst>
                <a:ext uri="{FF2B5EF4-FFF2-40B4-BE49-F238E27FC236}">
                  <a16:creationId xmlns="" xmlns:a16="http://schemas.microsoft.com/office/drawing/2014/main" id="{7CC4C8D4-AF26-244B-AE97-4BCD5248CA09}"/>
                </a:ext>
              </a:extLst>
            </p:cNvPr>
            <p:cNvSpPr/>
            <p:nvPr/>
          </p:nvSpPr>
          <p:spPr>
            <a:xfrm flipH="1">
              <a:off x="227747" y="2232051"/>
              <a:ext cx="738207" cy="209524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Slice 2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="" xmlns:a16="http://schemas.microsoft.com/office/drawing/2014/main" id="{66DF3DFB-DC33-2548-80C0-78C42E2D66FC}"/>
                </a:ext>
              </a:extLst>
            </p:cNvPr>
            <p:cNvSpPr/>
            <p:nvPr/>
          </p:nvSpPr>
          <p:spPr>
            <a:xfrm>
              <a:off x="227747" y="1970783"/>
              <a:ext cx="738207" cy="2168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Slice 1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="" xmlns:a16="http://schemas.microsoft.com/office/drawing/2014/main" id="{B6C7870E-58D3-344C-8D37-D32354E924C2}"/>
              </a:ext>
            </a:extLst>
          </p:cNvPr>
          <p:cNvGrpSpPr/>
          <p:nvPr/>
        </p:nvGrpSpPr>
        <p:grpSpPr>
          <a:xfrm>
            <a:off x="4898576" y="214603"/>
            <a:ext cx="4105467" cy="1489365"/>
            <a:chOff x="2840526" y="4088555"/>
            <a:chExt cx="5796454" cy="2186360"/>
          </a:xfrm>
        </p:grpSpPr>
        <p:sp>
          <p:nvSpPr>
            <p:cNvPr id="71" name="Rectangle 70">
              <a:extLst>
                <a:ext uri="{FF2B5EF4-FFF2-40B4-BE49-F238E27FC236}">
                  <a16:creationId xmlns="" xmlns:a16="http://schemas.microsoft.com/office/drawing/2014/main" id="{6DF2FFDF-B2EE-6D45-B39F-9DA440C8BEA0}"/>
                </a:ext>
              </a:extLst>
            </p:cNvPr>
            <p:cNvSpPr/>
            <p:nvPr/>
          </p:nvSpPr>
          <p:spPr>
            <a:xfrm>
              <a:off x="5332530" y="4652923"/>
              <a:ext cx="1215342" cy="63660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9E652BD2-C273-9B47-8454-DCE9ACBD5442}"/>
                </a:ext>
              </a:extLst>
            </p:cNvPr>
            <p:cNvSpPr/>
            <p:nvPr/>
          </p:nvSpPr>
          <p:spPr>
            <a:xfrm>
              <a:off x="7421638" y="5638307"/>
              <a:ext cx="1215342" cy="636608"/>
            </a:xfrm>
            <a:prstGeom prst="rect">
              <a:avLst/>
            </a:prstGeom>
            <a:gradFill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CU-U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="" xmlns:a16="http://schemas.microsoft.com/office/drawing/2014/main" id="{14F35A40-EA0A-9544-9486-C776E76818A8}"/>
                </a:ext>
              </a:extLst>
            </p:cNvPr>
            <p:cNvSpPr/>
            <p:nvPr/>
          </p:nvSpPr>
          <p:spPr>
            <a:xfrm>
              <a:off x="7421638" y="4088555"/>
              <a:ext cx="1215342" cy="636608"/>
            </a:xfrm>
            <a:prstGeom prst="rect">
              <a:avLst/>
            </a:prstGeom>
            <a:gradFill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CU-C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="" xmlns:a16="http://schemas.microsoft.com/office/drawing/2014/main" id="{C824DB34-21D6-B246-8C38-1150C19179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7872" y="4406859"/>
              <a:ext cx="873766" cy="564368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="" xmlns:a16="http://schemas.microsoft.com/office/drawing/2014/main" id="{A49CC313-AF54-9C44-8E5E-4842D5B209BC}"/>
                </a:ext>
              </a:extLst>
            </p:cNvPr>
            <p:cNvCxnSpPr>
              <a:cxnSpLocks/>
            </p:cNvCxnSpPr>
            <p:nvPr/>
          </p:nvCxnSpPr>
          <p:spPr>
            <a:xfrm>
              <a:off x="6547872" y="4971227"/>
              <a:ext cx="873766" cy="98538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="" xmlns:a16="http://schemas.microsoft.com/office/drawing/2014/main" id="{CCD3BC9A-FD2F-6D47-9D70-C17B12720A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9309" y="4725163"/>
              <a:ext cx="0" cy="91314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="" xmlns:a16="http://schemas.microsoft.com/office/drawing/2014/main" id="{815EDCA3-CE1C-5E4F-AD39-8328FC3DBAAE}"/>
                </a:ext>
              </a:extLst>
            </p:cNvPr>
            <p:cNvCxnSpPr>
              <a:cxnSpLocks/>
            </p:cNvCxnSpPr>
            <p:nvPr/>
          </p:nvCxnSpPr>
          <p:spPr>
            <a:xfrm>
              <a:off x="3924128" y="4971227"/>
              <a:ext cx="1408402" cy="0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="" xmlns:a16="http://schemas.microsoft.com/office/drawing/2014/main" id="{D1FE275F-1408-BC43-A89A-A731D833FAE0}"/>
                </a:ext>
              </a:extLst>
            </p:cNvPr>
            <p:cNvSpPr/>
            <p:nvPr/>
          </p:nvSpPr>
          <p:spPr>
            <a:xfrm>
              <a:off x="5484930" y="4805323"/>
              <a:ext cx="1215342" cy="6366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="" xmlns:a16="http://schemas.microsoft.com/office/drawing/2014/main" id="{D69CF793-15FC-0C4C-B5FD-FD3C2A49DAD6}"/>
                </a:ext>
              </a:extLst>
            </p:cNvPr>
            <p:cNvCxnSpPr>
              <a:cxnSpLocks/>
            </p:cNvCxnSpPr>
            <p:nvPr/>
          </p:nvCxnSpPr>
          <p:spPr>
            <a:xfrm>
              <a:off x="3924128" y="4959470"/>
              <a:ext cx="1551277" cy="124077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="" xmlns:a16="http://schemas.microsoft.com/office/drawing/2014/main" id="{ACC947DA-3FC6-6248-B349-8CBC067145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272" y="4406859"/>
              <a:ext cx="721366" cy="716768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="" xmlns:a16="http://schemas.microsoft.com/office/drawing/2014/main" id="{D17AA2D7-DC58-F44D-B515-5240E638E017}"/>
                </a:ext>
              </a:extLst>
            </p:cNvPr>
            <p:cNvCxnSpPr>
              <a:cxnSpLocks/>
            </p:cNvCxnSpPr>
            <p:nvPr/>
          </p:nvCxnSpPr>
          <p:spPr>
            <a:xfrm>
              <a:off x="6700272" y="5086559"/>
              <a:ext cx="711841" cy="817748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="" xmlns:a16="http://schemas.microsoft.com/office/drawing/2014/main" id="{99240C95-54EC-7C42-B391-0F1905A60D7D}"/>
                </a:ext>
              </a:extLst>
            </p:cNvPr>
            <p:cNvSpPr/>
            <p:nvPr/>
          </p:nvSpPr>
          <p:spPr>
            <a:xfrm>
              <a:off x="2840526" y="4641166"/>
              <a:ext cx="1215342" cy="636608"/>
            </a:xfrm>
            <a:prstGeom prst="rect">
              <a:avLst/>
            </a:prstGeom>
            <a:gradFill flip="none" rotWithShape="1"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="" xmlns:a16="http://schemas.microsoft.com/office/drawing/2014/main" id="{B767C755-382C-7C44-91A2-401E19C42D5B}"/>
              </a:ext>
            </a:extLst>
          </p:cNvPr>
          <p:cNvGrpSpPr/>
          <p:nvPr/>
        </p:nvGrpSpPr>
        <p:grpSpPr>
          <a:xfrm>
            <a:off x="4884832" y="2959827"/>
            <a:ext cx="4108577" cy="1489365"/>
            <a:chOff x="2843816" y="4088555"/>
            <a:chExt cx="5945564" cy="2338760"/>
          </a:xfrm>
        </p:grpSpPr>
        <p:sp>
          <p:nvSpPr>
            <p:cNvPr id="84" name="Rectangle 83">
              <a:extLst>
                <a:ext uri="{FF2B5EF4-FFF2-40B4-BE49-F238E27FC236}">
                  <a16:creationId xmlns="" xmlns:a16="http://schemas.microsoft.com/office/drawing/2014/main" id="{4EDDEE8F-AC76-9C41-A8A2-29DD74879612}"/>
                </a:ext>
              </a:extLst>
            </p:cNvPr>
            <p:cNvSpPr/>
            <p:nvPr/>
          </p:nvSpPr>
          <p:spPr>
            <a:xfrm>
              <a:off x="5332530" y="4652923"/>
              <a:ext cx="1215342" cy="63660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="" xmlns:a16="http://schemas.microsoft.com/office/drawing/2014/main" id="{94EE1FC6-E972-D741-98DA-4BF9743B3387}"/>
                </a:ext>
              </a:extLst>
            </p:cNvPr>
            <p:cNvSpPr/>
            <p:nvPr/>
          </p:nvSpPr>
          <p:spPr>
            <a:xfrm>
              <a:off x="7421638" y="5638307"/>
              <a:ext cx="1215342" cy="63660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CU-C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="" xmlns:a16="http://schemas.microsoft.com/office/drawing/2014/main" id="{364E7FDA-6015-474B-88DC-026DA85DF122}"/>
                </a:ext>
              </a:extLst>
            </p:cNvPr>
            <p:cNvSpPr/>
            <p:nvPr/>
          </p:nvSpPr>
          <p:spPr>
            <a:xfrm>
              <a:off x="7421638" y="4088555"/>
              <a:ext cx="1215342" cy="63660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CU-U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="" xmlns:a16="http://schemas.microsoft.com/office/drawing/2014/main" id="{ACCC528C-50CF-1B47-BCD5-645D97D6D7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7872" y="4406859"/>
              <a:ext cx="873766" cy="564368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="" xmlns:a16="http://schemas.microsoft.com/office/drawing/2014/main" id="{6161A1A8-5F01-4647-B358-60D65B575EE3}"/>
                </a:ext>
              </a:extLst>
            </p:cNvPr>
            <p:cNvCxnSpPr>
              <a:cxnSpLocks/>
            </p:cNvCxnSpPr>
            <p:nvPr/>
          </p:nvCxnSpPr>
          <p:spPr>
            <a:xfrm>
              <a:off x="6547872" y="4971227"/>
              <a:ext cx="873766" cy="98538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="" xmlns:a16="http://schemas.microsoft.com/office/drawing/2014/main" id="{67426E84-C1D8-3047-8652-89AFCEF3C9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9309" y="4725163"/>
              <a:ext cx="0" cy="91314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="" xmlns:a16="http://schemas.microsoft.com/office/drawing/2014/main" id="{F48300CF-5F1B-EF48-92EE-24179E49ADE4}"/>
                </a:ext>
              </a:extLst>
            </p:cNvPr>
            <p:cNvCxnSpPr>
              <a:cxnSpLocks/>
            </p:cNvCxnSpPr>
            <p:nvPr/>
          </p:nvCxnSpPr>
          <p:spPr>
            <a:xfrm>
              <a:off x="3924128" y="4971227"/>
              <a:ext cx="1408402" cy="0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="" xmlns:a16="http://schemas.microsoft.com/office/drawing/2014/main" id="{199C78C3-9D96-1D4E-97F0-3FCC920E71D7}"/>
                </a:ext>
              </a:extLst>
            </p:cNvPr>
            <p:cNvSpPr/>
            <p:nvPr/>
          </p:nvSpPr>
          <p:spPr>
            <a:xfrm>
              <a:off x="5484930" y="4805323"/>
              <a:ext cx="1215342" cy="6366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="" xmlns:a16="http://schemas.microsoft.com/office/drawing/2014/main" id="{31C1C363-ED1D-4F4C-B068-6EA7FB01446A}"/>
                </a:ext>
              </a:extLst>
            </p:cNvPr>
            <p:cNvSpPr/>
            <p:nvPr/>
          </p:nvSpPr>
          <p:spPr>
            <a:xfrm>
              <a:off x="7574038" y="5790707"/>
              <a:ext cx="1215342" cy="6366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CU-U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="" xmlns:a16="http://schemas.microsoft.com/office/drawing/2014/main" id="{612E08B6-6237-E84A-9D57-11FA43385D43}"/>
                </a:ext>
              </a:extLst>
            </p:cNvPr>
            <p:cNvSpPr/>
            <p:nvPr/>
          </p:nvSpPr>
          <p:spPr>
            <a:xfrm>
              <a:off x="7574038" y="4240955"/>
              <a:ext cx="1215342" cy="6366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CU-C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="" xmlns:a16="http://schemas.microsoft.com/office/drawing/2014/main" id="{08D449F4-D983-B149-A052-A3767B01E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272" y="4559259"/>
              <a:ext cx="873766" cy="564368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="" xmlns:a16="http://schemas.microsoft.com/office/drawing/2014/main" id="{E0C95BB6-56E9-D14D-A2DE-72AA4583A2F0}"/>
                </a:ext>
              </a:extLst>
            </p:cNvPr>
            <p:cNvCxnSpPr>
              <a:cxnSpLocks/>
            </p:cNvCxnSpPr>
            <p:nvPr/>
          </p:nvCxnSpPr>
          <p:spPr>
            <a:xfrm>
              <a:off x="6700272" y="5095407"/>
              <a:ext cx="873766" cy="985384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="" xmlns:a16="http://schemas.microsoft.com/office/drawing/2014/main" id="{2574EEF2-8C2E-824B-B7F9-1E73BDC49F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1709" y="4877563"/>
              <a:ext cx="0" cy="913144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="" xmlns:a16="http://schemas.microsoft.com/office/drawing/2014/main" id="{7EE739BB-9887-814F-AB01-4BFC8AC49249}"/>
                </a:ext>
              </a:extLst>
            </p:cNvPr>
            <p:cNvCxnSpPr>
              <a:cxnSpLocks/>
            </p:cNvCxnSpPr>
            <p:nvPr/>
          </p:nvCxnSpPr>
          <p:spPr>
            <a:xfrm>
              <a:off x="3924128" y="4959470"/>
              <a:ext cx="1551277" cy="124077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="" xmlns:a16="http://schemas.microsoft.com/office/drawing/2014/main" id="{1DFE20D4-5BC7-6046-B49D-2FE934F4C585}"/>
                </a:ext>
              </a:extLst>
            </p:cNvPr>
            <p:cNvSpPr/>
            <p:nvPr/>
          </p:nvSpPr>
          <p:spPr>
            <a:xfrm>
              <a:off x="2843816" y="4641166"/>
              <a:ext cx="1215343" cy="636609"/>
            </a:xfrm>
            <a:prstGeom prst="rect">
              <a:avLst/>
            </a:prstGeom>
            <a:gradFill flip="none" rotWithShape="1"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333437" y="1333248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(a)</a:t>
            </a:r>
            <a:endParaRPr lang="en-US" sz="140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275914" y="4092601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(b)</a:t>
            </a:r>
            <a:endParaRPr lang="en-US" sz="140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958643" y="133324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(c)</a:t>
            </a:r>
            <a:endParaRPr lang="en-US" sz="140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949025" y="4043788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(d)</a:t>
            </a:r>
            <a:endParaRPr lang="en-US" sz="140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96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BA9EBAF-3D18-6342-B27F-22C03581FC9A}"/>
              </a:ext>
            </a:extLst>
          </p:cNvPr>
          <p:cNvGrpSpPr/>
          <p:nvPr/>
        </p:nvGrpSpPr>
        <p:grpSpPr>
          <a:xfrm flipH="1">
            <a:off x="1735504" y="852375"/>
            <a:ext cx="5608883" cy="2714264"/>
            <a:chOff x="1735504" y="852375"/>
            <a:chExt cx="5608883" cy="271426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xmlns="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xmlns="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xmlns="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</a:t>
              </a:r>
            </a:p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User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Control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xmlns="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xmlns="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xmlns="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67113944-9E00-2E4C-AD82-C2883F40CAAB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xmlns="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n 46">
              <a:extLst>
                <a:ext uri="{FF2B5EF4-FFF2-40B4-BE49-F238E27FC236}">
                  <a16:creationId xmlns:a16="http://schemas.microsoft.com/office/drawing/2014/main" xmlns="" id="{BCC170D1-35D7-864D-AD12-AE2F0923A3ED}"/>
                </a:ext>
              </a:extLst>
            </p:cNvPr>
            <p:cNvSpPr/>
            <p:nvPr/>
          </p:nvSpPr>
          <p:spPr>
            <a:xfrm rot="5400000">
              <a:off x="3674010" y="2322231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Can 125">
              <a:extLst>
                <a:ext uri="{FF2B5EF4-FFF2-40B4-BE49-F238E27FC236}">
                  <a16:creationId xmlns:a16="http://schemas.microsoft.com/office/drawing/2014/main" xmlns="" id="{92684504-6022-5246-85B0-B4D7D94542CB}"/>
                </a:ext>
              </a:extLst>
            </p:cNvPr>
            <p:cNvSpPr/>
            <p:nvPr/>
          </p:nvSpPr>
          <p:spPr>
            <a:xfrm rot="5400000">
              <a:off x="3674010" y="2129475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xmlns="" id="{50B97949-09B6-6E45-BDA6-B34E5AA42483}"/>
                </a:ext>
              </a:extLst>
            </p:cNvPr>
            <p:cNvSpPr/>
            <p:nvPr/>
          </p:nvSpPr>
          <p:spPr>
            <a:xfrm>
              <a:off x="3030894" y="2567812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xmlns="" id="{B77509E1-2D75-EE49-9173-D22339BC284B}"/>
                </a:ext>
              </a:extLst>
            </p:cNvPr>
            <p:cNvSpPr/>
            <p:nvPr/>
          </p:nvSpPr>
          <p:spPr>
            <a:xfrm>
              <a:off x="2377923" y="2450058"/>
              <a:ext cx="92044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+mj-lt"/>
                </a:rPr>
                <a:t>Voice Traffic</a:t>
              </a:r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xmlns="" id="{00A5E817-1608-E147-8CA2-2B345D067E88}"/>
                </a:ext>
              </a:extLst>
            </p:cNvPr>
            <p:cNvSpPr/>
            <p:nvPr/>
          </p:nvSpPr>
          <p:spPr>
            <a:xfrm rot="10800000">
              <a:off x="3424834" y="2912014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xmlns="" id="{DC25FAB7-9CD9-B247-8754-E3DEFE646764}"/>
                </a:ext>
              </a:extLst>
            </p:cNvPr>
            <p:cNvSpPr/>
            <p:nvPr/>
          </p:nvSpPr>
          <p:spPr>
            <a:xfrm>
              <a:off x="3528603" y="3320418"/>
              <a:ext cx="183736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+mj-lt"/>
                </a:rPr>
                <a:t>Streaming Multimedia Traff</a:t>
              </a:r>
              <a:r>
                <a:rPr lang="en-US" sz="800" dirty="0">
                  <a:solidFill>
                    <a:schemeClr val="bg1"/>
                  </a:solidFill>
                  <a:latin typeface="+mj-lt"/>
                </a:rPr>
                <a:t>ic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B3E6A324-2D59-B140-A022-8589CC5FD893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575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382804BD-32BE-0A4D-800E-41E1494952DC}"/>
              </a:ext>
            </a:extLst>
          </p:cNvPr>
          <p:cNvGrpSpPr/>
          <p:nvPr/>
        </p:nvGrpSpPr>
        <p:grpSpPr>
          <a:xfrm flipH="1">
            <a:off x="1735504" y="852375"/>
            <a:ext cx="5608883" cy="2736976"/>
            <a:chOff x="1735504" y="852375"/>
            <a:chExt cx="5608883" cy="2736976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xmlns="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370AE27A-0755-904E-9389-77E017ED276F}"/>
                </a:ext>
              </a:extLst>
            </p:cNvPr>
            <p:cNvGrpSpPr/>
            <p:nvPr/>
          </p:nvGrpSpPr>
          <p:grpSpPr>
            <a:xfrm>
              <a:off x="1735504" y="1294190"/>
              <a:ext cx="5608883" cy="2295161"/>
              <a:chOff x="1735504" y="1294190"/>
              <a:chExt cx="5608883" cy="2295161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xmlns="" id="{B81A6C4E-6E4F-C348-8C2A-CD28659D4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350" y="1674022"/>
                <a:ext cx="646947" cy="13798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xmlns="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xmlns="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xmlns="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xmlns="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xmlns="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User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xmlns="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Control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xmlns="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xmlns="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xmlns="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xmlns="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67113944-9E00-2E4C-AD82-C2883F40CAAB}"/>
                  </a:ext>
                </a:extLst>
              </p:cNvPr>
              <p:cNvSpPr/>
              <p:nvPr/>
            </p:nvSpPr>
            <p:spPr>
              <a:xfrm>
                <a:off x="4548592" y="1304781"/>
                <a:ext cx="10422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Base Station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xmlns="" id="{4AFA67D2-3DB4-DC44-A219-A8BB4E6066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xmlns="" id="{4E12C6E6-B9B1-8749-964E-FB25E4D9519C}"/>
                  </a:ext>
                </a:extLst>
              </p:cNvPr>
              <p:cNvSpPr/>
              <p:nvPr/>
            </p:nvSpPr>
            <p:spPr>
              <a:xfrm>
                <a:off x="6957743" y="1375911"/>
                <a:ext cx="38664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UE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xmlns="" id="{DCDD9EA1-1003-3E49-ADD0-C58C9229A206}"/>
                  </a:ext>
                </a:extLst>
              </p:cNvPr>
              <p:cNvGrpSpPr/>
              <p:nvPr/>
            </p:nvGrpSpPr>
            <p:grpSpPr>
              <a:xfrm>
                <a:off x="3330421" y="3068399"/>
                <a:ext cx="619542" cy="116008"/>
                <a:chOff x="6302109" y="3017463"/>
                <a:chExt cx="619542" cy="116008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xmlns="" id="{A997E0DB-AD23-FC47-ADE3-6BE9A889E150}"/>
                    </a:ext>
                  </a:extLst>
                </p:cNvPr>
                <p:cNvSpPr/>
                <p:nvPr/>
              </p:nvSpPr>
              <p:spPr>
                <a:xfrm>
                  <a:off x="6819771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xmlns="" id="{387451FC-42B3-7F42-87A9-499F9D837902}"/>
                    </a:ext>
                  </a:extLst>
                </p:cNvPr>
                <p:cNvSpPr/>
                <p:nvPr/>
              </p:nvSpPr>
              <p:spPr>
                <a:xfrm>
                  <a:off x="6302109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" name="Right Brace 4">
                <a:extLst>
                  <a:ext uri="{FF2B5EF4-FFF2-40B4-BE49-F238E27FC236}">
                    <a16:creationId xmlns:a16="http://schemas.microsoft.com/office/drawing/2014/main" xmlns="" id="{C3B16DE6-900B-0F49-A170-90F8CC177B72}"/>
                  </a:ext>
                </a:extLst>
              </p:cNvPr>
              <p:cNvSpPr/>
              <p:nvPr/>
            </p:nvSpPr>
            <p:spPr>
              <a:xfrm rot="5400000">
                <a:off x="3573350" y="2945025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6D82450F-1280-0446-98D0-69E816DE9DBB}"/>
                  </a:ext>
                </a:extLst>
              </p:cNvPr>
              <p:cNvSpPr txBox="1"/>
              <p:nvPr/>
            </p:nvSpPr>
            <p:spPr>
              <a:xfrm>
                <a:off x="2994199" y="3343130"/>
                <a:ext cx="126188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GTP + UDP over IP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713464E2-9F27-7A44-8613-1421F6C21AA8}"/>
                  </a:ext>
                </a:extLst>
              </p:cNvPr>
              <p:cNvSpPr/>
              <p:nvPr/>
            </p:nvSpPr>
            <p:spPr>
              <a:xfrm>
                <a:off x="6270268" y="1684369"/>
                <a:ext cx="101880" cy="116002"/>
              </a:xfrm>
              <a:prstGeom prst="rect">
                <a:avLst/>
              </a:prstGeom>
              <a:no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ight Brace 30">
                <a:extLst>
                  <a:ext uri="{FF2B5EF4-FFF2-40B4-BE49-F238E27FC236}">
                    <a16:creationId xmlns:a16="http://schemas.microsoft.com/office/drawing/2014/main" xmlns="" id="{592E90A7-9C4F-A64B-9052-592D4BC8E5A2}"/>
                  </a:ext>
                </a:extLst>
              </p:cNvPr>
              <p:cNvSpPr/>
              <p:nvPr/>
            </p:nvSpPr>
            <p:spPr>
              <a:xfrm rot="5400000">
                <a:off x="6271220" y="1799270"/>
                <a:ext cx="99975" cy="17831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0328D588-DEC1-214D-9D31-36F9E395164F}"/>
                  </a:ext>
                </a:extLst>
              </p:cNvPr>
              <p:cNvSpPr txBox="1"/>
              <p:nvPr/>
            </p:nvSpPr>
            <p:spPr>
              <a:xfrm>
                <a:off x="5847105" y="1898101"/>
                <a:ext cx="123944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Physical Layer </a:t>
                </a:r>
              </a:p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Packets</a:t>
                </a:r>
              </a:p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Transmitted Using</a:t>
                </a:r>
              </a:p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Analog Modulation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xmlns="" id="{C6B6BCB1-7A54-FE44-8825-C7CF6FE98450}"/>
                  </a:ext>
                </a:extLst>
              </p:cNvPr>
              <p:cNvGrpSpPr/>
              <p:nvPr/>
            </p:nvGrpSpPr>
            <p:grpSpPr>
              <a:xfrm>
                <a:off x="3157516" y="1751286"/>
                <a:ext cx="619125" cy="116008"/>
                <a:chOff x="6337568" y="3017463"/>
                <a:chExt cx="619125" cy="116008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xmlns="" id="{A46EA728-7FC4-DE44-9E2C-2FA6F25AE348}"/>
                    </a:ext>
                  </a:extLst>
                </p:cNvPr>
                <p:cNvSpPr/>
                <p:nvPr/>
              </p:nvSpPr>
              <p:spPr>
                <a:xfrm>
                  <a:off x="6854813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xmlns="" id="{880B0544-9175-EA40-BFDB-17A7904CA6E7}"/>
                    </a:ext>
                  </a:extLst>
                </p:cNvPr>
                <p:cNvSpPr/>
                <p:nvPr/>
              </p:nvSpPr>
              <p:spPr>
                <a:xfrm>
                  <a:off x="6337568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8" name="Right Brace 37">
                <a:extLst>
                  <a:ext uri="{FF2B5EF4-FFF2-40B4-BE49-F238E27FC236}">
                    <a16:creationId xmlns:a16="http://schemas.microsoft.com/office/drawing/2014/main" xmlns="" id="{E8C61222-1997-BB43-B553-8CB178739AC7}"/>
                  </a:ext>
                </a:extLst>
              </p:cNvPr>
              <p:cNvSpPr/>
              <p:nvPr/>
            </p:nvSpPr>
            <p:spPr>
              <a:xfrm rot="16200000">
                <a:off x="3391399" y="1292900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CCD71B20-15D3-EA47-B2E6-16339F79D69E}"/>
                  </a:ext>
                </a:extLst>
              </p:cNvPr>
              <p:cNvSpPr txBox="1"/>
              <p:nvPr/>
            </p:nvSpPr>
            <p:spPr>
              <a:xfrm>
                <a:off x="2987607" y="1389502"/>
                <a:ext cx="91403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SCTP over IP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3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46825FA7-BC80-F143-A37F-80DFB02C4675}"/>
              </a:ext>
            </a:extLst>
          </p:cNvPr>
          <p:cNvGrpSpPr/>
          <p:nvPr/>
        </p:nvGrpSpPr>
        <p:grpSpPr>
          <a:xfrm flipH="1">
            <a:off x="1435462" y="852375"/>
            <a:ext cx="6573980" cy="3330866"/>
            <a:chOff x="1735504" y="852375"/>
            <a:chExt cx="6573980" cy="3330866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xmlns="" id="{22DB4DD3-CFCC-0E4D-B2FF-2B2DACF0F2D4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xmlns="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xmlns="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xmlns="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User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Control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xmlns="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xmlns="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xmlns="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67113944-9E00-2E4C-AD82-C2883F40CAAB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xmlns="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4E12C6E6-B9B1-8749-964E-FB25E4D9519C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xmlns="" id="{C0FA9F10-5DAF-2B44-8640-19F4AC9B9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076" y="2764846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xmlns="" id="{AF6A8421-BAAE-8B47-B0CE-272673009866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xmlns="" id="{F1B72A48-8639-6549-AEAD-59C5D5738C4A}"/>
                </a:ext>
              </a:extLst>
            </p:cNvPr>
            <p:cNvSpPr/>
            <p:nvPr/>
          </p:nvSpPr>
          <p:spPr>
            <a:xfrm rot="14868850">
              <a:off x="6841569" y="1835186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xmlns="" id="{F5F4F18A-8346-464C-9E0B-5F59FC018E84}"/>
                </a:ext>
              </a:extLst>
            </p:cNvPr>
            <p:cNvSpPr/>
            <p:nvPr/>
          </p:nvSpPr>
          <p:spPr>
            <a:xfrm>
              <a:off x="6281033" y="1622518"/>
              <a:ext cx="1296795" cy="1875815"/>
            </a:xfrm>
            <a:prstGeom prst="arc">
              <a:avLst/>
            </a:prstGeom>
            <a:ln w="22225">
              <a:solidFill>
                <a:schemeClr val="bg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54F3C3F6-B998-EF4B-AF38-6ADE334DC1F0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xmlns="" id="{A2C16E09-1F7F-3A49-9C27-02DA2AD04E97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xmlns="" id="{AA61B9AF-DAA1-604D-8FF4-1BC6BCB9494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xmlns="" id="{B5393F94-0424-C74D-AD67-2A339217EE49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xmlns="" id="{2A5A9150-7DDE-0042-9F92-CFF59F50DC98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xmlns="" id="{7E66F036-615F-284A-A090-70E63239BA1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F5DAC756-96B6-7A40-8CB6-2CE7654E1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6E93FD2-98C7-6244-97B7-BB67BFB8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STATION – WHAT DOES IT DO?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903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B58FF851-81EC-E744-AB02-7B1464F5D221}"/>
              </a:ext>
            </a:extLst>
          </p:cNvPr>
          <p:cNvGrpSpPr/>
          <p:nvPr/>
        </p:nvGrpSpPr>
        <p:grpSpPr>
          <a:xfrm flipH="1">
            <a:off x="1587739" y="1110359"/>
            <a:ext cx="6421703" cy="3072882"/>
            <a:chOff x="1735504" y="1110359"/>
            <a:chExt cx="6421703" cy="307288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xmlns="" id="{CC77AB67-D640-B943-8A1B-29D5D89AC0E8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xmlns="" id="{F17426F8-E40E-5B4C-8618-7339112A0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xmlns="" id="{45F1AD69-5BF9-AF43-BE18-82884C463AA6}"/>
                </a:ext>
              </a:extLst>
            </p:cNvPr>
            <p:cNvSpPr/>
            <p:nvPr/>
          </p:nvSpPr>
          <p:spPr>
            <a:xfrm rot="15420000">
              <a:off x="5986343" y="747871"/>
              <a:ext cx="1361973" cy="2086950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xmlns="" id="{642EEDFB-2D20-6F4F-A151-2E19D2395C42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4181E616-E42D-6740-AB94-EC20D40F0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xmlns="" id="{79349FBE-8DF1-E24D-BCE5-27A33427FF70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0FE143D0-79AA-3D44-9009-7CE6F8943D76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User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E626EB9F-B7AB-9746-8C56-70CB0F783340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Control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xmlns="" id="{E655292E-AC9C-8E4E-B075-2D4121EF20CB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xmlns="" id="{8147F282-5839-1C4A-8ACD-AB586103287C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xmlns="" id="{1FB0BA43-D460-3E43-A8F4-33CAF2D25691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809D06BA-FF9B-664C-91A8-65E5377C5539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xmlns="" id="{F6E604F9-A3C1-F646-AE40-ED0411716CDC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xmlns="" id="{FE563469-D948-6E47-9B93-474E93F8DA3F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flipV="1">
              <a:off x="5675297" y="1898130"/>
              <a:ext cx="1368493" cy="107644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09B8BB9B-9576-DC46-A1D4-4F9A3D2ADAB9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xmlns="" id="{8FAE0075-42E4-E54F-B07A-7A79644C4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076" y="2764846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xmlns="" id="{428C5F68-8C98-5442-92DC-0DCA10995D75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riangle 67">
              <a:extLst>
                <a:ext uri="{FF2B5EF4-FFF2-40B4-BE49-F238E27FC236}">
                  <a16:creationId xmlns:a16="http://schemas.microsoft.com/office/drawing/2014/main" xmlns="" id="{E299D6F2-F55A-A941-A113-29F55EDD8A56}"/>
                </a:ext>
              </a:extLst>
            </p:cNvPr>
            <p:cNvSpPr/>
            <p:nvPr/>
          </p:nvSpPr>
          <p:spPr>
            <a:xfrm rot="13860000">
              <a:off x="6489723" y="1497222"/>
              <a:ext cx="1580429" cy="1754538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xmlns="" id="{F92FCDA4-D189-0146-AE1A-FD71B3D95303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xmlns="" id="{A02195C2-364A-F24C-B4E0-20F0D3FEB1D9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xmlns="" id="{9D76E61E-7CA5-774B-9532-AE988FF8777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xmlns="" id="{B4A83A92-A16D-6142-99AB-064FAD6E41B0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xmlns="" id="{4F8BF907-F7E3-D744-A19E-855FE8F4C797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xmlns="" id="{296C7F8D-8992-2444-B2BE-C989E8DF443E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Picture 75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AC449C9F-13D6-214B-A451-EA8786479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xmlns="" id="{05B39346-1BCE-254A-8B54-86C875D3A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043790" y="1715250"/>
              <a:ext cx="201320" cy="3657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FE563469-D948-6E47-9B93-474E93F8DA3F}"/>
              </a:ext>
            </a:extLst>
          </p:cNvPr>
          <p:cNvCxnSpPr>
            <a:cxnSpLocks/>
            <a:endCxn id="52" idx="2"/>
          </p:cNvCxnSpPr>
          <p:nvPr/>
        </p:nvCxnSpPr>
        <p:spPr>
          <a:xfrm flipH="1" flipV="1">
            <a:off x="2600496" y="2081010"/>
            <a:ext cx="505345" cy="852039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22DB6DD-0E8C-A04E-A11A-5850F9B0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AND DIGITAL MODULATION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30B20B6-157D-1F48-B452-8836795FD606}"/>
              </a:ext>
            </a:extLst>
          </p:cNvPr>
          <p:cNvSpPr/>
          <p:nvPr/>
        </p:nvSpPr>
        <p:spPr>
          <a:xfrm>
            <a:off x="1191869" y="1362072"/>
            <a:ext cx="1345509" cy="7143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Coding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3CADAD0E-F4B6-5241-9BF4-F332E66144C1}"/>
              </a:ext>
            </a:extLst>
          </p:cNvPr>
          <p:cNvCxnSpPr>
            <a:endCxn id="6" idx="1"/>
          </p:cNvCxnSpPr>
          <p:nvPr/>
        </p:nvCxnSpPr>
        <p:spPr>
          <a:xfrm>
            <a:off x="735498" y="1719257"/>
            <a:ext cx="456371" cy="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F133F356-51FA-2A46-838C-630D72A9BFEA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 flipV="1">
            <a:off x="4294119" y="1719258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2CA20C2-3A3A-1F4E-B8DB-A205B19A577B}"/>
              </a:ext>
            </a:extLst>
          </p:cNvPr>
          <p:cNvSpPr/>
          <p:nvPr/>
        </p:nvSpPr>
        <p:spPr>
          <a:xfrm>
            <a:off x="2948611" y="1362071"/>
            <a:ext cx="1345508" cy="714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Digital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Modulation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2CA20C2-3A3A-1F4E-B8DB-A205B19A577B}"/>
              </a:ext>
            </a:extLst>
          </p:cNvPr>
          <p:cNvSpPr/>
          <p:nvPr/>
        </p:nvSpPr>
        <p:spPr>
          <a:xfrm>
            <a:off x="6462093" y="1362070"/>
            <a:ext cx="1345508" cy="714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RF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Modulation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30B20B6-157D-1F48-B452-8836795FD606}"/>
              </a:ext>
            </a:extLst>
          </p:cNvPr>
          <p:cNvSpPr/>
          <p:nvPr/>
        </p:nvSpPr>
        <p:spPr>
          <a:xfrm>
            <a:off x="4705352" y="1362070"/>
            <a:ext cx="1345509" cy="7143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Pulse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Shaping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3CADAD0E-F4B6-5241-9BF4-F332E66144C1}"/>
              </a:ext>
            </a:extLst>
          </p:cNvPr>
          <p:cNvCxnSpPr>
            <a:stCxn id="6" idx="3"/>
            <a:endCxn id="17" idx="1"/>
          </p:cNvCxnSpPr>
          <p:nvPr/>
        </p:nvCxnSpPr>
        <p:spPr>
          <a:xfrm flipV="1">
            <a:off x="2537378" y="1719259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F133F356-51FA-2A46-838C-630D72A9BFEA}"/>
              </a:ext>
            </a:extLst>
          </p:cNvPr>
          <p:cNvCxnSpPr>
            <a:stCxn id="23" idx="3"/>
            <a:endCxn id="20" idx="1"/>
          </p:cNvCxnSpPr>
          <p:nvPr/>
        </p:nvCxnSpPr>
        <p:spPr>
          <a:xfrm>
            <a:off x="6050861" y="1719258"/>
            <a:ext cx="411232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F133F356-51FA-2A46-838C-630D72A9BFEA}"/>
              </a:ext>
            </a:extLst>
          </p:cNvPr>
          <p:cNvCxnSpPr>
            <a:stCxn id="20" idx="3"/>
          </p:cNvCxnSpPr>
          <p:nvPr/>
        </p:nvCxnSpPr>
        <p:spPr>
          <a:xfrm flipV="1">
            <a:off x="7807601" y="1719257"/>
            <a:ext cx="411232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1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83">
      <a:dk1>
        <a:srgbClr val="A2A2A2"/>
      </a:dk1>
      <a:lt1>
        <a:srgbClr val="626262"/>
      </a:lt1>
      <a:dk2>
        <a:srgbClr val="FFFFFF"/>
      </a:dk2>
      <a:lt2>
        <a:srgbClr val="D8D8D8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71A5D2"/>
      </a:hlink>
      <a:folHlink>
        <a:srgbClr val="9DC0E1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80">
      <a:dk1>
        <a:srgbClr val="EAEAEA"/>
      </a:dk1>
      <a:lt1>
        <a:srgbClr val="FFFFFF"/>
      </a:lt1>
      <a:dk2>
        <a:srgbClr val="8DCACD"/>
      </a:dk2>
      <a:lt2>
        <a:srgbClr val="FFFFFF"/>
      </a:lt2>
      <a:accent1>
        <a:srgbClr val="393939"/>
      </a:accent1>
      <a:accent2>
        <a:srgbClr val="226D6C"/>
      </a:accent2>
      <a:accent3>
        <a:srgbClr val="C4ECEE"/>
      </a:accent3>
      <a:accent4>
        <a:srgbClr val="9BDFE3"/>
      </a:accent4>
      <a:accent5>
        <a:srgbClr val="BDF2F5"/>
      </a:accent5>
      <a:accent6>
        <a:srgbClr val="51CFD5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_PC_Multi_Dark">
      <a:dk1>
        <a:srgbClr val="FFFFFF"/>
      </a:dk1>
      <a:lt1>
        <a:srgbClr val="DFDFDF"/>
      </a:lt1>
      <a:dk2>
        <a:srgbClr val="363636"/>
      </a:dk2>
      <a:lt2>
        <a:srgbClr val="FFFFFF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180079</TotalTime>
  <Words>1094</Words>
  <Application>Microsoft Macintosh PowerPoint</Application>
  <PresentationFormat>On-screen Show (16:9)</PresentationFormat>
  <Paragraphs>638</Paragraphs>
  <Slides>40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55" baseType="lpstr">
      <vt:lpstr>Calibri</vt:lpstr>
      <vt:lpstr>Calibri Light</vt:lpstr>
      <vt:lpstr>Corbel</vt:lpstr>
      <vt:lpstr>Gotham Book</vt:lpstr>
      <vt:lpstr>Gotham Light</vt:lpstr>
      <vt:lpstr>Gotham Medium</vt:lpstr>
      <vt:lpstr>Helvetica Light</vt:lpstr>
      <vt:lpstr>Lato</vt:lpstr>
      <vt:lpstr>Lato Bold</vt:lpstr>
      <vt:lpstr>Lato Light</vt:lpstr>
      <vt:lpstr>Symbol</vt:lpstr>
      <vt:lpstr>Arial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BASE STATION – WHAT DOES IT DO?</vt:lpstr>
      <vt:lpstr>PowerPoint Presentation</vt:lpstr>
      <vt:lpstr>CODING AND DIGITAL MODULATION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 PROTOCOL STACK</vt:lpstr>
      <vt:lpstr>RAN PROTOCOL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 Cloud</dc:title>
  <dc:subject/>
  <dc:creator>DesignSmash</dc:creator>
  <cp:keywords/>
  <dc:description/>
  <cp:lastModifiedBy>Microsoft Office User</cp:lastModifiedBy>
  <cp:revision>1753</cp:revision>
  <dcterms:created xsi:type="dcterms:W3CDTF">2013-11-05T15:47:42Z</dcterms:created>
  <dcterms:modified xsi:type="dcterms:W3CDTF">2020-07-22T23:47:48Z</dcterms:modified>
  <cp:category/>
</cp:coreProperties>
</file>