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7"/>
  </p:notesMasterIdLst>
  <p:handoutMasterIdLst>
    <p:handoutMasterId r:id="rId38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0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NFR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178400</TotalTime>
  <Words>798</Words>
  <Application>Microsoft Macintosh PowerPoint</Application>
  <PresentationFormat>On-screen Show (16:9)</PresentationFormat>
  <Paragraphs>468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1690</cp:revision>
  <dcterms:created xsi:type="dcterms:W3CDTF">2013-11-05T15:47:42Z</dcterms:created>
  <dcterms:modified xsi:type="dcterms:W3CDTF">2019-09-17T21:07:54Z</dcterms:modified>
  <cp:category/>
</cp:coreProperties>
</file>