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3"/>
  </p:notesMasterIdLst>
  <p:handoutMasterIdLst>
    <p:handoutMasterId r:id="rId44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0" r:id="rId41"/>
    <p:sldId id="1521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C3F"/>
    <a:srgbClr val="809D1F"/>
    <a:srgbClr val="942093"/>
    <a:srgbClr val="3A86AA"/>
    <a:srgbClr val="BF8100"/>
    <a:srgbClr val="6ABADD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A32EEF1-D70B-A04A-A211-ED41578A760B}"/>
              </a:ext>
            </a:extLst>
          </p:cNvPr>
          <p:cNvSpPr txBox="1"/>
          <p:nvPr/>
        </p:nvSpPr>
        <p:spPr>
          <a:xfrm>
            <a:off x="6042630" y="2326450"/>
            <a:ext cx="1109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Aether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and 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xmlns="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Operations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Portal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067338" y="3752952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7337" y="1775065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3085" y="225751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3964" y="42353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217" y="3693318"/>
            <a:ext cx="1222513" cy="3519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899" y="3174888"/>
            <a:ext cx="1222513" cy="351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2426" y="1848678"/>
            <a:ext cx="15844" cy="1844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0" idx="1"/>
          </p:cNvCxnSpPr>
          <p:nvPr/>
        </p:nvCxnSpPr>
        <p:spPr>
          <a:xfrm rot="10800000" flipV="1">
            <a:off x="2367832" y="2040762"/>
            <a:ext cx="1038336" cy="159231"/>
          </a:xfrm>
          <a:prstGeom prst="bentConnector3">
            <a:avLst>
              <a:gd name="adj1" fmla="val 118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2"/>
            <a:endCxn id="55" idx="0"/>
          </p:cNvCxnSpPr>
          <p:nvPr/>
        </p:nvCxnSpPr>
        <p:spPr>
          <a:xfrm>
            <a:off x="4452729" y="2067349"/>
            <a:ext cx="1" cy="4979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779564" y="2871607"/>
            <a:ext cx="516335" cy="433648"/>
          </a:xfrm>
          <a:prstGeom prst="bentConnector3">
            <a:avLst>
              <a:gd name="adj1" fmla="val -4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47101" y="2917193"/>
            <a:ext cx="7456" cy="776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1"/>
          </p:cNvCxnSpPr>
          <p:nvPr/>
        </p:nvCxnSpPr>
        <p:spPr>
          <a:xfrm rot="5400000">
            <a:off x="3038325" y="3374732"/>
            <a:ext cx="132658" cy="147364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737116" y="1958012"/>
            <a:ext cx="1558782" cy="1486941"/>
          </a:xfrm>
          <a:prstGeom prst="bentConnector3">
            <a:avLst>
              <a:gd name="adj1" fmla="val 26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3" idx="2"/>
            <a:endCxn id="4" idx="3"/>
          </p:cNvCxnSpPr>
          <p:nvPr/>
        </p:nvCxnSpPr>
        <p:spPr>
          <a:xfrm rot="5400000">
            <a:off x="5008704" y="2970819"/>
            <a:ext cx="342478" cy="14544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92265" y="49961"/>
            <a:ext cx="2720203" cy="515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Management Plane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(OSS)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92989" y="1715444"/>
            <a:ext cx="2719479" cy="3519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ear-RT RIC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2750156" y="987862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3280643" y="978587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9017" y="415508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Fronthaul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50447" y="356245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F1-U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1473" y="2565288"/>
            <a:ext cx="1222513" cy="351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1114" y="29698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89462" y="217135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8352" y="217470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22467" y="21713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38097" y="330645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4821" y="296980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F1-C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88704" y="11006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/>
          <p:cNvCxnSpPr>
            <a:stCxn id="93" idx="2"/>
            <a:endCxn id="67" idx="0"/>
          </p:cNvCxnSpPr>
          <p:nvPr/>
        </p:nvCxnSpPr>
        <p:spPr>
          <a:xfrm>
            <a:off x="4452367" y="565467"/>
            <a:ext cx="362" cy="1149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400043" y="140503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</a:t>
              </a:r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</a:t>
              </a:r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179796</TotalTime>
  <Words>1011</Words>
  <Application>Microsoft Macintosh PowerPoint</Application>
  <PresentationFormat>On-screen Show (16:9)</PresentationFormat>
  <Paragraphs>584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1725</cp:revision>
  <dcterms:created xsi:type="dcterms:W3CDTF">2013-11-05T15:47:42Z</dcterms:created>
  <dcterms:modified xsi:type="dcterms:W3CDTF">2020-05-19T18:36:20Z</dcterms:modified>
  <cp:category/>
</cp:coreProperties>
</file>