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1"/>
  </p:notesMasterIdLst>
  <p:handoutMasterIdLst>
    <p:handoutMasterId r:id="rId42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3A86AA"/>
    <a:srgbClr val="BF8100"/>
    <a:srgbClr val="6ABADD"/>
    <a:srgbClr val="186C3F"/>
    <a:srgbClr val="A4242D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1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920" y="7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042630" y="2326450"/>
            <a:ext cx="1109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Aether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and 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Google 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Operations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Portal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178486</TotalTime>
  <Words>946</Words>
  <Application>Microsoft Macintosh PowerPoint</Application>
  <PresentationFormat>On-screen Show (16:9)</PresentationFormat>
  <Paragraphs>551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Calibri</vt:lpstr>
      <vt:lpstr>Calibri Light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Corbel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1705</cp:revision>
  <dcterms:created xsi:type="dcterms:W3CDTF">2013-11-05T15:47:42Z</dcterms:created>
  <dcterms:modified xsi:type="dcterms:W3CDTF">2020-02-28T18:03:50Z</dcterms:modified>
  <cp:category/>
</cp:coreProperties>
</file>