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4"/>
  </p:notesMasterIdLst>
  <p:handoutMasterIdLst>
    <p:handoutMasterId r:id="rId45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  <p:sldId id="1515" r:id="rId39"/>
    <p:sldId id="1519" r:id="rId40"/>
    <p:sldId id="1521" r:id="rId41"/>
    <p:sldId id="1529" r:id="rId42"/>
    <p:sldId id="1528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D1F"/>
    <a:srgbClr val="6ABADD"/>
    <a:srgbClr val="186C3F"/>
    <a:srgbClr val="942093"/>
    <a:srgbClr val="3A86AA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6" autoAdjust="0"/>
    <p:restoredTop sz="95289" autoAdjust="0"/>
  </p:normalViewPr>
  <p:slideViewPr>
    <p:cSldViewPr snapToGrid="0" snapToObjects="1">
      <p:cViewPr>
        <p:scale>
          <a:sx n="137" d="100"/>
          <a:sy n="137" d="100"/>
        </p:scale>
        <p:origin x="840" y="208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8AFDA-301D-4C4D-9A58-9902B72A2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=""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1"/>
            <a:ext cx="8031162" cy="34353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3" y="734899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080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Relationship Id="rId53" Type="http://schemas.openxmlformats.org/officeDocument/2006/relationships/image" Target="../media/image1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3.xml"/><Relationship Id="rId9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3.xml"/><Relationship Id="rId47" Type="http://schemas.openxmlformats.org/officeDocument/2006/relationships/slideLayout" Target="../slideLayouts/slideLayout134.xml"/><Relationship Id="rId48" Type="http://schemas.openxmlformats.org/officeDocument/2006/relationships/slideLayout" Target="../slideLayouts/slideLayout135.xml"/><Relationship Id="rId49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16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5.xml"/><Relationship Id="rId39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29.xml"/><Relationship Id="rId43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131.xml"/><Relationship Id="rId45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  <p:sldLayoutId id="2147483891" r:id="rId51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=""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=""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=""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=""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="" xmlns:a16="http://schemas.microsoft.com/office/drawing/2014/main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=""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=""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=""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=""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=""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=""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=""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=""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=""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=""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=""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=""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=""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=""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=""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=""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=""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=""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=""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=""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=""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=""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=""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=""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=""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=""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=""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=""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=""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="" xmlns:a16="http://schemas.microsoft.com/office/drawing/2014/main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j-lt"/>
              </a:rPr>
              <a:t>Real Time RAN </a:t>
            </a:r>
            <a:r>
              <a:rPr lang="en-US" sz="1000" dirty="0">
                <a:solidFill>
                  <a:srgbClr val="000000"/>
                </a:solidFill>
                <a:latin typeface="+mj-lt"/>
              </a:rPr>
              <a:t>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 </a:t>
            </a:r>
            <a:endParaRPr lang="en-US" sz="12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1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Intelligent Controller (RIC)</a:t>
            </a:r>
            <a:endParaRPr lang="en-US" sz="11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=""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=""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=""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RIC</a:t>
            </a: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xmlns="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xmlns="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xmlns="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xmlns="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xmlns="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Near-RT RIC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xmlns="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xmlns="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468501" y="239735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=""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=""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=""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=""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=""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=""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=""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=""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=""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=""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=""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=""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=""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=""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=""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=""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="" xmlns:a16="http://schemas.microsoft.com/office/drawing/2014/main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="" xmlns:a16="http://schemas.microsoft.com/office/drawing/2014/main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="" xmlns:a16="http://schemas.microsoft.com/office/drawing/2014/main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xmlns="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xmlns="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xmlns="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xmlns="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xmlns="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xmlns="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xmlns="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xmlns="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xmlns="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xmlns="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xmlns="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xmlns="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xmlns="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xmlns="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xmlns="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xmlns="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xmlns="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xmlns="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xmlns="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xmlns="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xmlns="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xmlns="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xmlns="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xmlns="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xmlns="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xmlns="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xmlns="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xmlns="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xmlns="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xmlns="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xmlns="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xmlns="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xmlns="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xmlns="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xmlns="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xmlns="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xmlns="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xmlns="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xmlns="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xmlns="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xmlns="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SCTP/IP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GTP/UDP/IP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24495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7030065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1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UE2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31153" y="2908391"/>
            <a:ext cx="947666" cy="141794"/>
            <a:chOff x="5486400" y="1421296"/>
            <a:chExt cx="834224" cy="142462"/>
          </a:xfrm>
        </p:grpSpPr>
        <p:sp>
          <p:nvSpPr>
            <p:cNvPr id="44" name="Oval 43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46046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46046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031009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8" name="Oval 67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57" idx="6"/>
            <a:endCxn id="44" idx="2"/>
          </p:cNvCxnSpPr>
          <p:nvPr/>
        </p:nvCxnSpPr>
        <p:spPr>
          <a:xfrm flipV="1">
            <a:off x="5193712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78129" y="2977638"/>
            <a:ext cx="870451" cy="659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990309" y="3270980"/>
            <a:ext cx="870451" cy="32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17923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97027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98461" y="3293072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01816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1234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085653" y="380727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Base Station to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2905" y="3803675"/>
            <a:ext cx="104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to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224752DF-A1E8-DE48-9AD5-DB7DC5739486}"/>
              </a:ext>
            </a:extLst>
          </p:cNvPr>
          <p:cNvCxnSpPr/>
          <p:nvPr/>
        </p:nvCxnSpPr>
        <p:spPr>
          <a:xfrm>
            <a:off x="5412493" y="979265"/>
            <a:ext cx="0" cy="35330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D5FBBCAB-EC7D-954F-9FF0-289AB25CDEA8}"/>
              </a:ext>
            </a:extLst>
          </p:cNvPr>
          <p:cNvCxnSpPr>
            <a:cxnSpLocks/>
          </p:cNvCxnSpPr>
          <p:nvPr/>
        </p:nvCxnSpPr>
        <p:spPr>
          <a:xfrm flipH="1">
            <a:off x="4258437" y="2937488"/>
            <a:ext cx="1464313" cy="0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587A38FD-C57B-944F-A311-D53A182A516A}"/>
              </a:ext>
            </a:extLst>
          </p:cNvPr>
          <p:cNvGrpSpPr/>
          <p:nvPr/>
        </p:nvGrpSpPr>
        <p:grpSpPr>
          <a:xfrm>
            <a:off x="673415" y="979266"/>
            <a:ext cx="587020" cy="430980"/>
            <a:chOff x="1306702" y="800817"/>
            <a:chExt cx="587020" cy="4309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xmlns="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95E5144-93CE-7948-852F-E31BD466D1AE}"/>
              </a:ext>
            </a:extLst>
          </p:cNvPr>
          <p:cNvGrpSpPr/>
          <p:nvPr/>
        </p:nvGrpSpPr>
        <p:grpSpPr>
          <a:xfrm>
            <a:off x="561205" y="1560721"/>
            <a:ext cx="811441" cy="701862"/>
            <a:chOff x="1231054" y="1176845"/>
            <a:chExt cx="811441" cy="7018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xmlns="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xmlns="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xmlns="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xmlns="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xmlns="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xmlns="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DB06204D-8071-7B4E-8F5C-4F23F3520C50}"/>
              </a:ext>
            </a:extLst>
          </p:cNvPr>
          <p:cNvGrpSpPr/>
          <p:nvPr/>
        </p:nvGrpSpPr>
        <p:grpSpPr>
          <a:xfrm>
            <a:off x="431016" y="148719"/>
            <a:ext cx="1071818" cy="680072"/>
            <a:chOff x="1065925" y="1752050"/>
            <a:chExt cx="1071818" cy="68007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A9F12374-46A0-BA4B-9869-FF9FD2BBAC0B}"/>
              </a:ext>
            </a:extLst>
          </p:cNvPr>
          <p:cNvGrpSpPr/>
          <p:nvPr/>
        </p:nvGrpSpPr>
        <p:grpSpPr>
          <a:xfrm>
            <a:off x="574029" y="2413058"/>
            <a:ext cx="785793" cy="654905"/>
            <a:chOff x="1191640" y="2352834"/>
            <a:chExt cx="785794" cy="65490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5A7A2C4E-D5B1-0449-B134-8E9CA893EEA4}"/>
              </a:ext>
            </a:extLst>
          </p:cNvPr>
          <p:cNvGrpSpPr/>
          <p:nvPr/>
        </p:nvGrpSpPr>
        <p:grpSpPr>
          <a:xfrm>
            <a:off x="487196" y="3218437"/>
            <a:ext cx="959458" cy="702518"/>
            <a:chOff x="979439" y="2939854"/>
            <a:chExt cx="959458" cy="70251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027E44D4-9624-8143-9F28-C4E7CD52E924}"/>
              </a:ext>
            </a:extLst>
          </p:cNvPr>
          <p:cNvGrpSpPr/>
          <p:nvPr/>
        </p:nvGrpSpPr>
        <p:grpSpPr>
          <a:xfrm>
            <a:off x="606834" y="4071432"/>
            <a:ext cx="720182" cy="759031"/>
            <a:chOff x="1233756" y="3843548"/>
            <a:chExt cx="720182" cy="75903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xmlns="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xmlns="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5C4D0557-2A37-324B-9142-4B8CDBE108AA}"/>
              </a:ext>
            </a:extLst>
          </p:cNvPr>
          <p:cNvGrpSpPr/>
          <p:nvPr/>
        </p:nvGrpSpPr>
        <p:grpSpPr>
          <a:xfrm>
            <a:off x="2093522" y="272623"/>
            <a:ext cx="2269662" cy="4467194"/>
            <a:chOff x="2505036" y="430424"/>
            <a:chExt cx="2269662" cy="446719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xmlns="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542793" y="1374823"/>
            <a:ext cx="3408091" cy="1870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xmlns="" id="{9285951A-83CE-2A40-AFC8-7857E3F93583}"/>
              </a:ext>
            </a:extLst>
          </p:cNvPr>
          <p:cNvSpPr/>
          <p:nvPr/>
        </p:nvSpPr>
        <p:spPr>
          <a:xfrm>
            <a:off x="3505386" y="1766414"/>
            <a:ext cx="274320" cy="2743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xmlns="" id="{652E224B-5000-E945-AEDB-3DA387AC44EA}"/>
              </a:ext>
            </a:extLst>
          </p:cNvPr>
          <p:cNvSpPr/>
          <p:nvPr/>
        </p:nvSpPr>
        <p:spPr>
          <a:xfrm>
            <a:off x="4086385" y="1772896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xmlns="" id="{4BAB1046-D009-7C40-B9CB-FA273B2A6D90}"/>
              </a:ext>
            </a:extLst>
          </p:cNvPr>
          <p:cNvSpPr/>
          <p:nvPr/>
        </p:nvSpPr>
        <p:spPr>
          <a:xfrm>
            <a:off x="4057719" y="2521058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C4106D14-BC62-B046-838D-F8529A54FFE3}"/>
              </a:ext>
            </a:extLst>
          </p:cNvPr>
          <p:cNvSpPr txBox="1"/>
          <p:nvPr/>
        </p:nvSpPr>
        <p:spPr>
          <a:xfrm>
            <a:off x="1575739" y="111569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FD3398AB-A280-F747-8023-E7E093386634}"/>
              </a:ext>
            </a:extLst>
          </p:cNvPr>
          <p:cNvSpPr txBox="1"/>
          <p:nvPr/>
        </p:nvSpPr>
        <p:spPr>
          <a:xfrm>
            <a:off x="1574171" y="279041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A1E1377-6ACB-B243-B260-72ED33072BE8}"/>
              </a:ext>
            </a:extLst>
          </p:cNvPr>
          <p:cNvSpPr txBox="1"/>
          <p:nvPr/>
        </p:nvSpPr>
        <p:spPr>
          <a:xfrm>
            <a:off x="1563517" y="45123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2ED36DA0-5A9F-D342-8000-3C092D6794F0}"/>
              </a:ext>
            </a:extLst>
          </p:cNvPr>
          <p:cNvSpPr txBox="1"/>
          <p:nvPr/>
        </p:nvSpPr>
        <p:spPr>
          <a:xfrm>
            <a:off x="3371929" y="3022518"/>
            <a:ext cx="1490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 </a:t>
            </a: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2298B89D-A22D-9749-B48C-85F34DFD91D4}"/>
              </a:ext>
            </a:extLst>
          </p:cNvPr>
          <p:cNvSpPr txBox="1"/>
          <p:nvPr/>
        </p:nvSpPr>
        <p:spPr>
          <a:xfrm>
            <a:off x="2909752" y="138214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RAN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Unit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5E70231D-F9D3-2144-8E65-CAC73227FACD}"/>
              </a:ext>
            </a:extLst>
          </p:cNvPr>
          <p:cNvSpPr txBox="1"/>
          <p:nvPr/>
        </p:nvSpPr>
        <p:spPr>
          <a:xfrm>
            <a:off x="4194206" y="138728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User Plane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185D73D0-83F5-1048-9C3E-73ABD819F110}"/>
              </a:ext>
            </a:extLst>
          </p:cNvPr>
          <p:cNvSpPr txBox="1"/>
          <p:nvPr/>
        </p:nvSpPr>
        <p:spPr>
          <a:xfrm>
            <a:off x="4296890" y="2545047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84B275A6-6B7B-314D-8816-F0F825D8E364}"/>
              </a:ext>
            </a:extLst>
          </p:cNvPr>
          <p:cNvSpPr/>
          <p:nvPr/>
        </p:nvSpPr>
        <p:spPr>
          <a:xfrm>
            <a:off x="6460267" y="2035618"/>
            <a:ext cx="274320" cy="27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D1769879-F657-4447-BC4B-0F6DF7196C8A}"/>
              </a:ext>
            </a:extLst>
          </p:cNvPr>
          <p:cNvSpPr/>
          <p:nvPr/>
        </p:nvSpPr>
        <p:spPr>
          <a:xfrm>
            <a:off x="7256668" y="2407331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2A08297-8302-7148-B599-4CDA0D2A1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4070" y="1835287"/>
            <a:ext cx="360969" cy="351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A69ACD42-7F19-2346-98B5-3C5298844A89}"/>
              </a:ext>
            </a:extLst>
          </p:cNvPr>
          <p:cNvCxnSpPr>
            <a:cxnSpLocks/>
          </p:cNvCxnSpPr>
          <p:nvPr/>
        </p:nvCxnSpPr>
        <p:spPr>
          <a:xfrm flipH="1">
            <a:off x="6734588" y="2172778"/>
            <a:ext cx="448587" cy="0"/>
          </a:xfrm>
          <a:prstGeom prst="line">
            <a:avLst/>
          </a:prstGeom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1A32EEF1-D70B-A04A-A211-ED41578A760B}"/>
              </a:ext>
            </a:extLst>
          </p:cNvPr>
          <p:cNvSpPr txBox="1"/>
          <p:nvPr/>
        </p:nvSpPr>
        <p:spPr>
          <a:xfrm>
            <a:off x="6154839" y="2326450"/>
            <a:ext cx="885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  <a:endParaRPr lang="en-US" sz="1000" dirty="0">
              <a:solidFill>
                <a:srgbClr val="D8D8D8">
                  <a:lumMod val="10000"/>
                </a:srgbClr>
              </a:solidFill>
              <a:latin typeface="Calibri" panose="020F0502020204030204"/>
            </a:endParaRPr>
          </a:p>
          <a:p>
            <a:pPr algn="ctr" defTabSz="457178">
              <a:defRPr/>
            </a:pPr>
            <a:r>
              <a:rPr lang="en-US" sz="10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  <a:endParaRPr lang="en-US" sz="1000" dirty="0">
              <a:solidFill>
                <a:srgbClr val="D8D8D8">
                  <a:lumMod val="10000"/>
                </a:srgbClr>
              </a:solidFill>
              <a:latin typeface="Calibri" panose="020F0502020204030204"/>
            </a:endParaRP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C98DD903-036B-3A44-8BAF-1E2E247218F1}"/>
              </a:ext>
            </a:extLst>
          </p:cNvPr>
          <p:cNvSpPr txBox="1"/>
          <p:nvPr/>
        </p:nvSpPr>
        <p:spPr>
          <a:xfrm>
            <a:off x="7401515" y="179398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Portal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2CB4098C-B1C0-E04C-B0F5-5504F7A985E8}"/>
              </a:ext>
            </a:extLst>
          </p:cNvPr>
          <p:cNvSpPr txBox="1"/>
          <p:nvPr/>
        </p:nvSpPr>
        <p:spPr>
          <a:xfrm>
            <a:off x="6980782" y="26969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FFE8E86E-4EEF-C144-98C4-7BFA4367E1E5}"/>
              </a:ext>
            </a:extLst>
          </p:cNvPr>
          <p:cNvSpPr/>
          <p:nvPr/>
        </p:nvSpPr>
        <p:spPr>
          <a:xfrm>
            <a:off x="1817379" y="3956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Mobile Core User Plane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local breakout at all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1292DD0C-B4AD-FA48-AB88-B302F848D5D7}"/>
              </a:ext>
            </a:extLst>
          </p:cNvPr>
          <p:cNvSpPr/>
          <p:nvPr/>
        </p:nvSpPr>
        <p:spPr>
          <a:xfrm>
            <a:off x="4885986" y="4108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Mobile Core Control Plane in central cloud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05203CD6-3EFF-A64C-9000-2DC5188D1F88}"/>
              </a:ext>
            </a:extLst>
          </p:cNvPr>
          <p:cNvSpPr txBox="1"/>
          <p:nvPr/>
        </p:nvSpPr>
        <p:spPr>
          <a:xfrm>
            <a:off x="6770563" y="3168109"/>
            <a:ext cx="130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xmlns="" id="{104DC61B-E476-9847-A12F-43C5A20B4F7A}"/>
              </a:ext>
            </a:extLst>
          </p:cNvPr>
          <p:cNvSpPr/>
          <p:nvPr/>
        </p:nvSpPr>
        <p:spPr>
          <a:xfrm>
            <a:off x="8134921" y="2368452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A0C5C0E3-D912-7041-B5B3-6D5D8BC711D8}"/>
              </a:ext>
            </a:extLst>
          </p:cNvPr>
          <p:cNvSpPr txBox="1"/>
          <p:nvPr/>
        </p:nvSpPr>
        <p:spPr>
          <a:xfrm>
            <a:off x="7832394" y="2687093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</p:spTree>
    <p:extLst>
      <p:ext uri="{BB962C8B-B14F-4D97-AF65-F5344CB8AC3E}">
        <p14:creationId xmlns:p14="http://schemas.microsoft.com/office/powerpoint/2010/main" val="1591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Management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Platform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  <a:endParaRPr lang="en-US" sz="1200" b="1" dirty="0">
              <a:solidFill>
                <a:srgbClr val="D8D8D8">
                  <a:lumMod val="1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8581" y="138021"/>
            <a:ext cx="1485878" cy="741642"/>
            <a:chOff x="1989720" y="1145732"/>
            <a:chExt cx="1485878" cy="74164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xmlns="" id="{60B2167C-9ECA-1F49-951B-C57AAF07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989720" y="1234307"/>
              <a:ext cx="230913" cy="653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2194478" y="1145732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4G Base 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stCxn id="40" idx="3"/>
            <a:endCxn id="5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50" idx="1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Base 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xmlns="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-934493" y="1121098"/>
            <a:ext cx="4646425" cy="2590837"/>
            <a:chOff x="2021888" y="759077"/>
            <a:chExt cx="6318765" cy="3114297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831F18A9-665A-C24C-AF79-C5D18987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</a:blip>
            <a:stretch>
              <a:fillRect/>
            </a:stretch>
          </p:blipFill>
          <p:spPr>
            <a:xfrm>
              <a:off x="5019072" y="759077"/>
              <a:ext cx="434861" cy="11393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Down Arrow 7">
              <a:extLst>
                <a:ext uri="{FF2B5EF4-FFF2-40B4-BE49-F238E27FC236}">
                  <a16:creationId xmlns="" xmlns:a16="http://schemas.microsoft.com/office/drawing/2014/main" id="{B922887F-EB73-CC47-A6CD-CE123A8DC1D3}"/>
                </a:ext>
              </a:extLst>
            </p:cNvPr>
            <p:cNvSpPr/>
            <p:nvPr/>
          </p:nvSpPr>
          <p:spPr>
            <a:xfrm>
              <a:off x="5148285" y="2090462"/>
              <a:ext cx="243069" cy="408008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E21DCA98-7553-B249-BC71-7B70759E515C}"/>
                </a:ext>
              </a:extLst>
            </p:cNvPr>
            <p:cNvSpPr/>
            <p:nvPr/>
          </p:nvSpPr>
          <p:spPr>
            <a:xfrm>
              <a:off x="7365315" y="3395917"/>
              <a:ext cx="975338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 CP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EDF391DA-7221-2044-8D82-8C82CF8F644C}"/>
                </a:ext>
              </a:extLst>
            </p:cNvPr>
            <p:cNvSpPr/>
            <p:nvPr/>
          </p:nvSpPr>
          <p:spPr>
            <a:xfrm>
              <a:off x="7365311" y="2484761"/>
              <a:ext cx="975340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EAA0B5AE-35C1-C24C-94ED-9B0D24A3AB8E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5400000" flipH="1" flipV="1">
              <a:off x="6601722" y="2394532"/>
              <a:ext cx="434634" cy="109254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EDEF3168-064E-7347-937E-184A8B750E25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V="1">
              <a:off x="6568010" y="2837339"/>
              <a:ext cx="476524" cy="1118088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47E18AC3-26EB-FD45-951B-7D7CFCAA7055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rot="5400000" flipH="1">
              <a:off x="7636133" y="3179065"/>
              <a:ext cx="433699" cy="4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="" xmlns:a16="http://schemas.microsoft.com/office/drawing/2014/main" id="{267E2F3A-DFE5-254C-88CE-8DF2D0D4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24066" y="2405160"/>
              <a:ext cx="201962" cy="11141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7BFB96FC-7672-424D-9D66-20093F2A6111}"/>
                </a:ext>
              </a:extLst>
            </p:cNvPr>
            <p:cNvSpPr txBox="1"/>
            <p:nvPr/>
          </p:nvSpPr>
          <p:spPr>
            <a:xfrm>
              <a:off x="2859150" y="3277224"/>
              <a:ext cx="50267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A70A6BB2-DD79-484F-BDCE-3D83232D0658}"/>
                </a:ext>
              </a:extLst>
            </p:cNvPr>
            <p:cNvSpPr txBox="1"/>
            <p:nvPr/>
          </p:nvSpPr>
          <p:spPr>
            <a:xfrm>
              <a:off x="6765353" y="2569575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F73E456B-82BA-E641-9444-4D9E2A1336DE}"/>
                </a:ext>
              </a:extLst>
            </p:cNvPr>
            <p:cNvSpPr txBox="1"/>
            <p:nvPr/>
          </p:nvSpPr>
          <p:spPr>
            <a:xfrm>
              <a:off x="6765353" y="3479747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31016" y="29193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453933" y="29161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EDFC5E1-CBE4-6B40-8E76-D1AFAF85A1C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347488" y="3154897"/>
              <a:ext cx="783528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7584" y="3154897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EDFC5E1-CBE4-6B40-8E76-D1AFAF85A1C5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5042523" y="3154897"/>
              <a:ext cx="411410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="" xmlns:a16="http://schemas.microsoft.com/office/drawing/2014/main" id="{C9DAE781-1FA2-9C45-B3C7-DEAE068D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888" y="2872089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 rot="16200000">
            <a:off x="1697713" y="1762488"/>
            <a:ext cx="4639948" cy="1301580"/>
            <a:chOff x="2035700" y="1394967"/>
            <a:chExt cx="6291154" cy="146821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8EDFC5E1-CBE4-6B40-8E76-D1AFAF85A1C5}"/>
                </a:ext>
              </a:extLst>
            </p:cNvPr>
            <p:cNvCxnSpPr>
              <a:cxnSpLocks/>
            </p:cNvCxnSpPr>
            <p:nvPr/>
          </p:nvCxnSpPr>
          <p:spPr>
            <a:xfrm>
              <a:off x="3306616" y="2146998"/>
              <a:ext cx="83307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1908270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2385726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14745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C824DB34-21D6-B246-8C38-1150C1917991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5058544" y="1713297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A49CC313-AF54-9C44-8E5E-4842D5B209BC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058544" y="2146998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CCD3BC9A-FD2F-6D47-9D70-C17B12720A3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910323" y="1952025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21012" y="1474569"/>
              <a:ext cx="1005842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28D680C0-7420-CF41-AD3B-67F421D9BE1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366076" y="1713298"/>
              <a:ext cx="95493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21A8931-F3FC-0647-99E9-1D08910B4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76" y="2619687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2734" y="2144705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2EDBE943-BAA7-8241-9C3D-A9602A73F1F0}"/>
                </a:ext>
              </a:extLst>
            </p:cNvPr>
            <p:cNvSpPr txBox="1"/>
            <p:nvPr/>
          </p:nvSpPr>
          <p:spPr>
            <a:xfrm>
              <a:off x="3401674" y="2168030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="" xmlns:a16="http://schemas.microsoft.com/office/drawing/2014/main" id="{9C13D57A-AAA0-334E-9E9E-E3A981646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47357" y="1394967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25F63154-FE46-4C45-B199-916C758F463E}"/>
                </a:ext>
              </a:extLst>
            </p:cNvPr>
            <p:cNvSpPr txBox="1"/>
            <p:nvPr/>
          </p:nvSpPr>
          <p:spPr>
            <a:xfrm>
              <a:off x="2950041" y="2292547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7F49F243-CAAE-BE4B-A80F-CC5AA9A904F1}"/>
                </a:ext>
              </a:extLst>
            </p:cNvPr>
            <p:cNvSpPr txBox="1"/>
            <p:nvPr/>
          </p:nvSpPr>
          <p:spPr>
            <a:xfrm>
              <a:off x="4858666" y="157479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93219421-A847-1041-80B4-D5421624F706}"/>
                </a:ext>
              </a:extLst>
            </p:cNvPr>
            <p:cNvSpPr txBox="1"/>
            <p:nvPr/>
          </p:nvSpPr>
          <p:spPr>
            <a:xfrm>
              <a:off x="4897175" y="2514278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97D61FA0-139E-884E-B5DA-5A9E4668F6AC}"/>
                </a:ext>
              </a:extLst>
            </p:cNvPr>
            <p:cNvSpPr txBox="1"/>
            <p:nvPr/>
          </p:nvSpPr>
          <p:spPr>
            <a:xfrm>
              <a:off x="6668237" y="146040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430A9163-48E4-8143-A37B-0F63A87B78D9}"/>
                </a:ext>
              </a:extLst>
            </p:cNvPr>
            <p:cNvSpPr txBox="1"/>
            <p:nvPr/>
          </p:nvSpPr>
          <p:spPr>
            <a:xfrm>
              <a:off x="6668236" y="2370582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="" xmlns:a16="http://schemas.microsoft.com/office/drawing/2014/main" id="{F714907B-86D7-D647-99C1-0825E36F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5700" y="1861897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21013" y="2385726"/>
              <a:ext cx="1005841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 CP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47E18AC3-26EB-FD45-951B-7D7CFCAA7055}"/>
              </a:ext>
            </a:extLst>
          </p:cNvPr>
          <p:cNvCxnSpPr>
            <a:cxnSpLocks/>
            <a:stCxn id="52" idx="0"/>
            <a:endCxn id="34" idx="2"/>
          </p:cNvCxnSpPr>
          <p:nvPr/>
        </p:nvCxnSpPr>
        <p:spPr>
          <a:xfrm flipH="1">
            <a:off x="3860732" y="464225"/>
            <a:ext cx="384478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rot="16200000">
            <a:off x="4694718" y="732932"/>
            <a:ext cx="4646606" cy="3367349"/>
            <a:chOff x="2043049" y="234683"/>
            <a:chExt cx="6282781" cy="417769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6495BCBD-9AC7-5E42-94C7-46C4FE25C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263" y="712140"/>
              <a:ext cx="0" cy="1338384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3419195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2A3C1D99-AB54-624E-A79A-1D8239FAB1AC}"/>
                </a:ext>
              </a:extLst>
            </p:cNvPr>
            <p:cNvCxnSpPr>
              <a:cxnSpLocks/>
            </p:cNvCxnSpPr>
            <p:nvPr/>
          </p:nvCxnSpPr>
          <p:spPr>
            <a:xfrm>
              <a:off x="3375107" y="3655629"/>
              <a:ext cx="771929" cy="229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C824DB34-21D6-B246-8C38-1150C1917991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5058544" y="3224222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A49CC313-AF54-9C44-8E5E-4842D5B209B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5058544" y="3657923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CCD3BC9A-FD2F-6D47-9D70-C17B12720A39}"/>
                </a:ext>
              </a:extLst>
            </p:cNvPr>
            <p:cNvCxnSpPr>
              <a:cxnSpLocks/>
              <a:stCxn id="64" idx="0"/>
              <a:endCxn id="69" idx="2"/>
            </p:cNvCxnSpPr>
            <p:nvPr/>
          </p:nvCxnSpPr>
          <p:spPr>
            <a:xfrm flipV="1">
              <a:off x="5910323" y="3462950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56084" y="2985493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28D680C0-7420-CF41-AD3B-67F421D9BE11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6366076" y="3224222"/>
              <a:ext cx="104824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021A8931-F3FC-0647-99E9-1D08910B49A6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6366076" y="4130612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872EA3C1-241E-1A4A-B385-BD099B2A339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076" y="3655629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B41138E3-D2E4-C54E-B4A4-CCEF1A4BE906}"/>
                </a:ext>
              </a:extLst>
            </p:cNvPr>
            <p:cNvSpPr/>
            <p:nvPr/>
          </p:nvSpPr>
          <p:spPr>
            <a:xfrm>
              <a:off x="4725590" y="2050524"/>
              <a:ext cx="1703785" cy="47745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Near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RT-RIC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30DE14EB-3C0D-3841-AAF2-FA9EE5A2260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5910323" y="2508038"/>
              <a:ext cx="0" cy="477456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="" xmlns:a16="http://schemas.microsoft.com/office/drawing/2014/main" id="{2D033BCA-C1A0-8A46-9F6D-61C44A97B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953" y="2289252"/>
              <a:ext cx="53774" cy="1918369"/>
            </a:xfrm>
            <a:prstGeom prst="bentConnector4">
              <a:avLst>
                <a:gd name="adj1" fmla="val -425113"/>
                <a:gd name="adj2" fmla="val 99996"/>
              </a:avLst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="" xmlns:a16="http://schemas.microsoft.com/office/drawing/2014/main" id="{D87A4748-ABBF-1043-8BFC-06DAA0E8828D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rot="10800000" flipV="1">
              <a:off x="4602791" y="2289252"/>
              <a:ext cx="122800" cy="1129943"/>
            </a:xfrm>
            <a:prstGeom prst="bentConnector2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1A91A5C6-AE54-F740-B0FD-1165A8AB2F80}"/>
                </a:ext>
              </a:extLst>
            </p:cNvPr>
            <p:cNvGrpSpPr/>
            <p:nvPr/>
          </p:nvGrpSpPr>
          <p:grpSpPr>
            <a:xfrm>
              <a:off x="4731094" y="977165"/>
              <a:ext cx="1199849" cy="1020767"/>
              <a:chOff x="6704146" y="271505"/>
              <a:chExt cx="1599799" cy="136102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D9B021C9-9A45-0449-A895-5B136A83AE0D}"/>
                  </a:ext>
                </a:extLst>
              </p:cNvPr>
              <p:cNvSpPr/>
              <p:nvPr/>
            </p:nvSpPr>
            <p:spPr>
              <a:xfrm rot="16200000">
                <a:off x="6235393" y="740258"/>
                <a:ext cx="1361022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RRM Apps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F09EFE38-F86E-C247-9B88-82D72EFC0A01}"/>
                  </a:ext>
                </a:extLst>
              </p:cNvPr>
              <p:cNvSpPr/>
              <p:nvPr/>
            </p:nvSpPr>
            <p:spPr>
              <a:xfrm rot="16200000">
                <a:off x="6823536" y="740258"/>
                <a:ext cx="1361020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SON Apps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4579983E-78FD-C843-9E9E-61FC2F17E1C8}"/>
                  </a:ext>
                </a:extLst>
              </p:cNvPr>
              <p:cNvSpPr/>
              <p:nvPr/>
            </p:nvSpPr>
            <p:spPr>
              <a:xfrm rot="16200000">
                <a:off x="7411679" y="740258"/>
                <a:ext cx="1361018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Policy Apps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E95BEFDF-A634-914E-8740-7409F6B4059B}"/>
                </a:ext>
              </a:extLst>
            </p:cNvPr>
            <p:cNvSpPr/>
            <p:nvPr/>
          </p:nvSpPr>
          <p:spPr>
            <a:xfrm>
              <a:off x="3205313" y="234683"/>
              <a:ext cx="5120517" cy="544879"/>
            </a:xfrm>
            <a:prstGeom prst="rect">
              <a:avLst/>
            </a:prstGeom>
            <a:ln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      Management  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Plane  (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OSS/BSS)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DDF9C197-32F2-514D-8211-FB4EAB129D15}"/>
                </a:ext>
              </a:extLst>
            </p:cNvPr>
            <p:cNvSpPr/>
            <p:nvPr/>
          </p:nvSpPr>
          <p:spPr>
            <a:xfrm>
              <a:off x="6660080" y="348305"/>
              <a:ext cx="1526968" cy="31763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Non-RT-RIC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0C3691E-D52E-3F44-AF75-874E5B40F34D}"/>
                </a:ext>
              </a:extLst>
            </p:cNvPr>
            <p:cNvSpPr txBox="1"/>
            <p:nvPr/>
          </p:nvSpPr>
          <p:spPr>
            <a:xfrm>
              <a:off x="6236505" y="1286905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E94415EA-E1A6-7C49-922F-5823BAF1E4D7}"/>
                </a:ext>
              </a:extLst>
            </p:cNvPr>
            <p:cNvSpPr txBox="1"/>
            <p:nvPr/>
          </p:nvSpPr>
          <p:spPr>
            <a:xfrm>
              <a:off x="3427685" y="3678955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CF797087-4BEC-4D44-B996-88CFC77A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05313" y="2905893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D570A87-1992-A348-83D9-02B2759DE0D7}"/>
                </a:ext>
              </a:extLst>
            </p:cNvPr>
            <p:cNvSpPr txBox="1"/>
            <p:nvPr/>
          </p:nvSpPr>
          <p:spPr>
            <a:xfrm>
              <a:off x="2977731" y="3803473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4B71DA3F-B687-2D41-A250-4204B9D7A65B}"/>
                </a:ext>
              </a:extLst>
            </p:cNvPr>
            <p:cNvSpPr txBox="1"/>
            <p:nvPr/>
          </p:nvSpPr>
          <p:spPr>
            <a:xfrm>
              <a:off x="5898585" y="35413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9BD0AE31-9460-A742-8E09-EABA82FCA555}"/>
                </a:ext>
              </a:extLst>
            </p:cNvPr>
            <p:cNvSpPr txBox="1"/>
            <p:nvPr/>
          </p:nvSpPr>
          <p:spPr>
            <a:xfrm>
              <a:off x="4889027" y="3050993"/>
              <a:ext cx="47961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C98E61FC-C574-3049-9107-3D693029819A}"/>
                </a:ext>
              </a:extLst>
            </p:cNvPr>
            <p:cNvSpPr txBox="1"/>
            <p:nvPr/>
          </p:nvSpPr>
          <p:spPr>
            <a:xfrm>
              <a:off x="4883573" y="4025202"/>
              <a:ext cx="46198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55839BC7-BE32-554B-9AAF-780B7DE6A830}"/>
                </a:ext>
              </a:extLst>
            </p:cNvPr>
            <p:cNvSpPr txBox="1"/>
            <p:nvPr/>
          </p:nvSpPr>
          <p:spPr>
            <a:xfrm>
              <a:off x="6542001" y="263252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59E3AD80-5ED2-A345-9BFD-738484EBD974}"/>
                </a:ext>
              </a:extLst>
            </p:cNvPr>
            <p:cNvSpPr txBox="1"/>
            <p:nvPr/>
          </p:nvSpPr>
          <p:spPr>
            <a:xfrm>
              <a:off x="5902602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A867137-85FF-3D42-8208-0D0770438F5E}"/>
                </a:ext>
              </a:extLst>
            </p:cNvPr>
            <p:cNvSpPr txBox="1"/>
            <p:nvPr/>
          </p:nvSpPr>
          <p:spPr>
            <a:xfrm>
              <a:off x="4602790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5D33211-0B59-9E48-A870-DDF256B97734}"/>
                </a:ext>
              </a:extLst>
            </p:cNvPr>
            <p:cNvSpPr txBox="1"/>
            <p:nvPr/>
          </p:nvSpPr>
          <p:spPr>
            <a:xfrm>
              <a:off x="6761010" y="3225204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A6EE304-6950-FE4F-991C-2B0C93EF45A7}"/>
                </a:ext>
              </a:extLst>
            </p:cNvPr>
            <p:cNvSpPr txBox="1"/>
            <p:nvPr/>
          </p:nvSpPr>
          <p:spPr>
            <a:xfrm>
              <a:off x="6761014" y="413537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3896651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="" xmlns:a16="http://schemas.microsoft.com/office/drawing/2014/main" id="{BA465465-FD54-1B4A-AA02-F8A709879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3049" y="3372822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56084" y="3896650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 CP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29854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 rot="16200000">
            <a:off x="1933439" y="-3008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47E18AC3-26EB-FD45-951B-7D7CFCAA7055}"/>
              </a:ext>
            </a:extLst>
          </p:cNvPr>
          <p:cNvCxnSpPr>
            <a:cxnSpLocks/>
            <a:stCxn id="93" idx="0"/>
            <a:endCxn id="61" idx="2"/>
          </p:cNvCxnSpPr>
          <p:nvPr/>
        </p:nvCxnSpPr>
        <p:spPr>
          <a:xfrm flipH="1" flipV="1">
            <a:off x="7936427" y="451903"/>
            <a:ext cx="349576" cy="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3872707" y="-3075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7949952" y="-4195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=""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=""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=""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09B71DB0-0A7D-8C47-84F1-6831358EE548}"/>
              </a:ext>
            </a:extLst>
          </p:cNvPr>
          <p:cNvGrpSpPr/>
          <p:nvPr/>
        </p:nvGrpSpPr>
        <p:grpSpPr>
          <a:xfrm>
            <a:off x="313005" y="2959827"/>
            <a:ext cx="4115101" cy="1489365"/>
            <a:chOff x="2843606" y="851887"/>
            <a:chExt cx="5945774" cy="23387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52DFE0D4-2DF5-5749-B6E7-6EBAEB272739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A58607E-6353-4D4B-8DAD-369A2D6F9C52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7CC4C8D4-AF26-244B-AE97-4BCD5248CA09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BDBFD6D9-03C0-7F43-9C7F-A1B793D87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9E68C377-9896-2543-A65B-C9C6BA7337C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C2DD1E09-988F-9340-8810-341D5C0C1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EBE37708-9C94-744A-A362-22E951ED980D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F07874A8-4CC7-7040-A75D-E6F6F26CF55D}"/>
                </a:ext>
              </a:extLst>
            </p:cNvPr>
            <p:cNvSpPr/>
            <p:nvPr/>
          </p:nvSpPr>
          <p:spPr>
            <a:xfrm>
              <a:off x="2843606" y="1404498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66DF3DFB-DC33-2548-80C0-78C42E2D66FC}"/>
                </a:ext>
              </a:extLst>
            </p:cNvPr>
            <p:cNvSpPr/>
            <p:nvPr/>
          </p:nvSpPr>
          <p:spPr>
            <a:xfrm>
              <a:off x="7574038" y="100428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F7F574A3-993E-6348-877A-E48FE2C42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322591"/>
              <a:ext cx="1026166" cy="4119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7B5D765F-55AA-6F4B-9BF2-84B46E68B308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00695"/>
              <a:ext cx="1026166" cy="11377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33FAD0B7-ECA5-F647-BADB-049913030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1640895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7F44EE2D-CCAB-C941-A8DF-E4F5900CD0E6}"/>
                </a:ext>
              </a:extLst>
            </p:cNvPr>
            <p:cNvSpPr/>
            <p:nvPr/>
          </p:nvSpPr>
          <p:spPr>
            <a:xfrm>
              <a:off x="7574038" y="2554039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B99D725-AF70-A743-91AA-2BF7FA775D8C}"/>
              </a:ext>
            </a:extLst>
          </p:cNvPr>
          <p:cNvGrpSpPr/>
          <p:nvPr/>
        </p:nvGrpSpPr>
        <p:grpSpPr>
          <a:xfrm>
            <a:off x="313005" y="214603"/>
            <a:ext cx="4114797" cy="1489365"/>
            <a:chOff x="2840236" y="851887"/>
            <a:chExt cx="5796744" cy="21863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FBE4FEF7-9449-2B42-9EFA-E9BF9EB1FBC2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5370775A-C46F-8F47-93EA-F8E7CA973CD6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DB9CB0C3-3582-204F-B626-3644584AE45E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E990D913-7BA5-3A41-A0AA-DD773C78C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3B2E377-8E88-394F-BEA7-9B0A554E237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D2C0A188-29A1-4549-B51D-55AD46E5C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3C8C1849-65BB-9645-A37D-01DDB229C762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ABB93459-6204-B64B-ABEF-EDDAA51CB180}"/>
                </a:ext>
              </a:extLst>
            </p:cNvPr>
            <p:cNvSpPr/>
            <p:nvPr/>
          </p:nvSpPr>
          <p:spPr>
            <a:xfrm>
              <a:off x="2840236" y="1404498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3005" y="1932828"/>
            <a:ext cx="738207" cy="470792"/>
            <a:chOff x="227747" y="1970783"/>
            <a:chExt cx="738207" cy="47079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7CC4C8D4-AF26-244B-AE97-4BCD5248CA09}"/>
                </a:ext>
              </a:extLst>
            </p:cNvPr>
            <p:cNvSpPr/>
            <p:nvPr/>
          </p:nvSpPr>
          <p:spPr>
            <a:xfrm flipH="1">
              <a:off x="227747" y="2232051"/>
              <a:ext cx="738207" cy="20952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2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66DF3DFB-DC33-2548-80C0-78C42E2D66FC}"/>
                </a:ext>
              </a:extLst>
            </p:cNvPr>
            <p:cNvSpPr/>
            <p:nvPr/>
          </p:nvSpPr>
          <p:spPr>
            <a:xfrm>
              <a:off x="227747" y="1970783"/>
              <a:ext cx="738207" cy="2168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1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B6C7870E-58D3-344C-8D37-D32354E924C2}"/>
              </a:ext>
            </a:extLst>
          </p:cNvPr>
          <p:cNvGrpSpPr/>
          <p:nvPr/>
        </p:nvGrpSpPr>
        <p:grpSpPr>
          <a:xfrm>
            <a:off x="4898576" y="214603"/>
            <a:ext cx="4105467" cy="1489365"/>
            <a:chOff x="2840526" y="4088555"/>
            <a:chExt cx="5796454" cy="21863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6DF2FFDF-B2EE-6D45-B39F-9DA440C8BEA0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9E652BD2-C273-9B47-8454-DCE9ACBD5442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4F35A40-EA0A-9544-9486-C776E76818A8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C824DB34-21D6-B246-8C38-1150C1917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A49CC313-AF54-9C44-8E5E-4842D5B209BC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CCD3BC9A-FD2F-6D47-9D70-C17B1272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815EDCA3-CE1C-5E4F-AD39-8328FC3DBAAE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D1FE275F-1408-BC43-A89A-A731D833FAE0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D69CF793-15FC-0C4C-B5FD-FD3C2A49DAD6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ACC947DA-3FC6-6248-B349-8CBC06714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406859"/>
              <a:ext cx="721366" cy="7167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D17AA2D7-DC58-F44D-B515-5240E638E0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86559"/>
              <a:ext cx="711841" cy="81774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99240C95-54EC-7C42-B391-0F1905A60D7D}"/>
                </a:ext>
              </a:extLst>
            </p:cNvPr>
            <p:cNvSpPr/>
            <p:nvPr/>
          </p:nvSpPr>
          <p:spPr>
            <a:xfrm>
              <a:off x="2840526" y="4641166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B767C755-382C-7C44-91A2-401E19C42D5B}"/>
              </a:ext>
            </a:extLst>
          </p:cNvPr>
          <p:cNvGrpSpPr/>
          <p:nvPr/>
        </p:nvGrpSpPr>
        <p:grpSpPr>
          <a:xfrm>
            <a:off x="4884832" y="2959827"/>
            <a:ext cx="4108577" cy="1489365"/>
            <a:chOff x="2843816" y="4088555"/>
            <a:chExt cx="5945564" cy="23387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4EDDEE8F-AC76-9C41-A8A2-29DD74879612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94EE1FC6-E972-D741-98DA-4BF9743B3387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364E7FDA-6015-474B-88DC-026DA85DF122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ACCC528C-50CF-1B47-BCD5-645D97D6D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6161A1A8-5F01-4647-B358-60D65B575EE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67426E84-C1D8-3047-8652-89AFCEF3C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F48300CF-5F1B-EF48-92EE-24179E49ADE4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199C78C3-9D96-1D4E-97F0-3FCC920E71D7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31C1C363-ED1D-4F4C-B068-6EA7FB01446A}"/>
                </a:ext>
              </a:extLst>
            </p:cNvPr>
            <p:cNvSpPr/>
            <p:nvPr/>
          </p:nvSpPr>
          <p:spPr>
            <a:xfrm>
              <a:off x="7574038" y="579070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612E08B6-6237-E84A-9D57-11FA43385D43}"/>
                </a:ext>
              </a:extLst>
            </p:cNvPr>
            <p:cNvSpPr/>
            <p:nvPr/>
          </p:nvSpPr>
          <p:spPr>
            <a:xfrm>
              <a:off x="7574038" y="4240955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08D449F4-D983-B149-A052-A3767B01E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559259"/>
              <a:ext cx="873766" cy="5643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E0C95BB6-56E9-D14D-A2DE-72AA4583A2F0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95407"/>
              <a:ext cx="873766" cy="9853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2574EEF2-8C2E-824B-B7F9-1E73BDC49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4877563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EE739BB-9887-814F-AB01-4BFC8AC49249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1DFE20D4-5BC7-6046-B49D-2FE934F4C585}"/>
                </a:ext>
              </a:extLst>
            </p:cNvPr>
            <p:cNvSpPr/>
            <p:nvPr/>
          </p:nvSpPr>
          <p:spPr>
            <a:xfrm>
              <a:off x="2843816" y="4641166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33437" y="133324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  <a:endParaRPr lang="en-US" sz="140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75914" y="4092601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  <a:endParaRPr lang="en-US" sz="140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58643" y="133324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  <a:endParaRPr lang="en-US" sz="140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9025" y="404378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(d)</a:t>
            </a:r>
            <a:endParaRPr lang="en-US" sz="140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=""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=""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=""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=""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=""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=""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=""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=""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=""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=""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=""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=""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=""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=""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=""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="" xmlns:a16="http://schemas.microsoft.com/office/drawing/2014/main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=""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=""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=""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=""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="" xmlns:a16="http://schemas.microsoft.com/office/drawing/2014/main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=""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=""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=""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=""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=""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=""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=""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180076</TotalTime>
  <Words>1094</Words>
  <Application>Microsoft Macintosh PowerPoint</Application>
  <PresentationFormat>On-screen Show (16:9)</PresentationFormat>
  <Paragraphs>638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Calibri</vt:lpstr>
      <vt:lpstr>Calibri Light</vt:lpstr>
      <vt:lpstr>Corbel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1751</cp:revision>
  <dcterms:created xsi:type="dcterms:W3CDTF">2013-11-05T15:47:42Z</dcterms:created>
  <dcterms:modified xsi:type="dcterms:W3CDTF">2020-05-30T21:56:36Z</dcterms:modified>
  <cp:category/>
</cp:coreProperties>
</file>