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5"/>
  </p:notesMasterIdLst>
  <p:handoutMasterIdLst>
    <p:handoutMasterId r:id="rId46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1" r:id="rId41"/>
    <p:sldId id="1525" r:id="rId42"/>
    <p:sldId id="1526" r:id="rId43"/>
    <p:sldId id="1527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D1F"/>
    <a:srgbClr val="6ABADD"/>
    <a:srgbClr val="186C3F"/>
    <a:srgbClr val="942093"/>
    <a:srgbClr val="3A86AA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=""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=""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=""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=""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=""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=""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=""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31F18A9-665A-C24C-AF79-C5D18987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019072" y="444534"/>
            <a:ext cx="501495" cy="1313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xmlns="" id="{B922887F-EB73-CC47-A6CD-CE123A8DC1D3}"/>
              </a:ext>
            </a:extLst>
          </p:cNvPr>
          <p:cNvSpPr/>
          <p:nvPr/>
        </p:nvSpPr>
        <p:spPr>
          <a:xfrm>
            <a:off x="5148285" y="1997152"/>
            <a:ext cx="243069" cy="4080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21DCA98-7553-B249-BC71-7B70759E515C}"/>
              </a:ext>
            </a:extLst>
          </p:cNvPr>
          <p:cNvSpPr/>
          <p:nvPr/>
        </p:nvSpPr>
        <p:spPr>
          <a:xfrm>
            <a:off x="7458622" y="3395918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CP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DF391DA-7221-2044-8D82-8C82CF8F644C}"/>
              </a:ext>
            </a:extLst>
          </p:cNvPr>
          <p:cNvSpPr/>
          <p:nvPr/>
        </p:nvSpPr>
        <p:spPr>
          <a:xfrm>
            <a:off x="7458622" y="2484761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AA0B5AE-35C1-C24C-94ED-9B0D24A3AB8E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366076" y="2723489"/>
            <a:ext cx="1092546" cy="4346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EDEF3168-064E-7347-937E-184A8B750E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366076" y="3158122"/>
            <a:ext cx="1092546" cy="476525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7E18AC3-26EB-FD45-951B-7D7CFCAA7055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914375" y="2962217"/>
            <a:ext cx="0" cy="43370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C9DAE781-1FA2-9C45-B3C7-DEAE068D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37" y="2872089"/>
            <a:ext cx="258337" cy="570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267E2F3A-DFE5-254C-88CE-8DF2D0D47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81511" y="2405160"/>
            <a:ext cx="201962" cy="1114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BFB96FC-7672-424D-9D66-20093F2A6111}"/>
              </a:ext>
            </a:extLst>
          </p:cNvPr>
          <p:cNvSpPr txBox="1"/>
          <p:nvPr/>
        </p:nvSpPr>
        <p:spPr>
          <a:xfrm>
            <a:off x="2856313" y="3302740"/>
            <a:ext cx="3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70A6BB2-DD79-484F-BDCE-3D83232D0658}"/>
              </a:ext>
            </a:extLst>
          </p:cNvPr>
          <p:cNvSpPr txBox="1"/>
          <p:nvPr/>
        </p:nvSpPr>
        <p:spPr>
          <a:xfrm>
            <a:off x="6910985" y="259509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73E456B-82BA-E641-9444-4D9E2A1336DE}"/>
              </a:ext>
            </a:extLst>
          </p:cNvPr>
          <p:cNvSpPr txBox="1"/>
          <p:nvPr/>
        </p:nvSpPr>
        <p:spPr>
          <a:xfrm>
            <a:off x="6910984" y="350526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DF2FFDF-B2EE-6D45-B39F-9DA440C8BEA0}"/>
              </a:ext>
            </a:extLst>
          </p:cNvPr>
          <p:cNvSpPr/>
          <p:nvPr/>
        </p:nvSpPr>
        <p:spPr>
          <a:xfrm>
            <a:off x="4131016" y="2919394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F2FFDF-B2EE-6D45-B39F-9DA440C8BEA0}"/>
              </a:ext>
            </a:extLst>
          </p:cNvPr>
          <p:cNvSpPr/>
          <p:nvPr/>
        </p:nvSpPr>
        <p:spPr>
          <a:xfrm>
            <a:off x="5453933" y="2916169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DFC5E1-CBE4-6B40-8E76-D1AFAF85A1C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83473" y="3154897"/>
            <a:ext cx="847543" cy="3225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8ED7157-D333-DD44-9B66-E00144D57CC9}"/>
              </a:ext>
            </a:extLst>
          </p:cNvPr>
          <p:cNvCxnSpPr>
            <a:cxnSpLocks/>
          </p:cNvCxnSpPr>
          <p:nvPr/>
        </p:nvCxnSpPr>
        <p:spPr>
          <a:xfrm>
            <a:off x="2084274" y="3154897"/>
            <a:ext cx="1098218" cy="0"/>
          </a:xfrm>
          <a:prstGeom prst="line">
            <a:avLst/>
          </a:prstGeom>
          <a:ln w="190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EDFC5E1-CBE4-6B40-8E76-D1AFAF85A1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042523" y="3154897"/>
            <a:ext cx="411410" cy="3225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/>
          <p:cNvSpPr/>
          <p:nvPr/>
        </p:nvSpPr>
        <p:spPr>
          <a:xfrm>
            <a:off x="8419138" y="444534"/>
            <a:ext cx="107174" cy="3520976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472725" y="2020356"/>
            <a:ext cx="5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EDFC5E1-CBE4-6B40-8E76-D1AFAF85A1C5}"/>
              </a:ext>
            </a:extLst>
          </p:cNvPr>
          <p:cNvCxnSpPr>
            <a:cxnSpLocks/>
          </p:cNvCxnSpPr>
          <p:nvPr/>
        </p:nvCxnSpPr>
        <p:spPr>
          <a:xfrm>
            <a:off x="3306616" y="2146998"/>
            <a:ext cx="833072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F2FFDF-B2EE-6D45-B39F-9DA440C8BEA0}"/>
              </a:ext>
            </a:extLst>
          </p:cNvPr>
          <p:cNvSpPr/>
          <p:nvPr/>
        </p:nvSpPr>
        <p:spPr>
          <a:xfrm>
            <a:off x="4147036" y="1908270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E652BD2-C273-9B47-8454-DCE9ACBD5442}"/>
              </a:ext>
            </a:extLst>
          </p:cNvPr>
          <p:cNvSpPr/>
          <p:nvPr/>
        </p:nvSpPr>
        <p:spPr>
          <a:xfrm>
            <a:off x="5454569" y="2385726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4F35A40-EA0A-9544-9486-C776E76818A8}"/>
              </a:ext>
            </a:extLst>
          </p:cNvPr>
          <p:cNvSpPr/>
          <p:nvPr/>
        </p:nvSpPr>
        <p:spPr>
          <a:xfrm>
            <a:off x="5454569" y="1474569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C824DB34-21D6-B246-8C38-1150C19179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8544" y="1713297"/>
            <a:ext cx="396026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49CC313-AF54-9C44-8E5E-4842D5B209B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8544" y="2146998"/>
            <a:ext cx="396026" cy="47745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CD3BC9A-FD2F-6D47-9D70-C17B12720A3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5910323" y="1952025"/>
            <a:ext cx="0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8BB9B25-D16F-AC49-9B4C-F363A722187B}"/>
              </a:ext>
            </a:extLst>
          </p:cNvPr>
          <p:cNvSpPr/>
          <p:nvPr/>
        </p:nvSpPr>
        <p:spPr>
          <a:xfrm>
            <a:off x="7507633" y="2385726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CP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CC4CF45-F351-394E-91FD-412C7362C9A2}"/>
              </a:ext>
            </a:extLst>
          </p:cNvPr>
          <p:cNvSpPr/>
          <p:nvPr/>
        </p:nvSpPr>
        <p:spPr>
          <a:xfrm>
            <a:off x="7507633" y="1474569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6F42FC2-92AC-7545-BFC2-6E4207A4181E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7963386" y="1952025"/>
            <a:ext cx="0" cy="433701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8D680C0-7420-CF41-AD3B-67F421D9BE11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>
            <a:off x="6366076" y="1713297"/>
            <a:ext cx="1141557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21A8931-F3FC-0647-99E9-1D08910B49A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366076" y="2619687"/>
            <a:ext cx="1141557" cy="4767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714907B-86D7-D647-99C1-0825E36F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80" y="1861897"/>
            <a:ext cx="258337" cy="570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8ED7157-D333-DD44-9B66-E00144D57CC9}"/>
              </a:ext>
            </a:extLst>
          </p:cNvPr>
          <p:cNvCxnSpPr>
            <a:cxnSpLocks/>
          </p:cNvCxnSpPr>
          <p:nvPr/>
        </p:nvCxnSpPr>
        <p:spPr>
          <a:xfrm>
            <a:off x="2107417" y="2144705"/>
            <a:ext cx="1098218" cy="0"/>
          </a:xfrm>
          <a:prstGeom prst="line">
            <a:avLst/>
          </a:prstGeom>
          <a:ln w="190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EDBE943-BAA7-8241-9C3D-A9602A73F1F0}"/>
              </a:ext>
            </a:extLst>
          </p:cNvPr>
          <p:cNvSpPr txBox="1"/>
          <p:nvPr/>
        </p:nvSpPr>
        <p:spPr>
          <a:xfrm>
            <a:off x="3311771" y="2168030"/>
            <a:ext cx="891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Open 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Fronthaul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9C13D57A-AAA0-334E-9E9E-E3A98164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4654" y="1394968"/>
            <a:ext cx="201962" cy="1114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5F63154-FE46-4C45-B199-916C758F463E}"/>
              </a:ext>
            </a:extLst>
          </p:cNvPr>
          <p:cNvSpPr txBox="1"/>
          <p:nvPr/>
        </p:nvSpPr>
        <p:spPr>
          <a:xfrm>
            <a:off x="2879456" y="229254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F49F243-CAAE-BE4B-A80F-CC5AA9A904F1}"/>
              </a:ext>
            </a:extLst>
          </p:cNvPr>
          <p:cNvSpPr txBox="1"/>
          <p:nvPr/>
        </p:nvSpPr>
        <p:spPr>
          <a:xfrm>
            <a:off x="4934575" y="157479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3219421-A847-1041-80B4-D5421624F706}"/>
              </a:ext>
            </a:extLst>
          </p:cNvPr>
          <p:cNvSpPr txBox="1"/>
          <p:nvPr/>
        </p:nvSpPr>
        <p:spPr>
          <a:xfrm>
            <a:off x="4947782" y="251427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7D61FA0-139E-884E-B5DA-5A9E4668F6AC}"/>
              </a:ext>
            </a:extLst>
          </p:cNvPr>
          <p:cNvSpPr txBox="1"/>
          <p:nvPr/>
        </p:nvSpPr>
        <p:spPr>
          <a:xfrm>
            <a:off x="6882844" y="146040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30A9163-48E4-8143-A37B-0F63A87B78D9}"/>
              </a:ext>
            </a:extLst>
          </p:cNvPr>
          <p:cNvSpPr txBox="1"/>
          <p:nvPr/>
        </p:nvSpPr>
        <p:spPr>
          <a:xfrm>
            <a:off x="6882843" y="237058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N2</a:t>
            </a:r>
          </a:p>
        </p:txBody>
      </p:sp>
      <p:sp>
        <p:nvSpPr>
          <p:cNvPr id="23" name="Right Bracket 22"/>
          <p:cNvSpPr/>
          <p:nvPr/>
        </p:nvSpPr>
        <p:spPr>
          <a:xfrm>
            <a:off x="8419139" y="1315616"/>
            <a:ext cx="94890" cy="1698172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66584" y="19800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84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F2FFDF-B2EE-6D45-B39F-9DA440C8BEA0}"/>
              </a:ext>
            </a:extLst>
          </p:cNvPr>
          <p:cNvSpPr/>
          <p:nvPr/>
        </p:nvSpPr>
        <p:spPr>
          <a:xfrm>
            <a:off x="4147036" y="3419195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4F35A40-EA0A-9544-9486-C776E76818A8}"/>
              </a:ext>
            </a:extLst>
          </p:cNvPr>
          <p:cNvSpPr/>
          <p:nvPr/>
        </p:nvSpPr>
        <p:spPr>
          <a:xfrm>
            <a:off x="5454569" y="2985494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A3C1D99-AB54-624E-A79A-1D8239FAB1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13965" y="3657923"/>
            <a:ext cx="833072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C824DB34-21D6-B246-8C38-1150C19179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8544" y="3224222"/>
            <a:ext cx="396026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49CC313-AF54-9C44-8E5E-4842D5B209B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8544" y="3657923"/>
            <a:ext cx="396026" cy="47745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CD3BC9A-FD2F-6D47-9D70-C17B12720A3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5910323" y="3462950"/>
            <a:ext cx="0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8BB9B25-D16F-AC49-9B4C-F363A722187B}"/>
              </a:ext>
            </a:extLst>
          </p:cNvPr>
          <p:cNvSpPr/>
          <p:nvPr/>
        </p:nvSpPr>
        <p:spPr>
          <a:xfrm>
            <a:off x="7507633" y="3896651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CP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CC4CF45-F351-394E-91FD-412C7362C9A2}"/>
              </a:ext>
            </a:extLst>
          </p:cNvPr>
          <p:cNvSpPr/>
          <p:nvPr/>
        </p:nvSpPr>
        <p:spPr>
          <a:xfrm>
            <a:off x="7507633" y="2985494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6F42FC2-92AC-7545-BFC2-6E4207A4181E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7963386" y="3462950"/>
            <a:ext cx="0" cy="433701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8D680C0-7420-CF41-AD3B-67F421D9BE11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>
            <a:off x="6366076" y="3224222"/>
            <a:ext cx="1141557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21A8931-F3FC-0647-99E9-1D08910B49A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366076" y="4130612"/>
            <a:ext cx="1141557" cy="4767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BA465465-FD54-1B4A-AA02-F8A70987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29" y="3372822"/>
            <a:ext cx="258337" cy="570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72EA3C1-241E-1A4A-B385-BD099B2A3397}"/>
              </a:ext>
            </a:extLst>
          </p:cNvPr>
          <p:cNvCxnSpPr>
            <a:cxnSpLocks/>
          </p:cNvCxnSpPr>
          <p:nvPr/>
        </p:nvCxnSpPr>
        <p:spPr>
          <a:xfrm>
            <a:off x="2114766" y="3655629"/>
            <a:ext cx="1098218" cy="0"/>
          </a:xfrm>
          <a:prstGeom prst="line">
            <a:avLst/>
          </a:prstGeom>
          <a:ln w="190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1138E3-D2E4-C54E-B4A4-CCEF1A4BE906}"/>
              </a:ext>
            </a:extLst>
          </p:cNvPr>
          <p:cNvSpPr/>
          <p:nvPr/>
        </p:nvSpPr>
        <p:spPr>
          <a:xfrm>
            <a:off x="4725590" y="2050524"/>
            <a:ext cx="1703785" cy="4774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Near 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RT-RIC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0DE14EB-3C0D-3841-AAF2-FA9EE5A2260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910323" y="2508038"/>
            <a:ext cx="0" cy="47745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xmlns="" id="{2D033BCA-C1A0-8A46-9F6D-61C44A97B39E}"/>
              </a:ext>
            </a:extLst>
          </p:cNvPr>
          <p:cNvCxnSpPr>
            <a:cxnSpLocks/>
          </p:cNvCxnSpPr>
          <p:nvPr/>
        </p:nvCxnSpPr>
        <p:spPr>
          <a:xfrm flipH="1">
            <a:off x="6300953" y="2289252"/>
            <a:ext cx="53774" cy="1918369"/>
          </a:xfrm>
          <a:prstGeom prst="bentConnector4">
            <a:avLst>
              <a:gd name="adj1" fmla="val -425113"/>
              <a:gd name="adj2" fmla="val 99996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xmlns="" id="{D87A4748-ABBF-1043-8BFC-06DAA0E8828D}"/>
              </a:ext>
            </a:extLst>
          </p:cNvPr>
          <p:cNvCxnSpPr>
            <a:cxnSpLocks/>
            <a:stCxn id="19" idx="1"/>
            <a:endCxn id="10" idx="0"/>
          </p:cNvCxnSpPr>
          <p:nvPr/>
        </p:nvCxnSpPr>
        <p:spPr>
          <a:xfrm rot="10800000" flipV="1">
            <a:off x="4602791" y="2289252"/>
            <a:ext cx="122800" cy="1129943"/>
          </a:xfrm>
          <a:prstGeom prst="bentConnector2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A91A5C6-AE54-F740-B0FD-1165A8AB2F80}"/>
              </a:ext>
            </a:extLst>
          </p:cNvPr>
          <p:cNvGrpSpPr/>
          <p:nvPr/>
        </p:nvGrpSpPr>
        <p:grpSpPr>
          <a:xfrm>
            <a:off x="4731094" y="977165"/>
            <a:ext cx="1199849" cy="1020767"/>
            <a:chOff x="6704146" y="271505"/>
            <a:chExt cx="1599799" cy="136102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9B021C9-9A45-0449-A895-5B136A83AE0D}"/>
                </a:ext>
              </a:extLst>
            </p:cNvPr>
            <p:cNvSpPr/>
            <p:nvPr/>
          </p:nvSpPr>
          <p:spPr>
            <a:xfrm rot="16200000">
              <a:off x="6235393" y="740258"/>
              <a:ext cx="1361022" cy="423515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RRM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09EFE38-F86E-C247-9B88-82D72EFC0A01}"/>
                </a:ext>
              </a:extLst>
            </p:cNvPr>
            <p:cNvSpPr/>
            <p:nvPr/>
          </p:nvSpPr>
          <p:spPr>
            <a:xfrm rot="16200000">
              <a:off x="6823536" y="740258"/>
              <a:ext cx="1361020" cy="423515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SON Apps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579983E-78FD-C843-9E9E-61FC2F17E1C8}"/>
                </a:ext>
              </a:extLst>
            </p:cNvPr>
            <p:cNvSpPr/>
            <p:nvPr/>
          </p:nvSpPr>
          <p:spPr>
            <a:xfrm rot="16200000">
              <a:off x="7411679" y="740258"/>
              <a:ext cx="1361018" cy="423515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Policy Apps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95BEFDF-A634-914E-8740-7409F6B4059B}"/>
              </a:ext>
            </a:extLst>
          </p:cNvPr>
          <p:cNvSpPr/>
          <p:nvPr/>
        </p:nvSpPr>
        <p:spPr>
          <a:xfrm>
            <a:off x="2800033" y="234684"/>
            <a:ext cx="5619107" cy="477456"/>
          </a:xfrm>
          <a:prstGeom prst="rect">
            <a:avLst/>
          </a:prstGeom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  Plane  (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OSS/BSS)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DF9C197-32F2-514D-8211-FB4EAB129D15}"/>
              </a:ext>
            </a:extLst>
          </p:cNvPr>
          <p:cNvSpPr/>
          <p:nvPr/>
        </p:nvSpPr>
        <p:spPr>
          <a:xfrm>
            <a:off x="6942622" y="314594"/>
            <a:ext cx="1020764" cy="317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Non-RT-RIC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495BCBD-9AC7-5E42-94C7-46C4FE25C659}"/>
              </a:ext>
            </a:extLst>
          </p:cNvPr>
          <p:cNvCxnSpPr>
            <a:cxnSpLocks/>
          </p:cNvCxnSpPr>
          <p:nvPr/>
        </p:nvCxnSpPr>
        <p:spPr>
          <a:xfrm flipV="1">
            <a:off x="6217263" y="712140"/>
            <a:ext cx="0" cy="1338384"/>
          </a:xfrm>
          <a:prstGeom prst="line">
            <a:avLst/>
          </a:prstGeom>
          <a:ln w="28575"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C3691E-D52E-3F44-AF75-874E5B40F34D}"/>
              </a:ext>
            </a:extLst>
          </p:cNvPr>
          <p:cNvSpPr txBox="1"/>
          <p:nvPr/>
        </p:nvSpPr>
        <p:spPr>
          <a:xfrm>
            <a:off x="6236505" y="1286905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94415EA-E1A6-7C49-922F-5823BAF1E4D7}"/>
              </a:ext>
            </a:extLst>
          </p:cNvPr>
          <p:cNvSpPr txBox="1"/>
          <p:nvPr/>
        </p:nvSpPr>
        <p:spPr>
          <a:xfrm>
            <a:off x="3319121" y="3678955"/>
            <a:ext cx="89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Open 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Fronthaul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CF797087-4BEC-4D44-B996-88CFC77A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12003" y="2905893"/>
            <a:ext cx="201962" cy="1114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D570A87-1992-A348-83D9-02B2759DE0D7}"/>
              </a:ext>
            </a:extLst>
          </p:cNvPr>
          <p:cNvSpPr txBox="1"/>
          <p:nvPr/>
        </p:nvSpPr>
        <p:spPr>
          <a:xfrm>
            <a:off x="2886805" y="3803473"/>
            <a:ext cx="3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B71DA3F-B687-2D41-A250-4204B9D7A65B}"/>
              </a:ext>
            </a:extLst>
          </p:cNvPr>
          <p:cNvSpPr txBox="1"/>
          <p:nvPr/>
        </p:nvSpPr>
        <p:spPr>
          <a:xfrm>
            <a:off x="5898585" y="35413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BD0AE31-9460-A742-8E09-EABA82FCA555}"/>
              </a:ext>
            </a:extLst>
          </p:cNvPr>
          <p:cNvSpPr txBox="1"/>
          <p:nvPr/>
        </p:nvSpPr>
        <p:spPr>
          <a:xfrm>
            <a:off x="4952111" y="308572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98E61FC-C574-3049-9107-3D693029819A}"/>
              </a:ext>
            </a:extLst>
          </p:cNvPr>
          <p:cNvSpPr txBox="1"/>
          <p:nvPr/>
        </p:nvSpPr>
        <p:spPr>
          <a:xfrm>
            <a:off x="4946656" y="402520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5839BC7-BE32-554B-9AAF-780B7DE6A830}"/>
              </a:ext>
            </a:extLst>
          </p:cNvPr>
          <p:cNvSpPr txBox="1"/>
          <p:nvPr/>
        </p:nvSpPr>
        <p:spPr>
          <a:xfrm>
            <a:off x="6542001" y="26325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9E3AD80-5ED2-A345-9BFD-738484EBD974}"/>
              </a:ext>
            </a:extLst>
          </p:cNvPr>
          <p:cNvSpPr txBox="1"/>
          <p:nvPr/>
        </p:nvSpPr>
        <p:spPr>
          <a:xfrm>
            <a:off x="5902602" y="2628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A867137-85FF-3D42-8208-0D0770438F5E}"/>
              </a:ext>
            </a:extLst>
          </p:cNvPr>
          <p:cNvSpPr txBox="1"/>
          <p:nvPr/>
        </p:nvSpPr>
        <p:spPr>
          <a:xfrm>
            <a:off x="4602790" y="2628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5D33211-0B59-9E48-A870-DDF256B97734}"/>
              </a:ext>
            </a:extLst>
          </p:cNvPr>
          <p:cNvSpPr txBox="1"/>
          <p:nvPr/>
        </p:nvSpPr>
        <p:spPr>
          <a:xfrm>
            <a:off x="6882843" y="322520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A6EE304-6950-FE4F-991C-2B0C93EF45A7}"/>
              </a:ext>
            </a:extLst>
          </p:cNvPr>
          <p:cNvSpPr txBox="1"/>
          <p:nvPr/>
        </p:nvSpPr>
        <p:spPr>
          <a:xfrm>
            <a:off x="6882843" y="413537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E652BD2-C273-9B47-8454-DCE9ACBD5442}"/>
              </a:ext>
            </a:extLst>
          </p:cNvPr>
          <p:cNvSpPr/>
          <p:nvPr/>
        </p:nvSpPr>
        <p:spPr>
          <a:xfrm>
            <a:off x="5454569" y="3896651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8419139" y="102637"/>
            <a:ext cx="123470" cy="4413379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80874" y="2124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6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179888</TotalTime>
  <Words>1055</Words>
  <Application>Microsoft Macintosh PowerPoint</Application>
  <PresentationFormat>On-screen Show (16:9)</PresentationFormat>
  <Paragraphs>610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1737</cp:revision>
  <dcterms:created xsi:type="dcterms:W3CDTF">2013-11-05T15:47:42Z</dcterms:created>
  <dcterms:modified xsi:type="dcterms:W3CDTF">2020-05-29T15:59:07Z</dcterms:modified>
  <cp:category/>
</cp:coreProperties>
</file>