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6"/>
  </p:notesMasterIdLst>
  <p:handoutMasterIdLst>
    <p:handoutMasterId r:id="rId47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  <p:sldId id="1515" r:id="rId39"/>
    <p:sldId id="1519" r:id="rId40"/>
    <p:sldId id="1520" r:id="rId41"/>
    <p:sldId id="1521" r:id="rId42"/>
    <p:sldId id="1525" r:id="rId43"/>
    <p:sldId id="1526" r:id="rId44"/>
    <p:sldId id="1527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D1F"/>
    <a:srgbClr val="6ABADD"/>
    <a:srgbClr val="186C3F"/>
    <a:srgbClr val="942093"/>
    <a:srgbClr val="3A86AA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6" autoAdjust="0"/>
    <p:restoredTop sz="95289" autoAdjust="0"/>
  </p:normalViewPr>
  <p:slideViewPr>
    <p:cSldViewPr snapToGrid="0" snapToObjects="1">
      <p:cViewPr>
        <p:scale>
          <a:sx n="137" d="100"/>
          <a:sy n="137" d="100"/>
        </p:scale>
        <p:origin x="840" y="2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8AFDA-301D-4C4D-9A58-9902B72A2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9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=""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1"/>
            <a:ext cx="8031162" cy="34353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3" y="734899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080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Relationship Id="rId53" Type="http://schemas.openxmlformats.org/officeDocument/2006/relationships/image" Target="../media/image1.png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3.xml"/><Relationship Id="rId47" Type="http://schemas.openxmlformats.org/officeDocument/2006/relationships/slideLayout" Target="../slideLayouts/slideLayout134.xml"/><Relationship Id="rId48" Type="http://schemas.openxmlformats.org/officeDocument/2006/relationships/slideLayout" Target="../slideLayouts/slideLayout135.xml"/><Relationship Id="rId49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131.xml"/><Relationship Id="rId45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3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  <p:sldLayoutId id="2147483891" r:id="rId51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=""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=""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=""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=""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=""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=""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=""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=""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=""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=""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=""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=""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=""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=""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=""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=""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=""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=""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=""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=""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=""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=""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=""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=""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=""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=""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=""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=""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=""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=""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=""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="" xmlns:a16="http://schemas.microsoft.com/office/drawing/2014/main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j-lt"/>
              </a:rPr>
              <a:t>Real Time RAN </a:t>
            </a:r>
            <a:r>
              <a:rPr lang="en-US" sz="1000" dirty="0">
                <a:solidFill>
                  <a:srgbClr val="000000"/>
                </a:solidFill>
                <a:latin typeface="+mj-lt"/>
              </a:rPr>
              <a:t>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 </a:t>
            </a: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1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1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Intelligent Controller (RIC)</a:t>
            </a:r>
            <a:endParaRPr lang="en-US" sz="11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="" xmlns:a16="http://schemas.microsoft.com/office/drawing/2014/main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=""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=""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=""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=""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=""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 RIC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=""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Near-RT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RIC</a:t>
            </a: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xmlns="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xmlns="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xmlns="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xmlns="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xmlns="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Near-RT RIC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xmlns="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468501" y="239735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xmlns="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xmlns="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=""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=""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=""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=""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=""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=""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=""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=""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=""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=""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=""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=""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=""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=""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=""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=""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</a:t>
            </a:r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xmlns="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xmlns="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xmlns="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xmlns="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xmlns="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xmlns="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xmlns="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xmlns="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xmlns="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xmlns="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xmlns="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xmlns="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xmlns="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xmlns="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xmlns="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xmlns="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xmlns="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xmlns="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xmlns="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xmlns="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xmlns="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xmlns="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xmlns="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xmlns="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xmlns="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xmlns="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xmlns="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xmlns="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xmlns="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xmlns="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xmlns="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xmlns="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xmlns="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xmlns="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xmlns="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xmlns="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xmlns="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xmlns="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xmlns="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xmlns="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224752DF-A1E8-DE48-9AD5-DB7DC5739486}"/>
              </a:ext>
            </a:extLst>
          </p:cNvPr>
          <p:cNvCxnSpPr/>
          <p:nvPr/>
        </p:nvCxnSpPr>
        <p:spPr>
          <a:xfrm>
            <a:off x="5412493" y="979265"/>
            <a:ext cx="0" cy="35330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D5FBBCAB-EC7D-954F-9FF0-289AB25CDEA8}"/>
              </a:ext>
            </a:extLst>
          </p:cNvPr>
          <p:cNvCxnSpPr>
            <a:cxnSpLocks/>
          </p:cNvCxnSpPr>
          <p:nvPr/>
        </p:nvCxnSpPr>
        <p:spPr>
          <a:xfrm flipH="1">
            <a:off x="4258437" y="2937488"/>
            <a:ext cx="1464313" cy="0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587A38FD-C57B-944F-A311-D53A182A516A}"/>
              </a:ext>
            </a:extLst>
          </p:cNvPr>
          <p:cNvGrpSpPr/>
          <p:nvPr/>
        </p:nvGrpSpPr>
        <p:grpSpPr>
          <a:xfrm>
            <a:off x="673415" y="979266"/>
            <a:ext cx="587020" cy="430980"/>
            <a:chOff x="1306702" y="800817"/>
            <a:chExt cx="587020" cy="43098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95E5144-93CE-7948-852F-E31BD466D1AE}"/>
              </a:ext>
            </a:extLst>
          </p:cNvPr>
          <p:cNvGrpSpPr/>
          <p:nvPr/>
        </p:nvGrpSpPr>
        <p:grpSpPr>
          <a:xfrm>
            <a:off x="561205" y="1560721"/>
            <a:ext cx="811441" cy="701862"/>
            <a:chOff x="1231054" y="1176845"/>
            <a:chExt cx="811441" cy="7018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xmlns="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xmlns="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DB06204D-8071-7B4E-8F5C-4F23F3520C50}"/>
              </a:ext>
            </a:extLst>
          </p:cNvPr>
          <p:cNvGrpSpPr/>
          <p:nvPr/>
        </p:nvGrpSpPr>
        <p:grpSpPr>
          <a:xfrm>
            <a:off x="431016" y="148719"/>
            <a:ext cx="1071818" cy="680072"/>
            <a:chOff x="1065925" y="1752050"/>
            <a:chExt cx="1071818" cy="68007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A9F12374-46A0-BA4B-9869-FF9FD2BBAC0B}"/>
              </a:ext>
            </a:extLst>
          </p:cNvPr>
          <p:cNvGrpSpPr/>
          <p:nvPr/>
        </p:nvGrpSpPr>
        <p:grpSpPr>
          <a:xfrm>
            <a:off x="574029" y="2413058"/>
            <a:ext cx="785793" cy="654905"/>
            <a:chOff x="1191640" y="2352834"/>
            <a:chExt cx="785794" cy="65490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5A7A2C4E-D5B1-0449-B134-8E9CA893EEA4}"/>
              </a:ext>
            </a:extLst>
          </p:cNvPr>
          <p:cNvGrpSpPr/>
          <p:nvPr/>
        </p:nvGrpSpPr>
        <p:grpSpPr>
          <a:xfrm>
            <a:off x="487196" y="3218437"/>
            <a:ext cx="959458" cy="702518"/>
            <a:chOff x="979439" y="2939854"/>
            <a:chExt cx="959458" cy="70251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027E44D4-9624-8143-9F28-C4E7CD52E924}"/>
              </a:ext>
            </a:extLst>
          </p:cNvPr>
          <p:cNvGrpSpPr/>
          <p:nvPr/>
        </p:nvGrpSpPr>
        <p:grpSpPr>
          <a:xfrm>
            <a:off x="606834" y="4071432"/>
            <a:ext cx="720182" cy="759031"/>
            <a:chOff x="1233756" y="3843548"/>
            <a:chExt cx="720182" cy="75903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44" name="Picture 43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2" name="Picture 61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3" name="Picture 62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xmlns="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xmlns="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xmlns="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5C4D0557-2A37-324B-9142-4B8CDBE108AA}"/>
              </a:ext>
            </a:extLst>
          </p:cNvPr>
          <p:cNvGrpSpPr/>
          <p:nvPr/>
        </p:nvGrpSpPr>
        <p:grpSpPr>
          <a:xfrm>
            <a:off x="2093522" y="272623"/>
            <a:ext cx="2269662" cy="4467194"/>
            <a:chOff x="2505036" y="430424"/>
            <a:chExt cx="2269662" cy="446719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542793" y="1374823"/>
            <a:ext cx="3408091" cy="1870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xmlns="" id="{9285951A-83CE-2A40-AFC8-7857E3F93583}"/>
              </a:ext>
            </a:extLst>
          </p:cNvPr>
          <p:cNvSpPr/>
          <p:nvPr/>
        </p:nvSpPr>
        <p:spPr>
          <a:xfrm>
            <a:off x="3505386" y="1766414"/>
            <a:ext cx="274320" cy="2743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xmlns="" id="{652E224B-5000-E945-AEDB-3DA387AC44EA}"/>
              </a:ext>
            </a:extLst>
          </p:cNvPr>
          <p:cNvSpPr/>
          <p:nvPr/>
        </p:nvSpPr>
        <p:spPr>
          <a:xfrm>
            <a:off x="4086385" y="1772896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xmlns="" id="{4BAB1046-D009-7C40-B9CB-FA273B2A6D90}"/>
              </a:ext>
            </a:extLst>
          </p:cNvPr>
          <p:cNvSpPr/>
          <p:nvPr/>
        </p:nvSpPr>
        <p:spPr>
          <a:xfrm>
            <a:off x="4057719" y="2521058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4106D14-BC62-B046-838D-F8529A54FFE3}"/>
              </a:ext>
            </a:extLst>
          </p:cNvPr>
          <p:cNvSpPr txBox="1"/>
          <p:nvPr/>
        </p:nvSpPr>
        <p:spPr>
          <a:xfrm>
            <a:off x="1575739" y="111569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D3398AB-A280-F747-8023-E7E093386634}"/>
              </a:ext>
            </a:extLst>
          </p:cNvPr>
          <p:cNvSpPr txBox="1"/>
          <p:nvPr/>
        </p:nvSpPr>
        <p:spPr>
          <a:xfrm>
            <a:off x="1574171" y="279041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A1E1377-6ACB-B243-B260-72ED33072BE8}"/>
              </a:ext>
            </a:extLst>
          </p:cNvPr>
          <p:cNvSpPr txBox="1"/>
          <p:nvPr/>
        </p:nvSpPr>
        <p:spPr>
          <a:xfrm>
            <a:off x="1563517" y="45123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2ED36DA0-5A9F-D342-8000-3C092D6794F0}"/>
              </a:ext>
            </a:extLst>
          </p:cNvPr>
          <p:cNvSpPr txBox="1"/>
          <p:nvPr/>
        </p:nvSpPr>
        <p:spPr>
          <a:xfrm>
            <a:off x="3371929" y="3022518"/>
            <a:ext cx="1490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 </a:t>
            </a: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298B89D-A22D-9749-B48C-85F34DFD91D4}"/>
              </a:ext>
            </a:extLst>
          </p:cNvPr>
          <p:cNvSpPr txBox="1"/>
          <p:nvPr/>
        </p:nvSpPr>
        <p:spPr>
          <a:xfrm>
            <a:off x="2909752" y="138214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RAN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Unit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5E70231D-F9D3-2144-8E65-CAC73227FACD}"/>
              </a:ext>
            </a:extLst>
          </p:cNvPr>
          <p:cNvSpPr txBox="1"/>
          <p:nvPr/>
        </p:nvSpPr>
        <p:spPr>
          <a:xfrm>
            <a:off x="4194206" y="138728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User Plane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185D73D0-83F5-1048-9C3E-73ABD819F110}"/>
              </a:ext>
            </a:extLst>
          </p:cNvPr>
          <p:cNvSpPr txBox="1"/>
          <p:nvPr/>
        </p:nvSpPr>
        <p:spPr>
          <a:xfrm>
            <a:off x="4296890" y="2545047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84B275A6-6B7B-314D-8816-F0F825D8E364}"/>
              </a:ext>
            </a:extLst>
          </p:cNvPr>
          <p:cNvSpPr/>
          <p:nvPr/>
        </p:nvSpPr>
        <p:spPr>
          <a:xfrm>
            <a:off x="6460267" y="2035618"/>
            <a:ext cx="274320" cy="27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xmlns="" id="{D1769879-F657-4447-BC4B-0F6DF7196C8A}"/>
              </a:ext>
            </a:extLst>
          </p:cNvPr>
          <p:cNvSpPr/>
          <p:nvPr/>
        </p:nvSpPr>
        <p:spPr>
          <a:xfrm>
            <a:off x="7256668" y="2407331"/>
            <a:ext cx="27432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2A08297-8302-7148-B599-4CDA0D2A1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4070" y="1835287"/>
            <a:ext cx="360969" cy="351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A69ACD42-7F19-2346-98B5-3C5298844A89}"/>
              </a:ext>
            </a:extLst>
          </p:cNvPr>
          <p:cNvCxnSpPr>
            <a:cxnSpLocks/>
          </p:cNvCxnSpPr>
          <p:nvPr/>
        </p:nvCxnSpPr>
        <p:spPr>
          <a:xfrm flipH="1">
            <a:off x="6734588" y="2172778"/>
            <a:ext cx="448587" cy="0"/>
          </a:xfrm>
          <a:prstGeom prst="line">
            <a:avLst/>
          </a:prstGeom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1A32EEF1-D70B-A04A-A211-ED41578A760B}"/>
              </a:ext>
            </a:extLst>
          </p:cNvPr>
          <p:cNvSpPr txBox="1"/>
          <p:nvPr/>
        </p:nvSpPr>
        <p:spPr>
          <a:xfrm>
            <a:off x="6154839" y="2326450"/>
            <a:ext cx="885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 smtClean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  <a:endParaRPr lang="en-US" sz="1000" dirty="0">
              <a:solidFill>
                <a:srgbClr val="D8D8D8">
                  <a:lumMod val="10000"/>
                </a:srgbClr>
              </a:solidFill>
              <a:latin typeface="Calibri" panose="020F0502020204030204"/>
            </a:endParaRP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C98DD903-036B-3A44-8BAF-1E2E247218F1}"/>
              </a:ext>
            </a:extLst>
          </p:cNvPr>
          <p:cNvSpPr txBox="1"/>
          <p:nvPr/>
        </p:nvSpPr>
        <p:spPr>
          <a:xfrm>
            <a:off x="7401515" y="179398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Enterprise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Portal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2CB4098C-B1C0-E04C-B0F5-5504F7A985E8}"/>
              </a:ext>
            </a:extLst>
          </p:cNvPr>
          <p:cNvSpPr txBox="1"/>
          <p:nvPr/>
        </p:nvSpPr>
        <p:spPr>
          <a:xfrm>
            <a:off x="6980782" y="26969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Mobile 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FFE8E86E-4EEF-C144-98C4-7BFA4367E1E5}"/>
              </a:ext>
            </a:extLst>
          </p:cNvPr>
          <p:cNvSpPr/>
          <p:nvPr/>
        </p:nvSpPr>
        <p:spPr>
          <a:xfrm>
            <a:off x="1817379" y="3956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Mobile Core User Plane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local breakout at all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1292DD0C-B4AD-FA48-AB88-B302F848D5D7}"/>
              </a:ext>
            </a:extLst>
          </p:cNvPr>
          <p:cNvSpPr/>
          <p:nvPr/>
        </p:nvSpPr>
        <p:spPr>
          <a:xfrm>
            <a:off x="4885986" y="4108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/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Mobile Core Control Plane in central cloud</a:t>
            </a:r>
            <a:b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200" dirty="0" smtClean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2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sites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05203CD6-3EFF-A64C-9000-2DC5188D1F88}"/>
              </a:ext>
            </a:extLst>
          </p:cNvPr>
          <p:cNvSpPr txBox="1"/>
          <p:nvPr/>
        </p:nvSpPr>
        <p:spPr>
          <a:xfrm>
            <a:off x="6770563" y="3168109"/>
            <a:ext cx="130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xmlns="" id="{104DC61B-E476-9847-A12F-43C5A20B4F7A}"/>
              </a:ext>
            </a:extLst>
          </p:cNvPr>
          <p:cNvSpPr/>
          <p:nvPr/>
        </p:nvSpPr>
        <p:spPr>
          <a:xfrm>
            <a:off x="8134921" y="2368452"/>
            <a:ext cx="274320" cy="2743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0C5C0E3-D912-7041-B5B3-6D5D8BC711D8}"/>
              </a:ext>
            </a:extLst>
          </p:cNvPr>
          <p:cNvSpPr txBox="1"/>
          <p:nvPr/>
        </p:nvSpPr>
        <p:spPr>
          <a:xfrm>
            <a:off x="7832394" y="2687093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</p:spTree>
    <p:extLst>
      <p:ext uri="{BB962C8B-B14F-4D97-AF65-F5344CB8AC3E}">
        <p14:creationId xmlns:p14="http://schemas.microsoft.com/office/powerpoint/2010/main" val="1591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smtClean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</a:t>
              </a: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-</a:t>
              </a:r>
              <a:r>
                <a:rPr lang="en-US" sz="12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</a:t>
              </a:r>
              <a:endParaRPr lang="en-US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 smtClean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  <a:endParaRPr lang="en-US" sz="11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 smtClean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  <a:endParaRPr lang="en-US" sz="1200" b="1" dirty="0">
              <a:solidFill>
                <a:srgbClr val="D8D8D8">
                  <a:lumMod val="1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067338" y="3752952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67337" y="1775065"/>
            <a:ext cx="300495" cy="849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93085" y="225751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3964" y="423539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0217" y="3693318"/>
            <a:ext cx="1222513" cy="3519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95899" y="3174888"/>
            <a:ext cx="1222513" cy="351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2426" y="1848678"/>
            <a:ext cx="15844" cy="18446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50" idx="1"/>
          </p:cNvCxnSpPr>
          <p:nvPr/>
        </p:nvCxnSpPr>
        <p:spPr>
          <a:xfrm rot="10800000" flipV="1">
            <a:off x="2367832" y="2040762"/>
            <a:ext cx="1038336" cy="159231"/>
          </a:xfrm>
          <a:prstGeom prst="bentConnector3">
            <a:avLst>
              <a:gd name="adj1" fmla="val 118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2"/>
            <a:endCxn id="55" idx="0"/>
          </p:cNvCxnSpPr>
          <p:nvPr/>
        </p:nvCxnSpPr>
        <p:spPr>
          <a:xfrm>
            <a:off x="4452729" y="2067349"/>
            <a:ext cx="1" cy="4979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779564" y="2871607"/>
            <a:ext cx="516335" cy="433648"/>
          </a:xfrm>
          <a:prstGeom prst="bentConnector3">
            <a:avLst>
              <a:gd name="adj1" fmla="val -4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47101" y="2917193"/>
            <a:ext cx="7456" cy="776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49" idx="1"/>
          </p:cNvCxnSpPr>
          <p:nvPr/>
        </p:nvCxnSpPr>
        <p:spPr>
          <a:xfrm rot="5400000">
            <a:off x="3038325" y="3374732"/>
            <a:ext cx="132658" cy="147364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737116" y="1958012"/>
            <a:ext cx="1558782" cy="1486941"/>
          </a:xfrm>
          <a:prstGeom prst="bentConnector3">
            <a:avLst>
              <a:gd name="adj1" fmla="val 26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3" idx="2"/>
            <a:endCxn id="4" idx="3"/>
          </p:cNvCxnSpPr>
          <p:nvPr/>
        </p:nvCxnSpPr>
        <p:spPr>
          <a:xfrm rot="5400000">
            <a:off x="5008704" y="2970819"/>
            <a:ext cx="342478" cy="14544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092265" y="49961"/>
            <a:ext cx="2720203" cy="515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+mj-lt"/>
              </a:rPr>
              <a:t>Management Plane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latin typeface="+mj-lt"/>
              </a:rPr>
              <a:t>(OSS)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92989" y="1715444"/>
            <a:ext cx="2719479" cy="3519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ear-RT RIC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2750156" y="987862"/>
            <a:ext cx="1036123" cy="351905"/>
          </a:xfrm>
          <a:prstGeom prst="rect">
            <a:avLst/>
          </a:prstGeom>
          <a:solidFill>
            <a:srgbClr val="809D1F"/>
          </a:solidFill>
          <a:ln>
            <a:solidFill>
              <a:srgbClr val="186C3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 rot="5400000">
            <a:off x="3280643" y="978587"/>
            <a:ext cx="1036123" cy="351905"/>
          </a:xfrm>
          <a:prstGeom prst="rect">
            <a:avLst/>
          </a:prstGeom>
          <a:solidFill>
            <a:srgbClr val="809D1F"/>
          </a:solidFill>
          <a:ln>
            <a:solidFill>
              <a:srgbClr val="186C3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App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59017" y="4155088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Fronthaul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50447" y="356245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F1-U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41473" y="2565288"/>
            <a:ext cx="1222513" cy="3519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CU-C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31114" y="296980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E1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89462" y="217135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88352" y="217470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22467" y="217135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38097" y="330645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E2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94821" y="2969809"/>
            <a:ext cx="52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F1-C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88704" y="110064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129" name="Straight Arrow Connector 128"/>
          <p:cNvCxnSpPr>
            <a:stCxn id="93" idx="2"/>
            <a:endCxn id="67" idx="0"/>
          </p:cNvCxnSpPr>
          <p:nvPr/>
        </p:nvCxnSpPr>
        <p:spPr>
          <a:xfrm>
            <a:off x="4452367" y="565467"/>
            <a:ext cx="362" cy="1149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400043" y="140503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A1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Base 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 Mobile Core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=""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31F18A9-665A-C24C-AF79-C5D18987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019072" y="444534"/>
            <a:ext cx="501495" cy="1313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Down Arrow 7">
            <a:extLst>
              <a:ext uri="{FF2B5EF4-FFF2-40B4-BE49-F238E27FC236}">
                <a16:creationId xmlns="" xmlns:a16="http://schemas.microsoft.com/office/drawing/2014/main" id="{B922887F-EB73-CC47-A6CD-CE123A8DC1D3}"/>
              </a:ext>
            </a:extLst>
          </p:cNvPr>
          <p:cNvSpPr/>
          <p:nvPr/>
        </p:nvSpPr>
        <p:spPr>
          <a:xfrm>
            <a:off x="5148285" y="1997152"/>
            <a:ext cx="243069" cy="4080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21DCA98-7553-B249-BC71-7B70759E515C}"/>
              </a:ext>
            </a:extLst>
          </p:cNvPr>
          <p:cNvSpPr/>
          <p:nvPr/>
        </p:nvSpPr>
        <p:spPr>
          <a:xfrm>
            <a:off x="7458622" y="3395918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CP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DF391DA-7221-2044-8D82-8C82CF8F644C}"/>
              </a:ext>
            </a:extLst>
          </p:cNvPr>
          <p:cNvSpPr/>
          <p:nvPr/>
        </p:nvSpPr>
        <p:spPr>
          <a:xfrm>
            <a:off x="7458622" y="2484761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EAA0B5AE-35C1-C24C-94ED-9B0D24A3AB8E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366076" y="2723489"/>
            <a:ext cx="1092546" cy="4346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EDEF3168-064E-7347-937E-184A8B750E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366076" y="3158122"/>
            <a:ext cx="1092546" cy="476525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47E18AC3-26EB-FD45-951B-7D7CFCAA7055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7914375" y="2962217"/>
            <a:ext cx="0" cy="43370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="" xmlns:a16="http://schemas.microsoft.com/office/drawing/2014/main" id="{C9DAE781-1FA2-9C45-B3C7-DEAE068D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37" y="2872089"/>
            <a:ext cx="258337" cy="570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267E2F3A-DFE5-254C-88CE-8DF2D0D47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81511" y="2405160"/>
            <a:ext cx="201962" cy="1114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BFB96FC-7672-424D-9D66-20093F2A6111}"/>
              </a:ext>
            </a:extLst>
          </p:cNvPr>
          <p:cNvSpPr txBox="1"/>
          <p:nvPr/>
        </p:nvSpPr>
        <p:spPr>
          <a:xfrm>
            <a:off x="2856313" y="3302740"/>
            <a:ext cx="3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70A6BB2-DD79-484F-BDCE-3D83232D0658}"/>
              </a:ext>
            </a:extLst>
          </p:cNvPr>
          <p:cNvSpPr txBox="1"/>
          <p:nvPr/>
        </p:nvSpPr>
        <p:spPr>
          <a:xfrm>
            <a:off x="6910985" y="259509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73E456B-82BA-E641-9444-4D9E2A1336DE}"/>
              </a:ext>
            </a:extLst>
          </p:cNvPr>
          <p:cNvSpPr txBox="1"/>
          <p:nvPr/>
        </p:nvSpPr>
        <p:spPr>
          <a:xfrm>
            <a:off x="6910984" y="350526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DF2FFDF-B2EE-6D45-B39F-9DA440C8BEA0}"/>
              </a:ext>
            </a:extLst>
          </p:cNvPr>
          <p:cNvSpPr/>
          <p:nvPr/>
        </p:nvSpPr>
        <p:spPr>
          <a:xfrm>
            <a:off x="4131016" y="2919394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DF2FFDF-B2EE-6D45-B39F-9DA440C8BEA0}"/>
              </a:ext>
            </a:extLst>
          </p:cNvPr>
          <p:cNvSpPr/>
          <p:nvPr/>
        </p:nvSpPr>
        <p:spPr>
          <a:xfrm>
            <a:off x="5453933" y="2916169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EDFC5E1-CBE4-6B40-8E76-D1AFAF85A1C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83473" y="3154897"/>
            <a:ext cx="847543" cy="3225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8ED7157-D333-DD44-9B66-E00144D57CC9}"/>
              </a:ext>
            </a:extLst>
          </p:cNvPr>
          <p:cNvCxnSpPr>
            <a:cxnSpLocks/>
          </p:cNvCxnSpPr>
          <p:nvPr/>
        </p:nvCxnSpPr>
        <p:spPr>
          <a:xfrm>
            <a:off x="2084274" y="3154897"/>
            <a:ext cx="1098218" cy="0"/>
          </a:xfrm>
          <a:prstGeom prst="line">
            <a:avLst/>
          </a:prstGeom>
          <a:ln w="190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8EDFC5E1-CBE4-6B40-8E76-D1AFAF85A1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042523" y="3154897"/>
            <a:ext cx="411410" cy="3225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ket 27"/>
          <p:cNvSpPr/>
          <p:nvPr/>
        </p:nvSpPr>
        <p:spPr>
          <a:xfrm>
            <a:off x="8419138" y="444534"/>
            <a:ext cx="107174" cy="3520976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472725" y="2020356"/>
            <a:ext cx="5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85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8EDFC5E1-CBE4-6B40-8E76-D1AFAF85A1C5}"/>
              </a:ext>
            </a:extLst>
          </p:cNvPr>
          <p:cNvCxnSpPr>
            <a:cxnSpLocks/>
          </p:cNvCxnSpPr>
          <p:nvPr/>
        </p:nvCxnSpPr>
        <p:spPr>
          <a:xfrm>
            <a:off x="3306616" y="2146998"/>
            <a:ext cx="833072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DF2FFDF-B2EE-6D45-B39F-9DA440C8BEA0}"/>
              </a:ext>
            </a:extLst>
          </p:cNvPr>
          <p:cNvSpPr/>
          <p:nvPr/>
        </p:nvSpPr>
        <p:spPr>
          <a:xfrm>
            <a:off x="4147036" y="1908270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E652BD2-C273-9B47-8454-DCE9ACBD5442}"/>
              </a:ext>
            </a:extLst>
          </p:cNvPr>
          <p:cNvSpPr/>
          <p:nvPr/>
        </p:nvSpPr>
        <p:spPr>
          <a:xfrm>
            <a:off x="5454569" y="2385726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4F35A40-EA0A-9544-9486-C776E76818A8}"/>
              </a:ext>
            </a:extLst>
          </p:cNvPr>
          <p:cNvSpPr/>
          <p:nvPr/>
        </p:nvSpPr>
        <p:spPr>
          <a:xfrm>
            <a:off x="5454569" y="1474569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C824DB34-21D6-B246-8C38-1150C19179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8544" y="1713297"/>
            <a:ext cx="396026" cy="433701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A49CC313-AF54-9C44-8E5E-4842D5B209B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8544" y="2146998"/>
            <a:ext cx="396026" cy="47745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CD3BC9A-FD2F-6D47-9D70-C17B12720A3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5910323" y="1952025"/>
            <a:ext cx="0" cy="433701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8BB9B25-D16F-AC49-9B4C-F363A722187B}"/>
              </a:ext>
            </a:extLst>
          </p:cNvPr>
          <p:cNvSpPr/>
          <p:nvPr/>
        </p:nvSpPr>
        <p:spPr>
          <a:xfrm>
            <a:off x="7507633" y="2385726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CP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CC4CF45-F351-394E-91FD-412C7362C9A2}"/>
              </a:ext>
            </a:extLst>
          </p:cNvPr>
          <p:cNvSpPr/>
          <p:nvPr/>
        </p:nvSpPr>
        <p:spPr>
          <a:xfrm>
            <a:off x="7507633" y="1474569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46F42FC2-92AC-7545-BFC2-6E4207A4181E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7963386" y="1952025"/>
            <a:ext cx="0" cy="433701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28D680C0-7420-CF41-AD3B-67F421D9BE11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>
            <a:off x="6366076" y="1713297"/>
            <a:ext cx="1141557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21A8931-F3FC-0647-99E9-1D08910B49A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366076" y="2619687"/>
            <a:ext cx="1141557" cy="4767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F714907B-86D7-D647-99C1-0825E36F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80" y="1861897"/>
            <a:ext cx="258337" cy="570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8ED7157-D333-DD44-9B66-E00144D57CC9}"/>
              </a:ext>
            </a:extLst>
          </p:cNvPr>
          <p:cNvCxnSpPr>
            <a:cxnSpLocks/>
          </p:cNvCxnSpPr>
          <p:nvPr/>
        </p:nvCxnSpPr>
        <p:spPr>
          <a:xfrm>
            <a:off x="2107417" y="2144705"/>
            <a:ext cx="1098218" cy="0"/>
          </a:xfrm>
          <a:prstGeom prst="line">
            <a:avLst/>
          </a:prstGeom>
          <a:ln w="190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EDBE943-BAA7-8241-9C3D-A9602A73F1F0}"/>
              </a:ext>
            </a:extLst>
          </p:cNvPr>
          <p:cNvSpPr txBox="1"/>
          <p:nvPr/>
        </p:nvSpPr>
        <p:spPr>
          <a:xfrm>
            <a:off x="3311771" y="2168030"/>
            <a:ext cx="891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Open 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Fronthaul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9C13D57A-AAA0-334E-9E9E-E3A98164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4654" y="1394968"/>
            <a:ext cx="201962" cy="1114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5F63154-FE46-4C45-B199-916C758F463E}"/>
              </a:ext>
            </a:extLst>
          </p:cNvPr>
          <p:cNvSpPr txBox="1"/>
          <p:nvPr/>
        </p:nvSpPr>
        <p:spPr>
          <a:xfrm>
            <a:off x="2879456" y="229254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F49F243-CAAE-BE4B-A80F-CC5AA9A904F1}"/>
              </a:ext>
            </a:extLst>
          </p:cNvPr>
          <p:cNvSpPr txBox="1"/>
          <p:nvPr/>
        </p:nvSpPr>
        <p:spPr>
          <a:xfrm>
            <a:off x="4934575" y="157479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F1-U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3219421-A847-1041-80B4-D5421624F706}"/>
              </a:ext>
            </a:extLst>
          </p:cNvPr>
          <p:cNvSpPr txBox="1"/>
          <p:nvPr/>
        </p:nvSpPr>
        <p:spPr>
          <a:xfrm>
            <a:off x="4947782" y="251427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F1-C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7D61FA0-139E-884E-B5DA-5A9E4668F6AC}"/>
              </a:ext>
            </a:extLst>
          </p:cNvPr>
          <p:cNvSpPr txBox="1"/>
          <p:nvPr/>
        </p:nvSpPr>
        <p:spPr>
          <a:xfrm>
            <a:off x="6882844" y="146040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30A9163-48E4-8143-A37B-0F63A87B78D9}"/>
              </a:ext>
            </a:extLst>
          </p:cNvPr>
          <p:cNvSpPr txBox="1"/>
          <p:nvPr/>
        </p:nvSpPr>
        <p:spPr>
          <a:xfrm>
            <a:off x="6882843" y="237058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N2</a:t>
            </a:r>
          </a:p>
        </p:txBody>
      </p:sp>
      <p:sp>
        <p:nvSpPr>
          <p:cNvPr id="23" name="Right Bracket 22"/>
          <p:cNvSpPr/>
          <p:nvPr/>
        </p:nvSpPr>
        <p:spPr>
          <a:xfrm>
            <a:off x="8419139" y="1315616"/>
            <a:ext cx="94890" cy="1698172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66584" y="19800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84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DF2FFDF-B2EE-6D45-B39F-9DA440C8BEA0}"/>
              </a:ext>
            </a:extLst>
          </p:cNvPr>
          <p:cNvSpPr/>
          <p:nvPr/>
        </p:nvSpPr>
        <p:spPr>
          <a:xfrm>
            <a:off x="4147036" y="3419195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4F35A40-EA0A-9544-9486-C776E76818A8}"/>
              </a:ext>
            </a:extLst>
          </p:cNvPr>
          <p:cNvSpPr/>
          <p:nvPr/>
        </p:nvSpPr>
        <p:spPr>
          <a:xfrm>
            <a:off x="5454569" y="2985494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A3C1D99-AB54-624E-A79A-1D8239FAB1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13965" y="3657923"/>
            <a:ext cx="833072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C824DB34-21D6-B246-8C38-1150C19179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8544" y="3224222"/>
            <a:ext cx="396026" cy="433701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A49CC313-AF54-9C44-8E5E-4842D5B209B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8544" y="3657923"/>
            <a:ext cx="396026" cy="47745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CD3BC9A-FD2F-6D47-9D70-C17B12720A39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5910323" y="3462950"/>
            <a:ext cx="0" cy="433701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8BB9B25-D16F-AC49-9B4C-F363A722187B}"/>
              </a:ext>
            </a:extLst>
          </p:cNvPr>
          <p:cNvSpPr/>
          <p:nvPr/>
        </p:nvSpPr>
        <p:spPr>
          <a:xfrm>
            <a:off x="7507633" y="3896651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CP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CC4CF45-F351-394E-91FD-412C7362C9A2}"/>
              </a:ext>
            </a:extLst>
          </p:cNvPr>
          <p:cNvSpPr/>
          <p:nvPr/>
        </p:nvSpPr>
        <p:spPr>
          <a:xfrm>
            <a:off x="7507633" y="2985494"/>
            <a:ext cx="911507" cy="477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46F42FC2-92AC-7545-BFC2-6E4207A4181E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7963386" y="3462950"/>
            <a:ext cx="0" cy="433701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28D680C0-7420-CF41-AD3B-67F421D9BE11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>
            <a:off x="6366076" y="3224222"/>
            <a:ext cx="1141557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21A8931-F3FC-0647-99E9-1D08910B49A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366076" y="4130612"/>
            <a:ext cx="1141557" cy="4767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BA465465-FD54-1B4A-AA02-F8A70987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29" y="3372822"/>
            <a:ext cx="258337" cy="570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872EA3C1-241E-1A4A-B385-BD099B2A3397}"/>
              </a:ext>
            </a:extLst>
          </p:cNvPr>
          <p:cNvCxnSpPr>
            <a:cxnSpLocks/>
          </p:cNvCxnSpPr>
          <p:nvPr/>
        </p:nvCxnSpPr>
        <p:spPr>
          <a:xfrm>
            <a:off x="2114766" y="3655629"/>
            <a:ext cx="1098218" cy="0"/>
          </a:xfrm>
          <a:prstGeom prst="line">
            <a:avLst/>
          </a:prstGeom>
          <a:ln w="190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41138E3-D2E4-C54E-B4A4-CCEF1A4BE906}"/>
              </a:ext>
            </a:extLst>
          </p:cNvPr>
          <p:cNvSpPr/>
          <p:nvPr/>
        </p:nvSpPr>
        <p:spPr>
          <a:xfrm>
            <a:off x="4725590" y="2050524"/>
            <a:ext cx="1703785" cy="4774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Near 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RT-RIC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0DE14EB-3C0D-3841-AAF2-FA9EE5A2260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910323" y="2508038"/>
            <a:ext cx="0" cy="47745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="" xmlns:a16="http://schemas.microsoft.com/office/drawing/2014/main" id="{2D033BCA-C1A0-8A46-9F6D-61C44A97B39E}"/>
              </a:ext>
            </a:extLst>
          </p:cNvPr>
          <p:cNvCxnSpPr>
            <a:cxnSpLocks/>
          </p:cNvCxnSpPr>
          <p:nvPr/>
        </p:nvCxnSpPr>
        <p:spPr>
          <a:xfrm flipH="1">
            <a:off x="6300953" y="2289252"/>
            <a:ext cx="53774" cy="1918369"/>
          </a:xfrm>
          <a:prstGeom prst="bentConnector4">
            <a:avLst>
              <a:gd name="adj1" fmla="val -425113"/>
              <a:gd name="adj2" fmla="val 99996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="" xmlns:a16="http://schemas.microsoft.com/office/drawing/2014/main" id="{D87A4748-ABBF-1043-8BFC-06DAA0E8828D}"/>
              </a:ext>
            </a:extLst>
          </p:cNvPr>
          <p:cNvCxnSpPr>
            <a:cxnSpLocks/>
            <a:stCxn id="19" idx="1"/>
            <a:endCxn id="10" idx="0"/>
          </p:cNvCxnSpPr>
          <p:nvPr/>
        </p:nvCxnSpPr>
        <p:spPr>
          <a:xfrm rot="10800000" flipV="1">
            <a:off x="4602791" y="2289252"/>
            <a:ext cx="122800" cy="1129943"/>
          </a:xfrm>
          <a:prstGeom prst="bentConnector2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A91A5C6-AE54-F740-B0FD-1165A8AB2F80}"/>
              </a:ext>
            </a:extLst>
          </p:cNvPr>
          <p:cNvGrpSpPr/>
          <p:nvPr/>
        </p:nvGrpSpPr>
        <p:grpSpPr>
          <a:xfrm>
            <a:off x="4731094" y="977165"/>
            <a:ext cx="1199849" cy="1020767"/>
            <a:chOff x="6704146" y="271505"/>
            <a:chExt cx="1599799" cy="1361022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9B021C9-9A45-0449-A895-5B136A83AE0D}"/>
                </a:ext>
              </a:extLst>
            </p:cNvPr>
            <p:cNvSpPr/>
            <p:nvPr/>
          </p:nvSpPr>
          <p:spPr>
            <a:xfrm rot="16200000">
              <a:off x="6235393" y="740258"/>
              <a:ext cx="1361022" cy="423515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RRM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F09EFE38-F86E-C247-9B88-82D72EFC0A01}"/>
                </a:ext>
              </a:extLst>
            </p:cNvPr>
            <p:cNvSpPr/>
            <p:nvPr/>
          </p:nvSpPr>
          <p:spPr>
            <a:xfrm rot="16200000">
              <a:off x="6823536" y="740258"/>
              <a:ext cx="1361020" cy="423515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SON Apps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4579983E-78FD-C843-9E9E-61FC2F17E1C8}"/>
                </a:ext>
              </a:extLst>
            </p:cNvPr>
            <p:cNvSpPr/>
            <p:nvPr/>
          </p:nvSpPr>
          <p:spPr>
            <a:xfrm rot="16200000">
              <a:off x="7411679" y="740258"/>
              <a:ext cx="1361018" cy="423515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Policy Apps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95BEFDF-A634-914E-8740-7409F6B4059B}"/>
              </a:ext>
            </a:extLst>
          </p:cNvPr>
          <p:cNvSpPr/>
          <p:nvPr/>
        </p:nvSpPr>
        <p:spPr>
          <a:xfrm>
            <a:off x="2800033" y="234684"/>
            <a:ext cx="5619107" cy="477456"/>
          </a:xfrm>
          <a:prstGeom prst="rect">
            <a:avLst/>
          </a:prstGeom>
          <a:ln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  Plane  (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OSS/BSS)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DF9C197-32F2-514D-8211-FB4EAB129D15}"/>
              </a:ext>
            </a:extLst>
          </p:cNvPr>
          <p:cNvSpPr/>
          <p:nvPr/>
        </p:nvSpPr>
        <p:spPr>
          <a:xfrm>
            <a:off x="6942622" y="314594"/>
            <a:ext cx="1020764" cy="3176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Non-RT-RIC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495BCBD-9AC7-5E42-94C7-46C4FE25C659}"/>
              </a:ext>
            </a:extLst>
          </p:cNvPr>
          <p:cNvCxnSpPr>
            <a:cxnSpLocks/>
          </p:cNvCxnSpPr>
          <p:nvPr/>
        </p:nvCxnSpPr>
        <p:spPr>
          <a:xfrm flipV="1">
            <a:off x="6217263" y="712140"/>
            <a:ext cx="0" cy="1338384"/>
          </a:xfrm>
          <a:prstGeom prst="line">
            <a:avLst/>
          </a:prstGeom>
          <a:ln w="28575">
            <a:solidFill>
              <a:schemeClr val="accent5">
                <a:lumMod val="75000"/>
                <a:alpha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0C3691E-D52E-3F44-AF75-874E5B40F34D}"/>
              </a:ext>
            </a:extLst>
          </p:cNvPr>
          <p:cNvSpPr txBox="1"/>
          <p:nvPr/>
        </p:nvSpPr>
        <p:spPr>
          <a:xfrm>
            <a:off x="6236505" y="1286905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94415EA-E1A6-7C49-922F-5823BAF1E4D7}"/>
              </a:ext>
            </a:extLst>
          </p:cNvPr>
          <p:cNvSpPr txBox="1"/>
          <p:nvPr/>
        </p:nvSpPr>
        <p:spPr>
          <a:xfrm>
            <a:off x="3319121" y="3678955"/>
            <a:ext cx="89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Open 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Fronthaul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CF797087-4BEC-4D44-B996-88CFC77AD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12003" y="2905893"/>
            <a:ext cx="201962" cy="1114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D570A87-1992-A348-83D9-02B2759DE0D7}"/>
              </a:ext>
            </a:extLst>
          </p:cNvPr>
          <p:cNvSpPr txBox="1"/>
          <p:nvPr/>
        </p:nvSpPr>
        <p:spPr>
          <a:xfrm>
            <a:off x="2886805" y="3803473"/>
            <a:ext cx="39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B71DA3F-B687-2D41-A250-4204B9D7A65B}"/>
              </a:ext>
            </a:extLst>
          </p:cNvPr>
          <p:cNvSpPr txBox="1"/>
          <p:nvPr/>
        </p:nvSpPr>
        <p:spPr>
          <a:xfrm>
            <a:off x="5898585" y="35413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BD0AE31-9460-A742-8E09-EABA82FCA555}"/>
              </a:ext>
            </a:extLst>
          </p:cNvPr>
          <p:cNvSpPr txBox="1"/>
          <p:nvPr/>
        </p:nvSpPr>
        <p:spPr>
          <a:xfrm>
            <a:off x="4952111" y="308572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F1-U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98E61FC-C574-3049-9107-3D693029819A}"/>
              </a:ext>
            </a:extLst>
          </p:cNvPr>
          <p:cNvSpPr txBox="1"/>
          <p:nvPr/>
        </p:nvSpPr>
        <p:spPr>
          <a:xfrm>
            <a:off x="4946656" y="402520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F1-C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5839BC7-BE32-554B-9AAF-780B7DE6A830}"/>
              </a:ext>
            </a:extLst>
          </p:cNvPr>
          <p:cNvSpPr txBox="1"/>
          <p:nvPr/>
        </p:nvSpPr>
        <p:spPr>
          <a:xfrm>
            <a:off x="6542001" y="26325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9E3AD80-5ED2-A345-9BFD-738484EBD974}"/>
              </a:ext>
            </a:extLst>
          </p:cNvPr>
          <p:cNvSpPr txBox="1"/>
          <p:nvPr/>
        </p:nvSpPr>
        <p:spPr>
          <a:xfrm>
            <a:off x="5902602" y="26288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A867137-85FF-3D42-8208-0D0770438F5E}"/>
              </a:ext>
            </a:extLst>
          </p:cNvPr>
          <p:cNvSpPr txBox="1"/>
          <p:nvPr/>
        </p:nvSpPr>
        <p:spPr>
          <a:xfrm>
            <a:off x="4602790" y="26288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5D33211-0B59-9E48-A870-DDF256B97734}"/>
              </a:ext>
            </a:extLst>
          </p:cNvPr>
          <p:cNvSpPr txBox="1"/>
          <p:nvPr/>
        </p:nvSpPr>
        <p:spPr>
          <a:xfrm>
            <a:off x="6882843" y="322520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A6EE304-6950-FE4F-991C-2B0C93EF45A7}"/>
              </a:ext>
            </a:extLst>
          </p:cNvPr>
          <p:cNvSpPr txBox="1"/>
          <p:nvPr/>
        </p:nvSpPr>
        <p:spPr>
          <a:xfrm>
            <a:off x="6882843" y="4135378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E652BD2-C273-9B47-8454-DCE9ACBD5442}"/>
              </a:ext>
            </a:extLst>
          </p:cNvPr>
          <p:cNvSpPr/>
          <p:nvPr/>
        </p:nvSpPr>
        <p:spPr>
          <a:xfrm>
            <a:off x="5454569" y="3896651"/>
            <a:ext cx="911507" cy="47745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8419139" y="102637"/>
            <a:ext cx="123470" cy="4413379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80874" y="21246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6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=""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=""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=""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=""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=""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=""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=""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=""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=""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=""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=""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=""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=""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=""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=""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=""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=""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=""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=""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=""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=""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=""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=""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=""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=""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=""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=""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=""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179831</TotalTime>
  <Words>1081</Words>
  <Application>Microsoft Macintosh PowerPoint</Application>
  <PresentationFormat>On-screen Show (16:9)</PresentationFormat>
  <Paragraphs>630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Calibri</vt:lpstr>
      <vt:lpstr>Calibri Light</vt:lpstr>
      <vt:lpstr>Corbel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1736</cp:revision>
  <dcterms:created xsi:type="dcterms:W3CDTF">2013-11-05T15:47:42Z</dcterms:created>
  <dcterms:modified xsi:type="dcterms:W3CDTF">2020-05-28T23:24:10Z</dcterms:modified>
  <cp:category/>
</cp:coreProperties>
</file>