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42"/>
  </p:notesMasterIdLst>
  <p:handoutMasterIdLst>
    <p:handoutMasterId r:id="rId43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512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  <p:sldId id="1511" r:id="rId36"/>
    <p:sldId id="1513" r:id="rId37"/>
    <p:sldId id="1514" r:id="rId38"/>
    <p:sldId id="1515" r:id="rId39"/>
    <p:sldId id="1519" r:id="rId40"/>
    <p:sldId id="1520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3"/>
    <a:srgbClr val="3A86AA"/>
    <a:srgbClr val="BF8100"/>
    <a:srgbClr val="6ABADD"/>
    <a:srgbClr val="186C3F"/>
    <a:srgbClr val="A4242D"/>
    <a:srgbClr val="A3242D"/>
    <a:srgbClr val="809D1F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1" autoAdjust="0"/>
    <p:restoredTop sz="95280" autoAdjust="0"/>
  </p:normalViewPr>
  <p:slideViewPr>
    <p:cSldViewPr snapToGrid="0" snapToObjects="1">
      <p:cViewPr>
        <p:scale>
          <a:sx n="128" d="100"/>
          <a:sy n="128" d="100"/>
        </p:scale>
        <p:origin x="920" y="144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commentAuthors" Target="commentAuthors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E8AFDA-301D-4C4D-9A58-9902B72A2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92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xmlns="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1"/>
            <a:ext cx="8031162" cy="34353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3" y="734899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1080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theme" Target="../theme/theme1.xml"/><Relationship Id="rId53" Type="http://schemas.openxmlformats.org/officeDocument/2006/relationships/image" Target="../media/image1.png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83.xml"/><Relationship Id="rId9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84.xml"/><Relationship Id="rId34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0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3.xml"/><Relationship Id="rId47" Type="http://schemas.openxmlformats.org/officeDocument/2006/relationships/slideLayout" Target="../slideLayouts/slideLayout134.xml"/><Relationship Id="rId48" Type="http://schemas.openxmlformats.org/officeDocument/2006/relationships/slideLayout" Target="../slideLayouts/slideLayout135.xml"/><Relationship Id="rId49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08.xml"/><Relationship Id="rId22" Type="http://schemas.openxmlformats.org/officeDocument/2006/relationships/slideLayout" Target="../slideLayouts/slideLayout109.xml"/><Relationship Id="rId23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11.xml"/><Relationship Id="rId25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16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117.xml"/><Relationship Id="rId31" Type="http://schemas.openxmlformats.org/officeDocument/2006/relationships/slideLayout" Target="../slideLayouts/slideLayout118.xml"/><Relationship Id="rId32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121.xml"/><Relationship Id="rId35" Type="http://schemas.openxmlformats.org/officeDocument/2006/relationships/slideLayout" Target="../slideLayouts/slideLayout122.xml"/><Relationship Id="rId36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24.xml"/><Relationship Id="rId38" Type="http://schemas.openxmlformats.org/officeDocument/2006/relationships/slideLayout" Target="../slideLayouts/slideLayout125.xml"/><Relationship Id="rId39" Type="http://schemas.openxmlformats.org/officeDocument/2006/relationships/slideLayout" Target="../slideLayouts/slideLayout126.xml"/><Relationship Id="rId40" Type="http://schemas.openxmlformats.org/officeDocument/2006/relationships/slideLayout" Target="../slideLayouts/slideLayout127.xml"/><Relationship Id="rId41" Type="http://schemas.openxmlformats.org/officeDocument/2006/relationships/slideLayout" Target="../slideLayouts/slideLayout128.xml"/><Relationship Id="rId42" Type="http://schemas.openxmlformats.org/officeDocument/2006/relationships/slideLayout" Target="../slideLayouts/slideLayout129.xml"/><Relationship Id="rId43" Type="http://schemas.openxmlformats.org/officeDocument/2006/relationships/slideLayout" Target="../slideLayouts/slideLayout130.xml"/><Relationship Id="rId44" Type="http://schemas.openxmlformats.org/officeDocument/2006/relationships/slideLayout" Target="../slideLayouts/slideLayout131.xml"/><Relationship Id="rId45" Type="http://schemas.openxmlformats.org/officeDocument/2006/relationships/slideLayout" Target="../slideLayouts/slideLayout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3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  <p:sldLayoutId id="2147483891" r:id="rId51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1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:a16="http://schemas.microsoft.com/office/drawing/2014/main" xmlns="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46493FA-C310-7247-9208-75B0187200A2}"/>
              </a:ext>
            </a:extLst>
          </p:cNvPr>
          <p:cNvSpPr txBox="1"/>
          <p:nvPr/>
        </p:nvSpPr>
        <p:spPr>
          <a:xfrm>
            <a:off x="2967469" y="16769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xmlns="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xmlns="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xmlns="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7AA54463-5A90-F44C-A25C-26FBF7B58140}"/>
              </a:ext>
            </a:extLst>
          </p:cNvPr>
          <p:cNvSpPr txBox="1"/>
          <p:nvPr/>
        </p:nvSpPr>
        <p:spPr>
          <a:xfrm>
            <a:off x="2343091" y="112130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xmlns="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:a16="http://schemas.microsoft.com/office/drawing/2014/main" xmlns="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xmlns="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xmlns="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xmlns="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754C2BE2-7F5B-3045-A1CA-E7C8575DE5D8}"/>
              </a:ext>
            </a:extLst>
          </p:cNvPr>
          <p:cNvSpPr txBox="1"/>
          <p:nvPr/>
        </p:nvSpPr>
        <p:spPr>
          <a:xfrm>
            <a:off x="1799189" y="24177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xmlns="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xmlns="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C978DF70-4065-8A43-A2EF-56C8F14A32EE}"/>
              </a:ext>
            </a:extLst>
          </p:cNvPr>
          <p:cNvSpPr txBox="1"/>
          <p:nvPr/>
        </p:nvSpPr>
        <p:spPr>
          <a:xfrm>
            <a:off x="1170670" y="209749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xmlns="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55864BD-52C2-8048-85D1-ACCB6EF9AC50}"/>
              </a:ext>
            </a:extLst>
          </p:cNvPr>
          <p:cNvSpPr txBox="1"/>
          <p:nvPr/>
        </p:nvSpPr>
        <p:spPr>
          <a:xfrm>
            <a:off x="1026376" y="393435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D81F1D6-3178-124F-967F-4158794A6890}"/>
              </a:ext>
            </a:extLst>
          </p:cNvPr>
          <p:cNvSpPr txBox="1"/>
          <p:nvPr/>
        </p:nvSpPr>
        <p:spPr>
          <a:xfrm>
            <a:off x="2124440" y="3443162"/>
            <a:ext cx="4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xmlns="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xmlns="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xmlns="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xmlns="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:a16="http://schemas.microsoft.com/office/drawing/2014/main" xmlns="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xmlns="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:a16="http://schemas.microsoft.com/office/drawing/2014/main" xmlns="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885" y="1573822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+mj-lt"/>
              </a:rPr>
              <a:t>(subscriber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86370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subscriber 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Resource Blocks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xmlns="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j-lt"/>
              </a:rPr>
              <a:t>Real Time RAN </a:t>
            </a:r>
            <a:r>
              <a:rPr lang="en-US" sz="1000" dirty="0">
                <a:solidFill>
                  <a:srgbClr val="000000"/>
                </a:solidFill>
                <a:latin typeface="+mj-lt"/>
              </a:rPr>
              <a:t>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 </a:t>
            </a:r>
            <a:endParaRPr lang="en-US" sz="12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1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</a:t>
            </a:r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Intelligent Controller (RIC)</a:t>
            </a:r>
            <a:endParaRPr lang="en-US" sz="11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</a:t>
            </a:r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Intelligent Controller (RIC)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xmlns="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CQI 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xmlns="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xmlns="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</a:t>
            </a:r>
            <a:r>
              <a:rPr lang="en-US" sz="1000" b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Instantaneous </a:t>
            </a:r>
            <a:r>
              <a:rPr lang="en-US" sz="1000" b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CQI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RIC</a:t>
            </a:r>
            <a:endParaRPr lang="en-US" sz="1000" b="1" dirty="0" smtClean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="" xmlns:a16="http://schemas.microsoft.com/office/drawing/2014/main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="" xmlns:a16="http://schemas.microsoft.com/office/drawing/2014/main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="" xmlns:a16="http://schemas.microsoft.com/office/drawing/2014/main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="" xmlns:a16="http://schemas.microsoft.com/office/drawing/2014/main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="" xmlns:a16="http://schemas.microsoft.com/office/drawing/2014/main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Near-RT RIC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7" name="Elbow Connector 76">
            <a:extLst>
              <a:ext uri="{FF2B5EF4-FFF2-40B4-BE49-F238E27FC236}">
                <a16:creationId xmlns="" xmlns:a16="http://schemas.microsoft.com/office/drawing/2014/main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="" xmlns:a16="http://schemas.microsoft.com/office/drawing/2014/main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8501" y="239735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xmlns="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Near-RT </a:t>
              </a:r>
              <a:r>
                <a:rPr lang="en-US" sz="1200" b="1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RIC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xmlns="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</a:t>
            </a:r>
            <a:r>
              <a:rPr lang="en-US" sz="12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="" xmlns:a16="http://schemas.microsoft.com/office/drawing/2014/main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="" xmlns:a16="http://schemas.microsoft.com/office/drawing/2014/main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="" xmlns:a16="http://schemas.microsoft.com/office/drawing/2014/main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="" xmlns:a16="http://schemas.microsoft.com/office/drawing/2014/main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="" xmlns:a16="http://schemas.microsoft.com/office/drawing/2014/main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="" xmlns:a16="http://schemas.microsoft.com/office/drawing/2014/main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="" xmlns:a16="http://schemas.microsoft.com/office/drawing/2014/main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="" xmlns:a16="http://schemas.microsoft.com/office/drawing/2014/main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="" xmlns:a16="http://schemas.microsoft.com/office/drawing/2014/main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="" xmlns:a16="http://schemas.microsoft.com/office/drawing/2014/main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="" xmlns:a16="http://schemas.microsoft.com/office/drawing/2014/main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="" xmlns:a16="http://schemas.microsoft.com/office/drawing/2014/main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="" xmlns:a16="http://schemas.microsoft.com/office/drawing/2014/main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="" xmlns:a16="http://schemas.microsoft.com/office/drawing/2014/main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="" xmlns:a16="http://schemas.microsoft.com/office/drawing/2014/main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="" xmlns:a16="http://schemas.microsoft.com/office/drawing/2014/main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="" xmlns:a16="http://schemas.microsoft.com/office/drawing/2014/main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="" xmlns:a16="http://schemas.microsoft.com/office/drawing/2014/main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="" xmlns:a16="http://schemas.microsoft.com/office/drawing/2014/main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="" xmlns:a16="http://schemas.microsoft.com/office/drawing/2014/main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="" xmlns:a16="http://schemas.microsoft.com/office/drawing/2014/main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="" xmlns:a16="http://schemas.microsoft.com/office/drawing/2014/main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="" xmlns:a16="http://schemas.microsoft.com/office/drawing/2014/main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="" xmlns:a16="http://schemas.microsoft.com/office/drawing/2014/main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="" xmlns:a16="http://schemas.microsoft.com/office/drawing/2014/main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="" xmlns:a16="http://schemas.microsoft.com/office/drawing/2014/main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="" xmlns:a16="http://schemas.microsoft.com/office/drawing/2014/main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="" xmlns:a16="http://schemas.microsoft.com/office/drawing/2014/main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="" xmlns:a16="http://schemas.microsoft.com/office/drawing/2014/main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="" xmlns:a16="http://schemas.microsoft.com/office/drawing/2014/main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="" xmlns:a16="http://schemas.microsoft.com/office/drawing/2014/main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="" xmlns:a16="http://schemas.microsoft.com/office/drawing/2014/main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="" xmlns:a16="http://schemas.microsoft.com/office/drawing/2014/main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="" xmlns:a16="http://schemas.microsoft.com/office/drawing/2014/main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="" xmlns:a16="http://schemas.microsoft.com/office/drawing/2014/main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="" xmlns:a16="http://schemas.microsoft.com/office/drawing/2014/main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="" xmlns:a16="http://schemas.microsoft.com/office/drawing/2014/main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="" xmlns:a16="http://schemas.microsoft.com/office/drawing/2014/main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="" xmlns:a16="http://schemas.microsoft.com/office/drawing/2014/main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="" xmlns:a16="http://schemas.microsoft.com/office/drawing/2014/main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="" xmlns:a16="http://schemas.microsoft.com/office/drawing/2014/main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="" xmlns:a16="http://schemas.microsoft.com/office/drawing/2014/main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="" xmlns:a16="http://schemas.microsoft.com/office/drawing/2014/main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="" xmlns:a16="http://schemas.microsoft.com/office/drawing/2014/main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="" xmlns:a16="http://schemas.microsoft.com/office/drawing/2014/main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="" xmlns:a16="http://schemas.microsoft.com/office/drawing/2014/main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Core-UP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Core-CP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Secure Private Network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(3a)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(3b)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(3c)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(1)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(2)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(4)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17832" y="2163388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SCTP/IP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500000">
            <a:off x="5085885" y="265371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GTP/UDP/IP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524495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7030065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3459851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1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UE2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031153" y="2908391"/>
            <a:ext cx="947666" cy="141794"/>
            <a:chOff x="5486400" y="1421296"/>
            <a:chExt cx="834224" cy="142462"/>
          </a:xfrm>
        </p:grpSpPr>
        <p:sp>
          <p:nvSpPr>
            <p:cNvPr id="44" name="Oval 43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46046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246046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031009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8" name="Oval 67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57" idx="6"/>
            <a:endCxn id="44" idx="2"/>
          </p:cNvCxnSpPr>
          <p:nvPr/>
        </p:nvCxnSpPr>
        <p:spPr>
          <a:xfrm flipV="1">
            <a:off x="5193712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78129" y="2977638"/>
            <a:ext cx="870451" cy="659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990309" y="3270980"/>
            <a:ext cx="870451" cy="32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17923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197027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398461" y="3293072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01816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1234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085653" y="380727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Base Station to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2905" y="3803675"/>
            <a:ext cx="104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to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>
            <a:off x="5412493" y="979265"/>
            <a:ext cx="0" cy="35330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="" xmlns:a16="http://schemas.microsoft.com/office/drawing/2014/main" id="{D5FBBCAB-EC7D-954F-9FF0-289AB25CDEA8}"/>
              </a:ext>
            </a:extLst>
          </p:cNvPr>
          <p:cNvCxnSpPr>
            <a:cxnSpLocks/>
          </p:cNvCxnSpPr>
          <p:nvPr/>
        </p:nvCxnSpPr>
        <p:spPr>
          <a:xfrm flipH="1">
            <a:off x="4258437" y="2937488"/>
            <a:ext cx="1464313" cy="0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673415" y="979266"/>
            <a:ext cx="587020" cy="430980"/>
            <a:chOff x="1306702" y="800817"/>
            <a:chExt cx="587020" cy="430980"/>
          </a:xfrm>
        </p:grpSpPr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45" name="Picture 44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" name="Picture 45">
                <a:extLst>
                  <a:ext uri="{FF2B5EF4-FFF2-40B4-BE49-F238E27FC236}">
                    <a16:creationId xmlns=""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=""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" name="Picture 52">
                <a:extLst>
                  <a:ext uri="{FF2B5EF4-FFF2-40B4-BE49-F238E27FC236}">
                    <a16:creationId xmlns=""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561205" y="1560721"/>
            <a:ext cx="811441" cy="701862"/>
            <a:chOff x="1231054" y="1176845"/>
            <a:chExt cx="811441" cy="701862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=""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3" name="Line">
                <a:extLst>
                  <a:ext uri="{FF2B5EF4-FFF2-40B4-BE49-F238E27FC236}">
                    <a16:creationId xmlns=""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=""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=""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1" name="Line">
                <a:extLst>
                  <a:ext uri="{FF2B5EF4-FFF2-40B4-BE49-F238E27FC236}">
                    <a16:creationId xmlns=""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=""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431016" y="148719"/>
            <a:ext cx="1071818" cy="680072"/>
            <a:chOff x="1065925" y="1752050"/>
            <a:chExt cx="1071818" cy="680072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574029" y="2413058"/>
            <a:ext cx="785793" cy="654905"/>
            <a:chOff x="1191640" y="2352834"/>
            <a:chExt cx="785794" cy="654905"/>
          </a:xfrm>
        </p:grpSpPr>
        <p:pic>
          <p:nvPicPr>
            <p:cNvPr id="36" name="Picture 35">
              <a:extLst>
                <a:ext uri="{FF2B5EF4-FFF2-40B4-BE49-F238E27FC236}">
                  <a16:creationId xmlns=""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487196" y="3218437"/>
            <a:ext cx="959458" cy="702518"/>
            <a:chOff x="979439" y="2939854"/>
            <a:chExt cx="959458" cy="702518"/>
          </a:xfrm>
        </p:grpSpPr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=""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=""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0" name="Picture 59">
              <a:extLst>
                <a:ext uri="{FF2B5EF4-FFF2-40B4-BE49-F238E27FC236}">
                  <a16:creationId xmlns=""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071432"/>
            <a:ext cx="720182" cy="759031"/>
            <a:chOff x="1233756" y="3843548"/>
            <a:chExt cx="720182" cy="759031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44" name="Picture 43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2" name="Picture 61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3" name="Picture 62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Picture 72">
              <a:extLst>
                <a:ext uri="{FF2B5EF4-FFF2-40B4-BE49-F238E27FC236}">
                  <a16:creationId xmlns=""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73">
              <a:extLst>
                <a:ext uri="{FF2B5EF4-FFF2-40B4-BE49-F238E27FC236}">
                  <a16:creationId xmlns=""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2093522" y="272623"/>
            <a:ext cx="2269662" cy="4467194"/>
            <a:chOff x="2505036" y="430424"/>
            <a:chExt cx="2269662" cy="4467194"/>
          </a:xfrm>
        </p:grpSpPr>
        <p:pic>
          <p:nvPicPr>
            <p:cNvPr id="71" name="Picture 70">
              <a:extLst>
                <a:ext uri="{FF2B5EF4-FFF2-40B4-BE49-F238E27FC236}">
                  <a16:creationId xmlns=""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Picture 75">
              <a:extLst>
                <a:ext uri="{FF2B5EF4-FFF2-40B4-BE49-F238E27FC236}">
                  <a16:creationId xmlns=""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Picture 81">
              <a:extLst>
                <a:ext uri="{FF2B5EF4-FFF2-40B4-BE49-F238E27FC236}">
                  <a16:creationId xmlns=""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62410F8-1FF3-9F41-AF66-D0B0463E75FB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5542793" y="1374823"/>
            <a:ext cx="3408091" cy="1870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Rounded Rectangle 108">
            <a:extLst>
              <a:ext uri="{FF2B5EF4-FFF2-40B4-BE49-F238E27FC236}">
                <a16:creationId xmlns=""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505386" y="1766414"/>
            <a:ext cx="274320" cy="2743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=""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4086385" y="1772896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=""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57719" y="2521058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575739" y="111569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574171" y="279041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563517" y="451234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71929" y="3022518"/>
            <a:ext cx="1490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 </a:t>
            </a: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909752" y="138214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RAN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Unit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194206" y="138728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User Plane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96890" y="2545047"/>
            <a:ext cx="726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=""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460267" y="2035618"/>
            <a:ext cx="274320" cy="27432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=""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7256668" y="2407331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2A08297-8302-7148-B599-4CDA0D2A107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4070" y="1835287"/>
            <a:ext cx="360969" cy="351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3" name="Straight Connector 122">
            <a:extLst>
              <a:ext uri="{FF2B5EF4-FFF2-40B4-BE49-F238E27FC236}">
                <a16:creationId xmlns="" xmlns:a16="http://schemas.microsoft.com/office/drawing/2014/main" id="{A69ACD42-7F19-2346-98B5-3C5298844A89}"/>
              </a:ext>
            </a:extLst>
          </p:cNvPr>
          <p:cNvCxnSpPr>
            <a:cxnSpLocks/>
          </p:cNvCxnSpPr>
          <p:nvPr/>
        </p:nvCxnSpPr>
        <p:spPr>
          <a:xfrm flipH="1">
            <a:off x="6734588" y="2172778"/>
            <a:ext cx="448587" cy="0"/>
          </a:xfrm>
          <a:prstGeom prst="line">
            <a:avLst/>
          </a:prstGeom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6042630" y="2326450"/>
            <a:ext cx="11095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Aether Control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and 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C98DD903-036B-3A44-8BAF-1E2E247218F1}"/>
              </a:ext>
            </a:extLst>
          </p:cNvPr>
          <p:cNvSpPr txBox="1"/>
          <p:nvPr/>
        </p:nvSpPr>
        <p:spPr>
          <a:xfrm>
            <a:off x="7401515" y="1793983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Portal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980782" y="2696905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Plane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FFE8E86E-4EEF-C144-98C4-7BFA4367E1E5}"/>
              </a:ext>
            </a:extLst>
          </p:cNvPr>
          <p:cNvSpPr/>
          <p:nvPr/>
        </p:nvSpPr>
        <p:spPr>
          <a:xfrm>
            <a:off x="1817379" y="3956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Mobile Core User Plane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local breakout at all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1292DD0C-B4AD-FA48-AB88-B302F848D5D7}"/>
              </a:ext>
            </a:extLst>
          </p:cNvPr>
          <p:cNvSpPr/>
          <p:nvPr/>
        </p:nvSpPr>
        <p:spPr>
          <a:xfrm>
            <a:off x="4885986" y="41088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Mobile Core Control Plane in central cloud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</a:t>
            </a: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770563" y="3168109"/>
            <a:ext cx="130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=""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8134921" y="2368452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7832394" y="2687093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</p:spTree>
    <p:extLst>
      <p:ext uri="{BB962C8B-B14F-4D97-AF65-F5344CB8AC3E}">
        <p14:creationId xmlns:p14="http://schemas.microsoft.com/office/powerpoint/2010/main" val="15916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FE63D7-15B4-8F4E-8FFF-D3999BD1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62654" y="2165941"/>
            <a:ext cx="2810602" cy="180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9FDB866-B605-3F46-A5F8-DA724D67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099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9F5C1F4-32A4-C641-A2DC-E047C2A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7424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C599796-333D-1C45-8A1A-E8A28279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5380" y="117031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791A441-D9F5-C64D-8ACE-773FA0A1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2508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0878E54-B1BA-F54C-9C0A-8AD915A6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8332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89A6D93-8FE4-3245-86B8-7998B3DFD2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1236" y="1061718"/>
            <a:ext cx="757467" cy="640080"/>
            <a:chOff x="1965918" y="283123"/>
            <a:chExt cx="4779438" cy="403874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05C8F9C9-471A-3743-B18D-EC554FCC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9CA1A76F-9735-EC47-BE79-42DE91D3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62E49BB-A260-5B4A-886B-7752C1B6D639}"/>
              </a:ext>
            </a:extLst>
          </p:cNvPr>
          <p:cNvGrpSpPr>
            <a:grpSpLocks noChangeAspect="1"/>
          </p:cNvGrpSpPr>
          <p:nvPr/>
        </p:nvGrpSpPr>
        <p:grpSpPr>
          <a:xfrm>
            <a:off x="1020602" y="1184797"/>
            <a:ext cx="757467" cy="640080"/>
            <a:chOff x="1965918" y="283123"/>
            <a:chExt cx="4779438" cy="403874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38E699B7-1CD0-4C42-B62F-B6350572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8500D9E5-DD95-314B-B1CD-89CDEBBC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15F38CEE-1139-A142-9AAC-BB31F6AFC9C9}"/>
              </a:ext>
            </a:extLst>
          </p:cNvPr>
          <p:cNvGrpSpPr>
            <a:grpSpLocks noChangeAspect="1"/>
          </p:cNvGrpSpPr>
          <p:nvPr/>
        </p:nvGrpSpPr>
        <p:grpSpPr>
          <a:xfrm>
            <a:off x="312179" y="1690480"/>
            <a:ext cx="757467" cy="640080"/>
            <a:chOff x="1965918" y="283123"/>
            <a:chExt cx="4779438" cy="403874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4839DE6-01AC-7848-985B-FED3D89E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70D771B2-3C40-D843-9616-AB573F15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64ECD29-AD30-D44B-8124-99D6291A16C4}"/>
              </a:ext>
            </a:extLst>
          </p:cNvPr>
          <p:cNvGrpSpPr>
            <a:grpSpLocks noChangeAspect="1"/>
          </p:cNvGrpSpPr>
          <p:nvPr/>
        </p:nvGrpSpPr>
        <p:grpSpPr>
          <a:xfrm>
            <a:off x="283721" y="3035489"/>
            <a:ext cx="757467" cy="640080"/>
            <a:chOff x="1965918" y="283123"/>
            <a:chExt cx="4779438" cy="403874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DB106046-AF76-C241-B920-8CE5FB27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9FC69CD8-F9D8-7D4F-9DCC-2C1E1289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5FBF101-B7A7-F045-909E-5AB0F5330092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4" y="1738760"/>
            <a:ext cx="757467" cy="640080"/>
            <a:chOff x="1965918" y="283123"/>
            <a:chExt cx="4779438" cy="403874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E548730A-4E9F-944C-B224-D36191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4B2E72F9-3787-C249-8412-A98E0321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9AF1E45-31B6-FD43-B1F7-0942064BC403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3" y="3090734"/>
            <a:ext cx="757467" cy="640080"/>
            <a:chOff x="1965918" y="283123"/>
            <a:chExt cx="4779438" cy="4038742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286F0235-795E-364C-9C9C-A96AC044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F5C1EA98-3C5D-2B44-8A71-583D55E2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49CAE99-E3C0-AF4A-B114-B4110EE390A2}"/>
              </a:ext>
            </a:extLst>
          </p:cNvPr>
          <p:cNvCxnSpPr>
            <a:cxnSpLocks/>
          </p:cNvCxnSpPr>
          <p:nvPr/>
        </p:nvCxnSpPr>
        <p:spPr>
          <a:xfrm flipV="1">
            <a:off x="5858674" y="2707159"/>
            <a:ext cx="741518" cy="45441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6AF86FF-AEC5-CE46-AB04-A2D8DE1DB3D6}"/>
              </a:ext>
            </a:extLst>
          </p:cNvPr>
          <p:cNvCxnSpPr>
            <a:cxnSpLocks/>
          </p:cNvCxnSpPr>
          <p:nvPr/>
        </p:nvCxnSpPr>
        <p:spPr>
          <a:xfrm>
            <a:off x="5915653" y="3509234"/>
            <a:ext cx="671574" cy="35185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1848EB3-22A6-4E49-9DCC-A79E688CBE6C}"/>
              </a:ext>
            </a:extLst>
          </p:cNvPr>
          <p:cNvCxnSpPr>
            <a:cxnSpLocks/>
          </p:cNvCxnSpPr>
          <p:nvPr/>
        </p:nvCxnSpPr>
        <p:spPr>
          <a:xfrm flipH="1" flipV="1">
            <a:off x="3432170" y="2137049"/>
            <a:ext cx="299645" cy="64008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1BB003A7-D0F7-D04C-932E-C0107F9701F6}"/>
              </a:ext>
            </a:extLst>
          </p:cNvPr>
          <p:cNvCxnSpPr>
            <a:cxnSpLocks/>
          </p:cNvCxnSpPr>
          <p:nvPr/>
        </p:nvCxnSpPr>
        <p:spPr>
          <a:xfrm flipH="1" flipV="1">
            <a:off x="2558460" y="2689292"/>
            <a:ext cx="780430" cy="46183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9830BDD-28D3-3944-80E9-37F77428AD3E}"/>
              </a:ext>
            </a:extLst>
          </p:cNvPr>
          <p:cNvCxnSpPr>
            <a:cxnSpLocks/>
          </p:cNvCxnSpPr>
          <p:nvPr/>
        </p:nvCxnSpPr>
        <p:spPr>
          <a:xfrm flipH="1">
            <a:off x="2542194" y="3509234"/>
            <a:ext cx="686156" cy="39471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9D8EF327-EF03-1841-A692-A0835C13A390}"/>
              </a:ext>
            </a:extLst>
          </p:cNvPr>
          <p:cNvCxnSpPr>
            <a:cxnSpLocks/>
          </p:cNvCxnSpPr>
          <p:nvPr/>
        </p:nvCxnSpPr>
        <p:spPr>
          <a:xfrm flipV="1">
            <a:off x="8060604" y="2330560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82DBC635-89FD-4E4C-AB20-A0CA4D8BC3C4}"/>
              </a:ext>
            </a:extLst>
          </p:cNvPr>
          <p:cNvCxnSpPr>
            <a:cxnSpLocks/>
          </p:cNvCxnSpPr>
          <p:nvPr/>
        </p:nvCxnSpPr>
        <p:spPr>
          <a:xfrm flipV="1">
            <a:off x="8060604" y="368253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427D6408-1037-0E40-8916-F2313E38A16F}"/>
              </a:ext>
            </a:extLst>
          </p:cNvPr>
          <p:cNvCxnSpPr>
            <a:cxnSpLocks/>
          </p:cNvCxnSpPr>
          <p:nvPr/>
        </p:nvCxnSpPr>
        <p:spPr>
          <a:xfrm flipH="1">
            <a:off x="4241192" y="1642591"/>
            <a:ext cx="368755" cy="17924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CB50CF36-43F2-994C-96BB-26AF9690A91E}"/>
              </a:ext>
            </a:extLst>
          </p:cNvPr>
          <p:cNvCxnSpPr>
            <a:cxnSpLocks/>
          </p:cNvCxnSpPr>
          <p:nvPr/>
        </p:nvCxnSpPr>
        <p:spPr>
          <a:xfrm flipH="1" flipV="1">
            <a:off x="1421017" y="1772688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E4F2DDA4-46AD-DD47-B1AD-275ADE3016D5}"/>
              </a:ext>
            </a:extLst>
          </p:cNvPr>
          <p:cNvCxnSpPr>
            <a:cxnSpLocks/>
          </p:cNvCxnSpPr>
          <p:nvPr/>
        </p:nvCxnSpPr>
        <p:spPr>
          <a:xfrm flipH="1" flipV="1">
            <a:off x="716478" y="2280067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D327214A-FE57-574D-BAF8-B50BD93D6DE9}"/>
              </a:ext>
            </a:extLst>
          </p:cNvPr>
          <p:cNvCxnSpPr>
            <a:cxnSpLocks/>
          </p:cNvCxnSpPr>
          <p:nvPr/>
        </p:nvCxnSpPr>
        <p:spPr>
          <a:xfrm flipH="1" flipV="1">
            <a:off x="673840" y="360741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E7CFB7C-3C9C-5F46-BFE9-5FA2C2C3A92E}"/>
              </a:ext>
            </a:extLst>
          </p:cNvPr>
          <p:cNvSpPr txBox="1"/>
          <p:nvPr/>
        </p:nvSpPr>
        <p:spPr>
          <a:xfrm>
            <a:off x="3848887" y="35273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Commodity </a:t>
            </a: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398" y="2634741"/>
            <a:ext cx="1275141" cy="912626"/>
            <a:chOff x="3962398" y="2634741"/>
            <a:chExt cx="1275141" cy="912626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3F9BC8B6-694E-6947-9B18-7219EF244080}"/>
                </a:ext>
              </a:extLst>
            </p:cNvPr>
            <p:cNvSpPr/>
            <p:nvPr/>
          </p:nvSpPr>
          <p:spPr>
            <a:xfrm>
              <a:off x="3962398" y="3283263"/>
              <a:ext cx="1275141" cy="264104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Core-C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E55992FE-B9F7-BD45-8CF4-21E212919BA8}"/>
                </a:ext>
              </a:extLst>
            </p:cNvPr>
            <p:cNvSpPr/>
            <p:nvPr/>
          </p:nvSpPr>
          <p:spPr>
            <a:xfrm>
              <a:off x="3962398" y="2634741"/>
              <a:ext cx="1275141" cy="60966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Aether Operations</a:t>
              </a:r>
            </a:p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Portal</a:t>
              </a:r>
              <a:endPara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1FAC412-AF65-624D-BDD0-0E652A57D0BD}"/>
              </a:ext>
            </a:extLst>
          </p:cNvPr>
          <p:cNvSpPr txBox="1"/>
          <p:nvPr/>
        </p:nvSpPr>
        <p:spPr>
          <a:xfrm>
            <a:off x="1191037" y="2875153"/>
            <a:ext cx="120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Menlo Park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B8CC8BD-7A3F-CE4C-B39B-2929B3D08154}"/>
              </a:ext>
            </a:extLst>
          </p:cNvPr>
          <p:cNvSpPr txBox="1"/>
          <p:nvPr/>
        </p:nvSpPr>
        <p:spPr>
          <a:xfrm>
            <a:off x="1346692" y="4143591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Tucson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40BEFE9-A86E-3741-9267-8592F5240F47}"/>
              </a:ext>
            </a:extLst>
          </p:cNvPr>
          <p:cNvSpPr txBox="1"/>
          <p:nvPr/>
        </p:nvSpPr>
        <p:spPr>
          <a:xfrm>
            <a:off x="6685315" y="2872915"/>
            <a:ext cx="140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 err="1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Accelleran</a:t>
            </a: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Antwerp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3543552" y="2136293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USA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7806DBA-FDD0-904C-A701-0B3D6CD5F213}"/>
              </a:ext>
            </a:extLst>
          </p:cNvPr>
          <p:cNvSpPr txBox="1"/>
          <p:nvPr/>
        </p:nvSpPr>
        <p:spPr>
          <a:xfrm>
            <a:off x="6821705" y="4143590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Infosys Dallas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109C582-8375-9043-9862-8AFAF545B18D}"/>
              </a:ext>
            </a:extLst>
          </p:cNvPr>
          <p:cNvSpPr txBox="1"/>
          <p:nvPr/>
        </p:nvSpPr>
        <p:spPr>
          <a:xfrm>
            <a:off x="4497047" y="1685255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62E93-B48D-7A4C-92B9-2B5DC6335621}"/>
              </a:ext>
            </a:extLst>
          </p:cNvPr>
          <p:cNvSpPr txBox="1"/>
          <p:nvPr/>
        </p:nvSpPr>
        <p:spPr>
          <a:xfrm>
            <a:off x="1018346" y="174627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F2F9F46-8803-DB4B-9255-2F064A8840F7}"/>
              </a:ext>
            </a:extLst>
          </p:cNvPr>
          <p:cNvSpPr txBox="1"/>
          <p:nvPr/>
        </p:nvSpPr>
        <p:spPr>
          <a:xfrm>
            <a:off x="273586" y="2250473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51BCD010-6642-D54E-8777-C16D4AEB1E83}"/>
              </a:ext>
            </a:extLst>
          </p:cNvPr>
          <p:cNvSpPr txBox="1"/>
          <p:nvPr/>
        </p:nvSpPr>
        <p:spPr>
          <a:xfrm>
            <a:off x="230569" y="360735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337EEA0-C73F-3742-8CA1-573A4B878DB0}"/>
              </a:ext>
            </a:extLst>
          </p:cNvPr>
          <p:cNvSpPr txBox="1"/>
          <p:nvPr/>
        </p:nvSpPr>
        <p:spPr>
          <a:xfrm>
            <a:off x="8385240" y="236099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336F9FE-48B1-9449-A47A-71AA6F35D5CB}"/>
              </a:ext>
            </a:extLst>
          </p:cNvPr>
          <p:cNvSpPr txBox="1"/>
          <p:nvPr/>
        </p:nvSpPr>
        <p:spPr>
          <a:xfrm>
            <a:off x="8385240" y="374585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365090" y="3385653"/>
            <a:ext cx="948467" cy="720393"/>
            <a:chOff x="2957936" y="4119462"/>
            <a:chExt cx="948467" cy="720393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6157" y="1346680"/>
            <a:ext cx="948467" cy="720393"/>
            <a:chOff x="2957936" y="4119462"/>
            <a:chExt cx="948467" cy="720393"/>
          </a:xfrm>
        </p:grpSpPr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4398" y="2111184"/>
            <a:ext cx="948467" cy="720393"/>
            <a:chOff x="2957936" y="4119462"/>
            <a:chExt cx="948467" cy="720393"/>
          </a:xfrm>
        </p:grpSpPr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6018" y="3385653"/>
            <a:ext cx="948467" cy="720393"/>
            <a:chOff x="2957936" y="4119462"/>
            <a:chExt cx="948467" cy="720393"/>
          </a:xfrm>
        </p:grpSpPr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4356" y="2114201"/>
            <a:ext cx="948467" cy="720393"/>
            <a:chOff x="2957936" y="4119462"/>
            <a:chExt cx="948467" cy="720393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010444" y="7989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Straight Connector 75"/>
          <p:cNvCxnSpPr/>
          <p:nvPr/>
        </p:nvCxnSpPr>
        <p:spPr>
          <a:xfrm flipH="1">
            <a:off x="5103628" y="17945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162844" y="9513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Straight Connector 77"/>
          <p:cNvCxnSpPr/>
          <p:nvPr/>
        </p:nvCxnSpPr>
        <p:spPr>
          <a:xfrm flipH="1">
            <a:off x="5256028" y="19469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315244" y="11037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Straight Connector 79"/>
          <p:cNvCxnSpPr/>
          <p:nvPr/>
        </p:nvCxnSpPr>
        <p:spPr>
          <a:xfrm flipH="1">
            <a:off x="5408428" y="20993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5523161" y="1425934"/>
            <a:ext cx="11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200" b="1" dirty="0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Sites</a:t>
            </a:r>
            <a:endParaRPr lang="en-US" sz="1200" b="1" dirty="0">
              <a:solidFill>
                <a:srgbClr val="D8D8D8">
                  <a:lumMod val="1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6870" y="4055183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Aether Deployment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flipH="1">
            <a:off x="2067338" y="3693318"/>
            <a:ext cx="300495" cy="8498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67337" y="1715431"/>
            <a:ext cx="300495" cy="8498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683146" y="225751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84452" y="42353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0217" y="3693318"/>
            <a:ext cx="1222513" cy="351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41473" y="2565288"/>
            <a:ext cx="1222513" cy="3519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CU-C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95899" y="3174888"/>
            <a:ext cx="1222513" cy="351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CU-U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30216" y="1715431"/>
            <a:ext cx="1833770" cy="351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ear-RT RIC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88026" y="2087215"/>
            <a:ext cx="9939" cy="1606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50" idx="1"/>
          </p:cNvCxnSpPr>
          <p:nvPr/>
        </p:nvCxnSpPr>
        <p:spPr>
          <a:xfrm rot="10800000" flipV="1">
            <a:off x="2367833" y="2067336"/>
            <a:ext cx="1021411" cy="73024"/>
          </a:xfrm>
          <a:prstGeom prst="bentConnector3">
            <a:avLst>
              <a:gd name="adj1" fmla="val -15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7" idx="2"/>
          </p:cNvCxnSpPr>
          <p:nvPr/>
        </p:nvCxnSpPr>
        <p:spPr>
          <a:xfrm>
            <a:off x="4147101" y="2067336"/>
            <a:ext cx="7456" cy="497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4779564" y="2871607"/>
            <a:ext cx="516335" cy="433648"/>
          </a:xfrm>
          <a:prstGeom prst="bentConnector3">
            <a:avLst>
              <a:gd name="adj1" fmla="val -4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47101" y="2917193"/>
            <a:ext cx="7456" cy="776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2"/>
            <a:endCxn id="49" idx="1"/>
          </p:cNvCxnSpPr>
          <p:nvPr/>
        </p:nvCxnSpPr>
        <p:spPr>
          <a:xfrm rot="5400000">
            <a:off x="3068142" y="3344915"/>
            <a:ext cx="73024" cy="14736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738274" y="2087215"/>
            <a:ext cx="1557625" cy="1357738"/>
          </a:xfrm>
          <a:prstGeom prst="bentConnector3">
            <a:avLst>
              <a:gd name="adj1" fmla="val 8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3" idx="2"/>
            <a:endCxn id="4" idx="3"/>
          </p:cNvCxnSpPr>
          <p:nvPr/>
        </p:nvCxnSpPr>
        <p:spPr>
          <a:xfrm rot="5400000">
            <a:off x="5008704" y="2970819"/>
            <a:ext cx="342478" cy="14544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 rot="5400000">
            <a:off x="2888107" y="736427"/>
            <a:ext cx="1036123" cy="351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App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1" name="Rectangle 90"/>
          <p:cNvSpPr/>
          <p:nvPr/>
        </p:nvSpPr>
        <p:spPr>
          <a:xfrm rot="5400000">
            <a:off x="3323411" y="736427"/>
            <a:ext cx="1036123" cy="351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App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263058" y="42413"/>
            <a:ext cx="1833770" cy="351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Non-RT RIC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9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xmlns="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xmlns="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xmlns="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xmlns="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xmlns="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xmlns="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xmlns="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xmlns="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xmlns="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xmlns="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xmlns="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xmlns="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xmlns="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xmlns="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xmlns="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Digital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RF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Pulse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Shaping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179592</TotalTime>
  <Words>962</Words>
  <Application>Microsoft Macintosh PowerPoint</Application>
  <PresentationFormat>On-screen Show (16:9)</PresentationFormat>
  <Paragraphs>561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Calibri</vt:lpstr>
      <vt:lpstr>Calibri Light</vt:lpstr>
      <vt:lpstr>Corbel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Arial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1715</cp:revision>
  <dcterms:created xsi:type="dcterms:W3CDTF">2013-11-05T15:47:42Z</dcterms:created>
  <dcterms:modified xsi:type="dcterms:W3CDTF">2020-04-02T18:06:56Z</dcterms:modified>
  <cp:category/>
</cp:coreProperties>
</file>