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6"/>
  </p:notesMasterIdLst>
  <p:handoutMasterIdLst>
    <p:handoutMasterId r:id="rId37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474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BF8100"/>
    <a:srgbClr val="6ABADD"/>
    <a:srgbClr val="186C3F"/>
    <a:srgbClr val="A4242D"/>
    <a:srgbClr val="942093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0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144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Relationship Id="rId5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4.xml"/><Relationship Id="rId49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15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25.xml"/><Relationship Id="rId4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27.xml"/><Relationship Id="rId42" Type="http://schemas.openxmlformats.org/officeDocument/2006/relationships/slideLayout" Target="../slideLayouts/slideLayout128.xml"/><Relationship Id="rId43" Type="http://schemas.openxmlformats.org/officeDocument/2006/relationships/slideLayout" Target="../slideLayouts/slideLayout129.xml"/><Relationship Id="rId44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1501" y="157382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QCI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(subscriber selected)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95986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subscriber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QCI 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Instantaneous QCI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2143125" y="1362074"/>
            <a:ext cx="1819275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4933950" y="1362074"/>
            <a:ext cx="1819275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Modulation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1171575" y="1719260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/>
          <p:nvPr/>
        </p:nvCxnSpPr>
        <p:spPr>
          <a:xfrm>
            <a:off x="3962400" y="1750212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9B29230-7DDB-1D4D-B7D6-FCE98FD7CDAC}"/>
              </a:ext>
            </a:extLst>
          </p:cNvPr>
          <p:cNvCxnSpPr/>
          <p:nvPr/>
        </p:nvCxnSpPr>
        <p:spPr>
          <a:xfrm>
            <a:off x="6753225" y="1750212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C24B986-71CF-C449-8CA2-2A20A826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05" y="2335895"/>
            <a:ext cx="1092139" cy="257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E1AE274-C83D-AD40-A2D6-0C84BFD2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335895"/>
            <a:ext cx="600075" cy="261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0B1720-62C6-3946-AFD4-B673148D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990" y="2335895"/>
            <a:ext cx="537785" cy="261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7A8018C-B4C4-AB4F-8004-9FBC76AD72FB}"/>
              </a:ext>
            </a:extLst>
          </p:cNvPr>
          <p:cNvGrpSpPr/>
          <p:nvPr/>
        </p:nvGrpSpPr>
        <p:grpSpPr>
          <a:xfrm>
            <a:off x="6070975" y="2518264"/>
            <a:ext cx="2288735" cy="897869"/>
            <a:chOff x="6070975" y="3270739"/>
            <a:chExt cx="2288735" cy="89786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DBFC93D-0FD0-7B43-B14C-294A49600F92}"/>
                </a:ext>
              </a:extLst>
            </p:cNvPr>
            <p:cNvSpPr txBox="1"/>
            <p:nvPr/>
          </p:nvSpPr>
          <p:spPr>
            <a:xfrm>
              <a:off x="6070975" y="3750595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Amplitude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75EAAD3D-D06D-8D41-8BDC-2A3361C0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514" y="3404213"/>
              <a:ext cx="421292" cy="433280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2B99A5F6-560C-134B-ABD1-7403559F7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4775" y="3270739"/>
              <a:ext cx="247650" cy="566754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DD18C69-C8CE-984A-B5D8-4CE016C4230C}"/>
                </a:ext>
              </a:extLst>
            </p:cNvPr>
            <p:cNvSpPr txBox="1"/>
            <p:nvPr/>
          </p:nvSpPr>
          <p:spPr>
            <a:xfrm>
              <a:off x="7585139" y="379927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176888</TotalTime>
  <Words>775</Words>
  <Application>Microsoft Macintosh PowerPoint</Application>
  <PresentationFormat>On-screen Show (16:9)</PresentationFormat>
  <Paragraphs>449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Calibri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1681</cp:revision>
  <dcterms:created xsi:type="dcterms:W3CDTF">2013-11-05T15:47:42Z</dcterms:created>
  <dcterms:modified xsi:type="dcterms:W3CDTF">2019-09-03T18:12:51Z</dcterms:modified>
  <cp:category/>
</cp:coreProperties>
</file>