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2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5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2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1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6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7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13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42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4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95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41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6A68-57B5-4A41-9DEB-A99284E90A78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9CED5-7ABF-460F-9F2B-387258CB5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49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ак музыка влияет на сознание и самочувстви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552728" cy="3313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116632"/>
            <a:ext cx="5400600" cy="252028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MUSIC-web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55976" y="5445224"/>
            <a:ext cx="6400800" cy="1752600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</a:rPr>
              <a:t>Выполнил: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Мустафин </a:t>
            </a:r>
            <a:r>
              <a:rPr lang="ru-RU" sz="2800" dirty="0" err="1" smtClean="0">
                <a:solidFill>
                  <a:schemeClr val="tx1"/>
                </a:solidFill>
              </a:rPr>
              <a:t>Айнур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ru-RU" dirty="0" smtClean="0"/>
              <a:t>Идея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000" y="1700808"/>
            <a:ext cx="9001000" cy="204482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Проект представляет собой сайт для музыки, разработанную на языке </a:t>
            </a:r>
            <a:r>
              <a:rPr lang="ru-RU" dirty="0" err="1" smtClean="0"/>
              <a:t>Python</a:t>
            </a:r>
            <a:r>
              <a:rPr lang="ru-RU" dirty="0" smtClean="0"/>
              <a:t>, </a:t>
            </a:r>
            <a:r>
              <a:rPr lang="en-US" dirty="0" smtClean="0"/>
              <a:t>HTML, CSS,</a:t>
            </a:r>
            <a:r>
              <a:rPr lang="ru-RU" dirty="0" smtClean="0"/>
              <a:t> который позволяет пользователю </a:t>
            </a:r>
            <a:r>
              <a:rPr lang="ru-RU" dirty="0" smtClean="0"/>
              <a:t>слушать музыку</a:t>
            </a:r>
            <a:r>
              <a:rPr lang="ru-RU" dirty="0" smtClean="0"/>
              <a:t>. Этот сайт будет сочетать в себе функциональность скачивания музыки, регистрации и т.д.</a:t>
            </a:r>
            <a:endParaRPr lang="ru-RU" dirty="0"/>
          </a:p>
        </p:txBody>
      </p:sp>
      <p:pic>
        <p:nvPicPr>
          <p:cNvPr id="2050" name="Picture 2" descr="Музыка как лекарство: что говорят исследования | Время и Деньг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949960"/>
            <a:ext cx="4684522" cy="245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Основные</a:t>
            </a:r>
            <a:r>
              <a:rPr lang="en-US" dirty="0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 </a:t>
            </a:r>
            <a:r>
              <a:rPr lang="en-US" dirty="0" err="1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задачи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1. Функции: регистрация/вход, </a:t>
            </a:r>
            <a:r>
              <a:rPr lang="ru-RU" sz="2000" dirty="0" err="1" smtClean="0"/>
              <a:t>плейлисты</a:t>
            </a:r>
            <a:r>
              <a:rPr lang="ru-RU" sz="2000" dirty="0" smtClean="0"/>
              <a:t>, скачивание треков</a:t>
            </a:r>
          </a:p>
          <a:p>
            <a:r>
              <a:rPr lang="ru-RU" sz="2000" dirty="0" smtClean="0"/>
              <a:t>2. Дизайн </a:t>
            </a:r>
          </a:p>
          <a:p>
            <a:r>
              <a:rPr lang="ru-RU" sz="2000" dirty="0" smtClean="0"/>
              <a:t>3. Разработка</a:t>
            </a:r>
          </a:p>
          <a:p>
            <a:pPr marL="0" indent="0">
              <a:buNone/>
            </a:pPr>
            <a:endParaRPr lang="ru-RU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7" y="3068960"/>
            <a:ext cx="5148064" cy="3789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431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Для создания проекта потребовалось:</a:t>
            </a:r>
          </a:p>
          <a:p>
            <a:endParaRPr lang="ru-RU" sz="2400" dirty="0" smtClean="0">
              <a:solidFill>
                <a:schemeClr val="tx1"/>
              </a:solidFill>
            </a:endParaRPr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4" y="2348880"/>
            <a:ext cx="9108504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82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Демонстрация</a:t>
            </a:r>
            <a:r>
              <a:rPr lang="en-US" dirty="0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 </a:t>
            </a:r>
            <a:r>
              <a:rPr lang="en-US" dirty="0" err="1" smtClean="0">
                <a:solidFill>
                  <a:srgbClr val="1B1B27"/>
                </a:solidFill>
                <a:ea typeface="Raleway" pitchFamily="34" charset="-122"/>
                <a:cs typeface="Raleway" pitchFamily="34" charset="-120"/>
              </a:rPr>
              <a:t>работы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0"/>
            <a:ext cx="4427984" cy="4608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12776"/>
            <a:ext cx="4536505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18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6633"/>
            <a:ext cx="4572000" cy="3672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455904"/>
            <a:ext cx="4913519" cy="322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4968552" cy="4176464"/>
          </a:xfrm>
        </p:spPr>
        <p:txBody>
          <a:bodyPr>
            <a:normAutofit fontScale="70000" lnSpcReduction="20000"/>
          </a:bodyPr>
          <a:lstStyle/>
          <a:p>
            <a:r>
              <a:rPr lang="ru-RU" sz="2600" dirty="0"/>
              <a:t>Создание сайта для музыки — это увлекательный и многогранный проект, который требует </a:t>
            </a:r>
            <a:r>
              <a:rPr lang="ru-RU" sz="2600" dirty="0" smtClean="0"/>
              <a:t>планирования. </a:t>
            </a:r>
          </a:p>
          <a:p>
            <a:r>
              <a:rPr lang="ru-RU" sz="2600" dirty="0" smtClean="0"/>
              <a:t>Этапы </a:t>
            </a:r>
            <a:r>
              <a:rPr lang="ru-RU" sz="2600" dirty="0"/>
              <a:t>разработки, начиная от </a:t>
            </a:r>
            <a:r>
              <a:rPr lang="ru-RU" sz="2600" dirty="0" smtClean="0"/>
              <a:t>дизайна </a:t>
            </a:r>
            <a:r>
              <a:rPr lang="ru-RU" sz="2600" dirty="0"/>
              <a:t>до </a:t>
            </a:r>
            <a:r>
              <a:rPr lang="ru-RU" sz="2600" dirty="0" smtClean="0"/>
              <a:t>тестирования, </a:t>
            </a:r>
            <a:r>
              <a:rPr lang="ru-RU" sz="2600" dirty="0"/>
              <a:t>играют ключевую роль в создании качественного продукта. Уделяя внимание каждому из этих этапов, команда сможет создать интуитивно понятный интерфейс, обеспечить высокую производительность сайта и предложить пользователям удобные инструменты для поиска и прослушивания музыки.</a:t>
            </a:r>
          </a:p>
          <a:p>
            <a:r>
              <a:rPr lang="ru-RU" sz="2600" dirty="0" smtClean="0"/>
              <a:t>В </a:t>
            </a:r>
            <a:r>
              <a:rPr lang="ru-RU" sz="2600" dirty="0"/>
              <a:t>конечном итоге успешный сайт для музыки станет не только местом для прослушивания любимых треков, но и сообществом для музыкантов и слушателей, способствуя обмену идеями и творчеством.</a:t>
            </a:r>
          </a:p>
          <a:p>
            <a:endParaRPr lang="ru-RU" dirty="0"/>
          </a:p>
        </p:txBody>
      </p:sp>
      <p:pic>
        <p:nvPicPr>
          <p:cNvPr id="9218" name="Picture 2" descr="Музыка нас связала: как музыка влияет на эмоции и поведение человек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16" y="1844824"/>
            <a:ext cx="3400450" cy="395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1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96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Экран (4:3)</PresentationFormat>
  <Paragraphs>15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MUSIC-web</vt:lpstr>
      <vt:lpstr>Идея проекта</vt:lpstr>
      <vt:lpstr>Основные задачи </vt:lpstr>
      <vt:lpstr>Презентация PowerPoint</vt:lpstr>
      <vt:lpstr>Демонстрация работы </vt:lpstr>
      <vt:lpstr>Презентация PowerPoint</vt:lpstr>
      <vt:lpstr>Заключение</vt:lpstr>
      <vt:lpstr>Презентация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MUSIC-web</dc:title>
  <dc:creator>Ришат</dc:creator>
  <cp:lastModifiedBy>Ришат</cp:lastModifiedBy>
  <cp:revision>4</cp:revision>
  <dcterms:created xsi:type="dcterms:W3CDTF">2025-05-12T15:54:23Z</dcterms:created>
  <dcterms:modified xsi:type="dcterms:W3CDTF">2025-05-12T16:33:40Z</dcterms:modified>
</cp:coreProperties>
</file>