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A925-16B4-4E3A-B433-21AA13364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3CD7F-E708-4BE4-BCFA-FA01AF736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775C-2EC9-414A-AD53-912393B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C451-60BE-494C-AAB0-AC62C44A32A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B53F8-B16F-4041-9718-5A10894D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3D21-9798-477C-ADEC-D5316A49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A59-0D20-46CF-8C63-CF6020F8F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18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E705-D773-4E64-80AC-D4E8C35C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5ECEE-7E08-466C-98A7-CF441AA79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72CF-EFAF-4706-83E8-9ECE98AA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C451-60BE-494C-AAB0-AC62C44A32A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7D922-3DE9-4A9A-92C5-E95E8653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22B6-D81D-4581-91D2-691DCF64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A59-0D20-46CF-8C63-CF6020F8F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24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95004-757A-4FF6-9E85-C0D43EC9D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3F3F-D805-4415-9898-034D1E1DE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EEA4-C45B-4A8A-B7E0-387AABBF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C451-60BE-494C-AAB0-AC62C44A32A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BDC8-F878-499E-A8AE-F99C2DFB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D1DD9-CA0C-4251-876E-CC5D0D1E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A59-0D20-46CF-8C63-CF6020F8F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38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D7BF-7DFF-4C70-A7BA-0B49C2A3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757F-7953-4945-B120-C9D29383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96BF-DED8-4E2B-A64F-5F7B699D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C451-60BE-494C-AAB0-AC62C44A32A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15E17-E447-420A-A455-0FFA6344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79A69-482F-48C9-A321-2EB72650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A59-0D20-46CF-8C63-CF6020F8F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8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53EF-7730-4094-8453-74D2BCB0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9289-2EEB-4D73-9ECA-155282C5A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3648-C071-47CB-8B3D-5E9A0609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C451-60BE-494C-AAB0-AC62C44A32A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F9EF8-3753-4160-9A04-235AA41B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6DBA-C46F-4446-87D3-6BAE2AAC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A59-0D20-46CF-8C63-CF6020F8F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9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E016-A2FB-4CAA-9145-F5487ABF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F9E6-6DCB-4EDB-B113-B6796F16E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0F6C5-F42D-452A-84F4-4F4C7EA1C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FD40-26AB-4112-A89B-EF0793B3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C451-60BE-494C-AAB0-AC62C44A32A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AA83F-B2AB-42AC-A384-0CC7B7DA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2F140-B986-4449-867C-EDE92203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A59-0D20-46CF-8C63-CF6020F8F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8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8864-7D2E-477D-8A63-3F02EB78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1EDF7-9C94-4EBF-B03D-205C3867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CA215-924B-49B2-B8A4-BD96C4A7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332AA-44AF-4DC0-A483-2FA008458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BCDEA-0EB3-4827-BAC7-91C683C8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6E212-4985-4F0B-846F-D396BE26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C451-60BE-494C-AAB0-AC62C44A32A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2008B-1E81-4D9D-8D16-70231392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19511-6C86-4E3C-802D-B62B725E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A59-0D20-46CF-8C63-CF6020F8F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19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7767-66A7-4D47-90BD-800E9F10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7C1DB-B03C-4649-806A-FA4981AF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C451-60BE-494C-AAB0-AC62C44A32A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77BE0-65A2-4C50-AE84-2D01246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68803-EFB7-4149-A310-99B1B920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A59-0D20-46CF-8C63-CF6020F8F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85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599E1-E4B1-4AA4-BAF5-888E253B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C451-60BE-494C-AAB0-AC62C44A32A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EF641-4F3E-4E6C-A96C-A9413101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6E3A1-DAFA-4677-846A-82197A24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A59-0D20-46CF-8C63-CF6020F8F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76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4439-C52F-4551-B2F1-AB54CB32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2DA4-AF14-4CDF-9FD9-2AB918C8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7BD44-2C0E-485F-935D-874B4FE75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B3494-966B-47DF-B704-1256F74F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C451-60BE-494C-AAB0-AC62C44A32A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5C007-6CB8-4F0D-BA6D-CDD17B57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FDF85-C9FF-4083-B150-75F9D5EE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A59-0D20-46CF-8C63-CF6020F8F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21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9F9A-B3DE-4EC6-AE8B-1F5A7B8E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7A6DA-7947-4263-89E2-89EDED04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951FC-6941-4841-A9E4-54A993F64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0712B-A555-4823-89FD-6F503F70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C451-60BE-494C-AAB0-AC62C44A32A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7E472-7A82-4783-9623-F9676A3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A9EDA-D39D-4167-B1D1-4860B4AC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4A59-0D20-46CF-8C63-CF6020F8F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93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DC56D-5061-43C2-9628-B5A90472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BC745-0BC0-4079-802C-E4BD3851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4255-6A22-4F90-B6F8-E6E0AED21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C451-60BE-494C-AAB0-AC62C44A32A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8849-6E77-4CD7-874D-CB7D3E8C7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C93F-43C7-446E-BE1F-41C31F9F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4A59-0D20-46CF-8C63-CF6020F8F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FE885-114B-46AB-A748-B32890D8A39C}"/>
              </a:ext>
            </a:extLst>
          </p:cNvPr>
          <p:cNvSpPr/>
          <p:nvPr/>
        </p:nvSpPr>
        <p:spPr>
          <a:xfrm>
            <a:off x="4253948" y="1828801"/>
            <a:ext cx="4359963" cy="160019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TriangleInverted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BERKLEY" panose="02000000000000000000" pitchFamily="2" charset="0"/>
              </a:rPr>
              <a:t>Unspoken Rules</a:t>
            </a:r>
          </a:p>
        </p:txBody>
      </p:sp>
    </p:spTree>
    <p:extLst>
      <p:ext uri="{BB962C8B-B14F-4D97-AF65-F5344CB8AC3E}">
        <p14:creationId xmlns:p14="http://schemas.microsoft.com/office/powerpoint/2010/main" val="243479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 BERKLEY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Ainyyafiatty Arifin [ee16a3a]</dc:creator>
  <cp:lastModifiedBy>Ainyyafiatty Arifin [ee16a3a]</cp:lastModifiedBy>
  <cp:revision>7</cp:revision>
  <dcterms:created xsi:type="dcterms:W3CDTF">2019-03-15T13:18:46Z</dcterms:created>
  <dcterms:modified xsi:type="dcterms:W3CDTF">2019-03-20T15:45:36Z</dcterms:modified>
</cp:coreProperties>
</file>