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856" r:id="rId5"/>
    <p:sldId id="867" r:id="rId6"/>
    <p:sldId id="868" r:id="rId7"/>
    <p:sldId id="869" r:id="rId8"/>
    <p:sldId id="870" r:id="rId9"/>
    <p:sldId id="871" r:id="rId10"/>
    <p:sldId id="866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70262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all" spc="18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228600" algn="l" defTabSz="470262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all" spc="18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457200" algn="l" defTabSz="470262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all" spc="18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685800" algn="l" defTabSz="470262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all" spc="18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914400" algn="l" defTabSz="470262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all" spc="18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1143000" algn="l" defTabSz="470262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all" spc="18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1371600" algn="l" defTabSz="470262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all" spc="18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1600200" algn="l" defTabSz="470262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all" spc="18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1828800" algn="l" defTabSz="470262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all" spc="18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83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455AC-09B2-4145-86B4-0FD1243D3C5C}" v="18" dt="2022-07-11T10:39:18.70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 autoAdjust="0"/>
    <p:restoredTop sz="94724" autoAdjust="0"/>
  </p:normalViewPr>
  <p:slideViewPr>
    <p:cSldViewPr snapToGrid="0" snapToObjects="1" showGuides="1">
      <p:cViewPr varScale="1">
        <p:scale>
          <a:sx n="41" d="100"/>
          <a:sy n="41" d="100"/>
        </p:scale>
        <p:origin x="835" y="48"/>
      </p:cViewPr>
      <p:guideLst>
        <p:guide orient="horz" pos="4320"/>
        <p:guide pos="7680"/>
        <p:guide orient="horz" pos="83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el Aioanei" userId="4a9fac91-7479-4c97-bf99-6902d1d95a5a" providerId="ADAL" clId="{16F455AC-09B2-4145-86B4-0FD1243D3C5C}"/>
    <pc:docChg chg="undo redo custSel addSld delSld modSld">
      <pc:chgData name="Mirel Aioanei" userId="4a9fac91-7479-4c97-bf99-6902d1d95a5a" providerId="ADAL" clId="{16F455AC-09B2-4145-86B4-0FD1243D3C5C}" dt="2022-07-11T10:51:27.277" v="1145" actId="113"/>
      <pc:docMkLst>
        <pc:docMk/>
      </pc:docMkLst>
      <pc:sldChg chg="modSp del mod modShow">
        <pc:chgData name="Mirel Aioanei" userId="4a9fac91-7479-4c97-bf99-6902d1d95a5a" providerId="ADAL" clId="{16F455AC-09B2-4145-86B4-0FD1243D3C5C}" dt="2022-07-11T08:56:26.140" v="18" actId="2696"/>
        <pc:sldMkLst>
          <pc:docMk/>
          <pc:sldMk cId="0" sldId="256"/>
        </pc:sldMkLst>
        <pc:spChg chg="mod">
          <ac:chgData name="Mirel Aioanei" userId="4a9fac91-7479-4c97-bf99-6902d1d95a5a" providerId="ADAL" clId="{16F455AC-09B2-4145-86B4-0FD1243D3C5C}" dt="2022-07-11T08:55:52.191" v="16" actId="20577"/>
          <ac:spMkLst>
            <pc:docMk/>
            <pc:sldMk cId="0" sldId="256"/>
            <ac:spMk id="3" creationId="{8DA32EDF-59F1-4A20-D93F-6BB96A2DDC9E}"/>
          </ac:spMkLst>
        </pc:spChg>
      </pc:sldChg>
      <pc:sldChg chg="add del">
        <pc:chgData name="Mirel Aioanei" userId="4a9fac91-7479-4c97-bf99-6902d1d95a5a" providerId="ADAL" clId="{16F455AC-09B2-4145-86B4-0FD1243D3C5C}" dt="2022-07-11T08:58:58.112" v="70" actId="47"/>
        <pc:sldMkLst>
          <pc:docMk/>
          <pc:sldMk cId="0" sldId="257"/>
        </pc:sldMkLst>
      </pc:sldChg>
      <pc:sldChg chg="delSp modSp mod">
        <pc:chgData name="Mirel Aioanei" userId="4a9fac91-7479-4c97-bf99-6902d1d95a5a" providerId="ADAL" clId="{16F455AC-09B2-4145-86B4-0FD1243D3C5C}" dt="2022-07-11T10:24:21.887" v="458" actId="1076"/>
        <pc:sldMkLst>
          <pc:docMk/>
          <pc:sldMk cId="2781772258" sldId="856"/>
        </pc:sldMkLst>
        <pc:spChg chg="del">
          <ac:chgData name="Mirel Aioanei" userId="4a9fac91-7479-4c97-bf99-6902d1d95a5a" providerId="ADAL" clId="{16F455AC-09B2-4145-86B4-0FD1243D3C5C}" dt="2022-07-11T10:23:54.149" v="453" actId="478"/>
          <ac:spMkLst>
            <pc:docMk/>
            <pc:sldMk cId="2781772258" sldId="856"/>
            <ac:spMk id="94" creationId="{00000000-0000-0000-0000-000000000000}"/>
          </ac:spMkLst>
        </pc:spChg>
        <pc:spChg chg="mod">
          <ac:chgData name="Mirel Aioanei" userId="4a9fac91-7479-4c97-bf99-6902d1d95a5a" providerId="ADAL" clId="{16F455AC-09B2-4145-86B4-0FD1243D3C5C}" dt="2022-07-11T10:24:21.887" v="458" actId="1076"/>
          <ac:spMkLst>
            <pc:docMk/>
            <pc:sldMk cId="2781772258" sldId="856"/>
            <ac:spMk id="95" creationId="{00000000-0000-0000-0000-000000000000}"/>
          </ac:spMkLst>
        </pc:spChg>
        <pc:spChg chg="del">
          <ac:chgData name="Mirel Aioanei" userId="4a9fac91-7479-4c97-bf99-6902d1d95a5a" providerId="ADAL" clId="{16F455AC-09B2-4145-86B4-0FD1243D3C5C}" dt="2022-07-11T10:23:58.499" v="454" actId="478"/>
          <ac:spMkLst>
            <pc:docMk/>
            <pc:sldMk cId="2781772258" sldId="856"/>
            <ac:spMk id="97" creationId="{00000000-0000-0000-0000-000000000000}"/>
          </ac:spMkLst>
        </pc:spChg>
        <pc:picChg chg="mod">
          <ac:chgData name="Mirel Aioanei" userId="4a9fac91-7479-4c97-bf99-6902d1d95a5a" providerId="ADAL" clId="{16F455AC-09B2-4145-86B4-0FD1243D3C5C}" dt="2022-07-11T10:24:16.757" v="457" actId="1076"/>
          <ac:picMkLst>
            <pc:docMk/>
            <pc:sldMk cId="2781772258" sldId="856"/>
            <ac:picMk id="6" creationId="{F4161CC8-76A1-A34C-B367-38F9FEB5C616}"/>
          </ac:picMkLst>
        </pc:picChg>
      </pc:sldChg>
      <pc:sldChg chg="addSp delSp modSp mod">
        <pc:chgData name="Mirel Aioanei" userId="4a9fac91-7479-4c97-bf99-6902d1d95a5a" providerId="ADAL" clId="{16F455AC-09B2-4145-86B4-0FD1243D3C5C}" dt="2022-07-11T10:23:24.382" v="452" actId="478"/>
        <pc:sldMkLst>
          <pc:docMk/>
          <pc:sldMk cId="0" sldId="866"/>
        </pc:sldMkLst>
        <pc:spChg chg="mod">
          <ac:chgData name="Mirel Aioanei" userId="4a9fac91-7479-4c97-bf99-6902d1d95a5a" providerId="ADAL" clId="{16F455AC-09B2-4145-86B4-0FD1243D3C5C}" dt="2022-07-11T09:05:16.179" v="291" actId="20577"/>
          <ac:spMkLst>
            <pc:docMk/>
            <pc:sldMk cId="0" sldId="866"/>
            <ac:spMk id="11" creationId="{145EABFA-107E-4186-9B2F-0B80D1BD60CE}"/>
          </ac:spMkLst>
        </pc:spChg>
        <pc:spChg chg="mod">
          <ac:chgData name="Mirel Aioanei" userId="4a9fac91-7479-4c97-bf99-6902d1d95a5a" providerId="ADAL" clId="{16F455AC-09B2-4145-86B4-0FD1243D3C5C}" dt="2022-07-11T09:05:00.050" v="264" actId="20577"/>
          <ac:spMkLst>
            <pc:docMk/>
            <pc:sldMk cId="0" sldId="866"/>
            <ac:spMk id="656" creationId="{00000000-0000-0000-0000-000000000000}"/>
          </ac:spMkLst>
        </pc:spChg>
        <pc:picChg chg="add mod">
          <ac:chgData name="Mirel Aioanei" userId="4a9fac91-7479-4c97-bf99-6902d1d95a5a" providerId="ADAL" clId="{16F455AC-09B2-4145-86B4-0FD1243D3C5C}" dt="2022-07-11T09:04:48.940" v="238" actId="1076"/>
          <ac:picMkLst>
            <pc:docMk/>
            <pc:sldMk cId="0" sldId="866"/>
            <ac:picMk id="3" creationId="{BE9E1BDD-20C0-B8B7-422F-775609A23D5B}"/>
          </ac:picMkLst>
        </pc:picChg>
        <pc:picChg chg="del">
          <ac:chgData name="Mirel Aioanei" userId="4a9fac91-7479-4c97-bf99-6902d1d95a5a" providerId="ADAL" clId="{16F455AC-09B2-4145-86B4-0FD1243D3C5C}" dt="2022-07-11T10:23:24.382" v="452" actId="478"/>
          <ac:picMkLst>
            <pc:docMk/>
            <pc:sldMk cId="0" sldId="866"/>
            <ac:picMk id="10" creationId="{1042FBB5-C2EF-48D7-BD2D-67F8F45B3D2B}"/>
          </ac:picMkLst>
        </pc:picChg>
        <pc:picChg chg="add del">
          <ac:chgData name="Mirel Aioanei" userId="4a9fac91-7479-4c97-bf99-6902d1d95a5a" providerId="ADAL" clId="{16F455AC-09B2-4145-86B4-0FD1243D3C5C}" dt="2022-07-11T09:04:43.632" v="237" actId="478"/>
          <ac:picMkLst>
            <pc:docMk/>
            <pc:sldMk cId="0" sldId="866"/>
            <ac:picMk id="654" creationId="{00000000-0000-0000-0000-000000000000}"/>
          </ac:picMkLst>
        </pc:picChg>
        <pc:picChg chg="add mod">
          <ac:chgData name="Mirel Aioanei" userId="4a9fac91-7479-4c97-bf99-6902d1d95a5a" providerId="ADAL" clId="{16F455AC-09B2-4145-86B4-0FD1243D3C5C}" dt="2022-07-11T09:06:26.129" v="296" actId="1076"/>
          <ac:picMkLst>
            <pc:docMk/>
            <pc:sldMk cId="0" sldId="866"/>
            <ac:picMk id="1026" creationId="{1ECEA35C-CA73-EBC4-5F20-F300208C5E2A}"/>
          </ac:picMkLst>
        </pc:picChg>
        <pc:picChg chg="add del">
          <ac:chgData name="Mirel Aioanei" userId="4a9fac91-7479-4c97-bf99-6902d1d95a5a" providerId="ADAL" clId="{16F455AC-09B2-4145-86B4-0FD1243D3C5C}" dt="2022-07-11T09:06:17.379" v="293" actId="478"/>
          <ac:picMkLst>
            <pc:docMk/>
            <pc:sldMk cId="0" sldId="866"/>
            <ac:picMk id="1028" creationId="{CBFBF50F-BED3-5296-2F8F-F9988D29CA79}"/>
          </ac:picMkLst>
        </pc:picChg>
      </pc:sldChg>
      <pc:sldChg chg="add del">
        <pc:chgData name="Mirel Aioanei" userId="4a9fac91-7479-4c97-bf99-6902d1d95a5a" providerId="ADAL" clId="{16F455AC-09B2-4145-86B4-0FD1243D3C5C}" dt="2022-07-11T08:58:58.238" v="71" actId="2696"/>
        <pc:sldMkLst>
          <pc:docMk/>
          <pc:sldMk cId="365425150" sldId="867"/>
        </pc:sldMkLst>
      </pc:sldChg>
      <pc:sldChg chg="addSp delSp modSp add del mod">
        <pc:chgData name="Mirel Aioanei" userId="4a9fac91-7479-4c97-bf99-6902d1d95a5a" providerId="ADAL" clId="{16F455AC-09B2-4145-86B4-0FD1243D3C5C}" dt="2022-07-11T10:39:25.369" v="599" actId="20577"/>
        <pc:sldMkLst>
          <pc:docMk/>
          <pc:sldMk cId="1479326249" sldId="867"/>
        </pc:sldMkLst>
        <pc:spChg chg="add del">
          <ac:chgData name="Mirel Aioanei" userId="4a9fac91-7479-4c97-bf99-6902d1d95a5a" providerId="ADAL" clId="{16F455AC-09B2-4145-86B4-0FD1243D3C5C}" dt="2022-07-11T10:39:18.704" v="590"/>
          <ac:spMkLst>
            <pc:docMk/>
            <pc:sldMk cId="1479326249" sldId="867"/>
            <ac:spMk id="2" creationId="{C6DD4696-EB6C-7D3C-D237-084AC33D7664}"/>
          </ac:spMkLst>
        </pc:spChg>
        <pc:spChg chg="add mod">
          <ac:chgData name="Mirel Aioanei" userId="4a9fac91-7479-4c97-bf99-6902d1d95a5a" providerId="ADAL" clId="{16F455AC-09B2-4145-86B4-0FD1243D3C5C}" dt="2022-07-11T10:39:25.369" v="599" actId="20577"/>
          <ac:spMkLst>
            <pc:docMk/>
            <pc:sldMk cId="1479326249" sldId="867"/>
            <ac:spMk id="7" creationId="{66312491-7A7F-46FB-E6B1-45244D98680D}"/>
          </ac:spMkLst>
        </pc:spChg>
        <pc:spChg chg="add del mod">
          <ac:chgData name="Mirel Aioanei" userId="4a9fac91-7479-4c97-bf99-6902d1d95a5a" providerId="ADAL" clId="{16F455AC-09B2-4145-86B4-0FD1243D3C5C}" dt="2022-07-11T08:59:02.763" v="77" actId="478"/>
          <ac:spMkLst>
            <pc:docMk/>
            <pc:sldMk cId="1479326249" sldId="867"/>
            <ac:spMk id="94" creationId="{00000000-0000-0000-0000-000000000000}"/>
          </ac:spMkLst>
        </pc:spChg>
        <pc:spChg chg="mod">
          <ac:chgData name="Mirel Aioanei" userId="4a9fac91-7479-4c97-bf99-6902d1d95a5a" providerId="ADAL" clId="{16F455AC-09B2-4145-86B4-0FD1243D3C5C}" dt="2022-07-11T08:58:58.881" v="74" actId="1076"/>
          <ac:spMkLst>
            <pc:docMk/>
            <pc:sldMk cId="1479326249" sldId="867"/>
            <ac:spMk id="95" creationId="{00000000-0000-0000-0000-000000000000}"/>
          </ac:spMkLst>
        </pc:spChg>
        <pc:spChg chg="add del">
          <ac:chgData name="Mirel Aioanei" userId="4a9fac91-7479-4c97-bf99-6902d1d95a5a" providerId="ADAL" clId="{16F455AC-09B2-4145-86B4-0FD1243D3C5C}" dt="2022-07-11T08:59:00.873" v="75" actId="478"/>
          <ac:spMkLst>
            <pc:docMk/>
            <pc:sldMk cId="1479326249" sldId="867"/>
            <ac:spMk id="97" creationId="{00000000-0000-0000-0000-000000000000}"/>
          </ac:spMkLst>
        </pc:spChg>
        <pc:picChg chg="add del">
          <ac:chgData name="Mirel Aioanei" userId="4a9fac91-7479-4c97-bf99-6902d1d95a5a" providerId="ADAL" clId="{16F455AC-09B2-4145-86B4-0FD1243D3C5C}" dt="2022-07-11T08:58:58.559" v="73" actId="478"/>
          <ac:picMkLst>
            <pc:docMk/>
            <pc:sldMk cId="1479326249" sldId="867"/>
            <ac:picMk id="6" creationId="{F4161CC8-76A1-A34C-B367-38F9FEB5C616}"/>
          </ac:picMkLst>
        </pc:picChg>
      </pc:sldChg>
      <pc:sldChg chg="modSp add mod">
        <pc:chgData name="Mirel Aioanei" userId="4a9fac91-7479-4c97-bf99-6902d1d95a5a" providerId="ADAL" clId="{16F455AC-09B2-4145-86B4-0FD1243D3C5C}" dt="2022-07-11T09:15:44.252" v="451" actId="20577"/>
        <pc:sldMkLst>
          <pc:docMk/>
          <pc:sldMk cId="2114222075" sldId="868"/>
        </pc:sldMkLst>
        <pc:spChg chg="mod">
          <ac:chgData name="Mirel Aioanei" userId="4a9fac91-7479-4c97-bf99-6902d1d95a5a" providerId="ADAL" clId="{16F455AC-09B2-4145-86B4-0FD1243D3C5C}" dt="2022-07-11T09:15:44.252" v="451" actId="20577"/>
          <ac:spMkLst>
            <pc:docMk/>
            <pc:sldMk cId="2114222075" sldId="868"/>
            <ac:spMk id="7" creationId="{66312491-7A7F-46FB-E6B1-45244D98680D}"/>
          </ac:spMkLst>
        </pc:spChg>
        <pc:spChg chg="mod">
          <ac:chgData name="Mirel Aioanei" userId="4a9fac91-7479-4c97-bf99-6902d1d95a5a" providerId="ADAL" clId="{16F455AC-09B2-4145-86B4-0FD1243D3C5C}" dt="2022-07-11T09:11:14.033" v="312" actId="20577"/>
          <ac:spMkLst>
            <pc:docMk/>
            <pc:sldMk cId="2114222075" sldId="868"/>
            <ac:spMk id="95" creationId="{00000000-0000-0000-0000-000000000000}"/>
          </ac:spMkLst>
        </pc:spChg>
      </pc:sldChg>
      <pc:sldChg chg="modSp add mod">
        <pc:chgData name="Mirel Aioanei" userId="4a9fac91-7479-4c97-bf99-6902d1d95a5a" providerId="ADAL" clId="{16F455AC-09B2-4145-86B4-0FD1243D3C5C}" dt="2022-07-11T10:30:13.999" v="509" actId="20577"/>
        <pc:sldMkLst>
          <pc:docMk/>
          <pc:sldMk cId="2092614179" sldId="869"/>
        </pc:sldMkLst>
        <pc:spChg chg="mod">
          <ac:chgData name="Mirel Aioanei" userId="4a9fac91-7479-4c97-bf99-6902d1d95a5a" providerId="ADAL" clId="{16F455AC-09B2-4145-86B4-0FD1243D3C5C}" dt="2022-07-11T10:30:13.999" v="509" actId="20577"/>
          <ac:spMkLst>
            <pc:docMk/>
            <pc:sldMk cId="2092614179" sldId="869"/>
            <ac:spMk id="7" creationId="{66312491-7A7F-46FB-E6B1-45244D98680D}"/>
          </ac:spMkLst>
        </pc:spChg>
        <pc:spChg chg="mod">
          <ac:chgData name="Mirel Aioanei" userId="4a9fac91-7479-4c97-bf99-6902d1d95a5a" providerId="ADAL" clId="{16F455AC-09B2-4145-86B4-0FD1243D3C5C}" dt="2022-07-11T10:25:34.875" v="471" actId="20577"/>
          <ac:spMkLst>
            <pc:docMk/>
            <pc:sldMk cId="2092614179" sldId="869"/>
            <ac:spMk id="95" creationId="{00000000-0000-0000-0000-000000000000}"/>
          </ac:spMkLst>
        </pc:spChg>
      </pc:sldChg>
      <pc:sldChg chg="modSp add mod">
        <pc:chgData name="Mirel Aioanei" userId="4a9fac91-7479-4c97-bf99-6902d1d95a5a" providerId="ADAL" clId="{16F455AC-09B2-4145-86B4-0FD1243D3C5C}" dt="2022-07-11T10:51:15.727" v="1144" actId="113"/>
        <pc:sldMkLst>
          <pc:docMk/>
          <pc:sldMk cId="4248937748" sldId="870"/>
        </pc:sldMkLst>
        <pc:spChg chg="mod">
          <ac:chgData name="Mirel Aioanei" userId="4a9fac91-7479-4c97-bf99-6902d1d95a5a" providerId="ADAL" clId="{16F455AC-09B2-4145-86B4-0FD1243D3C5C}" dt="2022-07-11T10:51:15.727" v="1144" actId="113"/>
          <ac:spMkLst>
            <pc:docMk/>
            <pc:sldMk cId="4248937748" sldId="870"/>
            <ac:spMk id="7" creationId="{66312491-7A7F-46FB-E6B1-45244D98680D}"/>
          </ac:spMkLst>
        </pc:spChg>
        <pc:spChg chg="mod">
          <ac:chgData name="Mirel Aioanei" userId="4a9fac91-7479-4c97-bf99-6902d1d95a5a" providerId="ADAL" clId="{16F455AC-09B2-4145-86B4-0FD1243D3C5C}" dt="2022-07-11T10:31:28.577" v="515" actId="20577"/>
          <ac:spMkLst>
            <pc:docMk/>
            <pc:sldMk cId="4248937748" sldId="870"/>
            <ac:spMk id="95" creationId="{00000000-0000-0000-0000-000000000000}"/>
          </ac:spMkLst>
        </pc:spChg>
      </pc:sldChg>
      <pc:sldChg chg="modSp add mod">
        <pc:chgData name="Mirel Aioanei" userId="4a9fac91-7479-4c97-bf99-6902d1d95a5a" providerId="ADAL" clId="{16F455AC-09B2-4145-86B4-0FD1243D3C5C}" dt="2022-07-11T10:51:27.277" v="1145" actId="113"/>
        <pc:sldMkLst>
          <pc:docMk/>
          <pc:sldMk cId="4074682348" sldId="871"/>
        </pc:sldMkLst>
        <pc:spChg chg="mod">
          <ac:chgData name="Mirel Aioanei" userId="4a9fac91-7479-4c97-bf99-6902d1d95a5a" providerId="ADAL" clId="{16F455AC-09B2-4145-86B4-0FD1243D3C5C}" dt="2022-07-11T10:51:27.277" v="1145" actId="113"/>
          <ac:spMkLst>
            <pc:docMk/>
            <pc:sldMk cId="4074682348" sldId="871"/>
            <ac:spMk id="7" creationId="{66312491-7A7F-46FB-E6B1-45244D98680D}"/>
          </ac:spMkLst>
        </pc:spChg>
        <pc:spChg chg="mod">
          <ac:chgData name="Mirel Aioanei" userId="4a9fac91-7479-4c97-bf99-6902d1d95a5a" providerId="ADAL" clId="{16F455AC-09B2-4145-86B4-0FD1243D3C5C}" dt="2022-07-11T10:40:01.522" v="609" actId="20577"/>
          <ac:spMkLst>
            <pc:docMk/>
            <pc:sldMk cId="4074682348" sldId="871"/>
            <ac:spMk id="95" creationId="{00000000-0000-0000-0000-000000000000}"/>
          </ac:spMkLst>
        </pc:spChg>
      </pc:sldChg>
      <pc:sldMasterChg chg="addSldLayout delSldLayout">
        <pc:chgData name="Mirel Aioanei" userId="4a9fac91-7479-4c97-bf99-6902d1d95a5a" providerId="ADAL" clId="{16F455AC-09B2-4145-86B4-0FD1243D3C5C}" dt="2022-07-11T08:58:58.112" v="70" actId="47"/>
        <pc:sldMasterMkLst>
          <pc:docMk/>
          <pc:sldMasterMk cId="0" sldId="2147483648"/>
        </pc:sldMasterMkLst>
        <pc:sldLayoutChg chg="add del">
          <pc:chgData name="Mirel Aioanei" userId="4a9fac91-7479-4c97-bf99-6902d1d95a5a" providerId="ADAL" clId="{16F455AC-09B2-4145-86B4-0FD1243D3C5C}" dt="2022-07-11T08:58:58.112" v="70" actId="47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BA6BB2-F759-4EA1-B92A-6E5EF0C38D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1D656-F5E0-41A9-86E3-998D79CBA6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E95DF-8AB1-4CF6-A8A9-3979D3FE60A7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64B9A-07A3-41E8-8674-03315475FB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86BC5-02C1-48C4-9E10-968ABB4DA1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15A45-0BE1-45AF-B2BB-4C5971424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57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59" name="Shape 6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8984" y="13081000"/>
            <a:ext cx="453332" cy="469900"/>
          </a:xfrm>
          <a:prstGeom prst="rect">
            <a:avLst/>
          </a:prstGeom>
        </p:spPr>
        <p:txBody>
          <a:bodyPr/>
          <a:lstStyle>
            <a:lvl1pPr algn="ctr">
              <a:defRPr sz="2400" b="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B6A64-0381-AB42-A5D0-0BAF47E6E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1087E-286A-536B-9B0B-1B5F5EA1FA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034816" y="271100"/>
            <a:ext cx="2320143" cy="1737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632870-E4AD-BFF3-1D91-52609E2356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08704" y="221024"/>
            <a:ext cx="2932963" cy="1737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BA6114-2515-4534-25A4-4B310740BB1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79481" y="221024"/>
            <a:ext cx="3017520" cy="1717481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195158D4-8733-F51A-088A-418D3F5C501E}"/>
              </a:ext>
            </a:extLst>
          </p:cNvPr>
          <p:cNvSpPr txBox="1"/>
          <p:nvPr userDrawn="1"/>
        </p:nvSpPr>
        <p:spPr>
          <a:xfrm>
            <a:off x="6885271" y="12627574"/>
            <a:ext cx="97933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  <a:tab pos="2854960" algn="ctr"/>
                <a:tab pos="2971800" algn="ctr"/>
                <a:tab pos="5943600" algn="r"/>
              </a:tabLst>
              <a:defRPr/>
            </a:pPr>
            <a:r>
              <a:rPr kumimoji="0" lang="en-US" sz="2000" b="0" i="0" u="none" strike="noStrike" kern="1200" cap="none" spc="-5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Proiect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-5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cofinantat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din </a:t>
            </a:r>
            <a:r>
              <a:rPr kumimoji="0" lang="ro-RO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Fondul Social European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-5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o-RO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Programul Operaţional Capital Uman 2014-2020 </a:t>
            </a:r>
            <a:endParaRPr kumimoji="0" lang="en-US" sz="20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C8DC23-B4C2-AFD1-6D0D-E63E259A689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1296882" y="12170468"/>
            <a:ext cx="2472111" cy="1290428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c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8984" y="13081000"/>
            <a:ext cx="453332" cy="469900"/>
          </a:xfrm>
          <a:prstGeom prst="rect">
            <a:avLst/>
          </a:prstGeom>
        </p:spPr>
        <p:txBody>
          <a:bodyPr/>
          <a:lstStyle>
            <a:lvl1pPr algn="ctr">
              <a:defRPr sz="2400" b="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B6A64-0381-AB42-A5D0-0BAF47E6E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62832482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" name="Client Name  Presentation Title  -  1. Chapter Nam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703286" y="210051"/>
            <a:ext cx="3249286" cy="390491"/>
          </a:xfrm>
          <a:prstGeom prst="rect">
            <a:avLst/>
          </a:prstGeom>
        </p:spPr>
        <p:txBody>
          <a:bodyPr wrap="none" lIns="71437" tIns="71437" rIns="71437" bIns="71437">
            <a:spAutoFit/>
          </a:bodyPr>
          <a:lstStyle>
            <a:lvl1pPr>
              <a:defRPr/>
            </a:lvl1pPr>
          </a:lstStyle>
          <a:p>
            <a:pPr marL="0" indent="0">
              <a:buSzTx/>
              <a:buNone/>
              <a:defRPr sz="1600"/>
            </a:pPr>
            <a:r>
              <a:rPr b="1" dirty="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"/>
              </a:rPr>
              <a:t>Client Name  </a:t>
            </a:r>
            <a:r>
              <a:rPr dirty="0">
                <a:solidFill>
                  <a:srgbClr val="929292"/>
                </a:solidFill>
              </a:rPr>
              <a:t>- </a:t>
            </a:r>
            <a:r>
              <a:rPr dirty="0"/>
              <a:t> </a:t>
            </a:r>
            <a:r>
              <a:rPr b="1" dirty="0">
                <a:solidFill>
                  <a:srgbClr val="DE411B"/>
                </a:solidFill>
                <a:latin typeface="+mn-lt"/>
                <a:ea typeface="+mn-ea"/>
                <a:cs typeface="+mn-cs"/>
                <a:sym typeface="Helvetica"/>
              </a:rPr>
              <a:t>1. Chapter Name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C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" name="Client Name  Presentation Title  -  1. Chapter Nam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703286" y="210051"/>
            <a:ext cx="3249286" cy="390491"/>
          </a:xfrm>
          <a:prstGeom prst="rect">
            <a:avLst/>
          </a:prstGeom>
        </p:spPr>
        <p:txBody>
          <a:bodyPr wrap="none" lIns="71437" tIns="71437" rIns="71437" bIns="71437">
            <a:spAutoFit/>
          </a:bodyPr>
          <a:lstStyle>
            <a:lvl1pPr>
              <a:defRPr/>
            </a:lvl1pPr>
          </a:lstStyle>
          <a:p>
            <a:pPr marL="0" indent="0">
              <a:buSzTx/>
              <a:buNone/>
              <a:defRPr sz="1600"/>
            </a:pPr>
            <a:r>
              <a:rPr b="1" dirty="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"/>
              </a:rPr>
              <a:t>Client Name  </a:t>
            </a:r>
            <a:r>
              <a:rPr dirty="0">
                <a:solidFill>
                  <a:srgbClr val="929292"/>
                </a:solidFill>
              </a:rPr>
              <a:t>- </a:t>
            </a:r>
            <a:r>
              <a:rPr dirty="0"/>
              <a:t> </a:t>
            </a:r>
            <a:r>
              <a:rPr b="1" dirty="0">
                <a:solidFill>
                  <a:srgbClr val="DE411B"/>
                </a:solidFill>
                <a:latin typeface="+mn-lt"/>
                <a:ea typeface="+mn-ea"/>
                <a:cs typeface="+mn-cs"/>
                <a:sym typeface="Helvetica"/>
              </a:rPr>
              <a:t>1. Chapter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9CAA5-1096-7CC1-44D9-C19975A314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296882" y="273826"/>
            <a:ext cx="2069770" cy="1549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803D69-D2EE-7AFA-3D38-039EB03A01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640" y="273826"/>
            <a:ext cx="2876031" cy="17036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1CC136-7B59-210B-9579-B93DE09EF5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063936" y="210051"/>
            <a:ext cx="2631155" cy="1497574"/>
          </a:xfrm>
          <a:prstGeom prst="rect">
            <a:avLst/>
          </a:prstGeom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805ABCEA-606F-7E91-C28F-91DB179AC5F3}"/>
              </a:ext>
            </a:extLst>
          </p:cNvPr>
          <p:cNvSpPr txBox="1"/>
          <p:nvPr userDrawn="1"/>
        </p:nvSpPr>
        <p:spPr>
          <a:xfrm>
            <a:off x="6885271" y="12765066"/>
            <a:ext cx="97933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  <a:tab pos="2854960" algn="ctr"/>
                <a:tab pos="2971800" algn="ctr"/>
                <a:tab pos="5943600" algn="r"/>
              </a:tabLst>
              <a:defRPr/>
            </a:pPr>
            <a:r>
              <a:rPr kumimoji="0" lang="en-US" sz="2000" b="0" i="0" u="none" strike="noStrike" kern="1200" cap="none" spc="-5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Proiect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-5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cofinantat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din </a:t>
            </a:r>
            <a:r>
              <a:rPr kumimoji="0" lang="ro-RO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Fondul Social European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-5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o-RO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Programul Operaţional Capital Uman 2014-2020 </a:t>
            </a:r>
            <a:endParaRPr kumimoji="0" lang="en-US" sz="20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22A6FB-D816-1F5B-A22D-68789B0930E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1296882" y="12170468"/>
            <a:ext cx="2472111" cy="129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7392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Header and Minimal Footer -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"/>
          <p:cNvSpPr/>
          <p:nvPr/>
        </p:nvSpPr>
        <p:spPr>
          <a:xfrm>
            <a:off x="1778000" y="-3175"/>
            <a:ext cx="413668" cy="48543"/>
          </a:xfrm>
          <a:prstGeom prst="rect">
            <a:avLst/>
          </a:prstGeom>
          <a:solidFill>
            <a:srgbClr val="DE411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sz="3200" cap="none" spc="0"/>
            </a:pPr>
            <a:endParaRPr/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9" name="Client Name  Presentation Title  -  1. Chapter Name"/>
          <p:cNvSpPr txBox="1"/>
          <p:nvPr/>
        </p:nvSpPr>
        <p:spPr>
          <a:xfrm>
            <a:off x="1703286" y="210051"/>
            <a:ext cx="4959690" cy="390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lnSpc>
                <a:spcPct val="100000"/>
              </a:lnSpc>
              <a:spcBef>
                <a:spcPts val="3000"/>
              </a:spcBef>
              <a:defRPr sz="16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b="1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rPr>
              <a:t>Client Name  </a:t>
            </a:r>
            <a:r>
              <a:rPr b="0" i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Title  -  </a:t>
            </a:r>
            <a:r>
              <a:rPr b="1" dirty="0">
                <a:solidFill>
                  <a:srgbClr val="DE411B"/>
                </a:solidFill>
                <a:latin typeface="+mn-lt"/>
                <a:ea typeface="+mn-ea"/>
                <a:cs typeface="+mn-cs"/>
                <a:sym typeface="Helvetica"/>
              </a:rPr>
              <a:t>1. Chapter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1A24C2-0663-FA45-9B66-5259AB40B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607" y="13292245"/>
            <a:ext cx="430558" cy="320676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6920B2FF-C52B-DD8D-CF4E-4245E904DE69}"/>
              </a:ext>
            </a:extLst>
          </p:cNvPr>
          <p:cNvSpPr txBox="1"/>
          <p:nvPr userDrawn="1"/>
        </p:nvSpPr>
        <p:spPr>
          <a:xfrm>
            <a:off x="6598210" y="12726215"/>
            <a:ext cx="11896505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971800" algn="ctr"/>
                <a:tab pos="5943600" algn="r"/>
                <a:tab pos="2854960" algn="ctr"/>
                <a:tab pos="2971800" algn="ctr"/>
                <a:tab pos="5943600" algn="r"/>
              </a:tabLst>
            </a:pPr>
            <a:r>
              <a:rPr lang="en-US" sz="1600" spc="-50" dirty="0" err="1"/>
              <a:t>Proiect</a:t>
            </a:r>
            <a:r>
              <a:rPr lang="en-US" sz="1600" spc="-50" dirty="0"/>
              <a:t> </a:t>
            </a:r>
            <a:r>
              <a:rPr lang="en-US" sz="1600" spc="-50" dirty="0" err="1"/>
              <a:t>cofinantat</a:t>
            </a:r>
            <a:r>
              <a:rPr lang="en-US" sz="1600" spc="-50" dirty="0"/>
              <a:t> din </a:t>
            </a:r>
            <a:r>
              <a:rPr lang="ro-RO" sz="1600" spc="-50" dirty="0"/>
              <a:t>Fondul Social European</a:t>
            </a:r>
            <a:r>
              <a:rPr lang="en-US" sz="1600" spc="-50" dirty="0"/>
              <a:t> </a:t>
            </a:r>
            <a:r>
              <a:rPr lang="en-US" sz="1600" spc="-50" dirty="0" err="1"/>
              <a:t>prin</a:t>
            </a:r>
            <a:r>
              <a:rPr lang="en-US" sz="1600" spc="-50" dirty="0"/>
              <a:t> </a:t>
            </a:r>
            <a:r>
              <a:rPr lang="ro-RO" sz="1600" spc="-50" dirty="0"/>
              <a:t>Programul Operaţional Capital Uman 2014-2020 </a:t>
            </a:r>
            <a:endParaRPr lang="en-US" sz="1600" spc="-50" dirty="0"/>
          </a:p>
          <a:p>
            <a:pPr algn="ctr"/>
            <a:endParaRPr lang="en-US" dirty="0"/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09747E0-F169-0170-D633-C6D24CEC13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5497" y="477095"/>
            <a:ext cx="5837426" cy="944962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1984F717-EEF1-E0B9-7A3B-B5FC972C4B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972" y="11693197"/>
            <a:ext cx="2514951" cy="1314633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inimal Footer -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8CF83-0BCF-FB4F-A59E-E902A63447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607" y="13292245"/>
            <a:ext cx="430558" cy="320676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9652-873B-6043-8DB0-461CF8A8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RO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BF97BD-94D3-3944-ADD5-D3B1C3A23E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69732142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C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9652-873B-6043-8DB0-461CF8A8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RO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BF97BD-94D3-3944-ADD5-D3B1C3A23E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RO" smtClean="0"/>
              <a:t>‹#›</a:t>
            </a:fld>
            <a:endParaRPr lang="en-R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B3B1A-2759-3085-87C1-43417E640C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825" y="324802"/>
            <a:ext cx="5724525" cy="810895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280910-2F98-A3EB-320A-40A166680C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296882" y="12170468"/>
            <a:ext cx="2472111" cy="1290428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6D919493-08FC-CE2F-DAC7-6D5F7890795B}"/>
              </a:ext>
            </a:extLst>
          </p:cNvPr>
          <p:cNvSpPr txBox="1"/>
          <p:nvPr userDrawn="1"/>
        </p:nvSpPr>
        <p:spPr>
          <a:xfrm>
            <a:off x="6885271" y="12765066"/>
            <a:ext cx="97933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  <a:tab pos="2854960" algn="ctr"/>
                <a:tab pos="2971800" algn="ctr"/>
                <a:tab pos="5943600" algn="r"/>
              </a:tabLst>
              <a:defRPr/>
            </a:pPr>
            <a:r>
              <a:rPr kumimoji="0" lang="en-US" sz="2000" b="0" i="0" u="none" strike="noStrike" kern="1200" cap="none" spc="-5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Proiect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-5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cofinantat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din </a:t>
            </a:r>
            <a:r>
              <a:rPr kumimoji="0" lang="ro-RO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Fondul Social European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-5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o-RO" sz="2000" b="0" i="0" u="none" strike="noStrike" kern="120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Programul Operaţional Capital Uman 2014-2020 </a:t>
            </a:r>
            <a:endParaRPr kumimoji="0" lang="en-US" sz="2000" b="0" i="0" u="none" strike="noStrike" kern="1200" cap="none" spc="-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24276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1778000" y="-3175"/>
            <a:ext cx="413668" cy="48543"/>
          </a:xfrm>
          <a:prstGeom prst="rect">
            <a:avLst/>
          </a:prstGeom>
          <a:solidFill>
            <a:srgbClr val="DE411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sz="3200" cap="none" spc="0"/>
            </a:pPr>
            <a:endParaRPr/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932923" y="13289446"/>
            <a:ext cx="340321" cy="342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 defTabSz="825500">
              <a:lnSpc>
                <a:spcPct val="100000"/>
              </a:lnSpc>
              <a:defRPr sz="1600" cap="none" spc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Client name  //  presentation name  //  © Copyright 2020 Endava  //  Confidential and Proprietary  //  Version 1.0"/>
          <p:cNvSpPr txBox="1"/>
          <p:nvPr/>
        </p:nvSpPr>
        <p:spPr>
          <a:xfrm>
            <a:off x="674088" y="13300557"/>
            <a:ext cx="21322861" cy="320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defTabSz="821531">
              <a:defRPr sz="1200" b="0" spc="119">
                <a:solidFill>
                  <a:srgbClr val="929292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b="0" i="0" dirty="0">
                <a:latin typeface="Arial" panose="020B0604020202020204" pitchFamily="34" charset="0"/>
                <a:cs typeface="Arial" panose="020B0604020202020204" pitchFamily="34" charset="0"/>
              </a:rPr>
              <a:t>Name of the presentation</a:t>
            </a:r>
            <a:r>
              <a:rPr b="0" i="0" dirty="0">
                <a:latin typeface="Arial" panose="020B0604020202020204" pitchFamily="34" charset="0"/>
                <a:cs typeface="Arial" panose="020B0604020202020204" pitchFamily="34" charset="0"/>
              </a:rPr>
              <a:t>//  © Copyright 2020 Endava  //  Confidential and Proprietary  //  Version 1.0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lang="en-GB" dirty="0"/>
              <a:t>Body level one</a:t>
            </a:r>
          </a:p>
          <a:p>
            <a:pPr lvl="1"/>
            <a:r>
              <a:rPr lang="en-GB" dirty="0"/>
              <a:t>Body level two</a:t>
            </a:r>
          </a:p>
          <a:p>
            <a:pPr lvl="2"/>
            <a:r>
              <a:rPr lang="en-GB" dirty="0"/>
              <a:t>Body level three</a:t>
            </a:r>
          </a:p>
          <a:p>
            <a:pPr lvl="3"/>
            <a:r>
              <a:rPr lang="en-GB" dirty="0"/>
              <a:t>Body level four</a:t>
            </a:r>
          </a:p>
          <a:p>
            <a:pPr lvl="4"/>
            <a:r>
              <a:rPr lang="en-GB" dirty="0"/>
              <a:t>Body level five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AD3690-743F-304B-BC3C-3FB1778AF88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7607" y="13292245"/>
            <a:ext cx="430558" cy="320676"/>
          </a:xfrm>
          <a:prstGeom prst="rect">
            <a:avLst/>
          </a:prstGeom>
        </p:spPr>
      </p:pic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9A51FF35-04BE-EC4C-98ED-E33A427F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RO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61" r:id="rId4"/>
    <p:sldLayoutId id="2147483655" r:id="rId5"/>
    <p:sldLayoutId id="2147483657" r:id="rId6"/>
    <p:sldLayoutId id="2147483660" r:id="rId7"/>
    <p:sldLayoutId id="2147483663" r:id="rId8"/>
  </p:sldLayoutIdLst>
  <p:transition spd="med"/>
  <p:txStyles>
    <p:titleStyle>
      <a:lvl1pPr marL="0" marR="0" indent="0" algn="l" defTabSz="470262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-209" baseline="0">
          <a:solidFill>
            <a:schemeClr val="bg2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470262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-209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470262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-209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470262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-209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470262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-209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470262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-209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470262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-209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470262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-209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470262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1" i="0" u="none" strike="noStrike" cap="none" spc="-209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264583" marR="0" indent="-264583" algn="l" defTabSz="821531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5E5E5E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Helvetica Light"/>
        </a:defRPr>
      </a:lvl1pPr>
      <a:lvl2pPr marL="899583" marR="0" indent="-264583" algn="l" defTabSz="821531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5E5E5E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Helvetica Light"/>
        </a:defRPr>
      </a:lvl2pPr>
      <a:lvl3pPr marL="1534583" marR="0" indent="-264583" algn="l" defTabSz="821531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5E5E5E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Helvetica Light"/>
        </a:defRPr>
      </a:lvl3pPr>
      <a:lvl4pPr marL="2169583" marR="0" indent="-264583" algn="l" defTabSz="821531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5E5E5E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Helvetica Light"/>
        </a:defRPr>
      </a:lvl4pPr>
      <a:lvl5pPr marL="2804583" marR="0" indent="-264583" algn="l" defTabSz="821531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5E5E5E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Helvetica Light"/>
        </a:defRPr>
      </a:lvl5pPr>
      <a:lvl6pPr marL="3439583" marR="0" indent="-264583" algn="l" defTabSz="821531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5E5E5E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074583" marR="0" indent="-264583" algn="l" defTabSz="821531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5E5E5E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4709583" marR="0" indent="-264583" algn="l" defTabSz="821531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5E5E5E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344583" marR="0" indent="-264583" algn="l" defTabSz="821531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sz="2000" b="0" i="0" u="none" strike="noStrike" cap="none" spc="0" baseline="0">
          <a:solidFill>
            <a:srgbClr val="5E5E5E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esharper/" TargetMode="External"/><Relationship Id="rId2" Type="http://schemas.openxmlformats.org/officeDocument/2006/relationships/hyperlink" Target="https://visualstudio.microsoft.com/thank-you-downloading-visual-studio/?sku=Professional&amp;channel=Release&amp;version=VS2022&amp;source=VSLandingPage&amp;cid=2030&amp;passive=fals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p/?linkid=866658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urcetreeapp.com/" TargetMode="External"/><Relationship Id="rId2" Type="http://schemas.openxmlformats.org/officeDocument/2006/relationships/hyperlink" Target="https://github.com/git-for-windows/git/releases/download/v2.37.0.windows.1/Git-2.37.0-64-bit.ex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lab.endava.com/users/sign_i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first.last@endav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 descr="Picture 13">
            <a:extLst>
              <a:ext uri="{FF2B5EF4-FFF2-40B4-BE49-F238E27FC236}">
                <a16:creationId xmlns:a16="http://schemas.microsoft.com/office/drawing/2014/main" id="{F4161CC8-76A1-A34C-B367-38F9FEB5C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570" y="4147661"/>
            <a:ext cx="2716574" cy="898445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Endava Presentation…"/>
          <p:cNvSpPr txBox="1"/>
          <p:nvPr/>
        </p:nvSpPr>
        <p:spPr>
          <a:xfrm>
            <a:off x="1235252" y="6375816"/>
            <a:ext cx="21055079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ctr">
              <a:lnSpc>
                <a:spcPct val="80000"/>
              </a:lnSpc>
              <a:defRPr sz="7000" cap="none" spc="-209"/>
            </a:pPr>
            <a:r>
              <a:rPr lang="en-US" dirty="0">
                <a:solidFill>
                  <a:schemeClr val="bg2"/>
                </a:solidFill>
              </a:rPr>
              <a:t>Development Tools</a:t>
            </a:r>
          </a:p>
        </p:txBody>
      </p:sp>
    </p:spTree>
    <p:extLst>
      <p:ext uri="{BB962C8B-B14F-4D97-AF65-F5344CB8AC3E}">
        <p14:creationId xmlns:p14="http://schemas.microsoft.com/office/powerpoint/2010/main" val="278177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ndava Presentation…"/>
          <p:cNvSpPr txBox="1"/>
          <p:nvPr/>
        </p:nvSpPr>
        <p:spPr>
          <a:xfrm>
            <a:off x="2524638" y="4556459"/>
            <a:ext cx="21055079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dirty="0">
                <a:solidFill>
                  <a:schemeClr val="bg2"/>
                </a:solidFill>
              </a:rPr>
              <a:t>Development Tools</a:t>
            </a:r>
          </a:p>
        </p:txBody>
      </p:sp>
      <p:sp>
        <p:nvSpPr>
          <p:cNvPr id="7" name="Endava Presentation…">
            <a:extLst>
              <a:ext uri="{FF2B5EF4-FFF2-40B4-BE49-F238E27FC236}">
                <a16:creationId xmlns:a16="http://schemas.microsoft.com/office/drawing/2014/main" id="{66312491-7A7F-46FB-E6B1-45244D98680D}"/>
              </a:ext>
            </a:extLst>
          </p:cNvPr>
          <p:cNvSpPr txBox="1"/>
          <p:nvPr/>
        </p:nvSpPr>
        <p:spPr>
          <a:xfrm>
            <a:off x="2524638" y="6375816"/>
            <a:ext cx="21055079" cy="182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571500" indent="-571500">
              <a:lnSpc>
                <a:spcPct val="80000"/>
              </a:lnSpc>
              <a:buFont typeface="+mj-lt"/>
              <a:buAutoNum type="romanUcPeriod"/>
              <a:defRPr sz="7000" cap="none" spc="-209"/>
            </a:pPr>
            <a:r>
              <a:rPr lang="en-US" sz="2800" dirty="0">
                <a:solidFill>
                  <a:schemeClr val="bg2"/>
                </a:solidFill>
              </a:rPr>
              <a:t>Visual Studio / Rider</a:t>
            </a:r>
          </a:p>
          <a:p>
            <a:pPr marL="514350" indent="-514350">
              <a:lnSpc>
                <a:spcPct val="80000"/>
              </a:lnSpc>
              <a:buFont typeface="+mj-lt"/>
              <a:buAutoNum type="romanUcPeriod"/>
              <a:defRPr sz="7000" cap="none" spc="-209"/>
            </a:pPr>
            <a:r>
              <a:rPr lang="en-US" sz="2800" dirty="0">
                <a:solidFill>
                  <a:schemeClr val="bg2"/>
                </a:solidFill>
              </a:rPr>
              <a:t>SQL Server</a:t>
            </a:r>
          </a:p>
          <a:p>
            <a:pPr marL="514350" indent="-514350">
              <a:lnSpc>
                <a:spcPct val="80000"/>
              </a:lnSpc>
              <a:buFont typeface="+mj-lt"/>
              <a:buAutoNum type="romanUcPeriod"/>
              <a:defRPr sz="7000" cap="none" spc="-209"/>
            </a:pPr>
            <a:r>
              <a:rPr lang="en-US" sz="2800" dirty="0">
                <a:solidFill>
                  <a:schemeClr val="bg2"/>
                </a:solidFill>
              </a:rPr>
              <a:t>Git</a:t>
            </a:r>
          </a:p>
          <a:p>
            <a:pPr marL="514350" indent="-514350">
              <a:lnSpc>
                <a:spcPct val="80000"/>
              </a:lnSpc>
              <a:buFont typeface="+mj-lt"/>
              <a:buAutoNum type="romanUcPeriod"/>
              <a:defRPr sz="7000" cap="none" spc="-209"/>
            </a:pPr>
            <a:r>
              <a:rPr lang="en-US" sz="2800" dirty="0">
                <a:solidFill>
                  <a:schemeClr val="bg2"/>
                </a:solidFill>
              </a:rPr>
              <a:t>Exercises</a:t>
            </a:r>
          </a:p>
          <a:p>
            <a:pPr marL="514350" indent="-514350">
              <a:lnSpc>
                <a:spcPct val="80000"/>
              </a:lnSpc>
              <a:buFont typeface="+mj-lt"/>
              <a:buAutoNum type="romanUcPeriod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32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ndava Presentation…"/>
          <p:cNvSpPr txBox="1"/>
          <p:nvPr/>
        </p:nvSpPr>
        <p:spPr>
          <a:xfrm>
            <a:off x="2524638" y="4556459"/>
            <a:ext cx="21055079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dirty="0">
                <a:solidFill>
                  <a:schemeClr val="bg2"/>
                </a:solidFill>
              </a:rPr>
              <a:t>Visual Studio</a:t>
            </a:r>
          </a:p>
        </p:txBody>
      </p:sp>
      <p:sp>
        <p:nvSpPr>
          <p:cNvPr id="7" name="Endava Presentation…">
            <a:extLst>
              <a:ext uri="{FF2B5EF4-FFF2-40B4-BE49-F238E27FC236}">
                <a16:creationId xmlns:a16="http://schemas.microsoft.com/office/drawing/2014/main" id="{66312491-7A7F-46FB-E6B1-45244D98680D}"/>
              </a:ext>
            </a:extLst>
          </p:cNvPr>
          <p:cNvSpPr txBox="1"/>
          <p:nvPr/>
        </p:nvSpPr>
        <p:spPr>
          <a:xfrm>
            <a:off x="2524638" y="6375816"/>
            <a:ext cx="21055079" cy="182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514350" indent="-514350">
              <a:lnSpc>
                <a:spcPct val="80000"/>
              </a:lnSpc>
              <a:buFont typeface="+mj-lt"/>
              <a:buAutoNum type="arabicPeriod"/>
              <a:defRPr sz="7000" cap="none" spc="-209"/>
            </a:pPr>
            <a:r>
              <a:rPr lang="en-US" sz="2800" dirty="0">
                <a:solidFill>
                  <a:schemeClr val="bg2"/>
                </a:solidFill>
              </a:rPr>
              <a:t>Download – </a:t>
            </a:r>
            <a:r>
              <a:rPr lang="en-US" sz="2800" dirty="0">
                <a:solidFill>
                  <a:schemeClr val="bg2"/>
                </a:solidFill>
                <a:hlinkClick r:id="rId2"/>
              </a:rPr>
              <a:t>link</a:t>
            </a:r>
            <a:endParaRPr lang="en-US" sz="2800" dirty="0">
              <a:solidFill>
                <a:schemeClr val="bg2"/>
              </a:solidFill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 sz="7000" cap="none" spc="-209"/>
            </a:pPr>
            <a:r>
              <a:rPr lang="en-US" sz="2800" dirty="0">
                <a:solidFill>
                  <a:schemeClr val="bg2"/>
                </a:solidFill>
              </a:rPr>
              <a:t>Log in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 sz="7000" cap="none" spc="-209"/>
            </a:pPr>
            <a:r>
              <a:rPr lang="en-US" sz="2800" dirty="0" err="1">
                <a:solidFill>
                  <a:schemeClr val="bg2"/>
                </a:solidFill>
              </a:rPr>
              <a:t>Resharper</a:t>
            </a:r>
            <a:r>
              <a:rPr lang="en-US" sz="2800" dirty="0">
                <a:solidFill>
                  <a:schemeClr val="bg2"/>
                </a:solidFill>
              </a:rPr>
              <a:t> + </a:t>
            </a:r>
            <a:r>
              <a:rPr lang="en-US" sz="2800" dirty="0" err="1">
                <a:solidFill>
                  <a:schemeClr val="bg2"/>
                </a:solidFill>
              </a:rPr>
              <a:t>Licence</a:t>
            </a:r>
            <a:r>
              <a:rPr lang="en-US" sz="2800" dirty="0">
                <a:solidFill>
                  <a:schemeClr val="bg2"/>
                </a:solidFill>
              </a:rPr>
              <a:t> - </a:t>
            </a:r>
            <a:r>
              <a:rPr lang="en-US" sz="2800" dirty="0">
                <a:solidFill>
                  <a:schemeClr val="bg2"/>
                </a:solidFill>
                <a:hlinkClick r:id="rId3"/>
              </a:rPr>
              <a:t>link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 sz="7000" cap="none" spc="-209"/>
            </a:pPr>
            <a:r>
              <a:rPr lang="en-US" sz="2800" dirty="0">
                <a:solidFill>
                  <a:schemeClr val="bg2"/>
                </a:solidFill>
              </a:rPr>
              <a:t>General  overview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22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ndava Presentation…"/>
          <p:cNvSpPr txBox="1"/>
          <p:nvPr/>
        </p:nvSpPr>
        <p:spPr>
          <a:xfrm>
            <a:off x="2524638" y="4556459"/>
            <a:ext cx="21055079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dirty="0">
                <a:solidFill>
                  <a:schemeClr val="bg2"/>
                </a:solidFill>
              </a:rPr>
              <a:t>SQL Server</a:t>
            </a:r>
          </a:p>
        </p:txBody>
      </p:sp>
      <p:sp>
        <p:nvSpPr>
          <p:cNvPr id="7" name="Endava Presentation…">
            <a:extLst>
              <a:ext uri="{FF2B5EF4-FFF2-40B4-BE49-F238E27FC236}">
                <a16:creationId xmlns:a16="http://schemas.microsoft.com/office/drawing/2014/main" id="{66312491-7A7F-46FB-E6B1-45244D98680D}"/>
              </a:ext>
            </a:extLst>
          </p:cNvPr>
          <p:cNvSpPr txBox="1"/>
          <p:nvPr/>
        </p:nvSpPr>
        <p:spPr>
          <a:xfrm>
            <a:off x="2524638" y="6375816"/>
            <a:ext cx="21055079" cy="148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514350" indent="-514350">
              <a:lnSpc>
                <a:spcPct val="80000"/>
              </a:lnSpc>
              <a:buFont typeface="+mj-lt"/>
              <a:buAutoNum type="arabicPeriod"/>
              <a:defRPr sz="7000" cap="none" spc="-209"/>
            </a:pPr>
            <a:r>
              <a:rPr lang="en-US" sz="2800" dirty="0">
                <a:solidFill>
                  <a:schemeClr val="bg2"/>
                </a:solidFill>
              </a:rPr>
              <a:t>Download – </a:t>
            </a:r>
            <a:r>
              <a:rPr lang="en-US" sz="2800" dirty="0">
                <a:solidFill>
                  <a:schemeClr val="bg2"/>
                </a:solidFill>
                <a:hlinkClick r:id="rId2"/>
              </a:rPr>
              <a:t>link</a:t>
            </a:r>
            <a:endParaRPr lang="en-US" sz="2800" dirty="0">
              <a:solidFill>
                <a:schemeClr val="bg2"/>
              </a:solidFill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 sz="7000" cap="none" spc="-209"/>
            </a:pPr>
            <a:r>
              <a:rPr lang="en-US" sz="2800" dirty="0">
                <a:solidFill>
                  <a:schemeClr val="bg2"/>
                </a:solidFill>
              </a:rPr>
              <a:t>Management Studio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 sz="7000" cap="none" spc="-209"/>
            </a:pPr>
            <a:r>
              <a:rPr lang="en-US" sz="2800" dirty="0">
                <a:solidFill>
                  <a:schemeClr val="bg2"/>
                </a:solidFill>
              </a:rPr>
              <a:t>General  overview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614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ndava Presentation…"/>
          <p:cNvSpPr txBox="1"/>
          <p:nvPr/>
        </p:nvSpPr>
        <p:spPr>
          <a:xfrm>
            <a:off x="2524638" y="4556459"/>
            <a:ext cx="21055079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dirty="0">
                <a:solidFill>
                  <a:schemeClr val="bg2"/>
                </a:solidFill>
              </a:rPr>
              <a:t>Git</a:t>
            </a:r>
          </a:p>
        </p:txBody>
      </p:sp>
      <p:sp>
        <p:nvSpPr>
          <p:cNvPr id="7" name="Endava Presentation…">
            <a:extLst>
              <a:ext uri="{FF2B5EF4-FFF2-40B4-BE49-F238E27FC236}">
                <a16:creationId xmlns:a16="http://schemas.microsoft.com/office/drawing/2014/main" id="{66312491-7A7F-46FB-E6B1-45244D9868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24638" y="6375816"/>
            <a:ext cx="21055079" cy="182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514350" indent="-514350">
              <a:lnSpc>
                <a:spcPct val="80000"/>
              </a:lnSpc>
              <a:buFont typeface="+mj-lt"/>
              <a:buAutoNum type="arabicPeriod"/>
              <a:defRPr sz="7000" cap="none" spc="-209"/>
            </a:pPr>
            <a:r>
              <a:rPr lang="en-US" sz="2800" dirty="0">
                <a:solidFill>
                  <a:schemeClr val="bg2"/>
                </a:solidFill>
              </a:rPr>
              <a:t>Download – </a:t>
            </a:r>
            <a:r>
              <a:rPr lang="en-US" sz="2800" dirty="0">
                <a:solidFill>
                  <a:schemeClr val="bg2"/>
                </a:solidFill>
                <a:hlinkClick r:id="rId2"/>
              </a:rPr>
              <a:t>link</a:t>
            </a:r>
            <a:endParaRPr lang="en-US" sz="2800" dirty="0">
              <a:solidFill>
                <a:schemeClr val="bg2"/>
              </a:solidFill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 sz="7000" cap="none" spc="-209"/>
            </a:pPr>
            <a:r>
              <a:rPr lang="en-US" sz="2800" dirty="0" err="1">
                <a:solidFill>
                  <a:schemeClr val="bg2"/>
                </a:solidFill>
              </a:rPr>
              <a:t>Sourcetree</a:t>
            </a:r>
            <a:r>
              <a:rPr lang="en-US" sz="2800" dirty="0">
                <a:solidFill>
                  <a:schemeClr val="bg2"/>
                </a:solidFill>
              </a:rPr>
              <a:t> – </a:t>
            </a:r>
            <a:r>
              <a:rPr lang="en-US" sz="2800" dirty="0">
                <a:solidFill>
                  <a:schemeClr val="bg2"/>
                </a:solidFill>
                <a:hlinkClick r:id="rId3"/>
              </a:rPr>
              <a:t>link</a:t>
            </a:r>
            <a:endParaRPr lang="en-US" sz="2800" dirty="0">
              <a:solidFill>
                <a:schemeClr val="bg2"/>
              </a:solidFill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 sz="7000" cap="none" spc="-209"/>
            </a:pPr>
            <a:r>
              <a:rPr lang="en-US" sz="2800" dirty="0">
                <a:solidFill>
                  <a:schemeClr val="bg2"/>
                </a:solidFill>
              </a:rPr>
              <a:t>Access to </a:t>
            </a:r>
            <a:r>
              <a:rPr lang="en-US" sz="2800" dirty="0" err="1">
                <a:solidFill>
                  <a:schemeClr val="bg2"/>
                </a:solidFill>
              </a:rPr>
              <a:t>gitlab</a:t>
            </a:r>
            <a:r>
              <a:rPr lang="en-US" sz="2800" dirty="0">
                <a:solidFill>
                  <a:schemeClr val="bg2"/>
                </a:solidFill>
              </a:rPr>
              <a:t> - </a:t>
            </a:r>
            <a:r>
              <a:rPr lang="en-US" sz="2800" dirty="0">
                <a:solidFill>
                  <a:schemeClr val="bg2"/>
                </a:solidFill>
                <a:hlinkClick r:id="rId4"/>
              </a:rPr>
              <a:t>link</a:t>
            </a:r>
            <a:endParaRPr lang="en-US" sz="2800" dirty="0">
              <a:solidFill>
                <a:schemeClr val="bg2"/>
              </a:solidFill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 sz="7000" cap="none" spc="-209"/>
            </a:pPr>
            <a:r>
              <a:rPr lang="en-US" sz="2800" dirty="0">
                <a:solidFill>
                  <a:schemeClr val="bg2"/>
                </a:solidFill>
              </a:rPr>
              <a:t>General  overview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937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Endava Presentation…"/>
          <p:cNvSpPr txBox="1"/>
          <p:nvPr/>
        </p:nvSpPr>
        <p:spPr>
          <a:xfrm>
            <a:off x="2524638" y="4556459"/>
            <a:ext cx="21055079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dirty="0">
                <a:solidFill>
                  <a:schemeClr val="bg2"/>
                </a:solidFill>
              </a:rPr>
              <a:t>Exercises</a:t>
            </a:r>
          </a:p>
        </p:txBody>
      </p:sp>
      <p:sp>
        <p:nvSpPr>
          <p:cNvPr id="7" name="Endava Presentation…">
            <a:extLst>
              <a:ext uri="{FF2B5EF4-FFF2-40B4-BE49-F238E27FC236}">
                <a16:creationId xmlns:a16="http://schemas.microsoft.com/office/drawing/2014/main" id="{66312491-7A7F-46FB-E6B1-45244D9868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24638" y="6375816"/>
            <a:ext cx="21055079" cy="5617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7000" cap="none" spc="-209"/>
            </a:pPr>
            <a:r>
              <a:rPr lang="en-US" sz="2800" dirty="0">
                <a:solidFill>
                  <a:schemeClr val="bg2"/>
                </a:solidFill>
              </a:rPr>
              <a:t>-Create a text file and store it in git.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-The file should contain all participant names that joined this presentation ordered by FirstName then </a:t>
            </a:r>
            <a:r>
              <a:rPr lang="en-US" sz="2800" dirty="0" err="1">
                <a:solidFill>
                  <a:schemeClr val="bg2"/>
                </a:solidFill>
              </a:rPr>
              <a:t>LastName</a:t>
            </a:r>
            <a:r>
              <a:rPr lang="en-US" sz="2800" dirty="0">
                <a:solidFill>
                  <a:schemeClr val="bg2"/>
                </a:solidFill>
              </a:rPr>
              <a:t> ascending.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-Each participant should edit this file and enter their own name accordingly by order.</a:t>
            </a:r>
            <a:br>
              <a:rPr lang="en-US" sz="2800" dirty="0">
                <a:solidFill>
                  <a:schemeClr val="bg2"/>
                </a:solidFill>
              </a:rPr>
            </a:b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Example:</a:t>
            </a:r>
            <a:br>
              <a:rPr lang="en-US" sz="2800" dirty="0">
                <a:solidFill>
                  <a:schemeClr val="bg2"/>
                </a:solidFill>
              </a:rPr>
            </a:b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Participants.txt</a:t>
            </a:r>
            <a:br>
              <a:rPr lang="en-US" sz="2800" dirty="0">
                <a:solidFill>
                  <a:schemeClr val="bg2"/>
                </a:solidFill>
              </a:rPr>
            </a:b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Ana Ionescu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Bogdan Popescu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80000"/>
              </a:lnSpc>
              <a:defRPr sz="7000" cap="none" spc="-209"/>
            </a:pPr>
            <a:r>
              <a:rPr lang="en-US" sz="2800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80000"/>
              </a:lnSpc>
              <a:defRPr sz="7000" cap="none" spc="-209"/>
            </a:pPr>
            <a:r>
              <a:rPr lang="en-US" sz="2800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80000"/>
              </a:lnSpc>
              <a:defRPr sz="7000" cap="none" spc="-209"/>
            </a:pPr>
            <a:r>
              <a:rPr lang="en-US" sz="2800" dirty="0" err="1">
                <a:solidFill>
                  <a:schemeClr val="bg2"/>
                </a:solidFill>
              </a:rPr>
              <a:t>Vasile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Popovici</a:t>
            </a:r>
            <a:endParaRPr lang="en-US" sz="2800" dirty="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  <a:defRPr sz="7000" cap="none" spc="-209"/>
            </a:pP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682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defTabSz="821531"/>
          </a:lstStyle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656" name="Insert Name…"/>
          <p:cNvSpPr txBox="1"/>
          <p:nvPr/>
        </p:nvSpPr>
        <p:spPr>
          <a:xfrm>
            <a:off x="5541803" y="7501849"/>
            <a:ext cx="4647914" cy="860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2251" tIns="52251" rIns="52251" bIns="52251"/>
          <a:lstStyle>
            <a:lvl1pPr algn="ctr">
              <a:lnSpc>
                <a:spcPct val="100000"/>
              </a:lnSpc>
              <a:defRPr sz="2800" cap="none" spc="-84">
                <a:solidFill>
                  <a:srgbClr val="000000"/>
                </a:solidFill>
              </a:defRPr>
            </a:lvl1pPr>
            <a:lvl2pPr indent="0" algn="ctr" defTabSz="825500">
              <a:spcBef>
                <a:spcPts val="800"/>
              </a:spcBef>
              <a:defRPr sz="1400" spc="153">
                <a:solidFill>
                  <a:srgbClr val="48545B"/>
                </a:solidFill>
              </a:defRPr>
            </a:lvl2pPr>
          </a:lstStyle>
          <a:p>
            <a:r>
              <a:rPr lang="en-US" dirty="0"/>
              <a:t>Mirel Aioanei</a:t>
            </a:r>
            <a:endParaRPr dirty="0"/>
          </a:p>
        </p:txBody>
      </p:sp>
      <p:sp>
        <p:nvSpPr>
          <p:cNvPr id="657" name="Line"/>
          <p:cNvSpPr/>
          <p:nvPr/>
        </p:nvSpPr>
        <p:spPr>
          <a:xfrm flipV="1">
            <a:off x="11061700" y="4745022"/>
            <a:ext cx="1" cy="4090608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sz="3200" cap="none" spc="0"/>
            </a:pPr>
            <a:endParaRPr/>
          </a:p>
        </p:txBody>
      </p:sp>
      <p:sp>
        <p:nvSpPr>
          <p:cNvPr id="11" name="&quot;What is simply dummy text of the printing and typesetting industry has been the industry's standard dummy text ever since the 1500s when an unknown printer took a galley of type and scrambled it to make a type specimen book it has. What is simply dummy ">
            <a:extLst>
              <a:ext uri="{FF2B5EF4-FFF2-40B4-BE49-F238E27FC236}">
                <a16:creationId xmlns:a16="http://schemas.microsoft.com/office/drawing/2014/main" id="{145EABFA-107E-4186-9B2F-0B80D1BD60CE}"/>
              </a:ext>
            </a:extLst>
          </p:cNvPr>
          <p:cNvSpPr txBox="1"/>
          <p:nvPr/>
        </p:nvSpPr>
        <p:spPr>
          <a:xfrm>
            <a:off x="6456144" y="8031152"/>
            <a:ext cx="3733572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defTabSz="821531">
              <a:lnSpc>
                <a:spcPct val="100000"/>
              </a:lnSpc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821531">
              <a:lnSpc>
                <a:spcPct val="100000"/>
              </a:lnSpc>
              <a:defRPr sz="1400" b="0" cap="none" spc="0">
                <a:solidFill>
                  <a:srgbClr val="5E5E5E"/>
                </a:solidFill>
              </a:defRPr>
            </a:pPr>
            <a:r>
              <a:rPr lang="en-US" sz="2000" dirty="0">
                <a:hlinkClick r:id="rId3"/>
              </a:rPr>
              <a:t>Mirel.Aioanei</a:t>
            </a:r>
            <a:r>
              <a:rPr sz="2000" dirty="0">
                <a:hlinkClick r:id="rId3"/>
              </a:rPr>
              <a:t>@endava.com</a:t>
            </a:r>
          </a:p>
        </p:txBody>
      </p:sp>
      <p:sp>
        <p:nvSpPr>
          <p:cNvPr id="18" name="Title Goes Here…">
            <a:extLst>
              <a:ext uri="{FF2B5EF4-FFF2-40B4-BE49-F238E27FC236}">
                <a16:creationId xmlns:a16="http://schemas.microsoft.com/office/drawing/2014/main" id="{DFBCCFDC-DBCB-4330-8F57-E90D7861822F}"/>
              </a:ext>
            </a:extLst>
          </p:cNvPr>
          <p:cNvSpPr txBox="1"/>
          <p:nvPr/>
        </p:nvSpPr>
        <p:spPr>
          <a:xfrm>
            <a:off x="6065535" y="4136418"/>
            <a:ext cx="360044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5000" cap="none" spc="-150">
                <a:solidFill>
                  <a:srgbClr val="1D1D1D"/>
                </a:solidFill>
              </a:defRPr>
            </a:pPr>
            <a:r>
              <a:rPr lang="en-US" dirty="0"/>
              <a:t>Thank you!</a:t>
            </a:r>
          </a:p>
        </p:txBody>
      </p:sp>
      <p:pic>
        <p:nvPicPr>
          <p:cNvPr id="3" name="Picture 2" descr="A koala bear in a tree&#10;&#10;Description automatically generated with medium confidence">
            <a:extLst>
              <a:ext uri="{FF2B5EF4-FFF2-40B4-BE49-F238E27FC236}">
                <a16:creationId xmlns:a16="http://schemas.microsoft.com/office/drawing/2014/main" id="{BE9E1BDD-20C0-B8B7-422F-775609A23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271" y="5290226"/>
            <a:ext cx="2466975" cy="1847850"/>
          </a:xfrm>
          <a:prstGeom prst="rect">
            <a:avLst/>
          </a:prstGeom>
        </p:spPr>
      </p:pic>
      <p:pic>
        <p:nvPicPr>
          <p:cNvPr id="1026" name="Picture 2" descr="That's all folks! by Jian Wei on Dribbble">
            <a:extLst>
              <a:ext uri="{FF2B5EF4-FFF2-40B4-BE49-F238E27FC236}">
                <a16:creationId xmlns:a16="http://schemas.microsoft.com/office/drawing/2014/main" id="{1ECEA35C-CA73-EBC4-5F20-F300208C5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064" y="4854563"/>
            <a:ext cx="4412401" cy="330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hite">
  <a:themeElements>
    <a:clrScheme name="Endava 2020">
      <a:dk1>
        <a:srgbClr val="48535B"/>
      </a:dk1>
      <a:lt1>
        <a:srgbClr val="FFFFFF"/>
      </a:lt1>
      <a:dk2>
        <a:srgbClr val="000000"/>
      </a:dk2>
      <a:lt2>
        <a:srgbClr val="F0F3F3"/>
      </a:lt2>
      <a:accent1>
        <a:srgbClr val="DE411A"/>
      </a:accent1>
      <a:accent2>
        <a:srgbClr val="379BD7"/>
      </a:accent2>
      <a:accent3>
        <a:srgbClr val="233237"/>
      </a:accent3>
      <a:accent4>
        <a:srgbClr val="C31900"/>
      </a:accent4>
      <a:accent5>
        <a:srgbClr val="EC6861"/>
      </a:accent5>
      <a:accent6>
        <a:srgbClr val="0AC3E6"/>
      </a:accent6>
      <a:hlink>
        <a:srgbClr val="285078"/>
      </a:hlink>
      <a:folHlink>
        <a:srgbClr val="7151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>
          <a:miter lim="400000"/>
        </a:ln>
        <a:extLst>
          <a:ext uri="{C572A759-6A51-4108-AA02-DFA0A04FC94B}">
            <ma14:wrappingTextBoxFlag xmlns="" xmlns:m="http://schemas.openxmlformats.org/officeDocument/2006/math" xmlns:a14="http://schemas.microsoft.com/office/drawing/2010/main" xmlns:ma14="http://schemas.microsoft.com/office/mac/drawingml/2011/main" xmlns:p="http://schemas.openxmlformats.org/presentationml/2006/main" xmlns:r="http://schemas.openxmlformats.org/officeDocument/2006/relationships" val="1"/>
          </a:ext>
        </a:extLst>
      </a:spPr>
      <a:bodyPr lIns="71437" tIns="71437" rIns="71437" bIns="71437">
        <a:spAutoFit/>
      </a:bodyPr>
      <a:lstStyle>
        <a:defPPr algn="l" defTabSz="821531">
          <a:lnSpc>
            <a:spcPct val="100000"/>
          </a:lnSpc>
          <a:spcBef>
            <a:spcPts val="3000"/>
          </a:spcBef>
          <a:defRPr sz="2000" b="0" cap="none" spc="0" dirty="0">
            <a:solidFill>
              <a:srgbClr val="5E5E5E"/>
            </a:solidFill>
            <a:latin typeface="Arial" panose="020B0604020202020204" pitchFamily="34" charset="0"/>
            <a:ea typeface="Helvetica Light"/>
            <a:cs typeface="Arial" panose="020B0604020202020204" pitchFamily="34" charset="0"/>
            <a:sym typeface="Helvetica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70262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all" spc="18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99EAC874ACE640A81F9D3E00C097E3" ma:contentTypeVersion="4" ma:contentTypeDescription="Create a new document." ma:contentTypeScope="" ma:versionID="ec4bbc7cd0e91f0a108b5199d0d751e6">
  <xsd:schema xmlns:xsd="http://www.w3.org/2001/XMLSchema" xmlns:xs="http://www.w3.org/2001/XMLSchema" xmlns:p="http://schemas.microsoft.com/office/2006/metadata/properties" xmlns:ns2="cbc0fb4e-eef0-406e-b295-5b3dc90e28eb" targetNamespace="http://schemas.microsoft.com/office/2006/metadata/properties" ma:root="true" ma:fieldsID="4a35f08d3a23ab13d829116f02f53173" ns2:_="">
    <xsd:import namespace="cbc0fb4e-eef0-406e-b295-5b3dc90e28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c0fb4e-eef0-406e-b295-5b3dc90e28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252F39-48A3-44C1-A017-18E80F9E3DED}">
  <ds:schemaRefs>
    <ds:schemaRef ds:uri="http://purl.org/dc/terms/"/>
    <ds:schemaRef ds:uri="http://purl.org/dc/dcmitype/"/>
    <ds:schemaRef ds:uri="http://www.w3.org/XML/1998/namespace"/>
    <ds:schemaRef ds:uri="http://schemas.microsoft.com/office/2006/documentManagement/types"/>
    <ds:schemaRef ds:uri="274df27e-4aba-4b06-8c8a-a0211f2f3712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734ff38e-bfc9-4a31-9d6c-a7833dcba625"/>
    <ds:schemaRef ds:uri="9a90466d-298e-42c6-9514-fada4205df45"/>
    <ds:schemaRef ds:uri="b00bdadb-5151-4b9a-bcb6-794e3648a446"/>
  </ds:schemaRefs>
</ds:datastoreItem>
</file>

<file path=customXml/itemProps2.xml><?xml version="1.0" encoding="utf-8"?>
<ds:datastoreItem xmlns:ds="http://schemas.openxmlformats.org/officeDocument/2006/customXml" ds:itemID="{05BDF74B-9CF7-4AA9-9E46-A5E60BA267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E9BD0B-F83A-4CEE-8248-7D66A0745E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c0fb4e-eef0-406e-b295-5b3dc90e28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</TotalTime>
  <Words>133</Words>
  <Application>Microsoft Office PowerPoint</Application>
  <PresentationFormat>Custom</PresentationFormat>
  <Paragraphs>30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Helvetica</vt:lpstr>
      <vt:lpstr>Helvetica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Roxana Perju</dc:creator>
  <cp:lastModifiedBy>Mirel Aioanei</cp:lastModifiedBy>
  <cp:revision>73</cp:revision>
  <dcterms:modified xsi:type="dcterms:W3CDTF">2022-07-11T10:51:36Z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0x010100C099EAC874ACE640A81F9D3E00C097E3</vt:lpwstr>
  </property>
  <property fmtid="{D5CDD505-2E9C-101B-9397-08002B2CF9AE}" pid="3" name="_dlc_DocIdItemGuid">
    <vt:lpwstr>cdb6bf2c-0d7e-4270-8902-829be0d9bc4b</vt:lpwstr>
  </property>
  <property fmtid="{D5CDD505-2E9C-101B-9397-08002B2CF9AE}" pid="4" name="_dlc_policyId">
    <vt:lpwstr/>
  </property>
  <property fmtid="{D5CDD505-2E9C-101B-9397-08002B2CF9AE}" pid="5" name="ItemRetentionFormula">
    <vt:lpwstr/>
  </property>
</Properties>
</file>