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72" r:id="rId4"/>
    <p:sldId id="264" r:id="rId5"/>
    <p:sldId id="265" r:id="rId6"/>
    <p:sldId id="266" r:id="rId7"/>
    <p:sldId id="267" r:id="rId8"/>
    <p:sldId id="268" r:id="rId9"/>
    <p:sldId id="274" r:id="rId10"/>
    <p:sldId id="275" r:id="rId11"/>
    <p:sldId id="269" r:id="rId12"/>
    <p:sldId id="270" r:id="rId13"/>
    <p:sldId id="271" r:id="rId14"/>
    <p:sldId id="284" r:id="rId15"/>
    <p:sldId id="263" r:id="rId16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59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80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6.xml"/><Relationship Id="rId2" Type="http://schemas.openxmlformats.org/officeDocument/2006/relationships/image" Target="../media/image9.png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8.xml"/><Relationship Id="rId3" Type="http://schemas.openxmlformats.org/officeDocument/2006/relationships/image" Target="../media/image5.png"/><Relationship Id="rId2" Type="http://schemas.openxmlformats.org/officeDocument/2006/relationships/tags" Target="../tags/tag67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6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7.pn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096000" y="514350"/>
            <a:ext cx="7064375" cy="1167130"/>
          </a:xfrm>
        </p:spPr>
        <p:txBody>
          <a:bodyPr>
            <a:normAutofit/>
          </a:bodyPr>
          <a:p>
            <a:r>
              <a:rPr lang="zh-CN" altLang="zh-CN">
                <a:solidFill>
                  <a:schemeClr val="bg2"/>
                </a:solidFill>
              </a:rPr>
              <a:t>人间遗失</a:t>
            </a:r>
            <a:endParaRPr lang="zh-CN" altLang="zh-CN">
              <a:solidFill>
                <a:schemeClr val="bg2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7489190" y="1826895"/>
            <a:ext cx="4431665" cy="592455"/>
          </a:xfrm>
        </p:spPr>
        <p:txBody>
          <a:bodyPr/>
          <a:p>
            <a:r>
              <a:rPr lang="en-US" altLang="zh-CN">
                <a:solidFill>
                  <a:schemeClr val="bg2"/>
                </a:solidFill>
              </a:rPr>
              <a:t>Team KeyBorn</a:t>
            </a:r>
            <a:endParaRPr lang="en-US" altLang="zh-CN">
              <a:solidFill>
                <a:schemeClr val="bg2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项目的测试计划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一，由组内人员分别进行游玩，对游戏性，美术性，游玩体验进行测试，并给出评价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1.</a:t>
            </a:r>
            <a:r>
              <a:rPr lang="zh-CN" altLang="en-US">
                <a:solidFill>
                  <a:schemeClr val="bg1"/>
                </a:solidFill>
              </a:rPr>
              <a:t>游戏性上，是否能够吸引你不断游玩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2.</a:t>
            </a:r>
            <a:r>
              <a:rPr lang="zh-CN" altLang="en-US">
                <a:solidFill>
                  <a:schemeClr val="bg1"/>
                </a:solidFill>
              </a:rPr>
              <a:t>美术性上，画面是否足够完善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3.</a:t>
            </a:r>
            <a:r>
              <a:rPr lang="zh-CN" altLang="en-US">
                <a:solidFill>
                  <a:schemeClr val="bg1"/>
                </a:solidFill>
              </a:rPr>
              <a:t>游玩体验上，关卡难度，角色养成是否符合预期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二，对游戏进行</a:t>
            </a:r>
            <a:r>
              <a:rPr lang="en-US" altLang="zh-CN">
                <a:solidFill>
                  <a:schemeClr val="bg1"/>
                </a:solidFill>
              </a:rPr>
              <a:t>bug</a:t>
            </a:r>
            <a:r>
              <a:rPr lang="zh-CN" altLang="en-US">
                <a:solidFill>
                  <a:schemeClr val="bg1"/>
                </a:solidFill>
              </a:rPr>
              <a:t>测试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1.</a:t>
            </a:r>
            <a:r>
              <a:rPr lang="zh-CN" altLang="en-US">
                <a:solidFill>
                  <a:schemeClr val="bg1"/>
                </a:solidFill>
              </a:rPr>
              <a:t>反复点击某一按键，或反复快速点击两个按键是否回出现卡顿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2.</a:t>
            </a:r>
            <a:r>
              <a:rPr lang="zh-CN" altLang="en-US">
                <a:solidFill>
                  <a:schemeClr val="bg1"/>
                </a:solidFill>
              </a:rPr>
              <a:t>不断进行战斗测试，是否会出现穿模，卡住等情况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3.</a:t>
            </a:r>
            <a:r>
              <a:rPr lang="zh-CN" altLang="en-US">
                <a:solidFill>
                  <a:schemeClr val="bg1"/>
                </a:solidFill>
              </a:rPr>
              <a:t>将游戏导出后在不同电脑测试，是否会出现无法打开的情况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三，通过软件对游戏进行性能分析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测试工具的选择和应用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>
                <a:solidFill>
                  <a:schemeClr val="bg1"/>
                </a:solidFill>
              </a:rPr>
              <a:t>我们选择了</a:t>
            </a:r>
            <a:r>
              <a:rPr lang="en-US" altLang="zh-CN">
                <a:solidFill>
                  <a:schemeClr val="bg1"/>
                </a:solidFill>
              </a:rPr>
              <a:t>Unity</a:t>
            </a:r>
            <a:r>
              <a:rPr lang="zh-CN" altLang="en-US">
                <a:solidFill>
                  <a:schemeClr val="bg1"/>
                </a:solidFill>
              </a:rPr>
              <a:t>自带的性能查看工具Profiler进行测试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 descr="mmexport16718101945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05" y="1999615"/>
            <a:ext cx="8882380" cy="43770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经验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>
                <a:solidFill>
                  <a:schemeClr val="bg1"/>
                </a:solidFill>
              </a:rPr>
              <a:t>需要提前将数据与逻辑分离以便于后期修改以及功能扩展。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需要</a:t>
            </a:r>
            <a:r>
              <a:rPr lang="zh-CN" altLang="en-US" sz="2400">
                <a:solidFill>
                  <a:schemeClr val="bg1"/>
                </a:solidFill>
              </a:rPr>
              <a:t>提前通过建模设计接口避免项目管理混乱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需要增进人员管理技术与工作内容分配提高开发效率避免时间浪费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最后还需要提高团队内部沟通效率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项目未来规划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>
                <a:solidFill>
                  <a:schemeClr val="bg1"/>
                </a:solidFill>
              </a:rPr>
              <a:t>多武器多法术系统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NPC</a:t>
            </a:r>
            <a:r>
              <a:rPr lang="zh-CN" altLang="en-US" sz="2400">
                <a:solidFill>
                  <a:schemeClr val="bg1"/>
                </a:solidFill>
              </a:rPr>
              <a:t>好感度系统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物品描述及彩蛋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使用</a:t>
            </a:r>
            <a:r>
              <a:rPr lang="en-US" altLang="zh-CN" sz="2400">
                <a:solidFill>
                  <a:schemeClr val="bg1"/>
                </a:solidFill>
              </a:rPr>
              <a:t>AI</a:t>
            </a:r>
            <a:r>
              <a:rPr lang="zh-CN" altLang="en-US" sz="2400">
                <a:solidFill>
                  <a:schemeClr val="bg1"/>
                </a:solidFill>
              </a:rPr>
              <a:t>优化怪物行为逻辑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4759200"/>
          </a:xfrm>
        </p:spPr>
        <p:txBody>
          <a:bodyPr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27045" y="2318385"/>
            <a:ext cx="5422265" cy="24593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US" altLang="zh-CN" sz="96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en-US" altLang="zh-CN" sz="96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标题 5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mmexport16718096154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065" y="331470"/>
            <a:ext cx="6240780" cy="61950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04950" y="1266190"/>
            <a:ext cx="1484630" cy="463169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pPr algn="l">
              <a:buClrTx/>
              <a:buSzTx/>
              <a:buFontTx/>
            </a:pPr>
            <a:r>
              <a:rPr lang="zh-CN" altLang="en-US" sz="4800" b="1" spc="300">
                <a:solidFill>
                  <a:schemeClr val="bg1"/>
                </a:solidFill>
                <a:uFillTx/>
                <a:latin typeface="+mj-lt"/>
                <a:ea typeface="+mj-ea"/>
                <a:cs typeface="+mj-cs"/>
                <a:sym typeface="+mn-ea"/>
              </a:rPr>
              <a:t>项目架构设计图</a:t>
            </a:r>
            <a:endParaRPr lang="zh-CN" altLang="en-US" sz="4800" b="1" spc="300">
              <a:solidFill>
                <a:schemeClr val="bg1"/>
              </a:solidFill>
              <a:uFillTx/>
              <a:latin typeface="+mj-lt"/>
              <a:ea typeface="+mj-ea"/>
              <a:cs typeface="+mj-cs"/>
            </a:endParaRPr>
          </a:p>
          <a:p>
            <a:endParaRPr lang="zh-CN" altLang="en-US" sz="4800" b="1" spc="300">
              <a:solidFill>
                <a:schemeClr val="bg1"/>
              </a:solidFill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80" y="2346960"/>
            <a:ext cx="9799320" cy="3717925"/>
          </a:xfrm>
        </p:spPr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34481"/>
          <a:stretch>
            <a:fillRect/>
          </a:stretch>
        </p:blipFill>
        <p:spPr>
          <a:xfrm>
            <a:off x="699770" y="1771650"/>
            <a:ext cx="6661150" cy="4597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660130" y="2275205"/>
            <a:ext cx="13188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1" spc="300">
                <a:solidFill>
                  <a:schemeClr val="bg1"/>
                </a:solidFill>
                <a:uFillTx/>
                <a:latin typeface="+mj-lt"/>
                <a:ea typeface="+mj-ea"/>
                <a:cs typeface="+mj-cs"/>
              </a:rPr>
              <a:t>分</a:t>
            </a:r>
            <a:endParaRPr lang="zh-CN" altLang="en-US" sz="4800" b="1" spc="300">
              <a:solidFill>
                <a:schemeClr val="bg1"/>
              </a:solidFill>
              <a:uFillTx/>
              <a:latin typeface="+mj-lt"/>
              <a:ea typeface="+mj-ea"/>
              <a:cs typeface="+mj-cs"/>
            </a:endParaRPr>
          </a:p>
          <a:p>
            <a:r>
              <a:rPr lang="zh-CN" altLang="en-US" sz="4800" b="1" spc="300">
                <a:solidFill>
                  <a:schemeClr val="bg1"/>
                </a:solidFill>
                <a:uFillTx/>
                <a:latin typeface="+mj-lt"/>
                <a:ea typeface="+mj-ea"/>
                <a:cs typeface="+mj-cs"/>
              </a:rPr>
              <a:t>工</a:t>
            </a:r>
            <a:endParaRPr lang="zh-CN" altLang="en-US" sz="4800" b="1" spc="300">
              <a:solidFill>
                <a:schemeClr val="bg1"/>
              </a:solidFill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执行计划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000">
                <a:solidFill>
                  <a:schemeClr val="bg1"/>
                </a:solidFill>
              </a:rPr>
              <a:t>一，集思广益，小组成员内部定下项目方向，讨论项目大致内容，进行组内分工</a:t>
            </a:r>
            <a:endParaRPr lang="zh-CN" alt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bg1"/>
                </a:solidFill>
              </a:rPr>
              <a:t>二，程序员进行学习，文案进行大纲撰写，美术进行素材收集进一步细化项目内容</a:t>
            </a:r>
            <a:endParaRPr lang="zh-CN" alt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bg1"/>
                </a:solidFill>
              </a:rPr>
              <a:t>三，程序员编写好大致框架，文案给出完整剧情，美术画出项目所需美术素材</a:t>
            </a:r>
            <a:endParaRPr lang="zh-CN" alt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bg1"/>
                </a:solidFill>
              </a:rPr>
              <a:t>四，进行细化完善，程序对项目</a:t>
            </a:r>
            <a:r>
              <a:rPr lang="en-US" altLang="zh-CN" sz="2000">
                <a:solidFill>
                  <a:schemeClr val="bg1"/>
                </a:solidFill>
              </a:rPr>
              <a:t>debug</a:t>
            </a:r>
            <a:r>
              <a:rPr lang="zh-CN" altLang="en-US" sz="2000">
                <a:solidFill>
                  <a:schemeClr val="bg1"/>
                </a:solidFill>
              </a:rPr>
              <a:t>，文案细化剧情，美术添加细节</a:t>
            </a:r>
            <a:endParaRPr lang="zh-CN" alt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bg1"/>
                </a:solidFill>
              </a:rPr>
              <a:t>五，进行组内评估，不满意返回上一步</a:t>
            </a:r>
            <a:endParaRPr lang="zh-CN" alt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bg1"/>
                </a:solidFill>
              </a:rPr>
              <a:t>六，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制作报告，进行答辩</a:t>
            </a:r>
            <a:endParaRPr lang="zh-CN" alt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sz="20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uiExpand="1" build="allAtOnce"/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燃尽图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" y="1490345"/>
            <a:ext cx="7435215" cy="47586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项目实际进度曲线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45" y="1798320"/>
            <a:ext cx="7628255" cy="43897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项目中遇到的困难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>
                <a:solidFill>
                  <a:schemeClr val="bg1"/>
                </a:solidFill>
              </a:rPr>
              <a:t>第一次进行项目开发，许多工具及软件使用生涩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不断的查阅资料进行学习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项目人员少，人均工作量大，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互相鼓励，互相监督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因疫情因素项目进度落后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精简项目，去掉繁琐却不会带来太多体验的功能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项目的实际架构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前端部分主要通过unity2d引擎实现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后端部分主要通过c#脚本实现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均运用unity架构开发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技术：unity，c#，对象池设计，单例模式，协程，动画控制状态机，碰撞矩阵。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部署的过程主要为脚本部署，将脚本通过挂载的形式部署在前端的对应的GameObject上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89545" y="577215"/>
            <a:ext cx="3244215" cy="2088515"/>
          </a:xfrm>
        </p:spPr>
        <p:txBody>
          <a:bodyPr>
            <a:noAutofit/>
          </a:bodyPr>
          <a:p>
            <a:r>
              <a:rPr lang="zh-CN" altLang="en-US" sz="96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演示</a:t>
            </a:r>
            <a:endParaRPr lang="zh-CN" altLang="en-US" sz="96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UNIT_PLACING_PICTURE_USER_VIEWPORT" val="{&quot;height&quot;:7103,&quot;width&quot;:17643}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COMMONDATA" val="eyJoZGlkIjoiNWQ2ZGU2M2Y0ZTVkODQxYzU5OTc3ODZmNDM2YjUxMDkifQ=="/>
  <p:tag name="KSO_WPP_MARK_KEY" val="7d221356-c019-444d-a74f-c513ddda2307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827</Words>
  <Application>WPS 演示</Application>
  <PresentationFormat>宽屏</PresentationFormat>
  <Paragraphs>78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人间遗失</vt:lpstr>
      <vt:lpstr>PowerPoint 演示文稿</vt:lpstr>
      <vt:lpstr>PowerPoint 演示文稿</vt:lpstr>
      <vt:lpstr>执行计划</vt:lpstr>
      <vt:lpstr>燃尽图</vt:lpstr>
      <vt:lpstr>项目实际进度曲线</vt:lpstr>
      <vt:lpstr>项目中遇到的困难</vt:lpstr>
      <vt:lpstr>项目的实际架构</vt:lpstr>
      <vt:lpstr>演示</vt:lpstr>
      <vt:lpstr>项目的测试计划</vt:lpstr>
      <vt:lpstr>测试工具的选择和应用</vt:lpstr>
      <vt:lpstr>经验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....................</cp:lastModifiedBy>
  <cp:revision>179</cp:revision>
  <dcterms:created xsi:type="dcterms:W3CDTF">2019-06-19T02:08:00Z</dcterms:created>
  <dcterms:modified xsi:type="dcterms:W3CDTF">2022-12-24T01:04:42Z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36DC4B9704BD4CB98D15CF76679311E9</vt:lpwstr>
  </property>
</Properties>
</file>