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1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56E7-AB7E-41B1-AFB4-BE600E559690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9B65-B9F9-4452-975B-A6D12F49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8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56E7-AB7E-41B1-AFB4-BE600E559690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9B65-B9F9-4452-975B-A6D12F49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37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56E7-AB7E-41B1-AFB4-BE600E559690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9B65-B9F9-4452-975B-A6D12F49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44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56E7-AB7E-41B1-AFB4-BE600E559690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9B65-B9F9-4452-975B-A6D12F49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64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56E7-AB7E-41B1-AFB4-BE600E559690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9B65-B9F9-4452-975B-A6D12F49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89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56E7-AB7E-41B1-AFB4-BE600E559690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9B65-B9F9-4452-975B-A6D12F49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64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56E7-AB7E-41B1-AFB4-BE600E559690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9B65-B9F9-4452-975B-A6D12F49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9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56E7-AB7E-41B1-AFB4-BE600E559690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9B65-B9F9-4452-975B-A6D12F49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36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56E7-AB7E-41B1-AFB4-BE600E559690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9B65-B9F9-4452-975B-A6D12F49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81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56E7-AB7E-41B1-AFB4-BE600E559690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9B65-B9F9-4452-975B-A6D12F49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88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56E7-AB7E-41B1-AFB4-BE600E559690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9B65-B9F9-4452-975B-A6D12F49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6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656E7-AB7E-41B1-AFB4-BE600E559690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C9B65-B9F9-4452-975B-A6D12F49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74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aoblený obdélník 8"/>
          <p:cNvSpPr/>
          <p:nvPr/>
        </p:nvSpPr>
        <p:spPr>
          <a:xfrm>
            <a:off x="838201" y="1850243"/>
            <a:ext cx="4626574" cy="6687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3. dispatch command and select </a:t>
            </a:r>
            <a:r>
              <a:rPr lang="en-GB" dirty="0" smtClean="0"/>
              <a:t>method</a:t>
            </a:r>
            <a:endParaRPr lang="en-GB" dirty="0"/>
          </a:p>
        </p:txBody>
      </p:sp>
      <p:sp>
        <p:nvSpPr>
          <p:cNvPr id="10" name="Zaoblený obdélník 9"/>
          <p:cNvSpPr/>
          <p:nvPr/>
        </p:nvSpPr>
        <p:spPr>
          <a:xfrm>
            <a:off x="838201" y="2576289"/>
            <a:ext cx="4626574" cy="6687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4. execute code </a:t>
            </a:r>
            <a:r>
              <a:rPr lang="en-GB" dirty="0" smtClean="0"/>
              <a:t>predeceasing </a:t>
            </a:r>
            <a:r>
              <a:rPr lang="en-GB" dirty="0"/>
              <a:t>target operation</a:t>
            </a:r>
          </a:p>
        </p:txBody>
      </p:sp>
      <p:sp>
        <p:nvSpPr>
          <p:cNvPr id="11" name="Zaoblený obdélník 10"/>
          <p:cNvSpPr/>
          <p:nvPr/>
        </p:nvSpPr>
        <p:spPr>
          <a:xfrm>
            <a:off x="838202" y="3313769"/>
            <a:ext cx="4626574" cy="668754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  <a:alpha val="1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dirty="0"/>
              <a:t>5. </a:t>
            </a:r>
            <a:r>
              <a:rPr lang="en-GB" dirty="0"/>
              <a:t>execute target </a:t>
            </a:r>
            <a:r>
              <a:rPr lang="en-GB" dirty="0" smtClean="0"/>
              <a:t>operation (0x)</a:t>
            </a:r>
            <a:endParaRPr lang="en-GB" dirty="0"/>
          </a:p>
        </p:txBody>
      </p:sp>
      <p:sp>
        <p:nvSpPr>
          <p:cNvPr id="12" name="Zaoblený obdélník 11"/>
          <p:cNvSpPr/>
          <p:nvPr/>
        </p:nvSpPr>
        <p:spPr>
          <a:xfrm>
            <a:off x="838202" y="4034686"/>
            <a:ext cx="4626574" cy="6687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6. execute trailing code after target operation</a:t>
            </a:r>
          </a:p>
        </p:txBody>
      </p:sp>
      <p:sp>
        <p:nvSpPr>
          <p:cNvPr id="16" name="Levá jednoduchá závorka 15"/>
          <p:cNvSpPr/>
          <p:nvPr/>
        </p:nvSpPr>
        <p:spPr>
          <a:xfrm>
            <a:off x="495300" y="416560"/>
            <a:ext cx="152400" cy="571440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aoblený obdélník 16"/>
          <p:cNvSpPr/>
          <p:nvPr/>
        </p:nvSpPr>
        <p:spPr>
          <a:xfrm>
            <a:off x="6451600" y="416560"/>
            <a:ext cx="4626574" cy="6687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1. send input to card reader (PC/SC stack)</a:t>
            </a:r>
          </a:p>
        </p:txBody>
      </p:sp>
      <p:sp>
        <p:nvSpPr>
          <p:cNvPr id="18" name="Zaoblený obdélník 17"/>
          <p:cNvSpPr/>
          <p:nvPr/>
        </p:nvSpPr>
        <p:spPr>
          <a:xfrm>
            <a:off x="6451601" y="1125463"/>
            <a:ext cx="4626574" cy="668754"/>
          </a:xfrm>
          <a:prstGeom prst="round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2. </a:t>
            </a:r>
            <a:r>
              <a:rPr lang="de-DE" dirty="0" err="1"/>
              <a:t>transmit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(T=1/T=0)</a:t>
            </a:r>
            <a:endParaRPr lang="en-GB" dirty="0"/>
          </a:p>
        </p:txBody>
      </p:sp>
      <p:sp>
        <p:nvSpPr>
          <p:cNvPr id="19" name="Zaoblený obdélník 18"/>
          <p:cNvSpPr/>
          <p:nvPr/>
        </p:nvSpPr>
        <p:spPr>
          <a:xfrm>
            <a:off x="6451601" y="1850243"/>
            <a:ext cx="4626574" cy="6687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3. dispatch command and select </a:t>
            </a:r>
            <a:r>
              <a:rPr lang="en-GB" dirty="0" smtClean="0"/>
              <a:t>method</a:t>
            </a:r>
            <a:endParaRPr lang="en-GB" dirty="0"/>
          </a:p>
        </p:txBody>
      </p:sp>
      <p:sp>
        <p:nvSpPr>
          <p:cNvPr id="20" name="Zaoblený obdélník 19"/>
          <p:cNvSpPr/>
          <p:nvPr/>
        </p:nvSpPr>
        <p:spPr>
          <a:xfrm>
            <a:off x="6451601" y="2576289"/>
            <a:ext cx="4626574" cy="6687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4. execute code </a:t>
            </a:r>
            <a:r>
              <a:rPr lang="en-GB" dirty="0" smtClean="0"/>
              <a:t>predeceasing </a:t>
            </a:r>
            <a:r>
              <a:rPr lang="en-GB" dirty="0"/>
              <a:t>target operation</a:t>
            </a:r>
          </a:p>
        </p:txBody>
      </p:sp>
      <p:sp>
        <p:nvSpPr>
          <p:cNvPr id="21" name="Zaoblený obdélník 20"/>
          <p:cNvSpPr/>
          <p:nvPr/>
        </p:nvSpPr>
        <p:spPr>
          <a:xfrm>
            <a:off x="6316709" y="3313769"/>
            <a:ext cx="4922791" cy="668754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dirty="0"/>
              <a:t>5. </a:t>
            </a:r>
            <a:r>
              <a:rPr lang="en-GB" dirty="0"/>
              <a:t>execute target </a:t>
            </a:r>
            <a:r>
              <a:rPr lang="en-GB" dirty="0" smtClean="0"/>
              <a:t>operation (default: 50x)</a:t>
            </a:r>
            <a:endParaRPr lang="en-GB" dirty="0"/>
          </a:p>
        </p:txBody>
      </p:sp>
      <p:sp>
        <p:nvSpPr>
          <p:cNvPr id="22" name="Zaoblený obdélník 21"/>
          <p:cNvSpPr/>
          <p:nvPr/>
        </p:nvSpPr>
        <p:spPr>
          <a:xfrm>
            <a:off x="6451602" y="4034686"/>
            <a:ext cx="4626574" cy="6687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6. execute trailing code after target operation</a:t>
            </a:r>
          </a:p>
        </p:txBody>
      </p:sp>
      <p:sp>
        <p:nvSpPr>
          <p:cNvPr id="23" name="Zaoblený obdélník 22"/>
          <p:cNvSpPr/>
          <p:nvPr/>
        </p:nvSpPr>
        <p:spPr>
          <a:xfrm>
            <a:off x="6451603" y="4746766"/>
            <a:ext cx="4626574" cy="668754"/>
          </a:xfrm>
          <a:prstGeom prst="round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7. transmit response </a:t>
            </a:r>
            <a:r>
              <a:rPr lang="en-GB" dirty="0" smtClean="0"/>
              <a:t>(data, status word)</a:t>
            </a:r>
            <a:endParaRPr lang="en-GB" dirty="0"/>
          </a:p>
        </p:txBody>
      </p:sp>
      <p:sp>
        <p:nvSpPr>
          <p:cNvPr id="24" name="Zaoblený obdélník 23"/>
          <p:cNvSpPr/>
          <p:nvPr/>
        </p:nvSpPr>
        <p:spPr>
          <a:xfrm>
            <a:off x="6451603" y="5462214"/>
            <a:ext cx="4626574" cy="6687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8. receive </a:t>
            </a:r>
            <a:r>
              <a:rPr lang="en-GB" dirty="0"/>
              <a:t>response (PC/SC stack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25" name="Levá jednoduchá závorka 24"/>
          <p:cNvSpPr/>
          <p:nvPr/>
        </p:nvSpPr>
        <p:spPr>
          <a:xfrm>
            <a:off x="6108700" y="416560"/>
            <a:ext cx="152400" cy="571440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bdélník 25"/>
          <p:cNvSpPr/>
          <p:nvPr/>
        </p:nvSpPr>
        <p:spPr>
          <a:xfrm>
            <a:off x="596899" y="3304438"/>
            <a:ext cx="4978400" cy="690786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ovéPole 26"/>
          <p:cNvSpPr txBox="1"/>
          <p:nvPr/>
        </p:nvSpPr>
        <p:spPr>
          <a:xfrm rot="16200000">
            <a:off x="-1558872" y="3283735"/>
            <a:ext cx="375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Calibration measurement (default: 5x)</a:t>
            </a:r>
            <a:endParaRPr lang="en-GB" dirty="0"/>
          </a:p>
        </p:txBody>
      </p:sp>
      <p:sp>
        <p:nvSpPr>
          <p:cNvPr id="28" name="TextovéPole 27"/>
          <p:cNvSpPr txBox="1"/>
          <p:nvPr/>
        </p:nvSpPr>
        <p:spPr>
          <a:xfrm rot="16200000">
            <a:off x="4048382" y="3283735"/>
            <a:ext cx="368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Operation measurement (default: 5x)</a:t>
            </a:r>
            <a:endParaRPr lang="en-GB" dirty="0"/>
          </a:p>
        </p:txBody>
      </p:sp>
      <p:sp>
        <p:nvSpPr>
          <p:cNvPr id="29" name="Zaoblený obdélník 28"/>
          <p:cNvSpPr/>
          <p:nvPr/>
        </p:nvSpPr>
        <p:spPr>
          <a:xfrm>
            <a:off x="838201" y="413191"/>
            <a:ext cx="4626574" cy="6687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1. send input to card reader (PC/SC stack)</a:t>
            </a:r>
          </a:p>
        </p:txBody>
      </p:sp>
      <p:sp>
        <p:nvSpPr>
          <p:cNvPr id="30" name="Zaoblený obdélník 29"/>
          <p:cNvSpPr/>
          <p:nvPr/>
        </p:nvSpPr>
        <p:spPr>
          <a:xfrm>
            <a:off x="838202" y="1122094"/>
            <a:ext cx="4626574" cy="668754"/>
          </a:xfrm>
          <a:prstGeom prst="round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2. </a:t>
            </a:r>
            <a:r>
              <a:rPr lang="de-DE" dirty="0" err="1"/>
              <a:t>transmit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(T=1/T=0)</a:t>
            </a:r>
            <a:endParaRPr lang="en-GB" dirty="0"/>
          </a:p>
        </p:txBody>
      </p:sp>
      <p:sp>
        <p:nvSpPr>
          <p:cNvPr id="31" name="Zaoblený obdélník 30"/>
          <p:cNvSpPr/>
          <p:nvPr/>
        </p:nvSpPr>
        <p:spPr>
          <a:xfrm>
            <a:off x="838201" y="4746766"/>
            <a:ext cx="4626574" cy="668754"/>
          </a:xfrm>
          <a:prstGeom prst="round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7. transmit response </a:t>
            </a:r>
            <a:r>
              <a:rPr lang="en-GB" dirty="0" smtClean="0"/>
              <a:t>(data, status word)</a:t>
            </a:r>
            <a:endParaRPr lang="en-GB" dirty="0"/>
          </a:p>
        </p:txBody>
      </p:sp>
      <p:sp>
        <p:nvSpPr>
          <p:cNvPr id="32" name="Zaoblený obdélník 31"/>
          <p:cNvSpPr/>
          <p:nvPr/>
        </p:nvSpPr>
        <p:spPr>
          <a:xfrm>
            <a:off x="838201" y="5462214"/>
            <a:ext cx="4626574" cy="6687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8. receive </a:t>
            </a:r>
            <a:r>
              <a:rPr lang="en-GB" dirty="0"/>
              <a:t>response (PC/SC stack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3" name="TextovéPole 32"/>
          <p:cNvSpPr txBox="1"/>
          <p:nvPr/>
        </p:nvSpPr>
        <p:spPr>
          <a:xfrm>
            <a:off x="607859" y="6351722"/>
            <a:ext cx="1100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Time(</a:t>
            </a:r>
            <a:r>
              <a:rPr lang="en-GB" b="1" dirty="0" err="1" smtClean="0"/>
              <a:t>Target_Operation</a:t>
            </a:r>
            <a:r>
              <a:rPr lang="en-GB" b="1" dirty="0" smtClean="0"/>
              <a:t>) = (</a:t>
            </a:r>
            <a:r>
              <a:rPr lang="en-GB" b="1" dirty="0" err="1" smtClean="0"/>
              <a:t>Avg_Operation_Measurement</a:t>
            </a:r>
            <a:r>
              <a:rPr lang="en-GB" b="1" dirty="0" smtClean="0"/>
              <a:t> – </a:t>
            </a:r>
            <a:r>
              <a:rPr lang="en-GB" b="1" dirty="0" err="1" smtClean="0"/>
              <a:t>Avg_Calibration_Measurement</a:t>
            </a:r>
            <a:r>
              <a:rPr lang="en-GB" b="1" dirty="0" smtClean="0"/>
              <a:t>) / </a:t>
            </a:r>
            <a:r>
              <a:rPr lang="en-GB" b="1" dirty="0" err="1" smtClean="0"/>
              <a:t>Operation_repeats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0663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160</Words>
  <Application>Microsoft Office PowerPoint</Application>
  <PresentationFormat>Širokoúhlá obrazovka</PresentationFormat>
  <Paragraphs>19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Motiv Office</vt:lpstr>
      <vt:lpstr>Prezentace aplikace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Petr Svenda</dc:creator>
  <cp:lastModifiedBy>Petr Svenda</cp:lastModifiedBy>
  <cp:revision>6</cp:revision>
  <dcterms:created xsi:type="dcterms:W3CDTF">2015-11-04T19:28:12Z</dcterms:created>
  <dcterms:modified xsi:type="dcterms:W3CDTF">2015-11-04T20:25:10Z</dcterms:modified>
</cp:coreProperties>
</file>