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3-2-2014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3-2-2014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3-2-2014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3-2-2014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3-2-2014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53" y="3955610"/>
            <a:ext cx="3687247" cy="22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332656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Channel 1 </a:t>
            </a:r>
            <a:r>
              <a:rPr lang="en-GB" dirty="0" err="1" smtClean="0"/>
              <a:t>Bac</a:t>
            </a:r>
            <a:r>
              <a:rPr lang="en-GB" dirty="0" smtClean="0"/>
              <a:t> 003</a:t>
            </a:r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55610"/>
            <a:ext cx="3685753" cy="227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68549" y="337862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DnaN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6434919" y="337862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DnaX</a:t>
            </a:r>
            <a:endParaRPr lang="nl-NL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06" y="332656"/>
            <a:ext cx="4244981" cy="318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24128" y="517322"/>
            <a:ext cx="25417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200" dirty="0"/>
              <a:t>Note: to save </a:t>
            </a:r>
            <a:r>
              <a:rPr lang="en-GB" sz="1200" dirty="0" err="1"/>
              <a:t>idividualimages</a:t>
            </a:r>
            <a:r>
              <a:rPr lang="en-GB" sz="1200" dirty="0"/>
              <a:t>: A100_Processing_ReplicationAutoShell_2FLchan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200" dirty="0"/>
              <a:t>Processing00_TwoDSpot_ImageAnalyzerAuto_FL2chan</a:t>
            </a:r>
          </a:p>
          <a:p>
            <a:pPr marL="1257300" lvl="2" indent="-342900">
              <a:buFont typeface="+mj-lt"/>
              <a:buAutoNum type="arabicPeriod"/>
            </a:pPr>
            <a:r>
              <a:rPr lang="nl-NL" sz="1200" dirty="0" err="1"/>
              <a:t>Processing_ClusterLife</a:t>
            </a:r>
            <a:endParaRPr lang="nl-NL" sz="1200" dirty="0"/>
          </a:p>
          <a:p>
            <a:pPr marL="1714500" lvl="3" indent="-342900">
              <a:buFont typeface="+mj-lt"/>
              <a:buAutoNum type="arabicPeriod"/>
            </a:pPr>
            <a:r>
              <a:rPr lang="en-GB" sz="1200" dirty="0"/>
              <a:t>Set ‘</a:t>
            </a:r>
            <a:r>
              <a:rPr lang="en-GB" sz="1200" dirty="0" err="1"/>
              <a:t>savebacims</a:t>
            </a:r>
            <a:r>
              <a:rPr lang="en-GB" sz="1200" dirty="0"/>
              <a:t> ’ to 1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8111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3356992"/>
            <a:ext cx="73803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200" dirty="0"/>
              <a:t>A0040: </a:t>
            </a:r>
            <a:r>
              <a:rPr lang="en-GB" sz="1200" dirty="0" err="1" smtClean="0"/>
              <a:t>Kymomaker</a:t>
            </a:r>
            <a:r>
              <a:rPr lang="en-GB" sz="1200" dirty="0" smtClean="0"/>
              <a:t>: run the ‘A’ channel as usual; then run the run the ‘B’ channel as follows:</a:t>
            </a:r>
            <a:endParaRPr lang="en-GB" sz="1200" dirty="0"/>
          </a:p>
          <a:p>
            <a:pPr marL="800100" lvl="1" indent="-342900">
              <a:buFont typeface="+mj-lt"/>
              <a:buAutoNum type="arabicPeriod"/>
            </a:pPr>
            <a:r>
              <a:rPr lang="en-GB" sz="1200" dirty="0" smtClean="0"/>
              <a:t>Choose ‘B’ </a:t>
            </a:r>
            <a:r>
              <a:rPr lang="en-GB" sz="1200" dirty="0" err="1" smtClean="0"/>
              <a:t>Exp</a:t>
            </a:r>
            <a:r>
              <a:rPr lang="en-GB" sz="1200" dirty="0" smtClean="0"/>
              <a:t> settings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200" dirty="0" smtClean="0"/>
              <a:t>Line </a:t>
            </a:r>
            <a:r>
              <a:rPr lang="en-GB" sz="1200" dirty="0"/>
              <a:t>22: set </a:t>
            </a:r>
            <a:r>
              <a:rPr lang="en-GB" sz="1200" dirty="0" err="1"/>
              <a:t>reloadclicks</a:t>
            </a:r>
            <a:r>
              <a:rPr lang="en-GB" sz="1200" dirty="0"/>
              <a:t>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200" dirty="0"/>
              <a:t>Line 50 near: explicit reloading </a:t>
            </a:r>
            <a:r>
              <a:rPr lang="en-GB" sz="1200" dirty="0" err="1" smtClean="0"/>
              <a:t>DnaN</a:t>
            </a:r>
            <a:r>
              <a:rPr lang="en-GB" sz="1200" dirty="0" smtClean="0"/>
              <a:t>  coordinates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200" dirty="0" smtClean="0"/>
              <a:t>‘B’ </a:t>
            </a:r>
            <a:r>
              <a:rPr lang="en-GB" sz="1200" dirty="0" err="1" smtClean="0"/>
              <a:t>Kymos</a:t>
            </a:r>
            <a:r>
              <a:rPr lang="en-GB" sz="1200" dirty="0" smtClean="0"/>
              <a:t> and Movies are saved to the ‘A’ </a:t>
            </a:r>
            <a:r>
              <a:rPr lang="en-GB" sz="1200" dirty="0" err="1" smtClean="0"/>
              <a:t>exp</a:t>
            </a:r>
            <a:endParaRPr lang="en-GB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……you only need to ‘click’ the ‘A’ Exp</a:t>
            </a:r>
            <a:r>
              <a:rPr lang="en-GB" sz="1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A100_Processing_ReplicationAutoShell_2FLchan  : </a:t>
            </a:r>
            <a:endParaRPr lang="en-GB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GB" sz="1000" dirty="0"/>
              <a:t>(</a:t>
            </a:r>
            <a:r>
              <a:rPr lang="en-GB" sz="1000" dirty="0" smtClean="0"/>
              <a:t>allows </a:t>
            </a:r>
            <a:r>
              <a:rPr lang="en-GB" sz="1000" dirty="0"/>
              <a:t>working with a second fluorescence </a:t>
            </a:r>
            <a:r>
              <a:rPr lang="en-GB" sz="1000" dirty="0" smtClean="0"/>
              <a:t>channel; It </a:t>
            </a:r>
            <a:r>
              <a:rPr lang="en-GB" sz="1000" dirty="0"/>
              <a:t>runs 2 passes: one for </a:t>
            </a:r>
            <a:r>
              <a:rPr lang="en-GB" sz="1000" dirty="0" err="1"/>
              <a:t>DnaN</a:t>
            </a:r>
            <a:r>
              <a:rPr lang="en-GB" sz="1000" dirty="0"/>
              <a:t>, one </a:t>
            </a:r>
            <a:r>
              <a:rPr lang="en-GB" sz="1000" dirty="0" err="1"/>
              <a:t>DnaX</a:t>
            </a:r>
            <a:r>
              <a:rPr lang="en-GB" sz="1000" dirty="0"/>
              <a:t>. All is stored in the </a:t>
            </a:r>
            <a:r>
              <a:rPr lang="en-GB" sz="1000" dirty="0" err="1"/>
              <a:t>DnaN</a:t>
            </a:r>
            <a:r>
              <a:rPr lang="en-GB" sz="1000" dirty="0"/>
              <a:t> </a:t>
            </a:r>
            <a:r>
              <a:rPr lang="en-GB" sz="1000" dirty="0" smtClean="0"/>
              <a:t>database)</a:t>
            </a:r>
            <a:endParaRPr lang="en-GB" sz="10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/>
              <a:t>After completion, run the ‘B’ programs, for example simple plotter: </a:t>
            </a:r>
            <a:r>
              <a:rPr lang="en-GB" sz="1200" dirty="0" smtClean="0"/>
              <a:t>B0070_PlotCurvesPerCellDualChannel  that shows how to fetch the secondary channel spot data (this is stored in the field ‘Second….cluster; otherwise same sub-</a:t>
            </a:r>
            <a:r>
              <a:rPr lang="en-GB" sz="1200" dirty="0" err="1" smtClean="0"/>
              <a:t>fileds</a:t>
            </a:r>
            <a:r>
              <a:rPr lang="en-GB" sz="1200" dirty="0" smtClean="0"/>
              <a:t> as ‘Replication cluster’</a:t>
            </a:r>
          </a:p>
          <a:p>
            <a:pPr marL="342900" indent="-342900">
              <a:buFont typeface="+mj-lt"/>
              <a:buAutoNum type="arabicPeriod"/>
            </a:pPr>
            <a:endParaRPr lang="en-GB" sz="1200" dirty="0"/>
          </a:p>
          <a:p>
            <a:pPr marL="342900" indent="-342900">
              <a:buFont typeface="+mj-lt"/>
              <a:buAutoNum type="arabicPeriod"/>
            </a:pPr>
            <a:r>
              <a:rPr lang="en-GB" sz="1200" dirty="0" smtClean="0"/>
              <a:t>Note: to save </a:t>
            </a:r>
            <a:r>
              <a:rPr lang="en-GB" sz="1200" dirty="0" err="1" smtClean="0"/>
              <a:t>idividualimages</a:t>
            </a:r>
            <a:r>
              <a:rPr lang="en-GB" sz="1200" dirty="0" smtClean="0"/>
              <a:t>: A100_Processing_ReplicationAutoShell_2FLchan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1200" dirty="0" smtClean="0"/>
              <a:t>Processing00_TwoDSpot_ImageAnalyzerAuto_FL2chan</a:t>
            </a:r>
          </a:p>
          <a:p>
            <a:pPr marL="1257300" lvl="2" indent="-342900">
              <a:buFont typeface="+mj-lt"/>
              <a:buAutoNum type="arabicPeriod"/>
            </a:pPr>
            <a:r>
              <a:rPr lang="nl-NL" sz="1200" dirty="0" err="1" smtClean="0"/>
              <a:t>Processing_ClusterLife</a:t>
            </a:r>
            <a:endParaRPr lang="nl-NL" sz="1200" dirty="0" smtClean="0"/>
          </a:p>
          <a:p>
            <a:pPr marL="1714500" lvl="3" indent="-342900">
              <a:buFont typeface="+mj-lt"/>
              <a:buAutoNum type="arabicPeriod"/>
            </a:pPr>
            <a:r>
              <a:rPr lang="en-GB" sz="1200" dirty="0" smtClean="0"/>
              <a:t>Set ‘</a:t>
            </a:r>
            <a:r>
              <a:rPr lang="en-GB" sz="1200" dirty="0" err="1" smtClean="0"/>
              <a:t>savebacims</a:t>
            </a:r>
            <a:r>
              <a:rPr lang="en-GB" sz="1200" dirty="0" smtClean="0"/>
              <a:t> ’ to 1</a:t>
            </a:r>
            <a:endParaRPr lang="nl-NL" sz="1200" dirty="0"/>
          </a:p>
          <a:p>
            <a:pPr marL="1257300" lvl="2" indent="-342900">
              <a:buFont typeface="+mj-lt"/>
              <a:buAutoNum type="arabicPeriod"/>
            </a:pPr>
            <a:endParaRPr lang="nl-NL" sz="1200" dirty="0" smtClean="0"/>
          </a:p>
          <a:p>
            <a:pPr marL="1257300" lvl="2" indent="-342900">
              <a:buFont typeface="+mj-lt"/>
              <a:buAutoNum type="arabicPeriod"/>
            </a:pPr>
            <a:endParaRPr lang="nl-NL" sz="1200" dirty="0"/>
          </a:p>
          <a:p>
            <a:pPr marL="800100" lvl="1" indent="-342900">
              <a:buFont typeface="+mj-lt"/>
              <a:buAutoNum type="arabicPeriod"/>
            </a:pPr>
            <a:endParaRPr lang="en-GB" sz="1200" dirty="0"/>
          </a:p>
          <a:p>
            <a:pPr marL="342900" indent="-342900">
              <a:buFont typeface="+mj-lt"/>
              <a:buAutoNum type="arabicPeriod"/>
            </a:pPr>
            <a:endParaRPr lang="en-GB" sz="1200" dirty="0"/>
          </a:p>
          <a:p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1772816"/>
            <a:ext cx="63584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Start route: treat as two separate experiments:</a:t>
            </a:r>
            <a:endParaRPr lang="nl-NL" dirty="0" smtClean="0"/>
          </a:p>
          <a:p>
            <a:r>
              <a:rPr lang="nl-NL" dirty="0" smtClean="0"/>
              <a:t>	ExpA_CM_DnaXDnaN_DualColour_Col002_DnaNSignal</a:t>
            </a:r>
          </a:p>
          <a:p>
            <a:r>
              <a:rPr lang="nl-NL" dirty="0" smtClean="0"/>
              <a:t>	ExpAV_CM_DnaXDnaN_DualColour_Col002_DnaXSignal</a:t>
            </a:r>
          </a:p>
          <a:p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565726" y="383200"/>
            <a:ext cx="64279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 smtClean="0"/>
              <a:t>USER STEPS </a:t>
            </a:r>
          </a:p>
          <a:p>
            <a:pPr algn="ctr"/>
            <a:r>
              <a:rPr lang="en-GB" sz="3200" b="1" dirty="0" smtClean="0"/>
              <a:t>(different than regular analysis pack)</a:t>
            </a:r>
          </a:p>
          <a:p>
            <a:pPr algn="ctr"/>
            <a:endParaRPr lang="nl-NL" sz="3200" b="1" dirty="0"/>
          </a:p>
        </p:txBody>
      </p:sp>
    </p:spTree>
    <p:extLst>
      <p:ext uri="{BB962C8B-B14F-4D97-AF65-F5344CB8AC3E}">
        <p14:creationId xmlns:p14="http://schemas.microsoft.com/office/powerpoint/2010/main" val="213628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204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Office-thema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Jacob Kerssemakers - TNW</dc:creator>
  <cp:lastModifiedBy>Jacob Kerssemakers - TNW</cp:lastModifiedBy>
  <cp:revision>50</cp:revision>
  <dcterms:created xsi:type="dcterms:W3CDTF">2014-01-27T14:02:11Z</dcterms:created>
  <dcterms:modified xsi:type="dcterms:W3CDTF">2014-02-03T09:29:22Z</dcterms:modified>
</cp:coreProperties>
</file>