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6"/>
  </p:notesMasterIdLst>
  <p:handoutMasterIdLst>
    <p:handoutMasterId r:id="rId107"/>
  </p:handoutMasterIdLst>
  <p:sldIdLst>
    <p:sldId id="509" r:id="rId2"/>
    <p:sldId id="510" r:id="rId3"/>
    <p:sldId id="511" r:id="rId4"/>
    <p:sldId id="513" r:id="rId5"/>
    <p:sldId id="512" r:id="rId6"/>
    <p:sldId id="514" r:id="rId7"/>
    <p:sldId id="515" r:id="rId8"/>
    <p:sldId id="516" r:id="rId9"/>
    <p:sldId id="517" r:id="rId10"/>
    <p:sldId id="519" r:id="rId11"/>
    <p:sldId id="609" r:id="rId12"/>
    <p:sldId id="518" r:id="rId13"/>
    <p:sldId id="520" r:id="rId14"/>
    <p:sldId id="521" r:id="rId15"/>
    <p:sldId id="522" r:id="rId16"/>
    <p:sldId id="523" r:id="rId17"/>
    <p:sldId id="645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3" r:id="rId27"/>
    <p:sldId id="532" r:id="rId28"/>
    <p:sldId id="542" r:id="rId29"/>
    <p:sldId id="641" r:id="rId30"/>
    <p:sldId id="642" r:id="rId31"/>
    <p:sldId id="6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3" r:id="rId40"/>
    <p:sldId id="552" r:id="rId41"/>
    <p:sldId id="554" r:id="rId42"/>
    <p:sldId id="556" r:id="rId43"/>
    <p:sldId id="555" r:id="rId44"/>
    <p:sldId id="557" r:id="rId45"/>
    <p:sldId id="629" r:id="rId46"/>
    <p:sldId id="558" r:id="rId47"/>
    <p:sldId id="559" r:id="rId48"/>
    <p:sldId id="560" r:id="rId49"/>
    <p:sldId id="561" r:id="rId50"/>
    <p:sldId id="562" r:id="rId51"/>
    <p:sldId id="563" r:id="rId52"/>
    <p:sldId id="565" r:id="rId53"/>
    <p:sldId id="564" r:id="rId54"/>
    <p:sldId id="566" r:id="rId55"/>
    <p:sldId id="600" r:id="rId56"/>
    <p:sldId id="567" r:id="rId57"/>
    <p:sldId id="570" r:id="rId58"/>
    <p:sldId id="601" r:id="rId59"/>
    <p:sldId id="568" r:id="rId60"/>
    <p:sldId id="569" r:id="rId61"/>
    <p:sldId id="571" r:id="rId62"/>
    <p:sldId id="572" r:id="rId63"/>
    <p:sldId id="573" r:id="rId64"/>
    <p:sldId id="574" r:id="rId65"/>
    <p:sldId id="575" r:id="rId66"/>
    <p:sldId id="582" r:id="rId67"/>
    <p:sldId id="596" r:id="rId68"/>
    <p:sldId id="576" r:id="rId69"/>
    <p:sldId id="602" r:id="rId70"/>
    <p:sldId id="577" r:id="rId71"/>
    <p:sldId id="603" r:id="rId72"/>
    <p:sldId id="578" r:id="rId73"/>
    <p:sldId id="579" r:id="rId74"/>
    <p:sldId id="604" r:id="rId75"/>
    <p:sldId id="580" r:id="rId76"/>
    <p:sldId id="623" r:id="rId77"/>
    <p:sldId id="624" r:id="rId78"/>
    <p:sldId id="625" r:id="rId79"/>
    <p:sldId id="626" r:id="rId80"/>
    <p:sldId id="588" r:id="rId81"/>
    <p:sldId id="589" r:id="rId82"/>
    <p:sldId id="605" r:id="rId83"/>
    <p:sldId id="606" r:id="rId84"/>
    <p:sldId id="607" r:id="rId85"/>
    <p:sldId id="590" r:id="rId86"/>
    <p:sldId id="622" r:id="rId87"/>
    <p:sldId id="591" r:id="rId88"/>
    <p:sldId id="614" r:id="rId89"/>
    <p:sldId id="616" r:id="rId90"/>
    <p:sldId id="617" r:id="rId91"/>
    <p:sldId id="618" r:id="rId92"/>
    <p:sldId id="615" r:id="rId93"/>
    <p:sldId id="619" r:id="rId94"/>
    <p:sldId id="620" r:id="rId95"/>
    <p:sldId id="621" r:id="rId96"/>
    <p:sldId id="597" r:id="rId97"/>
    <p:sldId id="598" r:id="rId98"/>
    <p:sldId id="592" r:id="rId99"/>
    <p:sldId id="593" r:id="rId100"/>
    <p:sldId id="594" r:id="rId101"/>
    <p:sldId id="599" r:id="rId102"/>
    <p:sldId id="595" r:id="rId103"/>
    <p:sldId id="627" r:id="rId104"/>
    <p:sldId id="628" r:id="rId105"/>
  </p:sldIdLst>
  <p:sldSz cx="9906000" cy="6858000" type="A4"/>
  <p:notesSz cx="9926638" cy="678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6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E91"/>
    <a:srgbClr val="000099"/>
    <a:srgbClr val="003399"/>
    <a:srgbClr val="336699"/>
    <a:srgbClr val="003366"/>
    <a:srgbClr val="0066CC"/>
    <a:srgbClr val="4D4D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9" autoAdjust="0"/>
    <p:restoredTop sz="95990" autoAdjust="0"/>
  </p:normalViewPr>
  <p:slideViewPr>
    <p:cSldViewPr>
      <p:cViewPr varScale="1">
        <p:scale>
          <a:sx n="101" d="100"/>
          <a:sy n="101" d="100"/>
        </p:scale>
        <p:origin x="591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188" y="-90"/>
      </p:cViewPr>
      <p:guideLst>
        <p:guide orient="horz" pos="2136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9.xml"/><Relationship Id="rId2" Type="http://schemas.openxmlformats.org/officeDocument/2006/relationships/slide" Target="slides/slide16.xml"/><Relationship Id="rId1" Type="http://schemas.openxmlformats.org/officeDocument/2006/relationships/slide" Target="slides/slide10.xml"/><Relationship Id="rId4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17E2A03C-8B67-43E1-817E-7685130727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8D4A024F-B36A-431E-83BF-C9798F5339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4" name="Rectangle 4">
            <a:extLst>
              <a:ext uri="{FF2B5EF4-FFF2-40B4-BE49-F238E27FC236}">
                <a16:creationId xmlns:a16="http://schemas.microsoft.com/office/drawing/2014/main" id="{E8BC6D7F-D424-43CA-B0E0-23D64AD896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42075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A8D35CF4-192F-4596-8B9A-C18FCB4B9A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42075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C36574BD-AA7E-4C21-ADFC-668D30635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00:05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26633 15026 96 0,'9'2'38'0,"-21"-4"-29"0,15-4 1 15,-3 6 2-15,0-2-2 16,0-1 4-16,0-2-5 16,-3 2-1-16,3-2-6 15,-9 2-2-15,6-2-2 16,-2 0 0-16,-1 2 0 0,3 0 0 16,-15 1 6-1,0-1 2-15,-3 0 2 16,0 1-2-16,-3-4-1 15,1 1-3-15,-4 0-2 0,0 0 1 16,-12-1-1-16,-2 6 2 16,-10 0-1-16,-3 0-1 15,-2 0 3-15,5 0 2 16,-2 3-7-16,-4 2 0 16,4 1-5-16,-13 4 2 15,-2-2 3-15,2 3 1 16,7-1 3-16,-1 3 1 0,9-2 3 15,1 2 1 1,2-2-3-16,4-1-3 0,-1 4-3 16,-3-4 1-16,7 3 1 15,-1 1 2-15,-3-1-1 16,13 0-1-16,-1 0 7 16,9-2 3-16,3 0 1 15,9-3 1-15,0-1-4 16,0 1-3-16,4 0-2 15,2 3 0-15,0 2-4 16,3 0 0-16,0 6 3 16,0 5 3-16,3 10-2 15,0 11-2-15,3 5 0 0,0 9-1 16,6 9-3 0,-6 6 2-16,0 6 3 15,8 2 1-15,-2 5-4 0,-3 8 1 16,3-2 0-1,0 8 0-15,-6-1 0 0,-3 3 2 16,-3 0 3-16,-3-5 4 16,0-8 0-16,0-8 0 15,0-5-3-15,3-11-1 16,-6-10-3-16,7-11 1 16,-4-6-2-16,3-7-1 15,0-3-2-15,3-2 1 16,0-3 1-16,0-6-3 15,0 1 0-15,0-6 4 16,3 0 3 0,6-2-6-16,-4-1 0 0,7 1 0 15,9 2 1-15,6 3-2 16,6 0 0-16,5 0-1 16,7 0 3-16,-3-1 0 15,8 1 1-15,13-2 0 16,17 1 2-16,21 4-3 15,-8-3 0-15,-4-3 3 16,21 0 3-16,0-2-4 16,-14-3-1-16,-16 2 0 15,3 1 0-15,9-3-3 16,1-3 2-16,-93-5 1 31,116 13 0-31,-24-7 0 16,-14 2 0-16,-13-3 0 15</inkml:trace>
  <inkml:trace contextRef="#ctx0" brushRef="#br0" timeOffset="511.12">27047 17484 204 0,'6'-6'77'0,"-9"1"-60"0,6 0-9 0,-3 5-7 16,0-3-3-16,-3-2 3 16,3-11-5-16,0-3 1 15,-3-4 1-15,3-20-1 0,0-2 1 16,-12 3-3-16,3-11 1 15,-3-5 2-15,6-19 3 0,-8-2 0 16,-4-3-1 0,3-16 5-16,3-19 4 0,6-4-7 15,-3-9-1-15,12-2-6 16,6 13-1-16,6 13-4 16,-6 11 1-16,3 10 7 15,-9 14 6-15,-3 7 2 16,0 8 2-16,-3 9 7 15,-3-1 4-15,0 6-7 16,-3 2-2-16,3 1-8 16,-3-4-2-16,-3 6-11 15,9 3-5-15,0 2 3 16,-6 8 5-16,0 3 9 16,3 3 7-16,6 18-4 31,0-30-4-31,0 4-3 15,0-1-5 1,-6 4 0-16,6 2-3 0,-3 2 2 16,0 3 5-16,0 0-2 0,-3 3-1 15,0 5 4-15,0 3 3 16,1 2-1-16,-7 6-2 16,-3-1-3-16,6 4-1 15,3-1-12-15,-6-2-3 16,3-1-34-16,-3-4-19 15,-6-4 39-15</inkml:trace>
  <inkml:trace contextRef="#ctx0" brushRef="#br0" timeOffset="1040">25440 14475 96 0,'-9'-10'38'0,"6"4"-29"0,3-7-1 16,-3 8-2-16,3 0 35 31,-9-6-4-15,6 3 1-16</inkml:trace>
  <inkml:trace contextRef="#ctx0" brushRef="#br0" timeOffset="1678.77">25347 14383 196 0,'-8'5'74'0,"8"0"-58"0,-3 6-6 15,-6-6-8-15,6 6-6 0,-6-1 0 16,3 1 3-1,-6 0 0-15,3 2 1 0,3 3 0 0,-6 5 0 16,12 3-3 0,0 2 2-16,0 1 1 0,12-4 2 15,-6-1-3-15,6-1 0 16,3-5 1-16,0-1 0 16,2-4-3-16,4-8 0 15,3-3 2-15,0-3 0 16,0-2-8-16,3-6-2 15,-1-7-5-15,1-1-3 16,0 3 6-16,-6-8 3 0,-3 6 12 16,-7-6 6-16,1 6 8 15,0 2 2-15,-9 0-5 16,6 3 0-16,-9 5 3 16,3 2 4-16,-3 1-4 15,0 5 1-15,-3 8-15 16,3 8-1-1,-6-6 1-15,3 14-1 16,0-5-1-16,0 5-2 16,3-6-1-16,0 3 2 15,3-2 0-15,9-6-2 16,0 3 2-16,6-3-1 16,3-2-2-16,6-3 5 15,-7-3 1-15,-2 0 0 0,9-10-2 16,-9-3 9-16,3-8 4 15,-9 3-6-15,3-8-2 16,-9 2 1-16,-1-5 1 16,-5 6 1-16,-5-6 0 15,-1 6-2-15,6 2-1 16,-12 2-6-16,0 4-1 16,0 5 1-16,-6-6 0 15,-3 8 1-15,3 3 2 16,6 0-3-16,-2 0-2 15,-4 0-7-15,6-5-4 16,3 5-14-16,0 0-5 16,6 0-18-16,-3 0-6 15,6-5-13 1</inkml:trace>
  <inkml:trace contextRef="#ctx0" brushRef="#br0" timeOffset="2242.03">26065 14388 108 0,'3'-5'44'0,"3"15"-35"0,-6-10-2 0,0 0-1 16,0 6-5-16,0-6 2 15,-6 8 7-15,3 2 3 16,0-2-2-16,-3 3 1 15,3 5-7-15,0-3-3 16,3-3-1-16,0 9-4 0,0-9 2 0,3 4-1 16,-3-1-2-16,9 3 5 15,-21-3 3 1,9 8 1 0,-6-8 0-16,6-2 1 0,-3-3-1 15,3 3 0 1,0-1-6-16,3 3 1 0,-3 1 4 15,-3 1 2 1,3-1-7-16,0 2-4 0,3-9 9 16,-6 4 4-16,3 0-1 15,3-6 1-15,0-5-5 16,-3 3-2-16,3-6-11 16,-6 3-4-16,3-5-4 15,0-1 1-15,3 1 4 16,0-8 6-16</inkml:trace>
  <inkml:trace contextRef="#ctx0" brushRef="#br0" timeOffset="2311.84">25973 14642 116 0,'3'-13'44'0,"2"18"-35"0,-5-15-10 0,0 4-9 15,0 6-36-15,0-8-15 16</inkml:trace>
  <inkml:trace contextRef="#ctx0" brushRef="#br0" timeOffset="3465.41">26169 14380 152 0,'-15'24'57'0,"12"0"-44"0,-42-24 1 16,40 8-1-16,-7 2-11 15,3 3-1-15,3 3-1 16,-3 3 2-16,0 10-1 15,0-5-1-15,3 5 1 0,0 0-1 16,6 0 2-16,-6-2 3 0,6-1 2 16,0-2-6-1,6-6-2-15,0 1 0 0,6-9 0 16,9-4 1-16,-6-6 0 16,8-6 0-16,4-4 0 15,-3-3 4-15,-3-16 5 16,3-11-1-16,-3-2 1 15,-4-6-3-15,-2-8-1 16,-3 9 3-16,-3-1 5 16,-3 3-5-16,0 5 0 15,0 3-6-15,0 8-2 0,-3 3 4 16,0 7 2 0,0 3 4-16,3 3 1 0,-6 11 1 15,0 2-11 1,3 10-5-1,0 6-1-15,3 8 3 0,-3 5 1 16,0 8 3-16,3 5 1 16,-3 3 1-16,0 3 0 15,0-3 0-15,-3-3-2 16,5-2 1-16,-5-8 0 16,3-3 1-16,-3-5-9 15,0-3-2-15,0-5-5 16,0-3-3-16,0-3-9 15,0-2-3-15,0-2-7 0,0-6-4 16,0-6-1 0,0-4-28-16,3-3 11 15,3-3 18-15,6 0 10 16,-6 3 110 15,3 5-26-31,-3 0-7 16,0 5-25-1,0 3-15-15,3 0-8 0,-6 3-1 16,6-1 0-16,-3 1 0 0,3 0 2 16,6-3-1-16,5 0 2 15,-2-3 0-15,6-2 1 16,0-1 2-16,3-4 1 0,-3-1 3 16,-7-2 1-16,4-3 3 15,-6 0 2-15,-3-2-5 16,-9 2-1-16,9 3-2 15,-12-1 0-15,-3 4-7 16,-9-1 0-16,0 3 1 16,0 6 1-16,-3 4-4 15,-5 4 1-15,2 4 0 16,6 1 0-16,-3 5 2 16,-3 2-3-1,12 1-2 1,6 2-1-16,0-3 3 15,3 1 0-15,6 2 1 16,9-2 0-16,6-1 0 0,2 1 2 16,-2-4-1-1,0-1-1-15,-3-4 1 0,0-4-1 16,-3-4-11-16,-1-4-3 16,-2-4-24-16,-3-4-8 15</inkml:trace>
  <inkml:trace contextRef="#ctx0" brushRef="#br0" timeOffset="3591.58">26967 14698 296 0,'-6'5'110'0,"6"-5"-86"0,0-3-57 15,-3 1-30-15</inkml:trace>
  <inkml:trace contextRef="#ctx0" brushRef="#br0" timeOffset="4773.53">23978 14319 160 0,'-3'-2'60'0,"3"2"-47"0,-6 8 4 0,6-8-1 15,0 5-8 1,0 8-2-16,0 0-6 0,0 6 0 16,18-6 0-16,-6 8 4 0,-6 6 2 15,3 15-2-15,-3 11-1 16,0 8-1-16,-3 2 1 15,-3 3-2-15,-3-2 2 16,3-6 4-16,-9-10 6 16,6-9-7-16,3-9-1 15,-9-12-3-15,3-7-2 16,-3-14-17-16,0-10-9 0,3-8 5 16,-3-8 2-1,3-9 11-15,0-1 4 16,6-4 1-16,6-4 0 0,-3-1 4 15,3 3 1 1,3 6-3-16,0 4 1 0,3 3 2 16,-3 9 3-16,3 1 4 15,0 4 2-15,0 2-5 16,3 3-4-16,2 2-10 16,-2 6-3-16,3 2 10 15,3 6 7-15,6 2-9 16,-9 6-2-16,3 2 0 15,-10 3 2-15,1 2 2 16,-9 1 1-16,-3-1 2 16,-3 6 1-16,-9-8-1 15,1 0-2-15,-4-3 1 0,-3-2-1 16,0-3-3-16,3-3 2 16,0 0 1-16,3 1 2 15,0-1 1-15,6 0 3 16,3 1-12-1,3-1-3-15,9 3 4 0,-6 0 4 16,9 0 6-16,0 0 2 16,6-1 1-16,3 1 2 15,3 0-5-15,8 3-3 16,7 2-4-16,0 3 1 16,-6 0 1-16,-1 2 0 0,-5 1 0 15,-3-1 2-15,-3-4-8 16,-3-1-3-16,-4-2-28 15,-2-6-49 1,-3-8 10-16</inkml:trace>
  <inkml:trace contextRef="#ctx0" brushRef="#br0" timeOffset="5257.61">24511 14465 244 0,'-15'10'93'0,"15"-2"-72"0,-3 13-24 0,3-2-13 15,-12 10 4 1,9 11 6-16,-9 2 44 31,-26 37-15-31,11-18-4 16,-3-13-27-16,15-14-10 15,3-10-13-15,6-11-4 16,6-10 19-16,0-11 4 0,12-10 6 16,-6-9 2-16,6-7 2 15,9-9 1-15,-6-2 1 16,3 0-5-16,0 6 1 16,-4 7 4-16,-2 8 4 15,3 3 8-15,-3 10 2 16,0 6 1-16,0 5 4 15,-3 13-9-15,3 9-1 0,-3 1-5 16,3 4-1 0,0 5-1-16,-1 5-2 0,4 0 1 15,-3-6 1-15,-6-4-1 16,3-3-1-16,3-3 1 16,-6-5 1-16,0-6-6 15,-3-2-1-15,0-2-25 16,-3-4-8-16,-6-4-48 15</inkml:trace>
  <inkml:trace contextRef="#ctx0" brushRef="#br0" timeOffset="5452.17">24404 14764 204 0,'0'-6'77'0,"0"6"-60"0,6 3-9 0,0-3-7 15,0 0-5-15,6 3 2 16,3-3 3 0,5-3 2-16,10 3-1 0,3-3-4 0,6 1 1 15,-10-3-19-15,-8 7-9 16,-6-2-49 0</inkml:trace>
  <inkml:trace contextRef="#ctx0" brushRef="#br0" timeOffset="5990.62">24776 14515 160 0,'3'-5'60'0,"-3"10"-47"0,3 3 15 15,0-3 4-15,-3 3-20 16,-3 11-6-16,0 7-7 16,3-2-3-16,-3 5 3 15,-3 0 0-15,0 0 1 0,0-5-3 16,0-3 0-16,6-5 4 15,-6-5 3-15,3-3-1 16,0-6 0-16,3-7-6 16,0-8-2-16,0-6-3 15,3-5 2-15,6-5 4 16,-3-2 1-16,6-1-2 16,3 5 0-16,3 6-1 0,0 3 3 15,2 7-2-15,-5 6 1 16,-3 5 2-16,3 3 0 15,-3 4 6-15,0 4 4 16,-6 0-5-16,3-1-1 16,-3-2-2-16,0-3 1 15,0 1-2-15,0-4 4 16,0-7 1 0,3-3-2-16,-7-5-1 15,7-3 3-15,-9 0 1 16,3 0-1-16,6 3-1 15,-6 5-8-15,3 3 0 0,0 5 1 16,6 10 1 0,-12-10 5 15,18 37-2-31,3 0 1 0,-9-7-1 16,3-7 1-16,-9-7-44 15,0-5-17-15,5-6-26 16,-8-10-9-16</inkml:trace>
  <inkml:trace contextRef="#ctx0" brushRef="#br0" timeOffset="7042.61">25362 15743 80 0,'0'-3'33'0,"0"3"-26"0,-9-3-4 0,9 3-2 16,0 0-14-1,0-2-7-15,0-1-7 16,0 0-1-16,6 1 13 0,-6 2 8 15,0 0 25 1,0 5 10-16,-6 3 2 0,6 5 0 16,-6 3-6-1,-5 3-1-15,2 2-10 0,3 5-3 16,-6 1-4-16,0-3-1 16,0-3-6-16,9-3 1 15,-6-2-5-15,0-3 1 16,6-5-3-16,0-2 2 15,3-6 5-15,12-6 2 0,0-7 0 16,-6-5-2-16,6-4 1 16,0-1-1-16</inkml:trace>
  <inkml:trace contextRef="#ctx0" brushRef="#br0" timeOffset="7475.39">25413 15698 132 0,'0'-11'49'0,"6"11"-38"0,-6 3 4 16,0-3 0-16,0 0-3 15,0 0 3 1,6 5-2-16,-6 3 2 0,3 3-8 16,3 2-4-16,0 0 0 0,-6 0-2 15,3 1-1-15,6-4 1 16,-9 1-1-16,0-3 0 16,3 0 0-16,-3-3-3 0,0-5 2 15,0 0 3-15,0 0 1 16,0 0 1-16,0-3 2 15,0-2-5-15,3 0-3 16,3-3-4-16,-6-3-1 16,6-2-1-16,-6 2 2 15,8 1 6-15,-8-1 2 16,0 6 2-16,6 0 2 16,-6-1-1-16,0 4 0 15,0 2-1-15,6 5 0 16,-6 0-2-1,3 6-2-15,6 2 1 0,-6 0-1 16,-3 0-3-16,3 3 2 16,0-2 1-16,3-1 0 15,-6-3-3-15,3-2 2 16,0 0-10-16,3-2-3 0,-6-6-20 16,0 0-5-16,0 0-26 15</inkml:trace>
  <inkml:trace contextRef="#ctx0" brushRef="#br0" timeOffset="7793.81">25699 15714 128 0,'-12'23'49'0,"12"-4"-38"0,-42-24-5 0,33 10-6 16,0 0-4-16,3 3 3 16,3 3 6-1,-3 2 7-15,3 0 3 0,0 0 3 16,3 1-12-16,3 2-4 16,0-3-1-16,6 3-6 0,-3-6-1 15,6-2-4-15,0-3-1 16,0-2 3-16,0-6 3 15,0-2 11-15,0-3 6 0,0-2 6 16,0-4 1-16,-10-1-4 16,1-4 1-16</inkml:trace>
  <inkml:trace contextRef="#ctx0" brushRef="#br0" timeOffset="7910.51">25660 15685 200 0,'-12'-3'77'0,"9"0"-60"0,-6 6-14 0,9 0-10 0,-9 2-15 16,3 0-3-16,3 3-9 16,-3-3-2-16</inkml:trace>
  <inkml:trace contextRef="#ctx0" brushRef="#br0" timeOffset="8075.06">25752 15687 176 0,'0'0'66'0,"0"-5"-52"0,0 8-19 0,0-3-12 16</inkml:trace>
  <inkml:trace contextRef="#ctx0" brushRef="#br0" timeOffset="8390.79">25761 15735 132 0,'0'13'52'0,"0"-2"-41"0,0 7 2 0,0-7 0 16,15-11-9-16,-3 8-2 0,3-3-1 16,-3 0-1-1,0 3 0-15,-6 3 0 0,3-6 0 16,-3 0 8-16,-1 1 5 0,-5-6 0 16,3-6 2-16,0 1-8 15,-3-8-4-15,0 2-2 16,0-7 1-16,0-3-3 15,6 2-2-15,-6 0-1 16,9-2 0-16,-9 8-4 16,6 0 0-16,0 2-7 15,-6 6-1-15,6-3 4 16,-3 3 3-16,-3 5 0 16,9-6 3-16,-9 6 4 15,0 0 3-15,0 0 0 16,0 0 2-16,0 0-15 15,0 0-49 1,0 0-7-16</inkml:trace>
  <inkml:trace contextRef="#ctx0" brushRef="#br0" timeOffset="8609.94">26142 15655 44 0,'3'0'16'0,"-6"-2"-12"0,6 2 31 16,-3 0 15-16,0 0-2 15,0 2 1-15</inkml:trace>
  <inkml:trace contextRef="#ctx0" brushRef="#br0" timeOffset="8826.34">26101 15706 212 0,'-15'18'79'0,"9"-7"-61"0,0 13-5 16,0-11-5-16,3 3-7 15,0-3-1-15,-9 3 3 16,9-3 0-16,-6-2-43 31,6-3 8-15,3-8 2-16,0 5 12 0,0-10 7 15,0-1 4-15,3-2 5 16,6-2 1-16,-3-3 3 16,6-11-1-16,-3 0-1 15,3 3-2-15,6-3-1 16,2 0 8-16,-5 6 4 16,0 7 0-16,3-2 0 15</inkml:trace>
  <inkml:trace contextRef="#ctx0" brushRef="#br0" timeOffset="8992.41">26205 15642 236 0,'12'5'11'0,"0"1"1"15,2-1-4-15,-2 8-3 16,-6-2-2-16,3 2 0 16,3 3-4-16,-9 2-2 0,6-4 2 15,-6-4 2 1,6 4-2-16,-6 1 0 16,3-1-10-16,0-4-3 0,-3 1-15 15,0 2-48 1,-3-8-1-16</inkml:trace>
  <inkml:trace contextRef="#ctx0" brushRef="#br0" timeOffset="9216.7">26095 15759 160 0,'-3'2'63'0,"6"-2"-49"0,6 0-13 0,-1 0-9 16,4 0 2 0,3-2 2-16,0 2 4 15,3 0 0-15,3 0 0 0,-3 2 0 0,0 4 2 16,-4-1-3-16,1-5 0 16,0 5-34-1</inkml:trace>
  <inkml:trace contextRef="#ctx0" brushRef="#br0" timeOffset="9458.09">26359 15584 228 0,'0'8'88'0,"-8"0"-69"0,16 5-7 0,-8-8-13 31,27 24-5-15,-3-2 1-16,3-3 0 16,-3-3 1-16,-6-3-11 15,-1-2-2-15,1-2-19 16,-6-1-4-16,3-3-30 16,-12-2-12-16</inkml:trace>
  <inkml:trace contextRef="#ctx0" brushRef="#br0" timeOffset="9673.5">26520 15618 196 0,'-6'8'74'0,"0"-2"-58"0,0 12-6 0,0-10-8 16,0 5-3-16,-2 6 0 15,2 2-2-15,-6 3 2 16,0 0 1-16,0 5 0 0,3-3 0 15,3 3-11 1,-6-5-5-16,9 0-39 16,-3-8-38-16,3-8 29 15</inkml:trace>
  <inkml:trace contextRef="#ctx0" brushRef="#br0" timeOffset="9878.94">26651 15790 216 0,'-3'8'82'0,"0"-2"-64"0,0 4-4 15,-3-5-8-15,3 3-13 16,0 0 0-16,-9 8-2 16,1 3 3-16,-1 2 4 15,0 3-6-15,0-3 1 0,0 3-24 16,0-6-7-16,0-2-33 15</inkml:trace>
  <inkml:trace contextRef="#ctx0" brushRef="#br0" timeOffset="10343.11">26648 15753 148 0,'-3'8'55'0,"3"5"-43"0,0-5-3 0,0 0-3 16,3-10-7-16,6 7-2 16,-6 3 4-16,6 5 1 15,-3 3 0-15,3 5-2 0,-3 0 1 0,0 3 1 16,-3-5 3-1,-3-3-4-15,3-1-1 0,-3-4-9 16,0-3-2 0,-3-5-1-16,3-11 2 0,-3-8 12 15,-3-11 6-15,0 1-1 16,-6-3 1-16,3-3-3 16,3 3 0-16,6 2-6 15,-6 4 1-15,12-1 9 16,-3 3 3-16,6 0-3 15,-6 2-1-15,9 3-2 16,-6 0-1-16,3 3-3 16,3 0-2-16,0 5-2 0,0 3 1 15,-7 5 1-15,4 2 2 16,-3 3-1-16,3 3-1 16,0 0 7-16,-9 3 3 15</inkml:trace>
  <inkml:trace contextRef="#ctx0" brushRef="#br0" timeOffset="10674.26">26749 15735 196 0,'-9'8'74'0,"7"-11"-58"0,-1 8-13 0,3-5-10 15,0 0-6-15,0 0 2 16,0 0 5-16,0 0 3 16,0 0 2-16,0 0 1 0,0 0 2 0,3 3-6 15,5 0 1-15,-5-1-1 16,3 1 2-16,0 0-1 15,0 2-1-15,0 0 0 16,0 0 0-16,0 3 7 16,-3 0 3-16,-3 3-1 15,0 0 2-15,0-1-2 16,0 3 2-16,0-2 2 16,0 2 9-1,-3-2-1 1,-3-1-11-16,0 1-6 0,0-6-9 15,0-2-5-15,0 2-12 16,0-2-4-16,-3 2-30 16,4-2-23-1,-4-1 35-15</inkml:trace>
  <inkml:trace contextRef="#ctx0" brushRef="#br0" timeOffset="10927.58">26827 15573 164 0,'-3'11'63'0,"3"-6"-49"0,6 14-6 0,-3-9-5 16,9 12-3-16,0 1 2 15,8 6-1-15,-5 1-1 16,-3-15 1-16,0 1 5 0,0 0 4 0,3 0-5 15,-3 0-1 1,0 0-4-16,3-3-3 0,-3 0-16 16,-1-2-7-1,-8-3-45-15</inkml:trace>
  <inkml:trace contextRef="#ctx0" brushRef="#br0" timeOffset="11125.05">26988 15555 236 0,'6'3'90'15,"-4"-3"-70"-15,-2 7-5 0,0-1-8 0,-2 4-10 16,-4 4 2-16,0 7 1 0,-6 5 0 16,-3 6 0-16,-3 2-3 0,0 1 2 15,3 2-4-15,-6 0 1 16,4-3-16-16,2-7-4 15</inkml:trace>
  <inkml:trace contextRef="#ctx0" brushRef="#br0" timeOffset="11323.52">26815 15939 104 0,'9'5'41'0,"-15"-10"-32"0,15-22-46 16,-9 14-24-16</inkml:trace>
  <inkml:trace contextRef="#ctx0" brushRef="#br0" timeOffset="13328.72">25142 16169 128 0,'39'-24'49'0,"-12"8"-38"0,-1 0 1 0,-14 8-2 15,3 3 2-15,6-3 3 0,21 8-8 16,-1-3-4 0,10 1-2-16,11 2 7 0,16 0 5 0,-10 0-6 15,7-3-4 1,2 3-2-16,12-5-1 0,-2 2 0 16,-4-2 2-16,-6 5-1 15,-8-5-1-15,-4 5 1 16,-2 0 1-16,2 2 1 15,4 1 3-15,-4 2 1 16,-8-2 1-16,-4-1-4 16,-14-2-3-16,6 0 0 15,-7-2-1-15,1-1 0 16,-3 0 0-16,-6 1 0 16,2-1 2-16,-14 1-1 15,3-1 2-15,-9 0-2 16,3 1 2-16,-3-1-9 0,-6 3-1 15,0 0-1 1,0 0 2-16,3 0-3 0,-9 3 1 16,12-1 2-1,-10-2 1-15,7 3 3 0,-6-3 3 16,-3 0 2-16,3 0 1 16,-3-3 6-16,9-2 4 15,-9 0-7-15,0-6-4 16,0-10-7-16,6-6-2 0,0-2-6 15,0-5-3-15,3 2 0 16,3 0 1-16,-9 3 8 16,6-2 5-16,-6-1 4 15,6 0 1-15,-6 0-2 16,-3 1-2-16,-3-6 1 16,3-3-1-16,0 5-14 15,-491 6-3-15,970 3 7 16,-479 5 4-16,-9 0 25 15,6 7 11-15,-6 6 1 16,3 0 2-16,-6 3-15 16,0 0-5-16,0 2-13 15,-2 1-2-15,-4 2-7 16,-3-3-1-16,21 3 16 31,-45-8-8-31,1 3 0 16,-19 2-4-16,6 6 1 15,-5 2 1-15,-4 3-1 16,1-3 4-16,5 3 0 0,-5 0 1 16,-4 0-3-16,-8-3 0 15,0-5-14-15,5 6-4 16,7-6-2-16,-16 5 1 16,4 5 10-16,9 4 6 15,-7-4 20-15,10 4 8 16,8-4-8-16,-2 1-3 15,17-3-5-15,-12-3-1 16,19-2 8-16,-16-6 10 16,9 0-5-16,4 1-9 15,11-1-4 1,0 0-3-16,3 3-2 0,9 0 1 16,3 0-1-16,-2 3-7 15,-4 0-3-15,9 2 3 16,-9 0 4-16,3-2 2 15,0 2 3-15,0 0-6 16,3-2 1-16,-2 0-1 16,2-1 2-16,-3-2-10 15,3 0-2-15,0 3-17 16,3-3-6-16</inkml:trace>
  <inkml:trace contextRef="#ctx0" brushRef="#br0" timeOffset="13770.16">24999 15526 136 0,'-15'0'52'0,"3"5"-41"0,18-2-4 16,-6-1-7-16,9 4 1 15,-3-1 1-15,3 6 2 16,6 7 2-16,0 6-3 15,3 13 7-15,-3 8 5 0,3 0-5 16,-12-8-1-16,-1 3-5 16,4 5-1-16,-6-6-3 15,6-4-1-15,-6-4 5 16,0-7 2-16,3-5-2 16,-6-6-1-16,0-2-14 15,0-4-6-15,0-1-2 16,0-1 1-16,0-5-23 15,0-3-35-15,0-10 16 16</inkml:trace>
  <inkml:trace contextRef="#ctx0" brushRef="#br0" timeOffset="17356.87">25118 15854 96 0,'-12'5'38'0,"9"3"-29"0,-6-5 12 0,6-3 7 16,1-3-10-16,-4 0-2 15,0-2-9-15,-3 2-3 16,3-2-2-16,-6 0 5 0,3 2 5 15,-3 3-6 1,-3 8-3-16,0 0-11 0,0 0-5 16,-8 3 9-16,-4-3 6 15,-12-3 9-15,0-5 5 16,1-3-6-16,-4-2-1 16,-9-6-10-16,4-7-4 0,-4-6-2 15,-5-2 1-15,-4-4 10 16,-5-1 5-16,14-4 4 15,0-4 5-15,10-4-4 16,11-4 0-16,-3-4-8 16,12-4-4-16,1-1-4 15,8-2 1-15,12 58-4 32,20-116 3-17,7 10 3-15,12 13-2 16,3 3 0-16,-1 0-1 15,4 8 0-15,-6 6-9 32,59-49-3-32,-6 9-2 15,-9 18 4 1,-5 13 3-16,-10 11 5 0,7 11 2 16,-7 7 2-16,7 11-5 0,-7 8-1 15,-2 0 3-15,-7 8 1 16,7-5 4-16,-13 2 1 15,13-3-6-15,11 1 0 16,-3-3-6-16,-8 3 1 16,-10 4-3-16,10 1 2 15,-4 11 0-15,4 2 3 0,8 8 2 16,-2 5-1-16,-10 3 1 16,-2 0 0-1,5-2 7-15,-14-6 5 0,14-5 7 16,1-6 5-16,-1-2-10 15,-8-3-6 1,2-2-2-16,-5-4 0 0,-3 1-3 16,-1-2 0-1,-5-1-1-15,5-3 0 0,1-2 4 16,0 3 3-16,-1 0 2 16,-8-1 3-16,-3-2-3 15,-1 3-2-15,-2-3-2 16,-3 2 0-16,0 1-2 15,-7 0-1-15,-2-1 1 0,-6-2-1 16,3 0-3-16,-6-3 2 16,9 3 1-16,-10 0 2 15,-2-2-3-15,3 4 0 16,-3 3-1-16,0 3-2 16,-6 6-4-16,3-9 0 15,-9 8-5-15,0 0 1 16,-9 3 1-16,3 0 5 15,-3 5 1-15,0 0 3 16,0 0-1-16,0 3-1 16,0-3 11-16,3 0 5 15,-5-2-1-15,8 2 1 16,-6-3-3-16,6 1 0 16,-6 5-12-16,6-1-3 15,-3-2 3-15,3 6 3 0,-3-3-4 16,0-3-1-16,3 5-7 15,0 1 0-15,-3-1 1 16,0 0 5-16,3 1 5 16,-6-1 3-16,6 1 4 15,-6 2 3-15,6 0 0 16,-6 3 0-16,3-1-3 16,-3 1-1-16,1 0-6 15,2-1 1-15,-6 4-5 16,-3-1 1-16,3-2-3 15,-3 2 0-15,-9-2-1 16,0 2 2-16,-5-2 2 16,2 0 2-16,-3-1 10 15,0 1 4-15,1-3-3 16,2 5-1-16,-6-4-4 16,3 1-1-16,3 1-3 0,-5 0-1 15,2-1 3-15,0 1 1 16,-9-3 1-16,1 0 0 15,-1 0 2-15,0-2 3 16,1-1 2-16,2 1 1 16,36 10 11 15,-54-22-10-31,1 1-2 16,2 3-7-16,12-1-3 15,1 1 4-15,-7 4 1 0,9 1-2 16,1 3-1-16,-4-1 1 0,3 0 0 15,7 1 0 1,-7-1 0-16,6 1 0 0,-3-4-2 16,12 4 1-1,-8-1-2-15,8 1-1 0,-3 2 1 16,0-3-1-16,0 3 2 16,-8 0 1-16,-1 0-4 15,3 0-1-15,-6 0 1 16,7 1 0-16,-7-1-2 15,6 0 2-15,-6 2 1 16,7 1 0-16,-7 2 0 0,6-2 2 16,0 5-1-1,-2-5-1-15,-1 0 1 0,-9-1-1 16,1-2 0-16,-7 3 0 16,3 0-3-16,7-1 2 15,-7 6-1-15,3 0-2 16,1 0 3-16,2 3 0 15,-3-3-2-15,-8-3 2 16,-1 1 3 0,1-1 1-16,2-2-4 0,3 0 1 15,4 2 2-15,-4 3 1 16,3 0-1-16,1 0-2 16,-4 0 1-16,-9 0-1 15,10-3 0-15,-7 1 2 0,3-1-3 16,4 3 0-16,5 0 1 15,0 0 0-15,1 3 0 16,2-1 0-16,6 1 0 16,-5 0 0-16,-1-3-3 15,-6 0 2-15,0 0 1 16,4 0 2-16,-1 0-1 16,3 0-1-16,1 0-2 15,2 5 1-15,-3 0 1 16,0 0 0-16,4 3 0 15,-1-2 0-15,0-1 0 16,-2 0 0-16,-4-5 0 16,-3 6 0-16,3-6 0 15,1 2 0-15,-1 1 0 0,0 2 2 16,7 0-1 0,-1-2-1-16,0 8 1 0,3-3-1 15,-2-3-3-15,-1 0 0 16,-3-5 4-16,0 5 1 15,4-2 0-15,-1-3-2 16,0 3 1-16,6-1-1 16,-8 1 0-16,8 2 0 15,3 1 0-15,0-1 0 16,6 0-3-16,-8 3 0 16,5 0-1-16,3 3 3 15,-6-3 0-15,3 0 1 16,0 2 2-16,-2 3 1 15,-4 3-1-15,0-3-2 0,0 1-2 16,-5 2-1 0,5-1-1-16,0 1 0 0,3 0 7 15,0 3 3-15,4-6-8 16,-4 3 0-16,3 0 0 16,3-3 3-16,3 3 0 15,-6-3-1-15,3 0-2 16,1 0 1-16,-1 1 1 15,3-1 2-15,0 0-3 16,-6 3-2-16,3 0-1 16,-9 0 3-16,4 0 0 15,-10 2 3-15,6 6-3 0,0-3 0 16,1 3 1-16,-1-3 0 16,3 6-3-1,6-1 0-15,-3 1 2 0,3-4 0 16,4 1 1-16,-7-3 0 15,6 0-3 1,0-2 2-16,3 0 1 0,-3-1 2 16,3 1-1-16,0 2-1 15,-3 0 1-15,4 0-1 16,-1 0-3-16,0 3 2 16,0 0-1-16,0 2-2 15,0 3 3-15,-3 8 2 16,-3-5-2-16,6 0 0 0,-6-8 1 15,4 2 2 1,-1-2-3-16,0 0 0 0,3-6 1 16,3 4 2-16,3-1-3 15,-9 3 0-15,3-1-1 16,3 4 0-16,6-3 2 16,-9-1 2-16,9 1-3 15,-5 0-2-15,5-3-1 16,-3 3 3-16,3 0 0 15,3 0 3-15,0-1-3 16,0 1 0 0,0-8 1-16,-3 3-3 15,3-1 2-15,0-2 3 16,0-3 1-16,0 1-4 16,0 1-1-16,0-4-2 15,3 2 0-15,-3-2 3 0,0 2 0 16,0-8 1-16,0 6 2 15,0 2-3-15,0-8 0 16,0-5 1 15,-3 19 0-31,-6-3 2 16,3 2-1-16,0-7 2 16,3 2-2-16,0 0 2 15,-6-2-2-15,3 2-3 16,0-2 1-16</inkml:trace>
  <inkml:trace contextRef="#ctx0" brushRef="#br0" timeOffset="18225.16">21401 13690 212 0,'-12'26'82'0,"6"-23"-64"0,0 13-4 15,3-9-6-15,0 1-9 16,0 6 0-16,-6-4 1 16,0 3 0-16,-3 3 0 15,3 3 0-15,-3-6 2 0,0 3 1 16,0 2 3-16,-2 1-1 15,-7-3 0-15,-3 2-1 16,-3 6 2-16,0-5-3 16,-2 5-2-16,2-1 0 0,-6 4-1 31,3-1 2-31,0 1 3 0,1 4-2 16,2-1 0-16,0-7 3 0,-3 1 3 15,1-3-2-15,-16-2-2 16,0-1 0-1,-2 1-1-15,2-1-2 0,-3-2-2 16,7 0 9 0,5-3 4-16,-6 1-6 0,16-4-4 15,2-4-5-15,-15 4-1 16,3-2 2-16,-8 5 2 16,-22 6 2-16,10-9 1 15,-1-2-5-15,9 3 1 16,4-3-5-16,-4 0-1 0,-2-3 3 15,-4 0 3-15,0-2 1 16,4 0-1-16,2-1-2 16,1-2 1-16,8 0 1 15,0 0 2-15,3-5-1 16,7 2-1-16,-7-2-2 16,3 2 1-16,-5-2-4 15,-4 2-1-15,0 1-2 16,3-3 0-16,1-1 7 15,2 1 2-15,3 2-2 16,1 1-1-16,2-1-2 16,3 0 3-16,3 1 2 15,3-1 2-15,1 0-1 16,-1 1 1-16,3-1-4 16,0 1 0-16,0-4-1 0,6 4 0 15,0-1 2-15,-6 0 0 16,-5-2 2-16,2 2 3 15,0 1-4-15,0-1-1 16,3 0 0-16,-3 3 2 16,4 0-3-16,2 0 0 15,-3 0 1-15,0 0 2 16,3 0-1-16,3 0 2 16,-3-2-2-16,-3-1-1 15,4 3 1-15,-1 0 1 16,3 0-1-16,-3 0 2 15,0 0-4-15,3 3 0 16,-3-1-1-16,-3 4 0 16,3-1 0-16,4 0-2 0,-1-2 0 15,3 0 0 1,-3-1-13-16,6-2-4 0,0 0-24 16,0 0-9-16,3-2-34 15</inkml:trace>
  <inkml:trace contextRef="#ctx0" brushRef="#br0" timeOffset="18642.75">18650 14126 140 0,'-3'0'52'0,"3"0"-41"0,0 0 0 0,0 3-4 15,0 2-8-15,-6 0 1 16,3 3 2-16,0 0 1 16,-9 3-1-16,9 5-4 0,-8-3 1 15,-1 0 1-15,0 0 2 16,0 3 5-16,-3 0 6 16,0 3-5-16,-6-1 0 15,6 1-6-15,0-3-2 16,4-3 0-16,2-3 2 15,6-2-1-15,6 0-1 0,0-2-4 16,14-4-2 0,-5 1 3-16,6-1 1 15,3 1 2-15,-6 2-3 16,3 3 2-16,6 3 5 16,-1 2 2-16,1 0-2 15,3 3-3-15,-9 0-3 16,3-3-1-16,-9-2-12 15,2 0-2 1</inkml:trace>
  <inkml:trace contextRef="#ctx0" brushRef="#br0" timeOffset="33190.46">6699 3556 112 0,'-26'-5'44'0,"8"2"-35"0,-15 6 3 15,21-1-3-15,-3 1-5 16,-9-3-3-16,0 5 4 15,1 1 4-15,-1 2 1 0,-3-3 2 16,0 3 0-16,-5 0 2 16,-1 5-7-16,-6-2-9 0,-11 4-1 15,-1 4-1-15,3 2-1 16,10 3 1-16,-1 8 0 16,12-11 0-16,3 3 3 15,3 2-2-15,4-5 1 16,5 3 0-16,9 0-2 15,-3 0-2-15,3-1-1 16,12 1 1-16,-6 3 2 16,9-3-3-16,0-3 2 15,8 3 3-15,1 2 1 16,15 0-2-16,-6-7 0 16,-7-6 2-16,4 6 0 15,9 7-2-15,3-2 2 16,-13 0 1-16,4 2 0 0,-3-5-3 15,-3 3 2-15,3-5 3 16,2-6 1-16,7 0-4 16,0 0 1-16,3 1 2 15,-1-9 1-15,13 6-1 16,-30-3-2-16,-1-3 1 16,7-3-1-16,15-2 0 15,-9 0 0-15,-4-2 0 16,-2-3 0-16,0 2 0 15,6-10 2-15,-6 5 8 16,-7-6 3-16,10 1 2 16,-24 3 1-16,6 2 3 0,3-8 0 15,6-16-6 1,-3 0-3-16,2 6-1 0,-5-6-1 16,0 6-7-1,-3-1 0-15,0-5-1 0,0 1 2 16,-12-4-1-16,6-2 2 15,0 3-2-15,6-1 2 16,-9 1-2-16,3 5 2 16,-6 29 7 15,-9-50 3-31,-12 10 2 16,-3 8-3-16,0 6 0 15,3 5-5-15,-2-3 1 0,-1 8-5 16,0 3-6-16,3 0-1 15,-3-1 4-15,1-4 4 0,-1 7-8 16,-3 1-4-16,0-6-29 16,-9 0-14-1,-2 3-44-15,-7 7-21 16,-3 6 58-16</inkml:trace>
  <inkml:trace contextRef="#ctx0" brushRef="#br0" timeOffset="34694.9">6815 4479 84 0,'0'-10'33'0,"0"10"-26"0,-6 5 11 15,3-5 4 1,0 0-4-16,3 0 0 15,-5-3-8-15,2 1-2 0,-6-3 0 16,0 2 0-16,-3-2-4 16,0-6 6-16,-12 8 5 0,-6-10 2 15,-2 5 1-15,-1-2 0 16,-3-4 0-16,6 9-5 16,-2 0 0-16,5 0-6 15,3-1 1-15,0 4-3 16,3 4 2-16,-5-2-4 15,2 8-2-15,-3-5-3 16,3 2-1-16,-3 6-3 16,-8-3 1-16,5 0 1 15,3 2 2-15,-6 3 1 0,15-5 3 16,-8 3-1 0,2-1-1-16,3 1-4 0,6 0-2 15,0-1 3-15,3 1 1 16,0 2-3-16,7 0 1 15,-4-5 0-15,6 5 2 16,-3 1 1-16,3 2 1 16,0-1-3-16,3 4 0 15,0-1-7-15,3 4-2 16,0-4 5-16,3 1 3 16,-3-3 1-16,6 2-1 0,-4-10 3 15,4 11 0 1,3-6-4-16,0-3-1 15,0 6 0-15,3 3 4 0,0-6 1 16,3 3 3-16,3-3-1 16,-4-2-1-16,1 2-2 15,0-5 1 1,3 2-1-16,-6-4 0 0,0 4 2 16,0 1 0-16,-3-6 0 15,2 3 0-15,1 0-3 16,-3-3 2-16,6 1-1 15,-3-1-2-15,-3 3 3 16,3-3 2-16,0 3 0 16,8-3 2-16,1 3-7 0,3-5-1 15,-6 0-3-15,3-1 2 16,2-2 4-16,1 0 1 16,6 0-2-16,0-2 2 15,-12 2-1-15,8 0-2 16,-8-3 5-16,3 3 1 15,-3-3-3 1,-3 3 1-16,0-5 0 0,-7 2 2 16,-2 1-1-16,6-1-1 15,-9 3 3-15,6-8 2 16,-3 3-2-16,3-6-2 16,-6 3 2-16,3-2 2 0,3 7 0 15,-6-10 0 1,0 5-3-16,0 3-2 0,0-9 1 15,5 6-1-15,-5-2 2 16,3-1 1-16,-6-2 1 16,6-3 0-16,-6 3 0 15,6-6 6 1,-6 4 0-16,3-4 1 16,0 1-8-1,-6 4-2-15,3 1 1 16,0 0 1-16,3 0-1 15,-6 2 1-15,3 0 0 16,-3 1 1-16,0-3-2 16,0-1 1-16,0 1-4 15,0 0 0-15,0 2 1 16,0 1 2-16,-3-1 3 16,3 1 4-16,-6-1-2 15,3 0 1-15,0 3-3 0,-6-5 0 16,6 5-3-16,0 3-2 15,-3-3 1-15,0 3-1 16,-3-8 2-16,-3 2 1 16,1 3-4-16,5-3 1 15,-6 9 6-15,3-3 6 16,-3 2-11-16,6 3-2 16,-6 0-5-16,6 3 1 0,3-3-4 15,-3 0 1-15,-3-3 2 16,0 0 1-1,3 3-2-15,-3 0 2 16,3 0 1-16,0 3-1 0,0-3-5 16,1-3-2-1,2 3-15-15,3 0-8 0,-3 0-45 16</inkml:trace>
  <inkml:trace contextRef="#ctx0" brushRef="#br0" timeOffset="54329.87">6896 3590 80 0,'-24'-2'33'0,"15"-4"-26"0,-6-1 5 16,15 7 0-16,-6-6-5 15,-3 1-2 1,-6-6 0-16,-8-5 1 0,-4 1 1 15,9 1 1-15,-18 4 2 16,-5-6 1-16,5 5-5 16,9 3-2-16,-6 0 0 15,-8-2 0-15,2 5-2 16,0-3-4-16,-5 5 1 0,-7 3 3 16,-9 0 3-16,4 0 0 0,2 3 0 15,7 5-1 1,-4 5 2-16,9 5-5 0,1 6-1 15,-7 3 0-15,0-1 0 16,1 3-3 0,-4 8 0-16,1-2-1 15,11 15 3-15,0 3-2 0,12 10-1 16,-5-4 3-16,5-1 0 16,12 3-2-1,-3-3 0-15,9 3 2 0,6 2 0 16,-3 3-2-16,6-2 2 15,6-9 1-15,-3 1 0 16,9-3-5-16,3 5-1 16,6-10 0-16,12-6 4 0,11 8-8 15,1 8-3-15,3-10 2 16,-10-6 2 0,1-5 5-16,0-2-2 15,-1-3 1-15,7-6-2 16,15 6 2-16,-19-16 3 15,-5-3 1-15,6 5-4 16,23 9 1-16,-8-9 2 16,-1-4 1-16,-2-4 1 15,8-2 2-15,7-3 1 16,-4-2 1-16,-2-6-5 16,-13 3 1-16,1 0-5 15,-6 0 1-15,8-5 2 16,10 0 1-16,11 2 3 0,-8-7 1 15,-16-1-4 1,4-2-1-16,-13-3 14 0,7-5 6 16,-9-3-8-16,-7-5-6 15,-11 10 0-15,-3 3-1 16,15-10-1-16,17-30 1 16,-5 4 0-16,-3 1 1 15,-21 25-2-15,-3 2 1 16,-1-5 2-16,-2 2 2 15,0-4 5-15,9-33 3 16,-12 6 0-16,-9-3 4 0,-6-8-9 16,-9 3-3-1,-21-8-4-15,-8-11-9 16,-4-7-1-16,-6 5 9 0,13 12 8 0,-7 4 2 16,6 18 1-1,-2 0 6-15,-1 3 5 0,-12 5-11 16,1-3-4-1,-7 9-9-15,4-4-2 0,5 9-13 16,0 7-5-16,-2 4 0 16,-13 7-1-16,-5 3-10 15,0 7-3-15,2 12-6 16,10 7-29 0,8 5 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3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1 768,'1'9'219,"3"-1"-315,0 1 0,0-1 0,-1 1 0,0 0-1,-1 0 1,1 0 0,-1 5 96,3 7 177,2 18 254,-1 1 0,-2-1 0,-1 36-431,2 30 104,6 67-67,0 0 134,-3-59 3413,-6 36-3584,-10-23 1770,7-136-1891,2 3-3768,2 4 1889</inkml:trace>
  <inkml:trace contextRef="#ctx0" brushRef="#br0" timeOffset="488.1">443 24 384,'9'-8'160,"-9"1"-128,4 2-64,5 5 0,-1 0-32,2 0 0,-7 0 0,7 0 0,-2 5 0,2-2 0</inkml:trace>
  <inkml:trace contextRef="#ctx0" brushRef="#br0" timeOffset="850.83">746 773 640,'0'218'592,"-1"-215"-1173,-3-2 218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3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20239 0 0,'0'0'1839'0'0,"2"2"-1514"0"0,6 4-132 0 0,1-1 0 0 0,0 1 0 0 0,0-1 0 0 0,0-1-1 0 0,19 7 1 0 0,-16-7-176 0 0,-1 0-1 0 0,0 1 0 0 0,0 1 1 0 0,15 10-1 0 0,1 7 17 0 0,-2 1-1 0 0,0 1 1 0 0,30 40 0 0 0,3 5 397 0 0,-44-55-428 0 0,-2-3-25 0 0,-1 0 1 0 0,0 1-1 0 0,-1 1 0 0 0,14 24 0 0 0,-22-34-271 0 0,0 0 0 0 0,0 1 0 0 0,0-1 0 0 0,-1 1 0 0 0,1-1 0 0 0,-1 1 1 0 0,0 0-1 0 0,0-1 0 0 0,-1 1 0 0 0,1 0 0 0 0,-1 0 0 0 0,-1 8 0 0 0,-1-3-1553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3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 13823 0 0,'0'0'1062'0'0,"-1"1"-693"0"0,-15 19 144 0 0,14-17 111 0 0,-1 1 0 0 0,1 0 0 0 0,0 0-1 0 0,0 0 1 0 0,0 0 0 0 0,1 0 0 0 0,-1 0 0 0 0,1 0 0 0 0,0 0 0 0 0,0 0 0 0 0,1 1 0 0 0,-1 4 0 0 0,-1 10-551 0 0,0 0-1 0 0,-2-1 1 0 0,0 1 0 0 0,-10 25 0 0 0,3-13-70 0 0,-28 50 0 0 0,-61 81 1116 0 0,66-110-927 0 0,6-18-1777 0 0,27-32 454 0 0,-5 3-2829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4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0 16127 0 0,'0'0'1242'0'0,"-2"1"-812"0"0,-3 5 3604 0 0,5-4-2808 0 0,5 34-789 0 0,-3-30-462 0 0,-2-1 0 0 0,1 1 0 0 0,-1 0 0 0 0,1 0 0 0 0,-2 10 0 0 0,-10 48 55 0 0,-33 112 1 0 0,42-168-232 0 0,0-1-1 0 0,0 1 1 0 0,-1-1 0 0 0,0 0-1 0 0,-1 0 1 0 0,1 0 0 0 0,-1 0 0 0 0,-1-1-1 0 0,1 1 1 0 0,-1-1 0 0 0,-7 7-1 0 0,9-12-1246 0 0,-5 0-64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4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15 302 3223 0 0,'-11'1'16019'0'0,"10"-2"-15943"0"0,0-1 0 0 0,1 1 0 0 0,0-1 0 0 0,-1 1 0 0 0,1-1 0 0 0,0 0 0 0 0,0 1-1 0 0,0-1 1 0 0,0 1 0 0 0,0-1 0 0 0,0 0 0 0 0,0 1 0 0 0,0-1 0 0 0,1 1 0 0 0,-1-1 0 0 0,1-1 0 0 0,13-30-702 0 0,-4 8 566 0 0,2-8 1028 0 0,17-31 1 0 0,-22 48-749 0 0,1-1 29 0 0,1 0 0 0 0,1 0-1 0 0,20-26 1 0 0,-23 37-152 0 0,-7 6-79 0 0,1-1 0 0 0,-1 1-1 0 0,0 0 1 0 0,1-1-1 0 0,-1 1 1 0 0,0 0-1 0 0,1 0 1 0 0,-1-1 0 0 0,1 1-1 0 0,-1 0 1 0 0,1 0-1 0 0,-1 0 1 0 0,0 0-1 0 0,1-1 1 0 0,-1 1 0 0 0,1 0-1 0 0,-1 0 1 0 0,1 0-1 0 0,-1 0 1 0 0,1 0-1 0 0,-1 0 1 0 0,1 0-1 0 0,-1 0 1 0 0,1 1 0 0 0,-1-1-1 0 0,0 0 1 0 0,1 0-1 0 0,-1 0 1 0 0,1 0-1 0 0,0 1 1 0 0,0 0-2 0 0,0 0 1 0 0,0 0-1 0 0,-1 0 1 0 0,1 0 0 0 0,0 0-1 0 0,0 0 1 0 0,0 0-1 0 0,-1 0 1 0 0,1 0-1 0 0,0 3 1 0 0,8 30 102 0 0,-9-34-118 0 0,3 30 378 0 0,-1 1 0 0 0,-5 60 0 0 0,1-55 36 0 0,-3 9-123 0 0,-13 63-1 0 0,0 1-2314 0 0,18-99-1090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5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61 100 6911 0 0,'-1'1'3476'0'0,"-3"6"-950"0"0,1 0 0 0 0,0 0 0 0 0,-3 13 0 0 0,-8 49-1600 0 0,4-10-1000 0 0,4-33 46 0 0,0 0-1 0 0,-1 36 1 0 0,6-50 23 0 0,1 0-1 0 0,1-1 1 0 0,0 1 0 0 0,0 0-1 0 0,1 0 1 0 0,0-1 0 0 0,7 20-1 0 0,-7-27 3 0 0,0 1-1 0 0,0-1 0 0 0,0 0 1 0 0,0-1-1 0 0,1 1 1 0 0,0 0-1 0 0,-1-1 0 0 0,1 1 1 0 0,1-1-1 0 0,-1 0 1 0 0,0 0-1 0 0,1 0 1 0 0,-1 0-1 0 0,1-1 0 0 0,0 1 1 0 0,0-1-1 0 0,0 0 1 0 0,0 0-1 0 0,0-1 0 0 0,1 1 1 0 0,8 1-1 0 0,-8-2-13 0 0,1-1 0 0 0,-1 1 0 0 0,1-1-1 0 0,0-1 1 0 0,-1 1 0 0 0,1-1 0 0 0,0 0-1 0 0,-1 0 1 0 0,1 0 0 0 0,-1-1 0 0 0,0 0-1 0 0,1 0 1 0 0,-1 0 0 0 0,0-1 0 0 0,0 0-1 0 0,0 0 1 0 0,5-4 0 0 0,12-12 43 0 0,-1-2-1 0 0,0 0 1 0 0,-2 0 0 0 0,0-2-1 0 0,-2-1 1 0 0,-1 0 0 0 0,25-47-1 0 0,-36 58 20 0 0,1 0 0 0 0,-1-1 0 0 0,-1 1 0 0 0,0-1 0 0 0,-1 0 0 0 0,-1 0 0 0 0,0 0 0 0 0,-1-27 0 0 0,-1 32 56 0 0,0 1 1 0 0,-1-1-1 0 0,0 1 1 0 0,-1-1-1 0 0,1 1 1 0 0,-2 0-1 0 0,1-1 1 0 0,-1 1-1 0 0,-1 1 1 0 0,1-1 0 0 0,-1 0-1 0 0,-1 1 1 0 0,1 0-1 0 0,-1 0 1 0 0,0 0-1 0 0,-7-6 1 0 0,9 11-60 0 0,1-1 0 0 0,-1 1 0 0 0,0 0 0 0 0,0 0 0 0 0,0 1 0 0 0,0-1 1 0 0,0 0-1 0 0,-1 1 0 0 0,1 0 0 0 0,0 0 0 0 0,-1 0 0 0 0,-5-1 0 0 0,3 2 6 0 0,0 0-1 0 0,0 0 0 0 0,0 0 1 0 0,0 0-1 0 0,0 1 0 0 0,-10 3 1 0 0,-4 2 1 0 0,0 2 1 0 0,1 0 0 0 0,-24 13-1 0 0,29-13-57 0 0,-19 9-669 0 0,23-11-118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9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721 84 8839 0 0,'0'0'5162'0'0,"7"-19"-1968"0"0,-6 13-3160 0 0,-1 4 32 0 0,0 1-41 0 0,-1 0 0 0 0,1 0-1 0 0,-1 0 1 0 0,1 0 0 0 0,-1 0 0 0 0,1 0-1 0 0,-1 0 1 0 0,0 0 0 0 0,1 0 0 0 0,-1 0-1 0 0,0 0 1 0 0,0 1 0 0 0,0-1-1 0 0,0 0 1 0 0,0 0 0 0 0,0 1 0 0 0,0-1-1 0 0,0 1 1 0 0,-2-2 0 0 0,-25-10 378 0 0,24 10-301 0 0,-9-3 50 0 0,0 1 0 0 0,0 0 0 0 0,-1 0 1 0 0,1 2-1 0 0,-1-1 0 0 0,1 2 0 0 0,-1 0 0 0 0,0 0 0 0 0,1 1 0 0 0,-1 1 0 0 0,0 1 0 0 0,1 0 0 0 0,-1 0 0 0 0,1 1 0 0 0,0 1 0 0 0,0 0 0 0 0,-15 7 1 0 0,2 3 169 0 0,-37 24 1 0 0,51-29-274 0 0,1-1-1 0 0,1 2 1 0 0,0-1 0 0 0,0 2-1 0 0,-11 14 1 0 0,8-8 13 0 0,1 1 0 0 0,1 0 0 0 0,0 0 0 0 0,2 1 0 0 0,0 0 0 0 0,1 1 0 0 0,-9 39 0 0 0,14-47 8 0 0,1 1 1 0 0,1 0-1 0 0,1 0 0 0 0,-1 0 1 0 0,2 0-1 0 0,0 0 1 0 0,1 0-1 0 0,0 0 1 0 0,0 0-1 0 0,2-1 0 0 0,-1 1 1 0 0,2-1-1 0 0,0 0 1 0 0,0 0-1 0 0,9 13 0 0 0,23 35 130 0 0,-15-26-88 0 0,22 48-1 0 0,-37-68-88 0 0,1 2 0 0 0,-1 0 0 0 0,-1 1 0 0 0,-1-1 1 0 0,8 34-1 0 0,-10-29 50 0 0,-1 0 0 0 0,0 0 0 0 0,-4 40 0 0 0,2-54-64 0 0,-2 1 0 0 0,1 0 0 0 0,-1-1 0 0 0,0 1 0 0 0,-1-1 0 0 0,0 0 0 0 0,0 0 0 0 0,0 0 0 0 0,-1 0 0 0 0,0 0 0 0 0,0-1 0 0 0,-1 0 0 0 0,-9 11 0 0 0,7-10 2 0 0,0 0 0 0 0,0-1-1 0 0,0 0 1 0 0,-1 0 0 0 0,0-1-1 0 0,0 0 1 0 0,0 0 0 0 0,-1-1-1 0 0,1 0 1 0 0,-1 0 0 0 0,0-1-1 0 0,-15 4 1 0 0,18-7 9 0 0,0-1 0 0 0,0 1 0 0 0,0-1 0 0 0,0 0 0 0 0,0-1 0 0 0,0 1-1 0 0,0-1 1 0 0,-7-4 0 0 0,-7-1 0 0 0,9 4-268 0 0,-3-2-161 0 0,-1 1-1 0 0,-24-3 1 0 0,29 6 386 0 0,10 1 21 0 0,0 0 0 0 0,0 0 1 0 0,-1 0-1 0 0,1 0 0 0 0,0 0 1 0 0,-1 0-1 0 0,1 0 0 0 0,0 0 1 0 0,-1 0-1 0 0,1 0 0 0 0,0 0 1 0 0,0 0-1 0 0,-1-1 0 0 0,1 1 1 0 0,0 0-1 0 0,0 0 1 0 0,-1 0-1 0 0,1-1 0 0 0,0 1 1 0 0,0 0-1 0 0,-1 0 0 0 0,1 0 1 0 0,0-1-1 0 0,0 1 0 0 0,0 0 1 0 0,0 0-1 0 0,-1-1 0 0 0,-4-6-3 0 0,3 6 5 0 0,2 0 0 0 0,-1 0 0 0 0,0 0 0 0 0,0 0 0 0 0,0-1 0 0 0,0 1 0 0 0,1 0 0 0 0,-1-1 0 0 0,0 1 0 0 0,0-3 0 0 0,1 0 0 0 0,-1 1 0 0 0,1-1 0 0 0,0 0 0 0 0,1 1 0 0 0,0-7 0 0 0,-1 7-2 0 0,1-1-6 0 0,-1 1 1 0 0,1-1-1 0 0,0 1 0 0 0,-1-1 0 0 0,2 1 0 0 0,-1 0 0 0 0,0-1 0 0 0,1 1 0 0 0,-1 0 0 0 0,1 0 1 0 0,0 0-1 0 0,0 0 0 0 0,0 0 0 0 0,0 1 0 0 0,3-3 0 0 0,1-1-3 0 0,-3 3-31 0 0,-1 2 40 0 0,-1-1 1 0 0,0 1 0 0 0,0 0 0 0 0,0 0 0 0 0,1 0 0 0 0,-1 0 0 0 0,0 0 1 0 0,1 0-1 0 0,-1 1 0 0 0,1-1 0 0 0,-1 0 0 0 0,3 0 0 0 0,12-5 3 0 0,9-1-2 0 0,-18 5 0 0 0,-4 0 0 0 0,1 2 0 0 0,0-1 0 0 0,0 0 0 0 0,0 1 0 0 0,7 0 0 0 0,0 0 0 0 0,4 2 32 0 0,-14-2-21 0 0,0 0 0 0 0,-1 0 0 0 0,1 0 0 0 0,0 0 0 0 0,0 0 0 0 0,-1 0 0 0 0,1 0 0 0 0,0 1 0 0 0,0-1 0 0 0,-1 0 0 0 0,1 0 0 0 0,0 1 0 0 0,-1-1 0 0 0,1 1 0 0 0,0 0-1 0 0,17 9 47 0 0,-13-7-38 0 0,0 1 0 0 0,0-1 0 0 0,0 1 0 0 0,-1 0 0 0 0,0 0 0 0 0,1 0 0 0 0,-1 1 0 0 0,-1 0 0 0 0,5 6 0 0 0,-4-6-6 0 0,7 8 36 0 0,-11-13-55 0 0,16 27 176 0 0,6 6 214 0 0,-17-26-406 0 0,-2-2 61 0 0,0-1-1 0 0,0 1 0 0 0,0 0 1 0 0,-1-1-1 0 0,0 1 0 0 0,2 6 1 0 0,7 22 117 0 0,-9-27-131 0 0,-1 0 1 0 0,0 0 0 0 0,-1 0-1 0 0,1 7 1 0 0,-1-6-9 0 0,1 4 8 0 0,-1 0 20 0 0,0 0 0 0 0,0 0-1 0 0,-5 19 1 0 0,0 12-45 0 0,-6 25 0 0 0,2-21 0 0 0,-7 42 0 0 0,15-78 0 0 0,1 1 0 0 0,0-1 0 0 0,1 1 0 0 0,-1 0 0 0 0,1-1 0 0 0,1 1 0 0 0,-1 0 0 0 0,2-1 0 0 0,1 0 0 0 0,1 0 0 0 0,0-2-16 0 0,-5-6-60 0 0,2-1 12 0 0,5 13 54 0 0,9 11-45 0 0,-9-16 44 0 0,1 0 11 0 0,-1 0 0 0 0,0 0 0 0 0,1-2 0 0 0,1 0 0 0 0,-1 1 0 0 0,-1-1-11 0 0,-4-2-16 0 0,10 4 2 0 0,-4-2 24 0 0,0-2 1 0 0,1 1 0 0 0,31 24 0 0 0,-40-29 9 0 0,1 1 1 0 0,-1-1-1 0 0,1 0 1 0 0,0 0-1 0 0,-1 0 0 0 0,1 0 1 0 0,0 0-1 0 0,0 0 0 0 0,0-1 1 0 0,0 1-1 0 0,0 0 1 0 0,0-1-1 0 0,0 0 0 0 0,0 1 1 0 0,0-1-1 0 0,0 0 0 0 0,0 0 1 0 0,3 0-1 0 0,5-1 25 0 0,-1 1-22 0 0,45-4-595 0 0,69-13-1 0 0,-96 10-822 0 0,-10-1-4342 0 0,-2 0-1395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4:32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20 341 6911 0 0,'-1'1'528'0'0,"-2"0"-420"0"0,0 0-100 0 0,-10 11 3499 0 0,16-14-1880 0 0,8-7-790 0 0,15-14-996 0 0,86-105 613 0 0,-12 12-206 0 0,-93 108-247 0 0,1 0 0 0 0,0 1 1 0 0,0 0-1 0 0,0 1 0 0 0,1 0 1 0 0,0 0-1 0 0,0 1 0 0 0,0 0 1 0 0,13-5-1 0 0,-15 8-1 0 0,0 0 0 0 0,1 0-1 0 0,-1 1 1 0 0,0 0 0 0 0,1 0 0 0 0,-1 1 0 0 0,1 0 0 0 0,-1 0-1 0 0,0 1 1 0 0,1 0 0 0 0,-1 0 0 0 0,0 1 0 0 0,1-1-1 0 0,6 4 1 0 0,11 6 584 0 0,-1 1 0 0 0,0 2 0 0 0,40 29 0 0 0,-61-41-492 0 0,4 4 183 0 0,1-1-1 0 0,0 0 1 0 0,11 5 0 0 0,-15-9-255 0 0,0 1 1 0 0,-1-1 0 0 0,1 0 0 0 0,0-1 0 0 0,0 1-1 0 0,0-1 1 0 0,0 1 0 0 0,-1-1 0 0 0,1 0 0 0 0,0-1-1 0 0,5 0 1 0 0,1-1-14 0 0,0-2-1 0 0,0 1 1 0 0,0-1-1 0 0,0 0 1 0 0,13-9-1 0 0,-11 6-67 0 0,0 1 0 0 0,20-7-1 0 0,-27 12 46 0 0,-1 0 0 0 0,0 0 0 0 0,0 0 1 0 0,1 1-1 0 0,-1-1 0 0 0,1 1 0 0 0,-1 0 0 0 0,0 0 0 0 0,1 1 0 0 0,-1-1 0 0 0,9 3 0 0 0,-2 2 9 0 0,1 0-1 0 0,-1 0 0 0 0,-1 1 0 0 0,1 0 1 0 0,-1 1-1 0 0,0 0 0 0 0,0 1 1 0 0,13 13-1 0 0,17 14 75 0 0,-34-31-47 0 0,0 1 0 0 0,0-1 0 0 0,0 0 0 0 0,1-1 0 0 0,0 0 0 0 0,0 0 0 0 0,0 0 0 0 0,0-1 0 0 0,0 0 1 0 0,0 0-1 0 0,0-1 0 0 0,1 0 0 0 0,-1 0 0 0 0,0-1 0 0 0,1 0 0 0 0,-1 0 0 0 0,1-1 0 0 0,-1 1 1 0 0,0-2-1 0 0,1 1 0 0 0,-1-1 0 0 0,0 0 0 0 0,0-1 0 0 0,0 1 0 0 0,12-8 0 0 0,7-5-75 0 0,43-34-1 0 0,-48 33-21 0 0,0 1-1 0 0,40-22 0 0 0,-53 34 69 0 0,0-1-1 0 0,0 1 0 0 0,0 1 0 0 0,1-1 0 0 0,0 1 0 0 0,-1 1 0 0 0,1-1 1 0 0,0 2-1 0 0,0-1 0 0 0,-1 1 0 0 0,1 1 0 0 0,9 0 0 0 0,43 11 182 0 0,-33-6 65 0 0,49 4 0 0 0,-67-10-225 0 0,0 0 0 0 0,0-1 0 0 0,1 0 0 0 0,-1 0 0 0 0,-1-1 1 0 0,1 0-1 0 0,0-1 0 0 0,16-7 0 0 0,-5 1 23 0 0,-1-1 1 0 0,27-8 0 0 0,-41 16-35 0 0,-1 1 0 0 0,1 0 0 0 0,0 0 0 0 0,0 0 0 0 0,0 0 0 0 0,0 1 0 0 0,0 0 0 0 0,0 0 0 0 0,10 2 0 0 0,-4 3-1 0 0,-4 0 14 0 0,0 1 0 0 0,0 0-1 0 0,-1 0 1 0 0,0 1-1 0 0,0-1 1 0 0,0 2 0 0 0,9 13-1 0 0,-8-10 128 0 0,1 0 0 0 0,19 17 0 0 0,-26-27-136 0 0,1 1-1 0 0,-1 0 0 0 0,1-1 1 0 0,-1 0-1 0 0,1 1 0 0 0,-1-1 1 0 0,1 0-1 0 0,0 0 0 0 0,0-1 1 0 0,-1 1-1 0 0,1 0 0 0 0,0-1 1 0 0,0 0-1 0 0,0 0 0 0 0,0 0 1 0 0,0 0-1 0 0,0 0 0 0 0,5-1 1 0 0,3-2-30 0 0,1-1 0 0 0,-1 0 0 0 0,16-7 0 0 0,-17 7-22 0 0,-1-1 1 0 0,1 2-1 0 0,14-4 0 0 0,-21 6 40 0 0,1 1-1 0 0,-1 0 1 0 0,0 0-1 0 0,0 0 1 0 0,0 0-1 0 0,1 0 1 0 0,-1 1-1 0 0,0-1 1 0 0,0 1 0 0 0,0 0-1 0 0,0 0 1 0 0,0 0-1 0 0,0 0 1 0 0,0 1-1 0 0,0-1 1 0 0,-1 1-1 0 0,1-1 1 0 0,0 1-1 0 0,-1 0 1 0 0,1 0-1 0 0,-1 1 1 0 0,0-1-1 0 0,0 0 1 0 0,0 1 0 0 0,0-1-1 0 0,0 1 1 0 0,0 0-1 0 0,-1-1 1 0 0,3 6-1 0 0,42 98 544 0 0,-45-102-488 0 0,-1-1 7 0 0,12 9-30 0 0,-9-10-24 0 0,0 1 5 0 0,0 0 0 0 0,1-1-1 0 0,-1 1 1 0 0,1-1 0 0 0,0 0 0 0 0,0 0 0 0 0,0 0 0 0 0,5 1 0 0 0,27 9 6 0 0,-30-11-12 0 0,1 1 0 0 0,-1-1 0 0 0,-1 1-1 0 0,1 1 1 0 0,0-1 0 0 0,0 1 0 0 0,-1 0-1 0 0,7 5 1 0 0,0 5 0 0 0,-10-8 0 0 0,0 0 0 0 0,-2-4 0 0 0,4 7-84 0 0,0-1 0 0 0,0 1 0 0 0,1-1 0 0 0,8 9 0 0 0,3-5-416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4:51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1339 5063 0 0,'-8'-4'528'0'0,"2"0"-294"0"0,5 4-7 0 0,0 0 0 0 0,0-1 0 0 0,1 1 0 0 0,-1-1 0 0 0,1 1 0 0 0,-1-1 0 0 0,0 0 0 0 0,1 1 0 0 0,-1-1 0 0 0,1 1 0 0 0,-1-1 0 0 0,1 0 0 0 0,-1 0 0 0 0,1 1 0 0 0,0-1 0 0 0,-1 0 0 0 0,1 0 0 0 0,0 1 0 0 0,0-1 0 0 0,0 0 0 0 0,-1 0 0 0 0,1 0 0 0 0,0 0 0 0 0,0 1 0 0 0,0-1 0 0 0,0-1 0 0 0,1 0-66 0 0,-1 1 1 0 0,1-1 0 0 0,0 0 0 0 0,-1 1 0 0 0,1-1-1 0 0,0 0 1 0 0,0 1 0 0 0,0-1 0 0 0,0 1 0 0 0,1 0-1 0 0,1-3 1 0 0,2 0-78 0 0,0-1 0 0 0,0 1 0 0 0,1 0 0 0 0,0 0 0 0 0,8-3 0 0 0,196-67 333 0 0,-98 38-374 0 0,3-8 368 0 0,-2-4 0 0 0,144-86-1 0 0,-127 66-133 0 0,2 5 0 0 0,176-56 0 0 0,96 12-84 0 0,-272 77-138 0 0,-52 12-12 0 0,219-62-11 0 0,411-129 2242 0 0,-616 190-1910 0 0,159-11 0 0 0,-167 24-290 0 0,165-4-14 0 0,-119 13-49 0 0,134-3-12 0 0,404-82 675 0 0,-396 36-50 0 0,-218 36-822 0 0,0 3 0 0 0,1 2 1 0 0,-1 2-1 0 0,60 6 1 0 0,-81-4-3258 0 0,-25-9-562 0 0,0 1 1955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4:51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13359 0 0,'-15'2'838'0'0,"1"1"0"0"0,-18 6 0 0 0,19-5 1411 0 0,11-4-1244 0 0,2 2-791 0 0,-4 6-172 0 0,4 3-42 0 0,2-7 2 0 0,0 1-1 0 0,0-1 1 0 0,0 0-1 0 0,1 0 1 0 0,0 0 0 0 0,-1 0-1 0 0,1-1 1 0 0,1 1-1 0 0,-1-1 1 0 0,0 0-1 0 0,8 6 1 0 0,1 0 9 0 0,1 0 1 0 0,19 8 0 0 0,9 6 86 0 0,56 25-26 0 0,-69-38-43 0 0,-14-5-9 0 0,-1 0 0 0 0,0 1 0 0 0,0 0-1 0 0,16 11 1 0 0,-26-15-15 0 0,-1 0 0 0 0,1 0 0 0 0,0 1 0 0 0,-1-1-1 0 0,0 1 1 0 0,1-1 0 0 0,-1 1 0 0 0,0 0 0 0 0,0 0 0 0 0,-1 0 0 0 0,1 0-1 0 0,0 1 1 0 0,-1-1 0 0 0,0 0 0 0 0,2 7 0 0 0,-3-6 32 0 0,0 0 0 0 0,1 0 1 0 0,-2 1-1 0 0,1-1 0 0 0,0 0 1 0 0,-1 0-1 0 0,0 0 0 0 0,0 1 1 0 0,0-1-1 0 0,0 0 0 0 0,-3 5 1 0 0,-3 4 153 0 0,-1 0 0 0 0,0 0 0 0 0,-1-1 1 0 0,0 0-1 0 0,-1-1 0 0 0,-12 12 0 0 0,-12 8 284 0 0,-1-2-1 0 0,-53 32 0 0 0,-14 13-1124 0 0,66-45 197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1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390 792 10591 0 0,'-1'-1'488'0'0,"-19"-34"216"0"0,17 31-570 0 0,0-1 0 0 0,-1 0 0 0 0,1 1 0 0 0,-1 0 0 0 0,0 0-1 0 0,0 0 1 0 0,0 0 0 0 0,0 1 0 0 0,-1-1 0 0 0,1 1 0 0 0,-1 0-1 0 0,0 0 1 0 0,0 1 0 0 0,0 0 0 0 0,0 0 0 0 0,0 0 0 0 0,-1 0-1 0 0,1 1 1 0 0,-1 0 0 0 0,1 0 0 0 0,-8 0 0 0 0,2 0 73 0 0,1 2 0 0 0,0-1 0 0 0,0 1 1 0 0,0 1-1 0 0,-1 0 0 0 0,1 0 0 0 0,1 1 1 0 0,-1 0-1 0 0,0 1 0 0 0,-16 9 0 0 0,16-7-162 0 0,0 0-1 0 0,1 1 1 0 0,0 0-1 0 0,0 0 1 0 0,0 1-1 0 0,1 1 1 0 0,0-1-1 0 0,1 1 1 0 0,0 1-1 0 0,0-1 1 0 0,1 1-1 0 0,0 0 0 0 0,1 0 1 0 0,-7 21-1 0 0,9-23-48 0 0,1 1 0 0 0,-1-1 0 0 0,2 1 0 0 0,-1-1 0 0 0,2 1 0 0 0,-1 0 0 0 0,1 0 0 0 0,0 0 0 0 0,1-1 0 0 0,0 1 0 0 0,0 0 0 0 0,1-1 0 0 0,0 1 0 0 0,0-1 0 0 0,1 1 0 0 0,0-1 0 0 0,1 0 0 0 0,0 0 0 0 0,10 14 0 0 0,-9-15 8 0 0,0-1 1 0 0,0 1-1 0 0,1-1 1 0 0,0-1-1 0 0,1 1 1 0 0,-1-1-1 0 0,1 0 1 0 0,0 0-1 0 0,0-1 1 0 0,0 0-1 0 0,1-1 1 0 0,0 1-1 0 0,-1-1 1 0 0,14 3-1 0 0,-9-4 49 0 0,1 0 0 0 0,0 0 0 0 0,0-1 0 0 0,1-1 0 0 0,-1 0 0 0 0,0-1 0 0 0,0 0 0 0 0,21-6 0 0 0,-8 0 33 0 0,1-1 0 0 0,-2-2 1 0 0,1 0-1 0 0,-1-2 0 0 0,-1-1 0 0 0,43-29 1 0 0,-23 9 46 0 0,-1-3 1 0 0,54-56 0 0 0,-60 51-93 0 0,-2-2 0 0 0,-2-1-1 0 0,-2-2 1 0 0,-2-1 0 0 0,-2-1 0 0 0,36-91 0 0 0,-51 104 119 0 0,-1 1 1 0 0,-2-1 0 0 0,-2-1-1 0 0,5-48 1 0 0,-4-146 1702 0 0,-8 228-1463 0 0,0 4-304 0 0,-19 454 33 0 0,18-378-151 0 0,1 34 10 0 0,-5 150 13 0 0,0-130-1 0 0,4-127-4 0 0,1-4 7 0 0,0 1-1 0 0,0-1 1 0 0,0 1 0 0 0,0-1-1 0 0,0 1 1 0 0,0-1 0 0 0,0 1-1 0 0,1-1 1 0 0,-1 1 0 0 0,2 2-1 0 0,-2-2 253 0 0,5-13 0 0 0,10-46-26 0 0,5-11-1 0 0,-6 31-287 0 0,1 2 1 0 0,1 0-1 0 0,3 1 0 0 0,0 1 1 0 0,42-54-1 0 0,-50 74 28 0 0,3-5 8 0 0,1 1 0 0 0,21-19-1 0 0,-32 32 19 0 0,0 0 0 0 0,1 1 0 0 0,0-1 0 0 0,-1 1 0 0 0,1 1 0 0 0,0-1 0 0 0,1 0 0 0 0,-1 1 0 0 0,0 0 0 0 0,1 1 0 0 0,-1-1 0 0 0,1 1 0 0 0,-1 0 0 0 0,8 0 0 0 0,-10 1 2 0 0,-1 0-1 0 0,1 1 1 0 0,-1-1-1 0 0,0 1 1 0 0,1 0-1 0 0,-1 0 1 0 0,0 0 0 0 0,0 0-1 0 0,1 0 1 0 0,-1 0-1 0 0,0 1 1 0 0,0-1-1 0 0,0 1 1 0 0,-1 0-1 0 0,1-1 1 0 0,0 1 0 0 0,0 0-1 0 0,-1 0 1 0 0,1 0-1 0 0,-1 0 1 0 0,0 0-1 0 0,0 0 1 0 0,2 5 0 0 0,2 3 32 0 0,-1 1 0 0 0,0 0 0 0 0,3 19 1 0 0,5 33 56 0 0,10 40 208 0 0,-18-90-264 0 0,0-1-1 0 0,1 0 1 0 0,0 1-1 0 0,1-2 1 0 0,14 22-1 0 0,-16-28-267 0 0,0 0-1 0 0,1 0 1 0 0,0-1-1 0 0,0 0 1 0 0,0 0-1 0 0,9 6 1 0 0,-1-2-709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14 441 4224,'-12'-13'2613,"11"-13"-1034,1 23-1622,1 0-1,-1 0 1,1 0 0,0 0 0,0 0 0,0 0-1,0 1 1,1-1 0,-1 0 0,1 1 0,0-1-1,1-1 44,0 0-29,-1 0-1,0 1 0,0-1 1,0 0-1,1-3 30,0 0-18,0 0 1,0 0-1,0 0 0,5-5 18,8-18 12,-13 23 0,13-28 35,0 1 0,3 0 1,6-7-48,-19 32-31,0 0 1,1 0 0,0 1 0,1 0-1,0 0 1,0 1 0,1 0 0,-1 1-1,2-1 1,-1 2 0,1-1 0,0 1-1,7-2 31,-7 4-31,0 1 0,1 0 0,-1 1 0,3 0 31,16-3-30,-24 3 51,0 0 0,0 1 0,0-1 1,1 1-1,-1 0 0,0 1 0,0-1 0,1 1 1,-1 0-1,0 0 0,0 1-21,-3-1 15,1 0-1,-1 0 1,1 1-1,-1-1 1,0 1-1,1 0 1,-1 0-1,0 0 1,0-1-1,-1 2 1,1-1 0,0 0-1,-1 0 1,1 1-1,-1-1 1,0 0-1,1 1 1,-1 0-1,0-1 1,-1 1-1,1 0-14,2 8 43,-1 1-1,0 0 0,-1 0 0,0 11-42,1 10 146,17 143 419,-15-135-503,-2 0-1,-1 5-61,1 47 677,-1-11-19,-1-49-526,0-32-120,0 1 0,0-1 0,1 1 0,-1-1 0,1 0-1,-1 1 1,1-1 0,-1 0 0,1 1 0,-1-1 0,1 0-12,4 12 18,-5-11-77,0-2-21,0 28-1861,0-28 1917,0 1 0,0-1 0,-1 0 0,1 0 0,0 1 0,0-1 0,0 0 0,0 0 0,0 0 1,0 1-1,-1-1 0,1 0 0,0 0 0,0 0 0,0 1 0,0-1 0,-1 0 0,1 0 0,0 0 0,0 0 0,-1 0 0,1 0 0,0 1 0,0-1 0,-1 0 0,1 0 0,0 0 0,0 0 24,-5 4-3638,5 3 1334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1.8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290 101 19151 0 0,'1'-4'171'0'0,"0"0"0"0"0,0-1-1 0 0,1 1 1 0 0,-1 0 0 0 0,1 0 0 0 0,0 0-1 0 0,1 0 1 0 0,-1 0 0 0 0,1 1-1 0 0,-1-1 1 0 0,1 1 0 0 0,6-6 0 0 0,-5 5-162 0 0,0-1 0 0 0,0 1 0 0 0,-1-1 0 0 0,1 0 0 0 0,2-7-1 0 0,-5 10-154 0 0,-18-5-233 0 0,12 7 371 0 0,0 0 0 0 0,0 0-1 0 0,1 0 1 0 0,-1 1 0 0 0,0 0 0 0 0,0 0 0 0 0,1 1-1 0 0,-1-1 1 0 0,1 1 0 0 0,-7 3 0 0 0,-6 4 195 0 0,-17 12 0 0 0,8-2 106 0 0,2 0 0 0 0,0 2 0 0 0,1 1-1 0 0,-38 46 1 0 0,53-57-250 0 0,0 0 1 0 0,0 0-1 0 0,2 1 0 0 0,-1 0 1 0 0,-8 23-1 0 0,13-28-43 0 0,-1 1 1 0 0,1-1-1 0 0,1 0 0 0 0,-1 0 1 0 0,1 1-1 0 0,1-1 0 0 0,-1 1 1 0 0,1-1-1 0 0,1 1 0 0 0,-1-1 1 0 0,1 1-1 0 0,2 7 0 0 0,4 2-82 0 0,-6-15 45 0 0,0 0-76 0 0,4 1-52 0 0,1 3-54 0 0,-4-6 195 0 0,0 0 0 0 0,0 1 0 0 0,0-1 0 0 0,1 0 0 0 0,-1 0 0 0 0,0 0 0 0 0,0-1-1 0 0,0 1 1 0 0,0 0 0 0 0,0-1 0 0 0,0 0 0 0 0,0 1 0 0 0,0-1 0 0 0,0 0 0 0 0,0 0 0 0 0,0 0 0 0 0,-1 0-1 0 0,1 0 1 0 0,0 0 0 0 0,-1-1 0 0 0,1 1 0 0 0,-1 0 0 0 0,3-3 0 0 0,5-6 47 0 0,0 1 0 0 0,10-17-1 0 0,-16 23-26 0 0,3-6 55 0 0,-1-1 0 0 0,1 1 0 0 0,-1-1 0 0 0,-1 0 0 0 0,5-17 0 0 0,11-56 498 0 0,-2 3 398 0 0,-14 71-800 0 0,2-7 1194 0 0,4 28-965 0 0,-3 0-254 0 0,0 1-1 0 0,-1 0 0 0 0,-1 1 1 0 0,8 27-1 0 0,-5-13-104 0 0,2 5-93 0 0,2 0 0 0 0,1 0-1 0 0,1-2 1 0 0,32 53 0 0 0,-30-64-1343 0 0,-15-19 997 0 0,1 0 1 0 0,-1 0-1 0 0,0 0 1 0 0,1 0-1 0 0,-1 0 1 0 0,0 0-1 0 0,1-1 1 0 0,-1 1-1 0 0,1 0 1 0 0,-1-1-1 0 0,1 0 1 0 0,-1 1-1 0 0,3-1 1 0 0,-1-1-1312 0 0,4-5-25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2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1 326 11719 0 0,'1'-7'391'0'0,"2"-12"-45"0"0,9-31 0 0 0,-10 45-70 0 0,0 0 1 0 0,0 0-1 0 0,0 0 0 0 0,1 0 0 0 0,0 1 1 0 0,0-1-1 0 0,0 1 0 0 0,0-1 0 0 0,1 1 0 0 0,6-6 1 0 0,-9 9-171 0 0,0 0 1 0 0,1 1 0 0 0,-1-1-1 0 0,0 0 1 0 0,0 1 0 0 0,1-1-1 0 0,-1 1 1 0 0,0-1 0 0 0,1 1-1 0 0,-1 0 1 0 0,0-1 0 0 0,1 1-1 0 0,-1 0 1 0 0,0 0 0 0 0,1 0-1 0 0,-1 0 1 0 0,1 0 0 0 0,-1 0-1 0 0,0 1 1 0 0,1-1 0 0 0,-1 0-1 0 0,0 1 1 0 0,1-1 0 0 0,-1 1-1 0 0,0-1 1 0 0,1 1 0 0 0,0 1-1 0 0,1 0 6 0 0,1 0-1 0 0,-1 0 0 0 0,0 0 1 0 0,0 1-1 0 0,-1 0 1 0 0,1-1-1 0 0,0 1 0 0 0,1 4 1 0 0,8 11 172 0 0,-2 0-1 0 0,0 1 1 0 0,11 33 0 0 0,14 63-258 0 0,-35-115-26 0 0,2 5 1 0 0,-1 1 1 0 0,1-1-1 0 0,-1 1 0 0 0,0-1 0 0 0,-1 1 0 0 0,0 0 0 0 0,0-1 0 0 0,0 1 0 0 0,0 0 0 0 0,-1-1 1 0 0,0 1-1 0 0,-3 10 0 0 0,3-14 74 0 0,0-3 29 0 0,-2 1-70 0 0,1-1 1 0 0,-1 0 0 0 0,1 0 0 0 0,0 0 0 0 0,-1-1 0 0 0,1 1 0 0 0,0 0 0 0 0,0-1 0 0 0,0 1 0 0 0,0-1 0 0 0,0 0 0 0 0,0 0 0 0 0,1 0 0 0 0,-1 0 0 0 0,-2-3 0 0 0,1 0 24 0 0,1 0 0 0 0,-1 0-1 0 0,1-1 1 0 0,0 1 0 0 0,1 0 0 0 0,-3-11 0 0 0,2 2 24 0 0,1 1 0 0 0,0-1 0 0 0,1 1 0 0 0,0 0 0 0 0,4-21 0 0 0,0 15-34 0 0,0-1 0 0 0,2 1 1 0 0,0 0-1 0 0,1 1 0 0 0,1-1 1 0 0,0 2-1 0 0,2-1 0 0 0,20-28 0 0 0,-21 33-179 0 0,1 1-1 0 0,1 1 0 0 0,0 0 0 0 0,0 0 0 0 0,1 1 0 0 0,1 0 0 0 0,0 1 1 0 0,0 1-1 0 0,0 0 0 0 0,1 1 0 0 0,24-9 0 0 0,-33 14 91 0 0,65-19-2933 0 0,-46 15 1546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2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21679 0 0,'0'0'2352'0'0,"12"-1"-4888"0"0,0 1-392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3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548 97 6911 0 0,'0'0'528'0'0,"0"-2"-176"0"0,0 1 19 0 0,-1-6 589 0 0,1 0 1 0 0,-2 0 0 0 0,1 0-1 0 0,-4-9 1 0 0,4 14-888 0 0,0 0-1 0 0,0 0 1 0 0,0 0-1 0 0,0 0 1 0 0,0 0 0 0 0,-1 0-1 0 0,1 0 1 0 0,-1 1-1 0 0,0-1 1 0 0,1 1-1 0 0,-1-1 1 0 0,0 1-1 0 0,0-1 1 0 0,0 1 0 0 0,0 0-1 0 0,0 0 1 0 0,-4-2-1 0 0,-11-2 387 0 0,0 1-1 0 0,-1 0 0 0 0,0 1 0 0 0,1 1 1 0 0,-1 1-1 0 0,-31 2 0 0 0,29 1-98 0 0,1 0-1 0 0,0 2 0 0 0,0 0 1 0 0,0 1-1 0 0,0 1 0 0 0,1 1 1 0 0,-28 14-1 0 0,33-14-218 0 0,0 0 0 0 0,1 1-1 0 0,0 1 1 0 0,0 0 0 0 0,1 0-1 0 0,0 2 1 0 0,1-1 0 0 0,0 1-1 0 0,0 0 1 0 0,-12 21 0 0 0,16-21-112 0 0,1-1 1 0 0,0 1-1 0 0,0 0 0 0 0,1 0 1 0 0,1 0-1 0 0,0 1 0 0 0,1 0 1 0 0,-2 14-1 0 0,4-18-21 0 0,-1 0-1 0 0,1 0 1 0 0,1 0-1 0 0,0 0 1 0 0,0 0-1 0 0,0 0 0 0 0,1 0 1 0 0,1-1-1 0 0,-1 1 1 0 0,1-1-1 0 0,0 1 1 0 0,9 13-1 0 0,-4-8 82 0 0,1 0 0 0 0,1 0 0 0 0,0-1 0 0 0,1-1 0 0 0,0 0 0 0 0,25 19 0 0 0,-27-24-30 0 0,-1-1-1 0 0,1 0 1 0 0,0-1-1 0 0,0 0 1 0 0,0 0-1 0 0,1-1 1 0 0,-1 0-1 0 0,1 0 1 0 0,0-1 0 0 0,0-1-1 0 0,0 0 1 0 0,11 0-1 0 0,-5-1 77 0 0,-1-1 0 0 0,1-1 1 0 0,-1-1-1 0 0,0 0 0 0 0,0-1 0 0 0,0 0 0 0 0,19-9 0 0 0,-16 5-802 0 0,28-18-1 0 0,-28 13-2825 0 0,22-18-1 0 0,-21 14-3577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4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772 11 18719 0 0,'0'0'859'0'0,"-1"0"-26"0"0,-17-3-311 0 0,-24 1 0 0 0,-15-1-698 0 0,-16 0-529 0 0,-163 19-818 0 0,126-8 1514 0 0,28-7 186 0 0,60-2-141 0 0,1 1 0 0 0,-1 0 0 0 0,0 2 0 0 0,-27 6 0 0 0,46-7-34 0 0,-11 0 70 0 0,15 11 97 0 0,0-8-155 0 0,0-1 0 0 0,1 0 0 0 0,-1 0 0 0 0,0 0 0 0 0,1-1-1 0 0,0 1 1 0 0,-1 0 0 0 0,1 0 0 0 0,1-1 0 0 0,2 3 0 0 0,27 24 168 0 0,-10-10-81 0 0,-8-5-26 0 0,-2 0 1 0 0,0 1-1 0 0,0 0 0 0 0,-2 1 1 0 0,0 0-1 0 0,-1 1 1 0 0,0 0-1 0 0,-1 0 0 0 0,-1 1 1 0 0,-1 0-1 0 0,-1 1 0 0 0,5 24 1 0 0,-4-2 40 0 0,-2 0 0 0 0,-1 1 1 0 0,-3-1-1 0 0,-6 67 0 0 0,-4-14 479 0 0,-3-1 0 0 0,-27 92 0 0 0,40-184-528 0 0,0 0-1 0 0,0-1 0 0 0,0 1 0 0 0,-1 0 1 0 0,1 0-1 0 0,0-1 0 0 0,0 1 0 0 0,0 0 0 0 0,0 0 1 0 0,0-1-1 0 0,1 1 0 0 0,-1 0 0 0 0,0 0 0 0 0,0-1 1 0 0,0 1-1 0 0,1 0 0 0 0,-1 0 0 0 0,0-1 0 0 0,1 1 1 0 0,-1 0-1 0 0,0-1 0 0 0,1 1 0 0 0,-1-1 1 0 0,1 1-1 0 0,-1 0 0 0 0,1 0 0 0 0,1 0-29 0 0,0 0 0 0 0,0 0 0 0 0,-1 0 1 0 0,1 0-1 0 0,0-1 0 0 0,0 1 0 0 0,0 0 0 0 0,0-1 0 0 0,0 1 0 0 0,2-1 0 0 0,5 1-57 0 0,1 0-1 0 0,0-1 0 0 0,11-1 1 0 0,324-21 164 0 0,-304 24-111 0 0,-30-1-362 0 0,0 0-1 0 0,19-2 0 0 0,-28 1-436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5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1 401 10591 0 0,'0'0'6283'0'0,"2"-1"-6071"0"0,3 0-39 0 0,0 0-1 0 0,-1-1 1 0 0,1 0 0 0 0,0 0 0 0 0,-1 0 0 0 0,1 0-1 0 0,-1-1 1 0 0,1 0 0 0 0,-1 0 0 0 0,0 0-1 0 0,0 0 1 0 0,-1-1 0 0 0,1 1 0 0 0,-1-1 0 0 0,6-7-1 0 0,5-9 325 0 0,22-41 0 0 0,-33 57-504 0 0,17-35 28 0 0,-1-2 0 0 0,-2 0 1 0 0,22-82-1 0 0,-33 103 46 0 0,-5 18 495 0 0,0 4-396 0 0,2 8-30 0 0,0 0 1 0 0,0 1 0 0 0,-1-1 0 0 0,-1 0 0 0 0,1 16 0 0 0,-2 57 338 0 0,-2-32-225 0 0,2 10 61 0 0,-3 140-342 0 0,0-175-740 0 0,1-19 45 0 0,1 0 0 0 0,1 0 0 0 0,-1 9 1 0 0,4 1-6545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5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68 14743 0 0,'0'0'1720'0'0,"-1"2"-674"0"0,-2 35 2484 0 0,6 23-2948 0 0,1-3-997 0 0,-5-33 383 0 0,5 133-308 0 0,-1-130 283 0 0,0 0 0 0 0,2-1 1 0 0,14 47-1 0 0,-18-70 84 0 0,0 1 1 0 0,1-1-1 0 0,-1 1 0 0 0,1-1 0 0 0,0 0 1 0 0,0 1-1 0 0,0-1 0 0 0,1 0 0 0 0,-1 0 0 0 0,1-1 1 0 0,-1 1-1 0 0,1-1 0 0 0,0 1 0 0 0,0-1 1 0 0,5 3-1 0 0,-5-4-4 0 0,-1 0 0 0 0,0 0 0 0 0,1 0-1 0 0,-1-1 1 0 0,1 1 0 0 0,-1-1 0 0 0,1 1 0 0 0,-1-1 0 0 0,1 0 0 0 0,0 0 0 0 0,-1 0 0 0 0,1 0 0 0 0,-1-1-1 0 0,1 1 1 0 0,-1-1 0 0 0,1 1 0 0 0,-1-1 0 0 0,1 0 0 0 0,-1 0 0 0 0,0 0 0 0 0,1 0 0 0 0,-1 0 0 0 0,3-3 0 0 0,2-1 71 0 0,-1 0 1 0 0,0-1 0 0 0,0 1 0 0 0,-1-1 0 0 0,0 0-1 0 0,0-1 1 0 0,5-7 0 0 0,26-53 389 0 0,-19 34-267 0 0,-11 21-159 0 0,0 0-1 0 0,0 0 0 0 0,-1-1 0 0 0,-1 1 0 0 0,0-1 0 0 0,0 0 0 0 0,-1 0 0 0 0,-1 0 0 0 0,-1 0 0 0 0,0-1 1 0 0,0 1-1 0 0,-1-1 0 0 0,-1 1 0 0 0,0 0 0 0 0,-1-1 0 0 0,-4-16 0 0 0,1 14 33 0 0,0-1 0 0 0,-1 1 0 0 0,-1 1 0 0 0,0-1-1 0 0,-1 1 1 0 0,-1 1 0 0 0,-17-24 0 0 0,21 32-80 0 0,1 1 0 0 0,-1 0 0 0 0,0 0 0 0 0,-1 0 0 0 0,1 1 0 0 0,-1 0 0 0 0,0 0 0 0 0,0 0 0 0 0,0 1 0 0 0,0 0 0 0 0,-1 0 0 0 0,1 0 0 0 0,-1 1 0 0 0,0 0 0 0 0,0 0 0 0 0,0 1 0 0 0,0 0 0 0 0,0 0 0 0 0,0 1 0 0 0,0 0 0 0 0,-8 0 0 0 0,6 1-1 0 0,-1 1 1 0 0,1 0 0 0 0,0 0-1 0 0,-1 1 1 0 0,2 0 0 0 0,-1 1-1 0 0,0 0 1 0 0,0 0 0 0 0,1 1-1 0 0,0 0 1 0 0,0 0-1 0 0,-8 8 1 0 0,3 1-341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6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13 2303 0 0,'-7'-1'18876'0'0,"27"-3"-18718"0"0,0 1-1 0 0,0 1 1 0 0,22 0-1 0 0,64 4-210 0 0,-51 0 35 0 0,62 2-243 0 0,-115-4 306 0 0,-1 0 0 0 0,1 0 1 0 0,-1 0-1 0 0,1 0 0 0 0,-1 0 1 0 0,1 0-1 0 0,-1 1 0 0 0,1-1 1 0 0,-1 1-1 0 0,1-1 0 0 0,-1 1 1 0 0,0 0-1 0 0,1-1 0 0 0,-1 1 1 0 0,0 0-1 0 0,0 0 1 0 0,1 0-1 0 0,-1 0 0 0 0,0 0 1 0 0,0 0-1 0 0,0 0 0 0 0,0 0 1 0 0,0 0-1 0 0,0 1 0 0 0,0 1 1 0 0,1 0 58 0 0,-1 1 0 0 0,0-1 0 0 0,0 1 1 0 0,0 0-1 0 0,-1-1 0 0 0,1 1 0 0 0,-1 4 0 0 0,1-2 14 0 0,15 251 1213 0 0,-10-187-1322 0 0,13 345-5 0 0,-20-385 9 0 0,0 6 73 0 0,-1 0 1 0 0,-14 71-1 0 0,14-101-25 0 0,1 0 1 0 0,-2-1-1 0 0,1 1 0 0 0,-1 0 0 0 0,1-1 1 0 0,-1 1-1 0 0,-1-1 0 0 0,1 0 1 0 0,-1 0-1 0 0,0 0 0 0 0,0-1 0 0 0,-1 0 1 0 0,1 1-1 0 0,-10 5 0 0 0,7-5 11 0 0,0-1 0 0 0,0 0 0 0 0,-1-1 0 0 0,0 0 1 0 0,0 0-1 0 0,0 0 0 0 0,0-1 0 0 0,0 0 0 0 0,0-1 0 0 0,-12 1 0 0 0,-41 0 308 0 0,0-4 1 0 0,-68-10-1 0 0,47 3-464 0 0,47 2-405 0 0,34 6 226 0 0,-1 0-1274 0 0,2 0 1439 0 0,0 1 1 0 0,-1 0 0 0 0,1 0-1 0 0,0-1 1 0 0,0 1-1 0 0,0 0 1 0 0,0 0 0 0 0,0-1-1 0 0,0 1 1 0 0,0 0 0 0 0,0 0-1 0 0,0-1 1 0 0,0 1-1 0 0,0 0 1 0 0,0 0 0 0 0,0-1-1 0 0,0 1 1 0 0,0 0-1 0 0,6-7-1503 0 0,1 0-251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6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3223 0 0,'0'0'19440'0'0,"3"12"-21968"0"0,-3 0 432 0 0,-3-1 1496 0 0,-1-2 24 0 0,0 0-6232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06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0 22775 0 0,'-1'3'1043'0'0,"-1"13"-748"0"0,0-1 0 0 0,0 1 1 0 0,2 0-1 0 0,0 0 0 0 0,4 30 0 0 0,-1-22-493 0 0,-2 44-1 0 0,-1-60 50 0 0,-1 1 0 0 0,-1-1 0 0 0,1 0 0 0 0,-1 0 0 0 0,-1 0 0 0 0,0 0 0 0 0,0 0 0 0 0,0-1 0 0 0,-7 11 0 0 0,-4 3-999 0 0,-26 30 0 0 0,-1-5-4212 0 0,-5 0-1559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4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5 508 4992,'-1'0'413,"-2"1"1170,2 7-1030,1-2-574,1-4-33,3 2 1,-4-3-22,0-1 11,2 0-58,2-2 98,1-1 0,-1 0 1,0 0-1,0 0 0,0 0 0,0-1 1,-1 1-1,1-1 0,-1 0 0,3-4 24,10-10 8,-11 13 3,23-25 28,1 1 0,2 1 0,24-15-39,-35 29-28,-1 2 0,2 0-1,7-1 29,-21 9-58,0 2 0,0-1 0,1 1 0,2-1 58,-8 3-14,1-1 0,0 1 0,0 0 0,0-1-1,0 1 1,-1 1 0,1-1 0,0 0 0,0 1 0,0 0-1,-1-1 1,1 1 0,0 0 14,-2 0 7,0-1 0,-1 1 0,1-1-1,0 1 1,-1 0 0,1-1 0,-1 1 0,1 0 0,-1-1-1,1 1 1,-1 0 0,0-1 0,1 1 0,-1 0-1,0 0 1,1 0 0,-1-1 0,0 1 0,0 0 0,0 0-1,0 0 1,0 0-7,0 22 218,0-20-202,-10 73-28,-15 58 12,4-26 49,8-52 134,-14 39-183,23-82 41,-3 27 21,6-32-42,0 0 1,0 0 0,-1-1 0,0 1 0,-3 6-21,-4 8 92,7-14 14,-2 0 0,1 0 0,-4 4-106,-3 8 201,9-17-170,-1 1 0,1-1 0,-1 0 0,0 0 0,0 0 0,0 0 0,0 0 0,-1-1 0,-1 2-31,2 0-38,0-1 1,0 0-1,1 1 0,-1-1 0,1 1 0,0-1 0,0 1 0,0 0 0,0-1 0,0 1 0,1 0 0,0 3 38,-2 6-542,1-1-343</inkml:trace>
  <inkml:trace contextRef="#ctx0" brushRef="#br0" timeOffset="628.49">717 391 3328,'-1'-3'198,"1"0"0,0 0 1,0 0-1,0 0 0,0 0 0,0 0 1,0 0-1,1 0 0,-1 0 0,1 0 1,0-1-199,0 3 69,-1 0 28,0 0-1,1 0 0,-1 1 0,0-1 0,0 0 0,0 0 0,0 0 0,0 1 0,0-1 0,0 0 0,0 0 0,0 0 0,0 1 0,0-1 0,-1 0 0,1 0 0,0 0-96,-1 1 24,1 0 0,0 0 0,0-1 0,-1 1 0,1 0 0,0 0 0,0 0 0,-1 0 0,1 0 0,0-1 0,-1 1 0,1 0 0,0 0 0,0 0 0,-1 0 0,1 0 0,0 0 0,-1 0 0,1 0 0,0 0 0,-1 0 0,1 0 0,0 0 0,0 1 0,-1-1 0,1 0 0,0 0 0,-1 0-24,-1 1 8,-1 1 0,1-1 0,-1 1 0,1 0 0,0-1 0,-1 1 0,1 0-1,0 1-7,-1 1-3,0 0 0,0 0-1,0 0 1,1 0-1,-1 1 1,1-1-1,0 1 1,1-1-1,-1 1 4,-9 46-151,6-25 40,-3 25 18,2 0 0,3 1 0,3 46 93,0-74 12,1-7 5,0 0 0,5 15-17,-3-13-12,-2-13-21,0-1 0,0 1 1,1-1-1,-1 0 0,1 0 0,1 0 1,-1 0-1,1 0 0,0 0 0,0-1 1,0 1-1,0-1 0,1 0 0,0 0 1,0 0-1,2 1 33,1 0-130,-1-1 1,1 1-1,1-2 1,-1 1-1,0-1 1,1 0 0,0-1-1,0 0 1,-1 0-1,8 0 130,10 2-329,1-2-1,0 0 1,4-2 329,-15-1 183,-1 0 1,0-1-1,1 0 0,-1-1 1,0-1-1,5-1-183,-18 4 86,0 1-1,1-1 1,-1 1 0,0-1-1,1 1 1,-1-1 0,0 0-1,0 0 1,0 0-1,0 1 1,0-1 0,0 0-1,0 0 1,0-1 0,0 1-1,0 0 1,0 0-1,0 0 1,0-2-86,-1 2 67,0 0 1,0 0-1,0 0 0,1-1 1,-2 1-1,1 0 0,0 0 1,0 0-1,0-1 0,0 1 0,-1 0 1,1 0-1,0 0 0,-1 0 1,1 0-1,-1 0 0,0-1 1,1 1-68,-4-4 196,-1-1 0,1 1 0,-1 0 1,0 0-1,0 1 0,-5-4-196,-5-5 94,-1 1 0,-1 1 1,0 1-1,0 0 0,-1 1 0,-7-2-94,22 10 15,-1 0-1,0 0 0,1 1 1,-1 0-1,1 0 0,-1 0 0,0 0 1,1 0-1,-1 1 0,0-1 1,1 1-1,-1 0 0,1 0 1,-1 1-15,-10 3-89,1 1 1,-10 6 88,22-11-2,-5 3-83,0 0 1,0 0 0,0 1 0,1-1 0,0 1 0,-4 5 84,-12 11-1255,9-14-185</inkml:trace>
  <inkml:trace contextRef="#ctx0" brushRef="#br0" timeOffset="1309.27">1194 255 4992,'0'0'45,"-1"0"0,1-1 1,0 1-1,0 0 0,0 0 1,0 0-1,0-1 0,0 1 1,0 0-1,0 0 0,0 0 1,0-1-1,0 1 0,0 0 1,0 0-1,0 0 0,0 0 1,0-1-1,0 1 0,1 0 1,-1 0-1,0 0 0,0 0 1,0-1-1,0 1 0,0 0 1,0 0-1,0 0 0,1 0 1,-1 0-1,0-1 0,0 1 1,0 0-1,0 0 0,1 0 1,-1 0-1,0 0 0,0 0 0,0 0 1,0 0-1,1 0 0,-1 0 1,0 0-1,0 0 0,0 0 1,1 0-1,-1 0 0,0 0 1,0 0-1,0 0 0,1 0 1,-1 0-1,0 0 0,0 0 1,0 0-1,0 0 0,1 0 1,-1 0-1,0 0 0,0 0 1,0 1-46,1-1 71,0 1 0,-1-1 0,1 1-1,0-1 1,-1 1 0,1 0 0,-1 0 0,1-1 0,-1 1 0,1 0 0,-1 0 0,1-1 0,-1 1 0,0 0 0,1 1-71,7 47-280,3 49 280,-6-42-131,6 34-111,9 115 68,-18-172 329,-1 0 0,-4 22-155,3-51-4,-1-1 1,0 1 0,0-1-1,0 0 1,0 1-1,0-1 1,-1 0 0,0 0-1,1 0 1,-1 0-1,-1 0 4,3-7 108,-1 0-1,1 0 0,0 1 1,0-1-1,0 0 0,1 0 1,-1 0-1,1-1-107,32-67-336,-30 64 274,1 1 0,0-1 0,1 1-1,0 0 1,0 0 0,1 0 0,-1 0 0,1 1 0,1 0 0,-1 1-1,3-2 63,-5 4-3,0 0 1,0 1-1,0-1 0,1 1 0,-1 0 0,1 0 0,0 1 0,0-1 0,-1 1 1,1 0-1,0 0 0,0 1 0,0-1 0,0 1 0,0 0 0,0 1 0,0-1 1,0 1-1,0 0 0,4 1 3,-5-1-46,6 3 72,0-1 1,0 1-1,-1 0 1,8 5-27,-14-8 5,-1 1 0,1 0 0,-1 0 0,0 0 0,1 0 0,-1 0-1,0 0 1,0 0 0,-1 1 0,1-1 0,0 1 0,-1-1 0,1 1 0,-1 0 0,0-1 0,0 1 0,0 0 0,0 0 0,0 3-5,-1 0 9,0 1 0,0-1 0,0 1 0,-1-1 0,0 1 0,0-1 0,-1 1 0,0-1 0,-2 6-9,-1 1 116,-1 0 0,-1 0 0,0-1-1,-1 2-115,-3 1 217,-1-1-1,0 0 1,0-1 0,-2 0-1,0-1-216,9-8 135,-1 0 0,0 0 0,0 0 0,0-1 1,-1 0-1,1 0 0,-4 1-135,5-2-21,0-1 1,1 0-1,-1 0 1,0 0-1,0 0 1,0-1-1,0 1 1,1-1-1,-1 0 1,0-1-1,-2 0 21,-6-6-2384,11 4-53</inkml:trace>
  <inkml:trace contextRef="#ctx0" brushRef="#br0" timeOffset="1642.04">1612 753 3712,'3'-1'129,"0"1"0,0-1 0,0 1 0,1 0 0,-1 0 1,0 0-1,0 1 0,0-1 0,0 1 0,0-1 0,0 1 0,0 0 0,0 0 0,0 1 1,2 0-130,-1 1 56,0 0 0,0 0 0,0 0 0,-1 0 0,1 1 1,-1-1-1,0 1 0,0 0 0,2 3-56,1 4 8,0 0 1,0 0-1,-1 1 1,-1-1-1,0 1 1,-1 1-1,1 6-8,0 5-215,-2 0 0,0 0 0,-2 1 215,0-23-1616,-3-2-512</inkml:trace>
  <inkml:trace contextRef="#ctx0" brushRef="#br0" timeOffset="1975.29">1746 613 5760,'-3'-8'2176,"-2"8"-1664,10 8 192,-5-8 32,3 3-512,-3 2-192,0-5-896,0 4-384,-3 7-1280,3-6-544</inkml:trace>
  <inkml:trace contextRef="#ctx0" brushRef="#br0" timeOffset="1976.29">1862 0 4736,'2'7'447,"1"-1"1,0 0 0,0-1-1,1 1 1,2 3-448,12 19 7,-4 4 55,-1 1-1,-1-1 0,-2 2 1,2 16-62,21 138 214,-20-102-130,-7-45-55,-2-1 0,-2 1 0,-2 1-1,-1-1 1,-3 8-29,-3-26-388,5-21 88,1 1 1,0-1 0,1 0-1,-1 1 1,0-1 0,1 1-1,-1-1 1,1 1 0,0-1 299,0 7-1835</inkml:trace>
  <inkml:trace contextRef="#ctx0" brushRef="#br0" timeOffset="2330.73">1896 597 4736,'-3'-23'1589,"2"18"-901,1 5-80,0 0-59,0 0-495,17 4-487,-15-3 425,-1 0 1,1-1-1,0 1 0,0-1 1,-1 1-1,1-1 1,0 0-1,0 0 0,1 1 8,9-2-11,0 1 0,0-1 0,0-1-1,0 0 1,0-1 0,-1 0 0,1-1-1,-1 0 1,8-4 11,29-14-1085,-20 10-1446,-7 4 254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15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44 6271 0 0,'0'0'571'0'0,"-2"-6"-462"0"0,0 1-23 0 0,2 4 354 0 0,-3-2 614 0 0,3 2-903 0 0,0 1 1 0 0,0-1-1 0 0,0 1 0 0 0,-1-1 1 0 0,1 1-1 0 0,0-1 1 0 0,0 1-1 0 0,-1 0 0 0 0,1-1 1 0 0,0 1-1 0 0,0 0 1 0 0,-1-1-1 0 0,1 1 1 0 0,0 0-1 0 0,-1-1 0 0 0,1 1 1 0 0,-1 0-1 0 0,1 0 1 0 0,0-1-1 0 0,-1 1 0 0 0,1 0 1 0 0,-1 0-1 0 0,0-1 1 0 0,-1 1-90 0 0,0 1 0 0 0,-1-1 1 0 0,1 0-1 0 0,0 1 1 0 0,0-1-1 0 0,-1 1 1 0 0,1 0-1 0 0,0-1 0 0 0,0 1 1 0 0,0 0-1 0 0,0 0 1 0 0,0 1-1 0 0,0-1 1 0 0,0 0-1 0 0,0 1 0 0 0,1-1 1 0 0,-4 4-1 0 0,0 2 168 0 0,0-1 0 0 0,0 1 0 0 0,-6 14 0 0 0,11-21-216 0 0,-10 19 312 0 0,1 0-1 0 0,-7 21 1 0 0,-6 13 103 0 0,16-40-325 0 0,0 0 0 0 0,1 0 0 0 0,1 0 0 0 0,0 1 0 0 0,-2 14 1 0 0,5-18-98 0 0,1 0 0 0 0,0 0 1 0 0,0 0-1 0 0,1 0 0 0 0,1-1 1 0 0,-1 1-1 0 0,6 14 0 0 0,-1-4-1 0 0,2-1-1 0 0,15 29 0 0 0,-2-11-5 0 0,-2-8 43 0 0,0-6 138 0 0,-11-13-90 0 0,0-3-22 0 0,-6-5-39 0 0,0-1-1 0 0,0 0 0 0 0,0 0 1 0 0,0-1-1 0 0,0 1 0 0 0,0 0 1 0 0,0-1-1 0 0,0 1 0 0 0,0-1 1 0 0,1 1-1 0 0,-1-1 0 0 0,0 0 1 0 0,0 0-1 0 0,4-1 1 0 0,-2 1 9 0 0,-3 0-22 0 0,1-1 0 0 0,-1 0 0 0 0,1 0-1 0 0,-1 0 1 0 0,0 0 0 0 0,1 0 0 0 0,-1 0 0 0 0,0 0-1 0 0,2-2 1 0 0,0 0 23 0 0,2-1-13 0 0,3-3 33 0 0,0 0 0 0 0,0 0 0 0 0,-1-1 0 0 0,0 0 0 0 0,0-1 0 0 0,-1 1 0 0 0,6-11 0 0 0,-9 13-41 0 0,0 0 0 0 0,-1 1 1 0 0,0-1-1 0 0,0 0 0 0 0,0 0 0 0 0,0 0 1 0 0,-1-1-1 0 0,0 1 0 0 0,-1 0 0 0 0,1 0 1 0 0,-1-1-1 0 0,0 1 0 0 0,-2-9 1 0 0,1-10 123 0 0,1 18-101 0 0,1-1-1 0 0,-1 1 1 0 0,1 0-1 0 0,1-1 0 0 0,-1 1 1 0 0,4-8-1 0 0,1 1 44 0 0,0 0 0 0 0,14-21-1 0 0,-15 27-84 0 0,2 1 11 0 0,-6 6-6 0 0,0 1-1 0 0,-1-1 1 0 0,1 1 0 0 0,0-1-1 0 0,-1 1 1 0 0,1-1 0 0 0,-1 0-1 0 0,1 1 1 0 0,-1-1 0 0 0,1 0 0 0 0,-1 1-1 0 0,1-1 1 0 0,-1 0 0 0 0,0 0-1 0 0,1 0 1 0 0,-1 1 0 0 0,0-1-1 0 0,0 0 1 0 0,1 0 0 0 0,-1-1-1 0 0,0-1 11 0 0,1 1 7 0 0,0 0 0 0 0,-1 0 1 0 0,1 0-1 0 0,-1 0 0 0 0,1 0 0 0 0,-1-1 0 0 0,0 1 0 0 0,0 0 0 0 0,0 0 0 0 0,0-1 0 0 0,0 1 0 0 0,0 0 1 0 0,-1 0-1 0 0,1 0 0 0 0,-1-1 0 0 0,0 1 0 0 0,-1-3 0 0 0,-1-3 79 0 0,2 3-56 0 0,0 0 0 0 0,0 0 0 0 0,-1 0 0 0 0,0 1 0 0 0,0-1 0 0 0,0 1 1 0 0,-1-1-1 0 0,1 1 0 0 0,-1 0 0 0 0,0 0 0 0 0,0 0 0 0 0,-1 0 0 0 0,1 0 0 0 0,-1 1 0 0 0,1 0 0 0 0,-6-4 1 0 0,-2 0 11 0 0,-1 0 0 0 0,2-1 1 0 0,-1-1-1 0 0,1 0 0 0 0,-16-17 1 0 0,22 20 11 0 0,2 1 27 0 0,1 2-99 0 0,-8-6 57 0 0,7 7-64 0 0,-1 0 0 0 0,0 0 0 0 0,0 0 0 0 0,-1 1 0 0 0,1-1 0 0 0,0 1 0 0 0,0-1 0 0 0,-1 1 0 0 0,1 0 0 0 0,-1 1 0 0 0,1-1 0 0 0,-1 0 0 0 0,1 1 0 0 0,-1 0 0 0 0,1 0 0 0 0,-1 0 0 0 0,1 0 0 0 0,-1 1 0 0 0,-4 0 0 0 0,-6 2-723 0 0,0 1-1 0 0,0 1 0 0 0,-16 8 0 0 0,23-11 77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2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407 77 1839 0 0,'0'0'2472'0'0,"2"-1"-2312"0"0,4-2 11 0 0,-4 2 538 0 0,6-7 757 0 0,-6 6-369 0 0,0 1-686 0 0,-1 0-1 0 0,1-1 1 0 0,-1 1-1 0 0,1-1 1 0 0,-1 1-1 0 0,1-1 1 0 0,-1 1-1 0 0,1-3 1 0 0,-1 3-292 0 0,-1 0 0 0 0,0 0 0 0 0,0 0 0 0 0,0 0 0 0 0,1 0 0 0 0,-1 0 0 0 0,0 0 0 0 0,0 0 0 0 0,0 1 0 0 0,-1-1 0 0 0,1 0 0 0 0,0 0 0 0 0,0 0 0 0 0,0 0 0 0 0,-1 0 0 0 0,1 0 0 0 0,0 1-1 0 0,-1-1 1 0 0,1 0 0 0 0,-1 0 0 0 0,1 0 0 0 0,-1 1 0 0 0,1-1 0 0 0,-2-1 0 0 0,0 0-5 0 0,-1 0 0 0 0,0-1-1 0 0,1 1 1 0 0,-1 1 0 0 0,0-1-1 0 0,0 0 1 0 0,0 1 0 0 0,0-1-1 0 0,0 1 1 0 0,0 0 0 0 0,0 0-1 0 0,0 0 1 0 0,0 0 0 0 0,-1 1-1 0 0,1-1 1 0 0,0 1 0 0 0,-1 0-1 0 0,-5 0 1 0 0,-4 1 54 0 0,0 0-1 0 0,0 1 1 0 0,-20 6 0 0 0,13-2-95 0 0,0 1-1 0 0,0 2 1 0 0,1 0 0 0 0,0 0-1 0 0,1 2 1 0 0,0 0 0 0 0,1 2 0 0 0,0-1-1 0 0,1 2 1 0 0,0 0 0 0 0,1 1-1 0 0,-24 31 1 0 0,30-33-27 0 0,-12 23-1 0 0,19-32-26 0 0,-4 14 37 0 0,4-7-14 0 0,-1 2-10 0 0,1 1 0 0 0,1-1 0 0 0,0 26 0 0 0,1-34-25 0 0,1 0 0 0 0,-1 0 0 0 0,1 1 0 0 0,0-1 0 0 0,0 0 0 0 0,0 0 0 0 0,4 9-1 0 0,0-3 3 0 0,-4-7-8 0 0,1 0 0 0 0,-1 0 0 0 0,1 0-1 0 0,0 0 1 0 0,1 0 0 0 0,-1 0 0 0 0,1 0-1 0 0,-1-1 1 0 0,1 1 0 0 0,0-1 0 0 0,0 0-1 0 0,1 0 1 0 0,6 5 0 0 0,3 3 52 0 0,-3-3 11 0 0,1-1-1 0 0,-1 1 0 0 0,1-2 1 0 0,0 1-1 0 0,1-2 1 0 0,-1 1-1 0 0,1-2 0 0 0,0 1 1 0 0,0-2-1 0 0,1 1 1 0 0,-1-2-1 0 0,1 0 1 0 0,0 0-1 0 0,-1-1 0 0 0,1-1 1 0 0,0 0-1 0 0,16-3 1 0 0,-4-1 211 0 0,0-2 1 0 0,0 0 0 0 0,-1-2 0 0 0,30-14 0 0 0,4-1 179 0 0,-16 8-231 0 0,-5 0-6 0 0,43-9 0 0 0,-78 24-283 0 0,-9 0-4112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3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606 1 8287 0 0,'0'0'2870'0'0,"-10"5"-489"0"0,-12-1-1869 0 0,-1-1 0 0 0,0-1 0 0 0,0-2 0 0 0,-43-3 0 0 0,31 1-21 0 0,-40 2-1 0 0,41 3-489 0 0,1 0 0 0 0,0 3 0 0 0,-1 0 0 0 0,2 2 0 0 0,-1 2 0 0 0,1 1 0 0 0,-47 23 0 0 0,78-34 50 0 0,0 1-1 0 0,0-1 0 0 0,0 1 1 0 0,0 0-1 0 0,0-1 1 0 0,0 1-1 0 0,0 0 0 0 0,0 0 1 0 0,0-1-1 0 0,0 1 0 0 0,0 0 1 0 0,1 0-1 0 0,-1 0 1 0 0,0 0-1 0 0,1 0 0 0 0,-1 0 1 0 0,0 0-1 0 0,1 1 1 0 0,-1-1-1 0 0,1 0 0 0 0,0 0 1 0 0,-1 0-1 0 0,1 0 0 0 0,0 1 1 0 0,0-1-1 0 0,0 0 1 0 0,0 3-1 0 0,0-1-15 0 0,1 0 1 0 0,0 0 0 0 0,0 0-1 0 0,1 0 1 0 0,-1-1-1 0 0,0 1 1 0 0,4 5-1 0 0,0-1 58 0 0,24 41 187 0 0,-19-35-250 0 0,-2 1 0 0 0,0 0 0 0 0,-1 0 0 0 0,0 1 0 0 0,8 24 0 0 0,-2 13 13 0 0,22 95 127 0 0,-32-126 17 0 0,0 0 1 0 0,-2 1-1 0 0,0-1 1 0 0,-2 0-1 0 0,-2 24 1 0 0,-6 4 273 0 0,4-26-338 0 0,1 1 1 0 0,1 0-1 0 0,1 25 0 0 0,2-48-110 0 0,1-1 1 0 0,-1 1-1 0 0,0 0 0 0 0,0-1 0 0 0,1 1 0 0 0,-1 0 0 0 0,1-1 1 0 0,-1 1-1 0 0,1-1 0 0 0,-1 1 0 0 0,1-1 0 0 0,-1 1 0 0 0,1-1 1 0 0,-1 0-1 0 0,1 1 0 0 0,0-1 0 0 0,-1 1 0 0 0,1-1 1 0 0,0 0-1 0 0,-1 0 0 0 0,2 1 0 0 0,14 4 286 0 0,-4-5-109 0 0,0 0-1 0 0,-1 0 1 0 0,22-4-1 0 0,11-1-7 0 0,31 1-28 0 0,35 0 23 0 0,37-2-30 0 0,-114 3-83 0 0,-31 2-38 0 0,2-1-142 0 0,-4 2 92 0 0,0 0 0 0 0,0 0-1 0 0,1 0 1 0 0,-1 0 0 0 0,0 0 0 0 0,1 0 0 0 0,-1 0-1 0 0,0 0 1 0 0,0-1 0 0 0,1 1 0 0 0,-1 0-1 0 0,0 0 1 0 0,0 0 0 0 0,1 0 0 0 0,-1 0-1 0 0,0-1 1 0 0,0 1 0 0 0,0 0 0 0 0,1 0-1 0 0,-1-1 1 0 0,0 1 0 0 0,0 0 0 0 0,0 0 0 0 0,0 0-1 0 0,1-1 1 0 0,-1 1 0 0 0,3-16-2651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3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8 10591 0 0,'0'0'819'0'0,"-1"-8"6140"0"0,0 13-6546 0 0,0 0 1 0 0,0 0 0 0 0,0 0-1 0 0,-3 7 1 0 0,-2 6 187 0 0,3 0-424 0 0,0 0 0 0 0,2 0 0 0 0,0 0 1 0 0,1 0-1 0 0,0 0 0 0 0,2 0 0 0 0,7 35 0 0 0,-6-41-177 0 0,-1-6 0 0 0,8 5 0 0 0,-9-8 3 0 0,0 0-8 0 0,12 3 84 0 0,-11-5-68 0 0,1 0-1 0 0,-1 0 0 0 0,0 0 0 0 0,1-1 0 0 0,-1 0 0 0 0,1 1 1 0 0,-1-1-1 0 0,1 0 0 0 0,0 0 0 0 0,-1 0 0 0 0,1 0 0 0 0,-1-1 1 0 0,1 1-1 0 0,-1-1 0 0 0,1 0 0 0 0,-1 1 0 0 0,0-1 0 0 0,1 0 0 0 0,-1 0 1 0 0,0-1-1 0 0,0 1 0 0 0,0 0 0 0 0,3-3 0 0 0,0 1-490 0 0,-1-1 0 0 0,1 0 1 0 0,6-8-1 0 0,7-14-6079 0 0,-10 11 388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18 4143 0 0,'-2'0'319'0'0,"-3"0"-146"0"0,0 0 0 0 0,0-1 0 0 0,0 1-1 0 0,-18-8 12790 0 0,23 0-14787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4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8 15631 0 0,'-2'0'719'0'0,"0"0"-451"0"0,-25 7 4305 0 0,69-1-4285 0 0,-28-4-284 0 0,-1-1-1 0 0,1 0 1 0 0,17-2-1 0 0,7 1 66 0 0,-9-1-11 0 0,0-1 1 0 0,48-9-1 0 0,-15 1 580 0 0,-61 10-487 0 0,1 0 27 0 0,1 1-116 0 0,-1 0-1 0 0,0 0 0 0 0,0 0 0 0 0,1 0 0 0 0,-1 0 0 0 0,0 1 0 0 0,0-1 0 0 0,0 1 1 0 0,0-1-1 0 0,-1 1 0 0 0,1-1 0 0 0,0 1 0 0 0,-1 0 0 0 0,1 0 0 0 0,-1 0 0 0 0,1 0 1 0 0,-1 0-1 0 0,0 0 0 0 0,0 1 0 0 0,0-1 0 0 0,0 0 0 0 0,0 1 0 0 0,0 2 0 0 0,2 7 53 0 0,-1 1 0 0 0,-1-1-1 0 0,1 19 1 0 0,-1-11-61 0 0,5 91 110 0 0,18 241 218 0 0,-19-229-300 0 0,-5-121 227 0 0,0 0-179 0 0,0-2-109 0 0,0 0 0 0 0,0 1 0 0 0,0-1 0 0 0,0 0 0 0 0,0 0 0 0 0,0 1 0 0 0,0-1 0 0 0,0 0 0 0 0,0 1 0 0 0,0-1 0 0 0,0 0 0 0 0,0 0 0 0 0,0 1 0 0 0,0-1 0 0 0,0 0 0 0 0,0 0 0 0 0,0 1-1 0 0,0-1 1 0 0,-1 0 0 0 0,1 0 0 0 0,0 1 0 0 0,0-1 0 0 0,0 0 0 0 0,0 0 0 0 0,-1 1 0 0 0,1-1 0 0 0,0 0 0 0 0,-33-4 60 0 0,6-1 47 0 0,-38 1 0 0 0,36 5-102 0 0,0 1 1 0 0,0 2-1 0 0,-35 8 0 0 0,-82 32-33 0 0,144-44 7 0 0,-59 24-421 0 0,59-23-58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5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17503 0 0,'0'0'4408'0'0,"-5"9"-1616"0"0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8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 1839 0 0,'-14'-2'16448'0'0,"30"11"-15787"0"0,1 0 0 0 0,27 10-1 0 0,-34-16-624 0 0,0 0 0 0 0,0 0-1 0 0,0-1 1 0 0,0 0 0 0 0,0-1-1 0 0,17 0 1 0 0,21-2-18 0 0,-21 1-533 0 0,0-1-1 0 0,1-1 0 0 0,32-7 0 0 0,-57 8-740 0 0,4-3-51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29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59 17391 0 0,'-5'0'99'0'0,"4"-1"36"0"0,-1 1 0 0 0,0-1 0 0 0,0 1 1 0 0,1-1-1 0 0,-1 0 0 0 0,0 1 0 0 0,1-1 0 0 0,-1 0 0 0 0,1 0 0 0 0,-1 0 0 0 0,1 0 1 0 0,-1 0-1 0 0,-1-2 0 0 0,3 2-71 0 0,-1 1-1 0 0,1-1 1 0 0,0 1 0 0 0,-1-1-1 0 0,1 1 1 0 0,-1-1 0 0 0,1 1 0 0 0,0-1-1 0 0,-1 1 1 0 0,1-1 0 0 0,0 1 0 0 0,-1-1-1 0 0,1 1 1 0 0,0-1 0 0 0,0 0-1 0 0,0 1 1 0 0,0-1 0 0 0,-1 0 0 0 0,1 1-1 0 0,0-1 1 0 0,0 0 0 0 0,0 1-1 0 0,0-1 1 0 0,1 1 0 0 0,-1-1 0 0 0,0 0-1 0 0,0 1 1 0 0,0-1 0 0 0,0 0-1 0 0,1 1 1 0 0,-1-1 0 0 0,0 1 0 0 0,0-1-1 0 0,1 1 1 0 0,-1-1 0 0 0,1 1-1 0 0,-1-1 1 0 0,0 1 0 0 0,1-1 0 0 0,-1 1-1 0 0,1-1 1 0 0,1-1 24 0 0,1 0-1 0 0,-1 0 1 0 0,0 0 0 0 0,0 0-1 0 0,1 1 1 0 0,-1-1 0 0 0,4 0-1 0 0,-1 0-40 0 0,-1 1-1 0 0,0 0 1 0 0,1 0 0 0 0,-1 0-1 0 0,1 1 1 0 0,-1 0-1 0 0,1 0 1 0 0,8 1 0 0 0,39 9 55 0 0,-28-5-45 0 0,25 2-498 0 0,0-1 1 0 0,0-3 0 0 0,99-6 0 0 0,-98-1-642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31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15 371 12727 0 0,'0'0'580'0'0,"-1"1"-10"0"0,-12 10 2856 0 0,22-29-2592 0 0,6-7-183 0 0,1 2 0 0 0,21-25 0 0 0,7-11-250 0 0,-20 26-325 0 0,33-54 84 0 0,-9 14-96 0 0,-41 64-64 0 0,-2 3 20 0 0,-4 5 75 0 0,13 8 162 0 0,-10-1-209 0 0,0 0 0 0 0,0 1 0 0 0,0 0 0 0 0,-1 0 0 0 0,0 0 0 0 0,0 0 0 0 0,0 0 0 0 0,-1 1 0 0 0,-1-1 0 0 0,1 1 0 0 0,-1 0 0 0 0,0 9 0 0 0,1 16 81 0 0,-5 50 1 0 0,2-68-89 0 0,-4 61 146 0 0,-16 79-1 0 0,3-98-414 0 0,18-56-45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1019 1664,'0'0'528,"0"0"-518,0 1 1,0-1 0,0 0-1,0 0 1,0 0-1,0 0 1,0 0-1,0 1 1,-1-1-1,1 0 1,0 0-1,0 0 1,0 0-1,1 0 1,-1 1-1,0-1 1,0 0-1,0 0 1,0 0-1,0 0 1,0 0 0,0 1-1,0-1 1,0 0-1,0 0 1,0 0-1,0 0 1,0 0-1,0 0 1,1 1-1,-1-1 1,0 0-1,0 0 1,0 0-1,0 0 1,0 0-1,0 0 1,1 0-11,50 3-245,-28-4 245,0-2-1,-1 0 1,0-1 0,18-7 0,12-2 49,-42 11-37,74-17-27,2 4 0,-1 3 1,7 4 14,-86 7 7,47-1 44,24-5-51,-61 4 50,1 0 1,-1-1 0,0-1 0,0 0-1,0-1 1,11-6-51,4-1 177,-11 7-247,-18 6 123,-2 0 43,0 0 27,0 0 5,-2 0-11,-2-1-96,0 1 0,0 0-1,-1 1 1,1-1 0,0 1 0,0 0-1,0 0 1,0 0 0,1 1 0,-1-1-1,0 1 1,0 0 0,1 0 0,-1 0-1,1 0 1,0 1 0,0-1 0,-2 3-21,-4 2 5,-39 36-245,36-34 253,-1 0 1,-1-2-1,0 0 0,0 0 1,0-1-1,-1-1 0,0 0 1,-15 2-14,-117 19 173,89-16-368,15-6 537,0-1 0,-41-2-342,47-1-481,51 7 604,-7-6-147,1-1 0,-1 0 1,0 0-1,1 0 0,-1-1 1,0 0-1,3-1 24,17-3 27,116-3-277,-86 7 150,-1-3 0,0-3 1,34-8 99,-22-4 48,-2-3 0,-1-2 0,7-7-48,73-25 277,-145 56-261,1 0-1,-1-1 1,1 1 0,-1 0-1,0 0 1,1-1 0,-1 1-1,1 0 1,-1-1 0,0 1-1,1-1 1,-1 1 0,0 0-1,0-1 1,1 1-1,-1-1 1,0 1 0,0-1-1,0 1 1,1 0 0,-1-1-1,0 1 1,0-1 0,0 1-1,0-1 1,0 1 0,0-1-1,0 1 1,0-1 0,0 1-1,0-1-15,-6-16 210,2 7-190,-50-398 299,46 334-254,-14-54-156,19 106 186,-6-22-95,7 37 7,0-1-1,-1 0 0,0 1 0,-1 0 0,0-1 0,0 2 1,-2-3-7,-5-3 224,6 9-283,-7-9 118,10 10-56,1 0 0,0 1 0,0 0 0,-1-1 0,1 1 0,-1 0 0,0-1 0,1 1 0,-1 0 0,0 0 0,1 1 0,-1-1 0,0 0 0,0 0 0,0 1 0,0-1-3,-17-3 167,1-1 0,0-1 1,-3-2-168,-12-4 132,23 10-121,1 0 0,0 1-1,0 0 1,-1 1 0,1 0-1,0 0 1,-2 1-11,-19 0 0,-439 2 357,284 5-330,94 0-150,34-7 267,-27 6-144,74-6-37,4-1 9,0 1 0,0 0 0,0 0 0,-4 1 28,10-1-2,0-1 0,-1 0 0,1 0 1,0 0-1,0 0 0,0 0 0,0 1 0,0-1 0,0 0 1,0 0-1,0 0 0,-1 0 0,1 1 0,0-1 0,0 0 1,0 0-1,0 0 0,0 1 0,0-1 0,0 0 1,0 0-1,0 0 0,0 1 0,0-1 0,0 0 0,0 0 1,0 0-1,1 1 0,-1-1 0,0 0 0,0 0 0,0 0 1,0 0-1,0 1 0,0-1 0,0 0 0,0 0 0,1 0 1,-1 0-1,0 1 2,9 12-150,-7-11 129,-1 0 0,1 0 1,-1 0-1,1 1 0,-1-1 1,0 1-1,0 0 21,1 16 58,-2-13-55,1 0 0,0 0-1,0 0 1,1 2-3,2 6-4,1 0 1,-2 0-1,0 0 0,-1 0 0,0 0 0,-1 1 0,0 4 4,-11 104-5,-5-1 0,-21 77 5,-5-9 90,33-152-124,3 0-1,0 0 0,3 0 1,1 28 34,1-60 10,0-1 0,1 1 0,-1-1 0,1 1 0,0-1 0,0 0 0,1 1 0,0-1 0,0 1-10,6 6 6</inkml:trace>
  <inkml:trace contextRef="#ctx0" brushRef="#br0" timeOffset="346.29">299 1188 5664,'8'11'-32,"2"-3"-32,-7 0 0</inkml:trace>
  <inkml:trace contextRef="#ctx0" brushRef="#br0" timeOffset="704.4">330 1219 5632,'0'0'144,"0"0"74,0 0 60,0 0 10,0 0-43,0 0-170,0 0-65,2 0-74,3-1 46,-1 1 0,1-1 0,0 0 0,-1-1 0,1 1 0,-1-1 0,0 0 0,5-2 18,26-10-154,6 1 41,-29 8 142,0 1-1,1 0 1,7-1-29,4 0-17,-1-2 1,0-1-1,0-1 0,-1 0 1,1-3 16,2 0-8,11-8 41,6-3-130,-34 20 56,8-5-768,0 2-1,1 0 1,14-2 809,-10 3-2085</inkml:trace>
  <inkml:trace contextRef="#ctx0" brushRef="#br0" timeOffset="3163.08">124 1429 896,'-3'2'142,"3"-1"-4,0 0-120,1-1 1,-1 1-1,1 0 0,-1 0 1,0-1-1,0 1 0,1 0 1,-1 0-1,0-1 0,0 1 1,0 0-1,0 0 1,0 0-1,0-1 0,0 1 1,0 0-1,0 0-18,-5 34 709,8 155-341,11 30-368,-8-127-32,-4-43-69,7 39 101,-8-80 0,0 1 0,-1 0 0,0 4 0,-1-8 0,1 0 0,0 0 0,0 0 0,0 0 0,1 0 0,0 0 0,0 0 0,1-1 0,-1 1 0,2 1 0,1 0 11,-3-6 85,16-4 1061,28-18-1036,2-1-221,54-10 116,-74 23-80,0 1 0,2 2 64,41-12 48,50-18 112,-94 29-149,1 1-1,0 1 0,17-1-10,83-2-27,-59 5-46,56 1-55,-70 2 144,0-2 0,43-8-16,-37-1-85,-21 3 111,33-2-26,107-13 86,-166 23-81</inkml:trace>
  <inkml:trace contextRef="#ctx0" brushRef="#br0" timeOffset="3493.23">1685 1984 4064,'0'0'288,"0"0"-192,0 0-64,0 0-32,0 0 64,0 0-96,5-5-64</inkml:trace>
  <inkml:trace contextRef="#ctx0" brushRef="#br0" timeOffset="3829.01">1690 1971 5280,'-2'-53'807,"-3"-12"-807,1 27 142,-17-143-84,14 139-25,-2 1-1,-2-1 0,-5-9-32,11 40 6,1 0-1,-2 0 1,1 1 0,-1 0 0,-1 0 0,0 1 0,0-1-1,-1 1 1,0 1 0,-1 0 0,-3-2-6,4 4 3,-1 1 1,0 1 0,-8-4-4,8 4 95,-9 1-20,-10-6-6,-26-6-69,50 14-3,1 1-1,-1 0 1,1 0-1,-1 0 1,1 0-1,0 1 1,-1-1-1,1 1 1,0 0-1,-1 0 1,1 0-1,-2 2 4,-17 4-16,-34 4-97,-22 0 113,13-2 11,22-2 15,-1-2 0,0-2-1,0-2 1,1-2-1,-21-3-25,21-2 3,-13 2-3,40 4-3,0 0 1,1 1-1,-1 1 0,0 0 1,-5 2 2,-48 17-62,0 3 1,2 2-1,0 5 62,-97 37-66,150-63 62,0 0-1,0-1 0,0 0 1,-1-1-1,1-1 1,-1 0-1,-4-1 5,5-1-389</inkml:trace>
  <inkml:trace contextRef="#ctx0" brushRef="#br0" timeOffset="4909.62">97 2503 2560,'-1'0'66,"1"0"-1,0 0 1,-1 0-1,1 1 1,0-1 0,0 0-1,-1 0 1,1 1-1,0-1 1,0 0 0,0 1-1,0-1 1,-1 0 0,1 0-1,0 1 1,0-1-1,0 0 1,0 1 0,0-1-1,0 0 1,0 1 0,0-1-1,0 0 1,0 1-1,0-1 1,0 0 0,0 1-66,0 16 14,0-8-3,3 61-59,3 3 48,0 0-74,-3 5 74,-3 300-6,-3-310 128,-7 41-122,5-63 204,3-26-106,-2 21 497,1 20-595,2-61 0,1 1 0,0-1 0,0 0 0,0 0 0,0 1 0,0-1 0,0 0 0,0 0 0,0 1 0,0-1 0,0 0 0,0 0 0,0 1 0,0-1 0,0 0 0,0 0 0,0 0 0,0 1 0,0-1 0,0 0 0,1 0 0,-1 1 0,0-1 0,0 0 0,0 0 0,0 0 0,0 1 0,1-1 0,-1 0 0,0 0 0,0 0 0,0 0 0,1 1 0,-1-1 0,0 0 0,0 0 0,0 0 0,1 0 0,-1 0 0,0 0 0,0 0 0,1 0 0,-1 0 0,0 0 0,0 0 0,1 0 0,-1 0 0,0 0 0,0 0 0,1 0 0,-1 0 0,0 0 0,7-4 0,0 0 0,0 0 0,0 0 0,4-5 0,-5 5 0,1-1 0,-1 1 0,1 0 0,1 0 0,15-4 1,0 1 0,0 1 0,0 1-1,1 1 1,0 2 0,21-1-1,-5 3-7,36 4 7,-48-1 12,1-2 1,-1-1-1,1-1 1,27-4-13,2-9-46,-1-2 0,-1-3-1,3-4 47,-15 6 27,1 1 5,118-42-103,-122 46 98,0 2 0,1 2 1,6 1-28,33-2 139,-23 4-150,0-3 0,-1-2 0,56-17 11,-88 18 20,-4 2-10,0 0 0,0 1 0,1 1 0,0 1 0,0 1 0,11 0-10,-28 3 123</inkml:trace>
  <inkml:trace contextRef="#ctx0" brushRef="#br0" timeOffset="5435.94">1852 3172 6080,'-1'-5'100,"0"0"0,0 0 0,0 0 0,-1 0 1,0 0-1,0 0 0,0 0 0,-2-2-100,-2-5 31,-7-21-102,2 0 0,1 0 1,2-1-1,-3-21 71,-1-26-98,4-1 1,3 0-1,5-75 98,1 138 19,0 10-6,0 0 1,-1 0 0,0 0-1,0 0 1,-1 0-1,0 0 1,-1 0-1,0 0 1,0 1-1,-3-6-13,3 12 14,1 0 0,-1-1 0,0 1 0,1 1 0,-1-1-1,0 0 1,-1 0 0,1 1 0,0-1 0,0 1 0,-1-1-1,1 1 1,0 0 0,-1 0 0,0 0 0,1 0-14,-11-2 164,1-1 0,-11 0-164,15 3 90,-61-15 332,44 9-411,-1 2-1,0 0 1,0 2-1,-16 0-10,-31 0-45,-32-7 45,-16-1 72,71 9-117,-1 2-1,0 2 1,1 3 0,-1 1-1,1 3 1,-2 3 45,32-7-54,-465 125-457,453-122 439,0-2 0,-22 2 72,11-2-283,21-3-288,3-2-927</inkml:trace>
  <inkml:trace contextRef="#ctx0" brushRef="#br0" timeOffset="6163.92">1 3827 2560,'0'0'17,"0"0"0,0 0 0,0 0 0,0 0 1,0 0-1,0 0 0,0 1 0,0-1 0,-1 0 0,1 0 0,0 0 0,0 0 0,0 0 1,0 0-1,0 0 0,0 0 0,0 0 0,0 0 0,0 1 0,0-1 0,0 0 0,0 0 1,1 0-1,-1 0 0,0 0 0,0 0 0,0 0 0,0 0 0,0 0 0,0 0 1,0 0-1,0 0 0,0 0 0,0 1 0,0-1 0,0 0 0,0 0 0,0 0 0,0 0 1,0 0-1,0 0 0,1 0 0,-1 0 0,0 0 0,0 0 0,0 0 0,0 0 1,0 0-1,0 0 0,0 0 0,0 0 0,0 0 0,0 0 0,0 0 0,1 0 0,-1 0 1,0 0-1,0 0 0,0 0 0,0 0 0,0 0 0,0 0 0,0 0 0,0 0-17,3-6 510,-3 6-200,0 0-145,0 0-64,0 0-90,0 0 32,0 0-22,0 0-74,0 1-27,12 32 56,-2 0 1,-1 1-1,-2 0 1,-1 0-1,-1 9 24,2 63-85,-4 7 85,-3 27 155,-7 16-155,1-52 63,-3 34 540,3-106-262,1-7 33</inkml:trace>
  <inkml:trace contextRef="#ctx0" brushRef="#br0" timeOffset="6562.89">22 4873 6176,'1'-9'-10,"0"0"0,1 0 0,0 0 0,1 0 0,0 1 0,0-1 0,1 0 10,7-22-304,-9 25 274,0 0 0,1 1 0,-1-1 0,1 1 0,1-1 0,-1 1 0,1 0-1,-1 0 1,1 0 0,1 1 0,-1-1 0,1 1 0,0 0 0,0 0 0,0 1-1,0-1 1,1 1 0,-1 0 0,1 1 0,3-2 30,35-12-29,0 3-1,1 1 1,1 2 0,-1 2-1,2 2 1,8 2 29,-22 3-58,0 2 1,13 3 57,-6-1-8,167 18-240,19 1 70,-199-20 156,32 2-10,18 5 32,149 21 134,-151-24-121,-1-3 0,6-3-13,-66-2 56,-1 1 0,0-2 0,-1 0 0,1 0-1,7-4-55,19-4 265,-33 8-274,0 0 0,0 0 1,-1 0-1,1-1 0,-1 1 0,1-1 0,-1-1 0,-1 1 0,2-2 9,-5 5-10,8-8-33</inkml:trace>
  <inkml:trace contextRef="#ctx0" brushRef="#br0" timeOffset="7214.35">1870 4620 5280,'0'-55'333,"-2"7"-581,3 1 0,2-1 0,8-37 248,-1 25-262,-3 0 0,0-31 262,-5-123 532,-2 146-300,-8-60-50,8 121-186,0 1 0,-1 0 1,0-1-1,0 1 1,0 0-1,0 0 1,-1 0-1,0 0 1,-3-6 3,3-2 497,2 14-486,1-1 0,-1 1 0,0-1 0,0 1-1,0-1 1,0 1 0,0-1 0,0 1 0,0-1 0,0 0 0,0 1 0,0-1-1,0 1 1,0-1 0,0 1 0,0-1 0,-1 1 0,1-1 0,0 0-1,0 1 1,-1-1 0,1 1 0,0 0 0,-1-1 0,1 1 0,0-1 0,-1 1-1,1-1 1,-1 1 0,1 0 0,0-1 0,-1 1 0,1 0 0,-1 0-1,1-1 1,-1 1 0,1 0 0,-1 0 0,0 0 0,1-1 0,-1 1 0,1 0-1,-1 0 1,1 0 0,-1 0-11,-31 2 69,1 1 0,0 2-1,-16 4-68,5-1 295,-20 1-295,-34 3 177,42-5-55,0-1 1,-10-4-123,17-2 19,0-2 1,0-3-1,-16-4-19,-307-48 1062,258 49-781,-112 6-281,118 3-399,40-2 319,11 0-315,-1 2 1,0 3-1,-28 6 395,63-7-1914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32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61 174 15199 0 0,'0'0'1172'0'0,"2"-2"-625"0"0,6-5-29 0 0,1-1 1 0 0,0 2-1 0 0,0-1 0 0 0,1 1 1 0 0,0 1-1 0 0,0 0 1 0 0,15-6-1 0 0,3-2-500 0 0,20-7-5 0 0,-31 14-14 0 0,0-1 1 0 0,-1-1 0 0 0,0-1 0 0 0,29-20 0 0 0,-43 27-122 0 0,-1 1 0 0 0,1 0 0 0 0,-1-1 0 0 0,1 1 0 0 0,-1-1 0 0 0,1 1-1 0 0,-1-1 1 0 0,1-2 0 0 0,-2 4 86 0 0,0 0 1 0 0,0 0-1 0 0,0-1 0 0 0,0 1 0 0 0,1 0 1 0 0,-1 0-1 0 0,0 0 0 0 0,0-1 0 0 0,0 1 0 0 0,0 0 1 0 0,0 0-1 0 0,0 0 0 0 0,0-1 0 0 0,0 1 0 0 0,0 0 1 0 0,0 0-1 0 0,0 0 0 0 0,0-1 0 0 0,-1 1 0 0 0,1 0 1 0 0,0 0-1 0 0,0 0 0 0 0,0-1 0 0 0,0 1 0 0 0,0 0 1 0 0,0 0-1 0 0,0 0 0 0 0,-1 0 0 0 0,1-1 0 0 0,0 1 1 0 0,0 0-1 0 0,0 0 0 0 0,-14-2-500 0 0,1 3 267 0 0,1 1 0 0 0,-1 1 0 0 0,1 0 0 0 0,0 1 0 0 0,0 0-1 0 0,-17 8 1 0 0,8-1 348 0 0,0 1 0 0 0,-29 21-1 0 0,32-19 521 0 0,1 0 1 0 0,0 1-1 0 0,-19 23 0 0 0,29-29-329 0 0,0 0-1 0 0,0 0 1 0 0,1 1-1 0 0,0 0 1 0 0,1 0-1 0 0,0 0 1 0 0,1 1-1 0 0,-5 13 1 0 0,9-21-261 0 0,0-1 0 0 0,1 1 0 0 0,-1-1 0 0 0,0 1 0 0 0,1-1 0 0 0,0 1 0 0 0,-1-1 0 0 0,1 1 0 0 0,0-1 1 0 0,0 0-1 0 0,0 1 0 0 0,0-1 0 0 0,1 0 0 0 0,-1 0 0 0 0,1 0 0 0 0,-1 0 0 0 0,1 0 0 0 0,0 0 0 0 0,3 2 0 0 0,1 1-24 0 0,1 0 0 0 0,-1-1 0 0 0,1 0-1 0 0,0 0 1 0 0,1-1 0 0 0,-1 1 0 0 0,11 2 0 0 0,58 11-277 0 0,-45-11 100 0 0,3 0-94 0 0,44 11-447 0 0,-69-14 645 0 0,0 0 1 0 0,0 0 0 0 0,-1 1-1 0 0,1 0 1 0 0,-1 1 0 0 0,11 7-1 0 0,-18-11 95 0 0,0 0 0 0 0,0 0 0 0 0,0 0 0 0 0,0 0 1 0 0,0 0-1 0 0,0 0 0 0 0,0 0 0 0 0,0 0 0 0 0,-1 0 0 0 0,1 1 0 0 0,0-1 0 0 0,-1 0 0 0 0,1 1 0 0 0,-1-1 0 0 0,1 0 0 0 0,-1 1 0 0 0,0-1 0 0 0,1 1 1 0 0,-1 1-1 0 0,0-1 29 0 0,0 1 1 0 0,-1-1 0 0 0,1 1-1 0 0,-1-1 1 0 0,1 0 0 0 0,-1 1-1 0 0,0-1 1 0 0,0 0 0 0 0,0 1-1 0 0,-2 2 1 0 0,-2 3 171 0 0,0 0 0 0 0,-1-1-1 0 0,-1 0 1 0 0,-10 10 0 0 0,4-5 91 0 0,0-1 1 0 0,-1-1-1 0 0,-1 0 0 0 0,-29 14 0 0 0,-68 22 408 0 0,107-44-722 0 0,0-1 0 0 0,0 0 0 0 0,0 0 1 0 0,0 0-1 0 0,0-1 0 0 0,-7 0 0 0 0,10 0-4 0 0,1 0-249 0 0,-8-4-3808 0 0,7 4 2540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32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0 14743 0 0,'0'0'2816'0'0,"2"11"-2144"0"0</inkml:trace>
  <inkml:trace contextRef="#ctx0" brushRef="#br0" timeOffset="1">49 320 16991 0 0,'0'2'778'0'0,"-1"3"-683"0"0,0 1 1 0 0,0 0-1 0 0,1 0 1 0 0,0 0-1 0 0,1 0 1 0 0,-1 0-1 0 0,1 0 1 0 0,0-1 0 0 0,0 1-1 0 0,1 0 1 0 0,3 8-1 0 0,-1-4 19 0 0,2 2-243 0 0,7 25 0 0 0,-12-32 20 0 0,0 0 0 0 0,-1 0 1 0 0,1 0-1 0 0,-1 0 0 0 0,0 0 1 0 0,0 1-1 0 0,0-1 0 0 0,-2 8 1 0 0,-6 12-355 0 0,-1 0 0 0 0,0-1 1 0 0,-2 0-1 0 0,-17 28 0 0 0,22-41-59 0 0,-3 6-276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5:33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0 15663 0 0,'-16'9'1392'0'0,"4"-1"-1112"0"0,-5 3-280 0 0,0 2 0 0 0,-2 3 1424 0 0,-1 3 232 0 0,0 1 40 0 0,0 4-7360 0 0,-1 1-1480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41:19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7639 28 0,'0'-8'11'0,"0"5"-9"0,3 6 0 32,17 5 1-17,-5-3 2-15,-3 0 0 16,0 0 2-16,-6-2-6 16,3 0-1-16,-3-1 2 15,0-2 3-15,0 0 7 16,0 0 2-16,-3 0 1 15,0 0 1-15,6 0-2 16,-6 0-1-16,6-2-7 16,-6 2-2-16,6 0-2 0,-4-3-2 15,-2 0 3-15,3 1 0 16,6 2-1-16,-3 0-2 16,-3-3 5-16,6 0 4 15,0 1-3 1,-3-1-1-16,3 3 0 0,6-2-1 15,-3-1-2-15,-3 3 1 16,5 0-2-16,4 0-3 16,0 0 1-16,3 3 1 0,3 2 2 15,-4 0-3-15,-2-2-2 16,-3-1 2-16,3 1 0 16,-6 0 1-16,9-1 2 15,-15-2 1-15,8 6 1 0,-2-6 0 16,-3 5 0-16,0-5 0 15,3 5 0-15,3-5-5 16,-6 6 1-16,3-1 0 16,3-3 0-16,-4-2 0 15,4 6 0-15,3-4-3 16,-3 1 0-16,6 0 2 16,12-3 2-16,-10 0 4 15,4 0 4-15,3 0-4 16,-6-3-1-16,-1 3-2 15,1-3 1-15,-3 1-4 16,-3-4 0-16,0 1-1 16,2 0-2-16,-2 0 3 15,3-1 2-15,0 1-2 0,3 0 0 16,5-1 1 0,1 4 2-16,3-1-3 0,0 0 0 15,2 1 1-15,-11-1 2 16,0-2-1-16,0 2 2 15,-3 1-4-15,2-1 0 16,-5 0 1-16,0 1 0 16,3-1 0-16,-6 3 2 15,2 0 3-15,4 0 2 16,-6 0-8-16,6 0-1 16,-6 3-2-16,6-1-1 15,-1 1 8-15,1 0 3 16,3 2-8-16,-3 0 0 0,-3 0 4 15,0 1 4 1,5 2-10-16,-2-6-2 0,-6 4 3 16,3-4 1-16,-6 1 6 15,0 0 2-15,-1-1-2 16,1-2-1-16,3 0-3 16,-3 0-1-16,0 0 1 15,6 0 0-15,-3 0-5 16,6 0 1-16,-1 0 0 15,4 0 2-15,6 6 1 16,6-6 1-16,-1 5 0 16,1-5 0-16,-6 2 0 0,-1 1 2 15,1-3-1-15,-3 0-1 16,-3 3-2-16,0-3 1 16,-1 0 1-16,4 0 2 15,-3 2-1-15,0 1-1 16,-1 0 1-16,1-1-1 15,3 1 4 1,3 0 2-16,-6-1-2 0,-1 4-3 16,-2-6-3-16,3 0 1 15,-6 0 1-15,0 0 2 16,2-6-1-16,-5 1 2 16,3 0-2-16,3-1 2 15,-6 1 0-15,6-3 1 0,2 0-2 16,-2 0-2-16,6 0 1 15,0 0 1-15,2-2 3 16,4 5 2-16,-3-3-6 16,-12 2-2-16,-9 1 0 15,14 0 2-15,7-9 0 16,0 4 2-16,-6-3-4 16,-3-3 0-16,-4 5 1 15,-2-2 2-15,0-3-1 16,-3 0-1-16,-3 6 3 15,-3-1 0-15,3-2-1 16,-9 2 1-16,6 6-4 16,-9 0 0-16,3-3 1 15,0 2 2-15,-3 6-3 16,0-5 0-16,3 5 1 16,-3 0 2-16,0-5 5 15,0 0 4-15,-3-9-9 0,0 1 0 16,0-8-2-16,-9-3 2 15</inkml:trace>
  <inkml:trace contextRef="#ctx0" brushRef="#br0" timeOffset="1541.16">9122 7112 212 0,'-9'-32'82'0,"6"14"-64"0,-6-17 2 0,9 33-4 16,0-12-9-16,-3 1-2 15,-6-5-2-15,7-11-3 0,-10 2 1 16,9 1-1-16,-3-1 0 15,0 3 2-15,-3 3 3 16,3-3 2-16,0 1 1 16,0 4-2-16,-6-2-1 0,0 2-1 15,0 4 2-15,-3-1 1 16,0-3 1-16,-2 3-4 16,-4 3-1-16,0-5-1 15,3 2 1-15,-9 0 0 16,3 3 1-16,1-1-5 15,-1 4 1-15,-3-1 0 16,3 1 0-16,3-1-5 16,-8 0 1-16,-4 3 2 0,-3 1 3 15,-8 1-2-15,-7 1-2 16,0 2 2-16,-2 1 0 16,2-1 1-16,1 3 0 15,-1 0 0 1,-3 0 0-16,-11 0 0 0,-1 3 0 15,7-1-9-15,-4 1-4 16,10-3 18-16,-4 0 7 16,4 0-4-16,-10 0-4 15,-14 0-3-15,2 0-1 16,7 0 0-16,5 0 2 16,7 0-3-16,-7 0-2 15,4 0-1-15,-10 3 3 16,7-3 2-16,29 0 4 0,0 0-2 15,-8 0-2-15,8 0 0 16,-9 0-1-16,-29 0 0 16,23 0 0-16,12 0-3 15,-14 2 2-15,-31-2 1 16,13 3 0-16,3-3 0 16,14 3 0-16,-3-3 0 15,7 2 0-15,5-2 0 16,-9-2 2-16,10-1-1 15,2 3-1-15,-6-3-4 16,13 1 0-16,-7 2-5 16,6 0-1-16,6 0 5 15,-2 0 2-15,8 0 3 16,0 0 0-16,-3 0 2 16,9-3 3-16,-6 3-4 15,7 0-1-15,-1-3-2 0,3 3-2 16,-3 3 0-16,3-3 3 15,0 0-5-15,-3 3 0 16,3-3-2-16,-9 5 2 16,4-5 4-16,2 5 1 15,-3-2 1-15,3 2 0 16,-3 0 0-16,6 3 0 16,-3-2 0-16,3-1 0 15,-8 3-5-15,5 2 1 16,6 1 2-16,0 2 1 15,-3 0 1-15,3 11 0 16,0-3-3-16,0 1 0 16,0-1 2-16,6 5 0 0,-6 6 1 15,0 2 2-15,0 14-3 16,-2 0 0-16,2-3-1 16,6 10-2-16,-9-2 5 15,9-8 1-15,-9-5 0 16,6-6-2-16,0-2 1 15,6-3-1-15,-12-3 0 16,9-2 2-16,3 3-1 16,-6-3 2-16,6 2-2 15,0-2-1-15,0 2-2 16,0 9 1-16,0-9 1 0,6 1 2 16,-6-4-1-16,0-4-1 15,0 2 7 1,0-2-4-16,0-3 1 15,0-3-4-15,0-3-1 16,0 1 1-16,0 2 0 16,0-2 2-16,0-3 3 15,0-3-7-15,0 0 0 16,0 1 0-16,0-6 1 16,0 0 3-16,0 0 3 15,0 5-4-15,0 0-3 16,0-5 1-16,3 5 0 15,-3 1-2-15,3-1 2 0,6 0 1 16,-9-5 2-16,0 0 1 16,0 0 3-16,0 6-5 15,0-1-3-15,0-5-2 16,0 0 0-16,0 0 3 16,6 5 2-16,0-2-2 15,0 2-2-15,0 0 2 16,0-2 0-16,0 0-2 15,-3-1 2-15,9 1-1 16,-12-3-2-16,6 0 3 16,5 3 0-16,-8-1 1 15,6 1 2-15,3 0-1 16,3 2-1-16,0-3-2 16,3 4 1-16,-3-1 1 15,12-2 0-15,-1 2-3 0,1-2 0 16,0-1-1-16,-3 1 3 15,3-3 0-15,-4 3 1 16,-5-3 0-16,3 0 0 16,3-3-3-16,3 0 2 15</inkml:trace>
  <inkml:trace contextRef="#ctx0" brushRef="#br0" timeOffset="1695.79">6247 7731 192 0,'15'5'74'0,"-3"-2"-58"0,0-6-19 16,-9 3-14-1,5 3-19-15,7 0-4 0,-3-1-21 16,0 9-9-16</inkml:trace>
  <inkml:trace contextRef="#ctx0" brushRef="#br0" timeOffset="6767.06">8625 5829 64 0,'-3'-11'27'0,"3"11"-21"0,0-13 18 16,0 8 7-16,0-6-3 15,0 8 0-15,0-10-4 16,0 0-1-16,3-3-10 16,3 0-5-16,-6 3-5 15,3-8 0-15,-3 10 2 0,0 1 4 16,0 4 5 0,0 12-6-16,0 2-6 15,0 15-2-15,0 4 0 0,-3 5 0 16,3 5 0-16,-6-8 2 15,0 3 1-15,6-1 3 16,-3-4-3-16,-3-3-2 16,3-1 0-16,0 1-1 15,3-5 2-15,-6-1 1 16,3-7-8-16,3-6-2 16,0 0-7-16,0-2-4 15,0-8 1 1,0-6 11-16,3-2 6 0,3-3 1 15,-6-5 2 1,3-6 2-16,6-2 4 16,-6-2-2-16,3-4 1 15,0 6 1-15,0-5 2 0,0 2-3 16,-6 3 0-16,0 5-5 16,3 3 0-16,0 2-3 15,3 1-1-15,-3-1 1 16,0 6 0-16,6-5-3 15,-6 4 0-15,6-2 2 16,6 6 0-16</inkml:trace>
  <inkml:trace contextRef="#ctx0" brushRef="#br0" timeOffset="7836.27">8786 5506 212 0,'27'0'79'0,"-27"0"-61"0,26 13-7 0,-11-10-7 16,0 2-6-16,6 3 0 15,-6 0 2-15,3 0 0 16,0 3 0-16,-3-1-3 0,-4 1 2 15,1-1-4-15,-9 14 3 16,-3-8 5 0,0 0 1-16,-9 8 3 15,3 5 2-15,-14-11 2 16,2-4-1-16,-3-4 1 16,3 1-4-16,-6-3-2 15,9 0 0-15,-5-3-1 16,5 0-2-16,0 0-2 15,0-2-2-15,3 0 1 0,0 5-1 16,3-6 0-16,3 4 0 16,-6-1 0-16,6-2 4 15,0-1 1-15,3-2-4 16,3 3 1-16,-6-3-2 16,6 0 0-16,-3 0 4 15,3 0 1-15,-3 0-1 16,3 2-2-16,-5-2-2 15,2 0 1-15,0 3-1 16,3-3 0-16,-6 3 2 16,3-3 2-16,0 2 1 15,0-2 1-15,3 0-5 16,-6 0 1-16,6 0 0 16,0 0 2-16,0 0-3 15,0 0 0-15,0 0 1 16,0 0 2-16,0 0-3 0,0 0-2 15,0 0 2-15,0 0 0 16,0 0-2-16,0 0 2 16,0 0 1-16,6 0 0 15,-6 0-5-15,0 0 1 16,3 0-3-16,3 0 0 16,0 0 4-16,5 3 1 15,-5 0-1-15,6-1 2 31,3 4-1-31,-3-1-2 0,3 3 3 16,3-3 0-16,-3 3-2 0,3 5 2 16,-18-13-4-1,35 22 3 1,1-4 1-16,-15 1 1 16,0-4 0-16,-3-1 0 15,-7-1 0-15,1-3 0 16,-6-2 2-16,0 3 3 0,-3 0 2 15,-3 2 1-15,0 3-2 16,-6-3 1-16,3 0-4 16,-6 0-2-16,6-5 2 15,-5 3 0-15,-4-1 3 16,-3-2 3-16,3 0 2 0,-3-5 3 16,0 0-3-16,0-3-1 15,-6-3-4-15,6 3-1 16,-8 0-3-16,8-3 1 15,-6 1-2 1,6-1-1-16,0 0 1 0,0-2 1 16,3 2-1-16,3 1-1 15,3 2 1-15,-2-5-1 16,-4-3-3-16,6-3 2 16,-6 3-4-16,3 0 1 15,3 3-5-15,-3 0-1 16,0 2 0-16,3 0 1 15,0 1 3-15,0-1 4 0,6 0 1 16,-3 3 1-16,-3-2-7 16,3-1 0-16,0 3-15 15,3-3-3-15,0 3-31 16,0 0-56 0,0 0 20-16</inkml:trace>
  <inkml:trace contextRef="#ctx0" brushRef="#br0" timeOffset="8491.26">9316 5620 160 0,'3'0'60'0,"-3"5"-47"0,6 0 17 0,-6-7 3 16,0 2-12-16,0 0-2 16,0 0-11-16,0 0-5 0,6 2-2 15,-6 1-4-15,3-3 2 16,0 3-1-16,2-1-2 0,1 1 0 16,3-3 0-16,3 3 0 15,0-3 3-15,3 5-2 16,-3 3 1-16,3 0 0 15,3 8 0-15,3 5 2 16,-7 0 2-16,7 0-3 16,-6 3-2-16,3 0 4 15,3 0 1-15,-6-6 0 16,9 3-2-16,-10 0 1 16,4 9-1-16,0-7 0 0,-3-2 2 15,3 1-3-15,3 1-2 16,-9 1 4-16,5 0 1 15,-5-3-3-15,3 0 1 16,-3 1 2-16,0-1 1 16,-3-8-4-16,6-2-1 15,-12-1-2-15,6 1 0 16,-6-6-6-16,0 0-2 16,3-2-6-16,-6 2-4 15,-9-5-19 1,9 0-42-16,-3 0 12 15</inkml:trace>
  <inkml:trace contextRef="#ctx0" brushRef="#br0" timeOffset="9140.71">9875 5540 132 0,'0'-5'49'0,"0"13"-38"0,0-11 17 15,0 3 4-15,0 0-9 16,0 0-3-16,0 0-11 15,0 0-6-15,0 6-2 0,-6-1-1 16,6 3 0-16,-3-3-7 0,12-5 0 16,-6 0 1-16,-6 5 3 15,-3 9 0-15,0-4 1 16,-8 1 2-16,2 5 0 16,-12 5 2-16,9 3 1 15,-9 0-4-15,3 5 1 16,0-6-2-16,-5 7-2 15,2-1 3-15,0 0 2 16,6-3 0-16,-6 6 2 16,9 0-2-16,-5-3-1 15,2 0-2-15,-3-8 1 0,6 6 1 16,0-6 2 0,3 0 3-16,-3 0 2 15,3-2-3-15,1-1-3 0,-4-2 0 16,3-5-1-16,-3 2-3 15,-3 0 2-15,3 0 1 16,3-5 0-16,0 0 0 16,0 3 0-16,3-6 0 15,-2 3 0-15,2 3-5 16,6-6 1-16,-9 3 0 16,9-3 2-16,-6 0-1 15,6 1-1-15,-6-1-8 0,6-2-5 16,3-1-16-1,-3-2-45-15,3-2 4 16</inkml:trace>
  <inkml:trace contextRef="#ctx0" brushRef="#br0" timeOffset="9558.43">9991 5898 180 0,'27'13'68'0,"-24"-11"-52"0,6 1-1 15,-9-3-1-15,3 3-15 16,6-1-1-16,-3 1 1 16,3 0 2-16,3-3 0 15,3 2 2-15,-3-2 0 0,2 0-1 16,4 0-2-16,0-2 1 16,9-1-1-16,-6 0 0 15,3 1 2-15,-4-4-1 16,-5 4-1-16,0-3 1 15,0 2-1-15,-3 0 0 16,0 1 0-16,-3 2-18 0,-3-6-8 16,0 4-33-1,-6 2-32-15,0 0 28 16</inkml:trace>
  <inkml:trace contextRef="#ctx0" brushRef="#br0" timeOffset="9983.21">10224 5855 144 0,'0'0'55'0,"0"-2"-43"0,0-4 10 0,0 6 1 16,0-2-11-16,-6-1-2 16,6 3-4-16,0-3 1 15,-3 3-4-15,3 0-2 0,0 6 0 0,0-4-10 16,0 4-2-16,0 2 1 15,0 2 1-15,3 3 8 16,-3 1 2-16,0 1 1 16,0 1 1-16,0 3-7 15,0-1-1-15,0-2 10 16,0 3 9-16,-3-3-5 16,0 0-2-16,3-6-7 15,0 1 0-15,-6-1 0 16,6 1 0-16,0-1 2 15,0 1 3-15,-3-3-7 16,0 5-3 0,3 3 0-16,-6-5 3 15,3-1 1-15,0 3 1 0,3-2 0 16,-3-8-11-16,3 7-3 16,-6-10-31-1,6 0-41-15,-3 0 16 16</inkml:trace>
  <inkml:trace contextRef="#ctx0" brushRef="#br0" timeOffset="10954.37">11066 5604 156 0,'3'0'60'0,"-3"3"-47"0,3-6 4 0,-3 3-1 16,0 0-8-16,0 0 0 15,0 0-4-15,-3-5-3 16,0-1 0-16,3-2-6 0,-6 0 1 16,3-2-5-16,3 2 1 15,-3-3 2-15,-3 6 3 16,3-3 13-16,0 0 8 15,-3 0-3-15,0 8 0 16,6 0 6 15,-12 0-12-31,0 0-2 16,0 0-4-16,1 6-3 16,-1-4-2-16,6 3 1 15,-6 1 1-15,3-1-3 0,3 0 0 16,-3 3-1-16,3 3-2 15,-3-1 1-15,6 4-4 16,3-9 1-16,-6 8 2 16,6-2 3-16,0 5-5 15,0-3 1-15,6 5-2 16,-6 4 3-16,3-9-1 16,6 3 0-16,-6 0 4 15,0-3 1-15,6 0-1 16,-6 0 2-16,6 0-1 15,-3 1-2-15,3-6 3 16,3 2 0-16,-6 1 1 16,5-1 0-16,1 4 0 15,-3-1 2-15,3 5-1 16,-6-4-1-16,3-4-2 0,-3 3 1 16,0 1 1-16,-3-1 2 15,0 0 1-15,-3 0 1 16,-3 1 2-16,0-1 3 15,3 0 0-15,-9-2 2 16,6 2 0-16,-9 0 3 16,0 0 2-16,0-5 2 15,-2 3-1-15,-1-1-1 16,3-7-4-16,-3-6 0 0,-3 3-5 16,3-5 1-16,0 0-5 15,0-3 0-15,0 3-3 16,4-3-1-1,-4 2 1-15,-3 1 2 0,3 0-12 16,3-1-6-16,0 4-5 16,6-3 0-16,-6-1-4 15,9 1-1-15,3 2-19 16,0 1-7-16,0-1-16 16</inkml:trace>
  <inkml:trace contextRef="#ctx0" brushRef="#br0" timeOffset="11170.75">11390 5665 200 0,'15'2'74'0,"-15"-2"-58"0,6 0-4 0,-6 0-4 15,6 6-9-15,-6-4 0 16</inkml:trace>
  <inkml:trace contextRef="#ctx0" brushRef="#br0" timeOffset="11335.01">11432 5689 306 0,'12'13'-4'0,"0"5"3"15,0 9 0-15,-6 12 1 16,3 6-3-16,-6 8 0 0,6-13 4 15,-9-8 3-15,3-3-1 16,-1-8-2-16,-2-5 0 16,0-5-1-16,0-4-16 15,0-1-6-15,-2-4-25 16,-1-2-40 0,-3-8 13-16</inkml:trace>
  <inkml:trace contextRef="#ctx0" brushRef="#br0" timeOffset="11659.94">11331 5670 156 0,'-6'0'57'0,"6"3"-44"0,0-11 7 15,0 8 1-15,0-6-9 0,0 6 1 16,0 0-6-16,0-5-2 15,3 0-2-15,3 0-7 0,0 2-2 16,6-2 3-16,0-1 1 16,2 1-1-16,4-3 2 15,6 0-1-15,3 3-2 16,9-6 3-16,2 3 0 16,1-2 1-16,-6 4 2 15,0 1-17-15,-4 3-4 0,-5 2-2 16,0 0 0-1,-9 0-6 1,-3 2-29-16,0 1-5 16</inkml:trace>
  <inkml:trace contextRef="#ctx0" brushRef="#br0" timeOffset="12267.18">11242 6249 140 0,'5'6'52'0,"-2"-6"-41"0,3 8 0 0,-6-8-2 16,0 0-4-16,6 2 2 15,0-2-2-15,0 0 0 16,0 0-3-16,3 0-2 0,3-2 3 16,0 2 4-16,0-3 4 15,3-2-2-15,-3-1 2 16,3 1-4-16,2-3-2 0,4-2-2 15,-3 4-3-15,3-2 1 16,-3 3-1-16,3-3 2 16,-6 3 3-16,-1-3-4 15,7 8-3-15,-6 0-2 16,3 0 3-16,3 5 0 16,-6-5 1-16,9 3 2 15,-10-3 1-15,1 0-1 16,0 0-2-16,-3-3-2 15,0 6-1-15,-3-3 4 16,-3 0 3-16,3 0-3 16,0 0-1-16,-6 3-5 15,3-1 1 1,0-2 0-16,0 0-3 16,0 0 2-16,-1-2 1 15,4 4-1-15,-6-2-10 0,6-2-2 16,-6-1-14-1,-3 3-47-15,3 0 2 16</inkml:trace>
  <inkml:trace contextRef="#ctx0" brushRef="#br0" timeOffset="13087.41">11989 5906 104 0,'-9'0'41'0,"6"0"-32"0,0-6 22 0,3 6 9 0,0 0-1 16,0 0-1-16,0 0-15 15,0 0-4-15,0 0-11 16,0 0-1-16,0 0 3 0,0 0-8 16,6-2-3-16,0 2-3 15,-3-8 3-15,3 5 0 16,3 0 1-16,5 3-3 15,-2 0 0-15,-3 0 2 16,9 0 0-16,3-8 1 16,-6 3 0-16,-3 5-3 15,6 0 2-15,-4 0 3 16,4-3 1-16,-3 3-4 16,0-2-1-16,6-3 1 15,-6 2 0-15,-3 0 1 16,3-2 0-16,-3 0 2 0,-1 2 1 15,-5 0-4-15,3 1 1 16,-6 2-2-16,0-6-2 16,3 4-6-16,-6 2-4 15,0-3-8-15,0 3-1 16,-6-3-34 0,3 1-42-16</inkml:trace>
  <inkml:trace contextRef="#ctx0" brushRef="#br0" timeOffset="13588.03">12215 5646 180 0,'0'-5'68'16,"0"5"-52"-16,6 8 6 0,-6-8 1 0,0 0-12 15,0 10-1-15,0-10-11 16,0 0-4-16,0 0 3 16,0 0-4-16,0 6 1 0,0-1-4 15,0-2 1-15,0-1 2 16,0 12 1-16,0-1 3 16,0 0 3-16,3 0 0 0,-3 0-1 15,0-2-2-15,0 5 1 16,-3 2 1-1,3 4 2-15,0-4-1 0,0-5-1 16,0 1 1-16,-6 1-1 16,3 1 0-16,0 3 2 15,3 5-3-15,-3-1-2 16,-6 1 2-16,9-3 2 16,0-7 0-16,-3 4 2 15,3-2-2-15,0-5 2 16,0 2-4-16,0 0-2 15,-6-8 4-15,6 3 3 16,-3-8-1-16,3 0-2 0,0 0-5 16,0 0 0-16,-3 0-18 15,3 0-6-15,0 0-31 16,0 0-26 0,0-5 31-16</inkml:trace>
  <inkml:trace contextRef="#ctx0" brushRef="#br0" timeOffset="14407.46">12742 5564 160 0,'0'-5'63'0,"0"8"-49"0,0 2 11 0,0-5 2 15,0 0-15-15,0 2-7 16,0 1-3-16,0-3 0 15,0 3-1-15,0 2-3 0,0-2 1 0,-3-1-4 16,3 4-1 0,0-4-2-16,0 4 0 15,-6 2-2-15,6 5 1 0,-3-5 7 16,3 5 3-16,0 0-4 16,0 3 0-16,0-3 3 15,3 6 0 1,3-6 0-16,-3 8-4 15,6-2 2 1,-6-1 1-16,3-2-4 16,3 0 1-16,-1 0 2 15,4 0 1-15,-6-3-2 16,3 0 2-16,3 3 1 16,3-3 0-16,-3 1-3 15,0-1 2-15,-6 0 1 0,3 0 0 16,3 0 2-16,0 3 1 15,-7 0 1-15,7 0 0 16,0 3-7-16,0-1 0 16,0 1 3-16,-9-1 2 15,6-2-3-15,-6 0 1 16,0 0 2-16,3-3 1 16,-6-5 1-16,0 0 0 15,0 0 11-15,-6-3 5 16,0-5-2-16,-6 0 2 15,-3-5-16-15,-3 5-4 16,1-3-6-16,-4 3 1 0,3-2 3 16,3 2 3-1,-6-3 0-15,3 0-1 0,3-7 7 16,-3 2 3-16,4 0-1 16,-1-3 0-16,3 3-3 15,-3-2-1-15,6-1-3 16,3 3 1-16,-3 3-4 15,6-3 0-15,3 3-6 16,0-3 0-16,0-3-2 16,3 3 3-16</inkml:trace>
  <inkml:trace contextRef="#ctx0" brushRef="#br0" timeOffset="14707.33">12742 5932 208 0,'12'-19'79'0,"0"9"-61"0,-1 5-7 31,1-9-4-16,3 4-3-15,-3 2 3 0,3 0 1 16,-9 0 2-16,3 0 1 16,0-5-5-16,-3 0 0 0,0-1 4 15,-3-2-2-15,-3-7 3 16,0 1-4-16,0 1 1 16,-9 5-3-16,3 1 2 15,0-7-4-15,0 12-2 16,-6-1 0-1,3 3-1-15,3 0-5 0,-3 6 1 16,6-4-3-16,-6 6 2 16,3-2-8-16,0-1-2 15,0 3-10-15,0-5-4 16,1 2-17-16,-1 1-9 0,0-1-23 16</inkml:trace>
  <inkml:trace contextRef="#ctx0" brushRef="#br0" timeOffset="15668.39">12932 5318 156 0,'0'5'60'0,"0"-2"-47"0,0 0 6 0,0-3 0 15,0 0-9-15,3 2-1 16,0 1-7-16,0-3-4 15,6 0 1-15,0 0-13 0,-3 0-6 16,9 0 6-16,6 0 3 16,2 0 4-16,-5-3 5 0,6-2-1 15,0 2 1-15,-9-5 4 16,6 6 1-16,-6-1-4 16,-1 3 1-16,-2 0 0 15,0 0 0-15,0 5 2 16,-9 3 5-1,3-5 6-15,0 2-3 16,-3 1 0-16,0 2-2 16,3-3 2-16,-6 3-5 15,3 0-1-15,0 0-2 16,3 2 1-16,-6 1-4 16,0 2 0-16,6 6 3 15,-3 4 3-15,3 7-4 16,0 12-1-16,0 11-2 15,-3 0 0-15,6-3 0 0,-6 3 0 16,-3 2 6-16,0 1 5 16,0 10-5-16,0 0 0 15,3-5-2-15,-3-8 1 16,3-8-2-16,-3 0 2 16,0-11-2-16,0-2-1 15,0-8 1-15,0-3 1 16,0-5 3-16,0-3 2 15,0-2-3-15,0 2-1 16,0-5-3-16,0-3-1 16,0 1 1-16,0-4 2 15,0 1-1-15,0-3 2 16,0 0-2-16,0 0 2 16,0 0 7-16,0 0 3 0,0 0-4 15,0 0-3 1,0 0 10-16,0 0 4 0,0 0-4 15,0 0 1-15,0 0 7 32,-3 0-8-17,0 0-2-15,-9 0-8 16,0 0-2-16,-3 0-2 16,-6 3 1-16,-9 2-2 15,-11-5-5-15,-10 0 0 0,0 2 0 16,4 4-1-16,5-4 4 15,3 4 0-15,10-1-10 0,-4 0-5 16,12-5-8 15,-3 0 0-31,9-5-33 0,-3-3-16 16</inkml:trace>
  <inkml:trace contextRef="#ctx0" brushRef="#br0" timeOffset="16167.84">8747 5199 44 0,'-12'-29'16'0,"12"34"-12"0,0-2 5 0,0-3 2 15,3 3-2-15,0-3 0 16</inkml:trace>
  <inkml:trace contextRef="#ctx0" brushRef="#br0" timeOffset="16963.09">8747 5181 147 0,'6'0'39'15,"-6"0"0"-15,0 0-1 0,6-3-14 16,-6 3-4-16,0 0-11 15,0-3 3-15,-6 3 3 0,3 0-1 16,0 0 2-16,-6-2-9 16,0-1-2-16,0 0-5 15,-3 3-1-15,-5 0-1 16,-1-2 0-16,3-1 4 16,-12 0 1-16,6 1-1 15,-9-1-2-15,-5 0 1 16,-1 1-1-16,3-1 0 15,1 1 0-15,2-1 0 16,15 3 0-16,0 0 0 16,-3 0 0-16,0 0 0 15,3 0 2-15,4 0-6 16,-4 3 1-16,9-1-8 0,0 3-1 16,-6 3-2-1,0 0 1-15,9 3 2 0,-3-3 5 16,0 5 5-1,3-8 1-15,-3 3 0 16,3 6-2-16,0-7 1 16,3 4-1-16,0 5 0 15,0 0 2-15,0 0 0 16,0 2 0-16,0 3 0 16,0 1 0-16,0 7 0 0,0-3 0 15,0 11 0-15,0 5 0 16,0 17 0-16,3 2-3 15,0-3 2-15,3 0 1 16,-6 0 2-16,0-2-1 16,0 5-1-1,0-11 1-15,0 8-1 0,0-10 2 16,0-9 3-16,0-4 2 16,0-6 3-16,0-5-5 15,0-3-1 1,0 0-2-16,0-2-4 15,0-4-1-15,0-1 4 16,0-4 3-16,3 1 1 16,-3-3 0-16,0-3-3 0,3 0 1 15,0-2 0-15,3 0 1 16,-6-3-2-16,6 2-2 16,0-2 1-16,3 3-1 15,0-3-3-15,3 3 2 16,0-1 1-16,5 3 0 15,1-2-3-15,12 2 0 16,0 3 2-16,3-2 0 16,-7-1-2-16,1 0 2 15,-27-5-72 17,39 6-19-32,-1-1-15 15</inkml:trace>
  <inkml:trace contextRef="#ctx0" brushRef="#br0" timeOffset="38052.21">3744 12388 140 0,'-30'8'52'0,"24"-6"-41"0,-18 4 7 0,15-1 0 16,-12 3-1-16,0 2 1 16,15 20-9-16,-5-7-3 0,-4 7-4 15,-9 7 3-15,-3 10 1 0,-9 19-5 16,-2 3-2-16,-1 3-3 16,3 2 0-16,-2 8 5 15,5 0 1-15,6-11 2 16,3-10 0-16,-3-8-2 15,16-13-2-15,-1-14-6 16,3-5-1-16,3-8-6 16,0-13 1-16,12-15 1 15,0-20 5-15,15-10-6 16,-4-13 0-16,16-6 9 16,9-23 4-16,8-3-5 15,4 3 1-15,0 8 18 0,5-4 10 16,-5 9-15-16,8 14-4 15,7 9 4-15,-7 20 2 16,-11 12-1-16,2 22-1 16,-11 10-9-16,6 11 0 15,-492 13-6-15,968 29 1 16,-482 21-11-16,-4 6-6 16,1-3 7-16,3 5 3 15,-7-2 13-15,1-3 6 16,-3-6-1-16,-3-7 1 15,-9 0-3-15,-1 7 0 16,-8-4-8-16,0-6 0 16,-9-5-50-16,-15-9-46 15,-3-9 27-15</inkml:trace>
  <inkml:trace contextRef="#ctx0" brushRef="#br0" timeOffset="38337.87">3577 13287 272 0,'-9'3'101'0,"9"-3"-78"0,15-3 0 16,-9 3-4-16,9-2-15 15,0 2-5-15,14 0 1 16,10-3 1-16,0-5 0 15,17-2-5-15,1 2 0 0,5 0-7 0,7 2-3 16,11 4-1-16,15-1 1 16,-8 6-3-16,-4-1 0 15,-6 4 1-15,-5 2 2 16,-7-3-14-16,1 0-7 16,-4-5-43-1</inkml:trace>
  <inkml:trace contextRef="#ctx0" brushRef="#br0" timeOffset="38629.36">5422 12758 240 0,'27'40'90'0,"-6"15"-70"0,-3 4 2 15,-9-28-6-15,3 25-11 16,0 29-1-16,-9 5-7 16,5 8-2-16,-8-6 2 15,6-2 8-15,-6-16 6 0,3-13-3 16,3-11-2-16,-6-13-14 16,0-10-8-16,0-11-11 15,0-6-4-15,-6-28-40 16,3-14-8-1</inkml:trace>
  <inkml:trace contextRef="#ctx0" brushRef="#br0" timeOffset="39030.81">5494 13219 156 0,'-6'-106'60'0,"6"71"-47"0,6-4 13 0,-6 25 3 16,3-1-4-16,6-1 3 16,-6 2-16-16,9 1-7 15,-1 0-3-15,4 0-7 0,9 0 1 16,15 2-3-16,3 3 2 15,-1-5 3-15,10 8 1 16,2-3-4-16,7 0 1 16,5 5 2-16,7 8 1 15,-1 6-2-15,-5 5 2 16,-66-16-1 0,77 61 0-1,-14 2 4-15,-22-2 5 16,-2 0 6-16,-12-8-1 15,-9-3 1-15,-6-8-7 16,-6-2 0-16,-6-3 1 0,-9 0 5 16,-3 0 3-16,-3-2-8 15,-9-1-4-15,-6 0 2 16,-8 1 1-16,-7-4 4 16,6-7 4-16,6-8-4 15,-5 3 2-15,38-19-23 31,-48 5-37-15,4-8-18-16,5 3-48 16,0 0-17-16</inkml:trace>
  <inkml:trace contextRef="#ctx0" brushRef="#br0" timeOffset="39764.15">7366 12830 244 0,'12'23'93'0,"-3"1"-72"0,15 11-2 16,-9-17-3-16,-9 6-10 15,5 8 2-15,1 15-7 16,-3 22-3-16,3 3 1 16,-9 2-7-16,-3 5-2 0,6 16-12 15,-6-5-4-15,-3-16 18 16,0-10 9-16,0-14 1 15,3-13 1-15,0-8 1 16,0-8 2-16,-9-5-5 0,6-18 3 16,-9-17 3-1,3-15 2-15,3-9 2 16,-2-9 3-16,5-7 2 16,3-7-12-16,0-8-1 15,3 0-3-15,5-3 2 16,13 6-12-16,6 2-3 15,6 8-3-15,6 3 0 16,-1 5 4-16,1 5 5 16,6 3-5-16,5 8 0 15,16 6-13-15,-7 15-6 16,-17 3 5-16,20 18 5 0,16 19 14 16,-16 7 9-16,-2 6 20 15,-4 11 10-15,-14 13 1 16,-9 16 1-16,-15-1-4 15,-6-2-1-15,-12 3-3 16,-9 11-1-16,-6-1-1 16,-9-8 0-16,-6-7-7 15,-14-6-2-15,-13-11-1 16,3-10 4-16,1-10-12 16,-4-9-6-16,13-7 0 15,-4-9-1-15,9-2-10 16,1-5-3-16,-1-3-22 15,6-3-7-15,-6-2-94 16</inkml:trace>
  <inkml:trace contextRef="#ctx0" brushRef="#br0" timeOffset="40365.65">3770 14346 44 0,'15'-6'16'0,"0"1"-12"0,0 8-13 0,-6-3-5 0,-6 2-1 16,6 1 1-16</inkml:trace>
  <inkml:trace contextRef="#ctx0" brushRef="#br0" timeOffset="40724.71">3857 14404 252 0,'0'5'96'0,"0"-2"-75"0,-9 0 1 16,0-1-3-16,-3-2-13 16,-6 0-3-16,-6 0-9 15,-3 0-1-15,-11 5 3 16,-1 6-2-16,24-6 1 0,-18 6-6 15,16 7-3-15,-10 6 1 16,3 13 0-16,-15 3 3 16,15 2 1-16,7-5 1 15,-1-2 2-15,12-4 2 0,6 1 2 16,6 0-8-16,12-3-3 16,-1 3-4-16,7 5 0 15,3 0 2-15,9 5 2 16,8-2-1-16,4 0 1 15,9-1 5-15,-7-4 2 16,-50-35 39 15,51 47 4-31,-12-4 7 16,-10-6-9-16,-17 0-2 16,-3-5-7-16,-12 2-4 15,-15-2-12-15,-3-3 2 0,-2-3 2 16</inkml:trace>
  <inkml:trace contextRef="#ctx0" brushRef="#br0" timeOffset="40817.48">3645 15528 288 0,'-41'0'107'0,"20"-2"-83"0,-9 7-34 16,18-5-18-16,-3 5-47 15,-6 3-18-15,1 3 10 16,-4-3 7-16</inkml:trace>
  <inkml:trace contextRef="#ctx0" brushRef="#br0" timeOffset="41385.08">4890 14454 192 0,'29'-8'74'0,"-17"8"-58"0,0 8 16 0,-6-3 2 15,-3 9-15-15,0 10-5 16,6 18-3-16,-9 5 0 16,-9 9-5-16,6 13-8 0,0 21-2 15,3 2-11-15,-6-2-3 16,6 8-2-16,6 5 2 16,-6-5 5-16,15-13 4 0,-9-16-4 15,12-11 1-15,-3-10 1 16,11-11 5-16,-2-16 14 15,15-8 9-15,3-13 3 16,2-18 3-16,1-17-7 16,0-12-1-16,-1-6-1 15,-5-8 4-15,0-11-6 16,-13-10 1-16,7-2-10 16,0 4-4-16,-3 6-5 15,-1 16-1-15,1 13-1 16,-12 13 0-16,-3 8 7 15,0 11 5-15,3 8-2 16,-3 8 1-16,-12 4 5 16,5 7 5-16,-2 10-1 15,3 7 3-15,0 14-2 16,0 3 2-16,0 2-8 0,3-2-4 16,-12-48-13 15,24 116-22-31,3-15-7 15,-4-17-18-15,-2 4-6 16</inkml:trace>
  <inkml:trace contextRef="#ctx0" brushRef="#br0" timeOffset="42120.68">6729 14978 204 0,'15'24'77'0,"6"16"-60"0,-6 7 21 31,8 54-13-15,-5-1-9-16,-3-7-2 15,-3-6-2-15,0 1-4 16,-3-9-3-16,-3-8-2 16,0-7-9-16,-6-14-4 0,0-10 10 15,0-11 6-15,0-11-11 16,0-10-3-16,0-8-4 16,-6-8 2-16,0-7 6 15,-6-12 4-15,0-7 7 16,-9-9 4-16,0-10 2 15,4-10 5-15,2-1-8 0,3-4-1 16,6-1-7-16,6 3-2 16,0 2-2-16,0-7-2 15,12 2-8-15,0 8-3 16,-12 61-63 15,53-95 19-31,-2 8 6 0,14 20 19 16,1 9 10-1,-10 24 66 1,16 31-6 0,-22 11 0-16,-8 11-14 15,-15 12-7-15,-9 12 14 32,-30 33-13-17,-9-4 0-15,-6-11-8 16,-11-6 0-16,5-18-1 15,9-5 3-15,-9 0-5 16,-5 2-1-16,-1-7 2 0,12-9-3 16,0-2-2-16,9-5-11 15,4-3-4-15,8-6 13 16,-3 1 10-16,9-3-11 0,9-5-4 16,-9 5-91 15,65-24-9-31,4 3-7 15</inkml:trace>
  <inkml:trace contextRef="#ctx0" brushRef="#br0" timeOffset="42347.61">7646 15565 200 0,'12'48'74'0,"-9"-29"-58"0,-6 7 7 0,3-13 1 16,-6 3-6-16,-6 3 1 15,-9 4-4-15,-12-1 1 16,1 7-9-16,-7 3 2 0,0-3 2 15,0-6 0-15,-8 1 1 16,-4-3-4-16,-5 1 0 16,-4-9-5-16,4 8 0 15,8-8-10-15,6-2-3 0,7-6-13 16,5-2-5-16,6 2-23 16,6-2-10-16,-3 2-36 15</inkml:trace>
  <inkml:trace contextRef="#ctx0" brushRef="#br0" timeOffset="43130.82">7027 15425 168 0,'-3'-2'66'0,"6"-1"-52"0,0-2 12 15,-3 5 4-15,0 0-18 16,6-3-6-16,-6 3-2 16,6-3 1-16,3 1-2 15,-9-1-4-15,11 0 0 0,1 1-4 0,3 2-1 16,-3 0 0-16,6 0 4 15,3 0-1-15,-3 0-1 16,6 2 0-16,2-2 3 16,-2 0-2-16,3 0 1 15,0 0 4-15,2 3 1 16,-2 0-1-16,6 2 1 16,-9 0 0-16,3 1 1 15,-13-1-2-15,10 3-2 16,9 8 3-16,-6-3 0 15,-3 3 1-15,-4 2 2 16,-2 3-5-16,-3 1-1 16,-3-1 2-16,-3-3 3 15,3-2 0-15,-9 0 0 0,6-3-1 16,-6-2 2-16,0-3-3 16,3 0 0-16,-6-3-19 15,0-2-9-15,0-3-36 16,0 5-51-1,-9-2 26-15</inkml:trace>
  <inkml:trace contextRef="#ctx0" brushRef="#br0" timeOffset="45679.77">3809 16481 208 0,'0'-3'79'0,"3"1"-61"0,-3 7 1 16,0-5-1-16,6 3-14 15,0-1-2-15,-3 1-4 16,6 2-2-16,-6 0 3 15,6 1-2-15,9 4 1 0,2 4-3 16,7 1 1-16,0 7 2 16,0 7 1-16,-27-29 1 31,71 92 11-31,7-10 5 16,-7-10 3-16,-8-9 3 15,-10-2-8-15,-2-8-1 16,-7-5-7-16,-5-1-6 0,-3-4-1 15,0-1-1-15,-10-2 0 16,1-3-11-16,0 2-7 16,-9 4-18-16,3-4-6 15,2 6-28 1</inkml:trace>
  <inkml:trace contextRef="#ctx0" brushRef="#br0" timeOffset="46098.7">4845 16248 228 0,'18'-8'85'0,"-18"11"-66"0,0-1-6 0,0 4-4 16,0 4-10-16,-3 9-2 15,-9 13 2-15,-12 5 2 16,0 0 0-16,6 2 4 0,-17 1 1 16,5 2-2-16,-9 11-3 15,1 21-7-15,-25 6-4 16,63-80-10 15,-107 148 20 0,3-8-3-31,20-37 3 16,28-26-18-16,5-16-5 16,15-11-55-16,7-5-24 0,2-8 46 15,12-5 22-15</inkml:trace>
  <inkml:trace contextRef="#ctx0" brushRef="#br0" timeOffset="47664.44">6172 16732 128 0,'-3'0'49'0,"3"8"-38"0,12-32 6 15,-6 19-1-15,0 0-7 16,-6 2-1-16,-6 1 0 16,0-1 2-16,-6 0-5 15,-11 1-1-15,-1-1 0 0,-3 3-9 16,-3 3-2-16,-5-1 2 15,-1 4 0-15,-9 1 3 16,-8 4 3-16,-10 10 9 16,10 0 3-16,-4 6 0 15,9 2 2-15,48-29 9 32,-74 50-24-1,11 32-3-31,19-13-5 15,5-3 1-15,15-5 3 16,15-5 2-16,6-9 3 16,12 1 0-16,6-3 2 0,12-6 0 15,-27-39 23 17,77 45-14-32,4-2-3 15,-7-19-6-15,-2-1-3 0,11-12-8 16,3 0-5-16,-2-11 7 15,-7 0-11-15,0-3-3 0,-5-5-31 16,-1-3-48 0,-5-7 20-16</inkml:trace>
  <inkml:trace contextRef="#ctx0" brushRef="#br0" timeOffset="48477.81">6961 16666 208 0,'3'3'77'0,"-6"2"-60"0,3 3-1 16,3 3-4-16,-3 2-6 15,-3 19-1-15,0 7-6 16,3 6 1-16,0 5 0 16,0 9 0-16,0 9 2 0,0 12-3 15,0-11 0-15,3-8 3 0,-3-3 3 16,0-11 2-16,0-2 3 15,0-8-3-15,-3-8-2 16,-3-7-7-16,6-6-3 16,0-16 2 15,-6 2 8-31,6-4 6 16,-9-4-7-16,9-7-2 15,0-6-4-15,0-4-2 16,9-9 3-16,-3-2-5 0,3 2 2 15,3 5 0-15,0 3-1 16,0 9-3-16,-6-4-2 0,9 9 0 16,-3-1 4-16,-3 3 3 15,14 3 4-15,-5-1-2 16,6 6-2-16,0 0 2 16,3 0 2-16,-27 0-2 31,50-5-2-16,1 2 2-15,2-2 0 16,-2 0 1-16,0 0-3 16,-4-1 2-16,1-2 1 15,-9-2-7-15,2-3 0 0,-5-9-15 16,-6-1-5-16,-3-7-11 16,-4-9-23-1,-2-6 11-15,-6-8 19 16,-3-11 14-16,-9 11 145 31,0 6-45-15,-3 10-11-16,0 8-40 0,0 10-18 15,0 9-7-15,-3 7-2 16,0 11-3-16,3 10 3 0,-6 12 4 16,3 12-1-16,0 0 1 15,3 6 1-15,-3 2 1 16,-3-2-1-16,6 10-1 15,0-3-5-15,0 6-3 0,-6-5-3 16,6-3-1-16,-6-6-1 16,6-2 0-16,-3-2-15 15,0-4-5-15,3-2-19 16,-9 3-8-16,3-3-41 16,6-5-27-1,-6 2 54-15</inkml:trace>
  <inkml:trace contextRef="#ctx0" brushRef="#br0" timeOffset="49386.35">8994 16682 240 0,'27'-19'90'0,"-27"19"-70"0,0 3 13 0,0-3-1 15,-3 3-19-15,3-1-5 16,-12 1-5-16,6 0 0 15,-9-3-2-15,0 2-1 0,-11-2 3 16,2 0-2-16,-6 3 2 0,3 0-4 16,0 5 0-16,-5 0 3 15,2 5 1 1,-3 5-1-16,12 9 1 0,-11 4-7 16,2 4 1-16,-3 5-6 15,0 5 1-15,-5 2-1 16,11 3 1-16,-9 11 0 15,12 5 2-15,7-2 4 16,5-6 3-16,-3-5-2 16,9 3 0-16,6-6 5 15,6-2 2-15,9-4-11 16,-1-1-6-16,10-9-2 16,0 3 2-16,3-16 0 15,3-5 2-15,-30-16 7 31,62-13 1-31,-8-3 4 16,-1-2 4 0,-2-3 6-16,-9-1-1 15,-7 1 3-15,-5-3-8 0,-3 1-6 0,-3-1-4 16,-3 3 2-16,-7-1 0 16,1 4-4-16,-3 2-1 15,-3 3-6-15,-3 0-3 16,3 2 4-16,-6 3 4 15,0 0 6-15,3 3 5 16,-6 0 16-16,3 2 7 16,0-2-2-16,-3 2-1 15,0 3-9-15,6-3-4 0,-6 1-9 16,0 2-1-16,0 0-3 16,0 0-2-16,0 0-2 15,0 0 1-15,0 5 3 16,0 6 3-16,0-1-2 15,0 3-2-15,3 3-1 16,-3 5 3-16,3 3-2 16,-3 3 1-16,6 7 2 15,-3 0 0-15,-3 3 0 16,3 6 0-16,0-1-5 16,3-2 1-16,-6-8-3 15,3-3 2-15,0-6-13 0,3-4-5 16,-6-6-19-16,0-5-6 15,0-8-43 1</inkml:trace>
  <inkml:trace contextRef="#ctx0" brushRef="#br0" timeOffset="49647.83">8720 17182 244 0,'0'19'93'0,"15"-11"-72"0,-12-3-2 15,6-3-3-15,-9-9-3 16,0 1 2-16,3 1-8 16,21 2-4-16,3 1-2 15,11-4-4-15,7 1 2 0,6-3-1 16,2-2-2-16,7-4-6 15,5 1-2-15,1 0 0 16,-4 0 2-16</inkml:trace>
  <inkml:trace contextRef="#ctx0" brushRef="#br0" timeOffset="49713.46">9628 17058 4 0,'12'5'0'0</inkml:trace>
  <inkml:trace contextRef="#ctx0" brushRef="#br0" timeOffset="49898.95">10366 17444 136 0,'6'11'52'0,"3"-6"-41"0,6 11-59 0,-3-8-32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46:11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 7855 52 0,'21'-10'19'0,"-6"2"-15"0,9-3-3 15,-9 6-1-15,-3 0 0 16,3 0 2-16,-3-3-1 0,11 2 2 16,-8-2-4-16,12 0-2 15,-3-2 2-15,6-3 2 16,5 2-2-16,4 0 0 15,0-2-1-15,2 8 0 16,7 0 0-16,-12-1 0 16,0 4 8-1,-1-1 6-15,4 0 7 0,-9 3 3 16,2 0-7-16,7 3-4 16,0 0-6-16,5-3-2 15,4 0-6-15,-3 0 0 16,-1-6-4-16,-2 1 0 15,0 0 1-15,-1 0 2 16,4 2-5-16,0 3 1 0,-1 3 2 16,13-1 3-16,-9 1 0 15,-7 2 1-15,1-2 4 16,0-3 1-16,-4 0-1 16,7 0 1-16,-6 5-2 15,-1-5-1-15,4 5 1 16,9 1-1-16,2-1 0 15,4 0 2-15,-7 0 1 16,-5-5 3-16,11 0-5 16,-2-5-1-16,6 3-2 15,-10 2 0-15,10 0 0 16,-4 0 0-16,-8 0 0 16,0 0-2-16,-7 2 3 15,4 3 0-15,-6-2 1 16,8 0 0-16,4-3 0 0,11 0 0 15,1 0 0 1,-1 0 0-16,-8-3 0 0,8 0 2 16,-8 3-1-16,11 0-1 15,7 0 1-15,-1 0 1 16,-5 0 1-16,-4-2 1 16,-5-6-2-16,5 5 1 15,1 1 4-15,2-1 4 0,-2 3-4 16,2-3-2-1,-11 3 26 1,29 3-17 0,-11 0-4-16,-4 2-4 15,-2-2 0-15,-4 2-5 16,-5 0-3 0,-10 0 1-16,1-2-2 0,-9 0 1 0,-1-3 4 15,4 0 1-15,-3-3-1 16,5-2-2-16,16-1 1 15,-9 1 1-15,-1-3-1 16,-2 3 2-16,-4-3-4 16,-5 3 0-16,0-1 3 15,-6 4 1-15,2-1-6 16,1 1 0-16,3 2 1 0,-1 0 1 16,1 2-2-16,0 1 2 15,-1-1 3-15,1 1 3 16,-9 0 2-16,-3-1 3 15,-3 1-5-15,-1-3-3 16,-5 3-1-16,3-3-1 16,-9 2 6-16,3-2 6 15,-3 3-6-15,0-3-1 16,-3 3-5-16,2-1-1 16,7 6 1-16,-3-3 2 15,0 1-1-15,3-1-1 16,0 0 1-16,0 1-1 15,2-1 0-15,-5 0 2 0,9-2 1 16,-6 0 1 0,3-1-2-16,0-2 1 0,0 3-7 15,-10-1 1-15,4-2 3 16,0-5 4-16,-3 5-3 16,0 0-3-16,0 0 1 15,0 0 2 1,0 0 2-16,3-2-4 15,-9 2-1-15,3 0 1 16,-1 0 2-16,7 0 2 16,-3 0 1-16,0 0-7 15,3 0-2-15,-3 0 4 16,3 0 2-16,0-6 1 16,0 6 1-16,-1-2-4 15,4-1 0-15,-9 0 1 16,9 1 2-16,-3 2-6 0,3-3 1 15,0 0 1 1,9 1 3-16,-10-1 2 0,4 0 1 16,6 1-2-16,-12-1-2 15</inkml:trace>
  <inkml:trace contextRef="#ctx0" brushRef="#br0" timeOffset="86.76">8107 7715 184 0,'0'-5'68'0,"6"8"-52"0</inkml:trace>
  <inkml:trace contextRef="#ctx0" brushRef="#br0" timeOffset="2084.15">6610 8242 108 0,'-6'-6'41'0,"12"9"-32"0,-12-11 13 0,6 8 6 15,0-5-10-15,0 2-2 16,0 1-7-16,0 2-1 15,0-3-5-15,0 0-6 0,6 1-3 16,-6-1 0-16,0 0 4 16,0 1-1-16,3-1 1 0,-3 0 2 15,0 1 0-15,9-1 0 16,-9 1 0 0,0 2 0-16,0 0 2 0,0-3-3 15,0 3-2-15,0 0-1 16,0 0 3-16,6 5 0 15,0 3 1-15,3 0-3 16,-9 3 0-16,9-1-1 16,12-5 3-16,-1 3-2 15,1 0 1-15,9 3 0 16,-9 0 0-16,9 4 2 16,-7 1 2-16,13 3-3 15,6 2 0-15,8 5 3 16,4 4 3-16,-3-1-4 0,-1 2-3 15,4 4 1-15,-4-1 0 16,1 1 1-16,5-4 0 16,7 1 2-16,-6 2 3 15,2-2 2 1,-8-3 3-16,2-2-5 0,-8 2-3 16,3-3-1-16,2-4 1 15,1 7-1-15,8-6-1 16,1 7 1-16,-4-1-1 15,1 2 4-15,-9-2 2 16,-4 1 0-16,1-1 1 16,-6-3 5-16,-1-5 4 15,-2-2-2-15,0-3 0 16,-10-6-6-16,7 4-3 0,-3-4-5 16,-9 1-2-16,0-3-6 15,-7 2-2-15,1 3-24 16,-6 3-10-16,-3 3-35 15</inkml:trace>
  <inkml:trace contextRef="#ctx0" brushRef="#br0" timeOffset="2593.23">8476 9025 148 0,'3'-3'55'0,"-3"3"-43"0,0 8-1 0,3-8-4 16,3 6-8-16,-6 1 1 15,0 7-2-15,6 4 0 16,15-7 2-16,3 5 0 0,-6-3 0 15,5 3 0-15,1 8 0 16,3-1-5-16,0 1-1 16,6 5 0-16,2 0 2 15,4-5-1-15,9 5 1 0,-10-2-2 16,-8-3 1 0,0-3 7-16,-6-3 4 15,-3-2 8-15,-10 0 5 0,1 0 4 16,-12-3 3-16,-6 0 1 15,-8 1 1 1,-10-1-11-16,-9 0-3 0,-6 3-6 16,1 2 0-16,-1-2-7 15,-12 0-1-15,7 0-5 16,-10 3-1-16,-3 4-11 16,4 1-1-16,2-3 0 15,10 1 1-15,5-4 5 16,0-13 3-16,6 1-6 15,4 2-3-15,2-3-26 16</inkml:trace>
  <inkml:trace contextRef="#ctx0" brushRef="#br0" timeOffset="3221.84">9840 9329 244 0,'-51'24'93'0,"12"-8"-72"0,-5 2-4 16,26-7-5-16,0 5-3 15,-3 2 5-15,0 9-10 16,-3 5-2-16,1 13-2 16,-1 18-14-16,6 6-3 0,18-69-33 31,12 167 11-31,0-25 7 16,15-22 18-16,-1-23 9 15,1-20 15-15,15-13 8 16,8-17-9-16,-2-12 4 0,-3-14 3 15,-7-11 5-15,4-10 2 16,-6-10-1-16,-1-11 1 16,-5-11-15-16,6-10-5 15,-6-14 0-15,2-5 0 16,-5-2-4-16,-3-1-1 16,-9 6-4-16,0-3 1 15,-3 0 3-15,-9 0 1 16,-6 8 12-16,3 6 5 0,-9 5 0 15,3 4 3-15,-6 7-4 16,-3 4 1-16</inkml:trace>
  <inkml:trace contextRef="#ctx0" brushRef="#br0" timeOffset="3319.5">10018 9493 280 0,'-24'0'104'0,"21"0"-81"0,-14 3-24 16,14-3-14-16,-3 0-32 15,0 0-10-15,0 0-36 16,0-3-16-16</inkml:trace>
  <inkml:trace contextRef="#ctx0" brushRef="#br0" timeOffset="3917.47">10682 10086 228 0,'9'5'88'0,"-9"1"-69"0,3-9 0 15,0 3-7-15,3 0-8 16,-3 0-1-16,-3-3-12 16,6-2-4-16,3-6 6 15,6-2-12-15,5-11-2 0,-5-10-9 16,9-8-2-16,-6-17 7 15,3 6 2-15,0-2 14 16,-4 5 5-16,-2 7 16 16,0 9 7-16,-3 7 8 15,0 6 6-15,-6 8-20 0,3 8-7 16,0 13-3-16,3 8 0 16,-6 15-4-16,3 4 1 15,3 12 0-15,-7 1 2 16,4 5 10-16,-6 10 4 15,6 1 1-15,-6-1 0 16,0-4-7-16,3-4-2 16,-6 1-4-16,6-3-3 15,-6-6-5-15,9-4-2 16,-9-6-30-16,6-3-14 16,-6-5-43-1</inkml:trace>
  <inkml:trace contextRef="#ctx0" brushRef="#br0" timeOffset="5867.48">11792 9745 200 0,'0'-6'77'0,"-6"4"-60"0,0-4 13 0,0 6 3 16,12 6-19-16,-3-1-7 15,-3-5-3-15,-3 3 1 0,-3-1-2 16,0 4-2-16,-8 1 2 0,-7 4-7 16,3 2-1-16,-9 6-7 31,3 5-3-31,24-24-18 15,-9 71 16 1,12 3 8-16,6-5 6 16,6-11 5-16,6-5-1 15,3-5 2-15,3-9-2 16,2-4-7-16,7-9-4 0,3-7 6 16,-1-9 3-16,-38-10 41 31,72-42-19-31,-16-6-4 15,-11-5-7-15,-6-2 0 16,-12-1-3 0,-4 3 1-16,-11-2-5 0,-6 5 5 0,-6-3 4 15,-15 8-6-15,-11 5-1 16,-10 6-5-16,0 5-1 16,-9 10-1-16,4 3-2 15,-7 8-4-15,-2 6 0 16,2 9-1-16,-3 7 1 15,1 2-15-15,8 2-5 0,3 3-30 16,4 0-55 0,8 6 19-16</inkml:trace>
  <inkml:trace contextRef="#ctx0" brushRef="#br0" timeOffset="6331.04">12703 10184 224 0,'3'0'85'0,"9"-13"-66"0,12-14-1 0,-12 17-6 15,3-9-11-15,-1-5-2 16,1-5-16-16,15-5-6 16,-9-11 12-16,0 0-13 0,6-8 0 15,-4 3 1-15,-2-1 3 16,0 9 12-16,-3 8 4 16,0 7 8-16,-6 9 2 15,2 4 4-15,-8 4 4 16,3 10 9-1,3 5-7-15,0 11-2 16,-6 10-2-16,0 6 0 0,-3 5-2 16,0 6 1-1,-3 9-4-15,6 9-2 0,-3 11-5 16,-3-1 0-16,0-71-55 31,0 93-36-15,3-16-18-16,-3-14 55 15,0-15 27-15</inkml:trace>
  <inkml:trace contextRef="#ctx0" brushRef="#br0" timeOffset="6799.37">13778 10152 224 0,'14'-3'85'0,"1"3"-66"0,-30-15-10 0,24 7-9 0,-9-6-17 16,12-7-3-16,3-3-4 15,9-5 0-15,-3-5 14 16,0-3 0-16,2 2 3 0,-8 4 10 16,3 4 5-16,-9 6 16 15,6 5 8-15,-6 8-9 16,-3 3-3-16,6 8-14 15,-3 7-6-15,-9-10 0 32,12 74-1-17,0-5 3-15,-6 0-1 16,2-14 2-16,-5-7-66 31</inkml:trace>
  <inkml:trace contextRef="#ctx0" brushRef="#br0" timeOffset="7292.91">14781 9657 176 0,'-6'16'68'0,"6"3"-52"0,0 15-5 0,0-18-6 15,0 8-3-15,-9 5 3 16,9 8-4-16,0 5-1 0,9 14 0 16,-9 15 0-16,12-2 2 0,11-3-1 15,-8-5-1-15,12-3 3 16,-3-5 2-16,3-8-13 15,-1-3-7-15,4-7 3 16,3-9 4-16,-6-7 11 16,0-11 6-16,-1-11-2 15,1-10 1-15,-3-11-1 16,-3-10 1-16,-3-17 0 16,-6-12 0-16,-9-3 2 15,-3 2 4-15,-9 1-2 16,-9 2 1-16,3 3-3 15,-9 7 1-15,3 6 0 16,-9 6 1-16,4 4-9 16,-7 9-1-16,3 2-2 0,0 8 2 15,-2 3-19-15,2 8-6 16,-3 10-26-16,3 3-9 16,1 8-29-1</inkml:trace>
  <inkml:trace contextRef="#ctx0" brushRef="#br0" timeOffset="7701.85">15590 10202 244 0,'3'0'93'0,"6"0"-72"0,-9 0-2 0,6 0-6 15,-6 0-14-15,9 0-1 16,-9 6-18-16,0-12-4 16,15-17 12-16,12-12-9 0,3-5-3 15,-30 40-49 17,50-79 101-1,-5 13-9-31,-7 21 5 15</inkml:trace>
  <inkml:trace contextRef="#ctx0" brushRef="#br0" timeOffset="7833.38">15956 10030 232 0,'0'53'88'0,"0"-24"-69"0,-3 22-5 0,3-30-7 0,0 11-7 16,0 2 2-16,0 3-28 15,-6 3-9-15,4-3-51 16,-1 0-20-16,0-3 48 15,-3 3 24-15</inkml:trace>
  <inkml:trace contextRef="#ctx0" brushRef="#br0" timeOffset="8208.17">16239 10070 236 0,'27'3'88'0,"-15"-3"-69"0,6 2 15 16,-9 1 1-16,3-3-16 0,-1-3-5 16,1 1-14-1,3-6-5-15,0-3 3 16,9-7-7-16,3-6-1 0,-3-8-8 0,2 0-1 16,4 1 5-16,0 1 6 15,6-1 3-15,-4 4 3 16,-11 1 1-16,6 5 3 15,-6 10 1-15,3 11 1 16,-1 8-2-16,-5 8 1 16,6 5 7-16,0 8 3 15,-6 8-9-15,3 3-1 16,-7 2 6-16,10 6 3 0,-15-3-8 16,3-3-1-1,-3-2-32-15,3 2-10 0,-9-2-34 16,6-3-49-1,-9-3 30-15</inkml:trace>
  <inkml:trace contextRef="#ctx0" brushRef="#br0" timeOffset="8798.73">17861 10179 312 0,'3'31'115'0,"3"-20"-89"0,-6-3-6 0,0-8-8 16,3 2-17-16,0 4-2 16,-3-6-34-16,0 0-13 15</inkml:trace>
  <inkml:trace contextRef="#ctx0" brushRef="#br0" timeOffset="8974.4">18784 10139 308 0,'6'10'115'0,"9"-7"-89"0,0 8-14 0,-3-6-11 0,0 0-47 16,0-5-14-16</inkml:trace>
  <inkml:trace contextRef="#ctx0" brushRef="#br0" timeOffset="9161.89">19260 10022 264 0,'39'24'101'0,"-15"-11"-78"0,3 3-2 0,-12-8-5 15,8 6-17-15,-5-1-1 16,3 3-41-16,3-3-19 16</inkml:trace>
  <inkml:trace contextRef="#ctx0" brushRef="#br0" timeOffset="9352.52">20138 9991 268 0,'27'13'101'0,"-12"-5"-78"0,9 0-7 0,-12-3-8 0,3 0-37 16,3-2-13-16,2 2-47 15,4 1-20-15,3-6 39 16,-6-6 22-16</inkml:trace>
  <inkml:trace contextRef="#ctx0" brushRef="#br0" timeOffset="9485.23">20695 9991 236 0,'39'10'90'0,"-18"3"-70"0,14 6 6 16,-20-8-3-16,6 2-18 15,-6 3-4-15,3 2-32 16,0-5-15-16,-3-5-56 16,-4-8-22-16</inkml:trace>
  <inkml:trace contextRef="#ctx0" brushRef="#br0" timeOffset="9702.17">21719 10112 260 0,'57'35'99'0,"-43"-30"-77"0,7 8-7 0,-9-7-5 16,0 2-16-16,3-6-1 15,0 3-29-15,3 1-14 16,0-6-47-16,-1-8-21 15</inkml:trace>
  <inkml:trace contextRef="#ctx0" brushRef="#br0" timeOffset="9875.57">22564 10115 296 0,'75'50'110'0,"-60"-42"-86"0,0-2-39 16,-7-6-23-16,-5-6-78 0,3-26-29 15</inkml:trace>
  <inkml:trace contextRef="#ctx0" brushRef="#br0" timeOffset="12304.52">2246 9387 108 0,'-6'-18'41'0,"0"18"-32"0,1-19 15 16,5 14 5-16,0 5-1 15,-9 3 1-15,9-1-14 16,0 4-6-16,0 2-6 16,0 7-3-16,0 7 3 0,9 7-7 15,-9 8-1-15,0 10 2 0,5 14 1 16,1 3 2-16,-6-9 2 15,0-2-1-15,-6-8-1 16,6-5 1-16,0-3-1 16,0-8-7-16,-5-5 0 15,5-8-13-15,0-6-4 16,0-10 2 15,11-26 18 0,28-48 7-31,3 10 4 16,20 9-1-16,-5 10-1 16,-7 10-1-16,1 9 0 15,-9 7-2-15,-1 11 3 0,-2 8 1 0,0 16 4 16,-6 13 4-16,-7 11 1 16,-2 2 3-16,-24-42 16 31,3 90-18-16,3-13-6-15,-6-11-11 16,6-13-4-16,-3-5-38 31,0-38 23-15,9-15 11-16,9-8 5 16,5-8 3-16,4-3 1 15,9 5 0-15,-3 4 0 16,-1 1 8-16,-5 4 7 0,-3 2-3 15,0 8 1-15,5 2-4 16,-11 9 0-16,6 8-5 0,-3 7-1 16,3 19-1-1,-6 0-2-15,-4 0-2 0,4 3 1 16,-21-48-81 15,30 55-10-31,6-13-10 16</inkml:trace>
  <inkml:trace contextRef="#ctx0" brushRef="#br0" timeOffset="12881.81">4050 9872 232 0,'0'0'88'0,"-6"5"-69"16,0-2 2-16,6 2-3 0,-9 3-14 15,-9 2-2-15,-2 4 0 16,-7 1 1-16,-9 7-1 16,0 4-4-16,1 6-1 0,5 8-1 15,-6 2 0-15,9-2 0 16,1-1 0-16,2 1 0 16,6 0 0-16,6-3-13 15,3 2-6-15,9-2-6 16,0-5-2-16,9 0-14 15,3-14-11-15,6 1 26 16,3-11 37-16,2-8 23 16,4-8 13-16,0-11 4 15,3-2-8-15,-3-5-1 16,-4-6-7-16,-2-5-1 16,-3-5-17-16,3 2 1 0,-21 3 0 15,6 3-5-15,0 4-1 16,-3 9-6-16,-3 5-2 15,0 6 0-15,3 5 0 16,6 7-9-16,-9 11-4 16,12 11 7-16,-12 8 2 15,12 0-1-15,-4 5-1 16,4 0 0 0,3 2 4-1,3 9-1-15,0 5 1 0,3 0 4 0,-3 0 1 0,3-6-1 16,5-4 1-16,1-6-2 15,0-5 2-15,12-6-15 16,-1-10-7-16,4-8-19 16,-6-16-8-16,2-21-49 15</inkml:trace>
  <inkml:trace contextRef="#ctx0" brushRef="#br0" timeOffset="13224.47">3735 9369 236 0,'23'-24'88'0,"-5"14"-69"0,-18 15-7 0,9-8-9 0,6-13-7 15,15 0 3-15,3 1-2 16,5-7-1-16,-11 9 3 16,3 3-9-16,3 10-3 0,-13 5 4 15,7 5 3-15,-3 4 4 16,3 4 1-1,-3 3-2-15,2-2 2 0,-5 2 7 16,9 0 4-16</inkml:trace>
  <inkml:trace contextRef="#ctx0" brushRef="#br0" timeOffset="13374.01">4384 9530 220 0,'35'27'82'0,"-20"-19"-64"0,9 2 2 16,-12-4-4-16,3-4-7 15,0-2 2-15,8-5-2 16,1-6 2-16,6-10-6 0,12-5-1 0,11-9 0 15,4-15-27-15,-4-11-11 16,-11-8-43 0,6-5-47-16,-10-2 37 15</inkml:trace>
  <inkml:trace contextRef="#ctx0" brushRef="#br0" timeOffset="13806.74">5443 9004 232 0,'3'10'88'0,"6"4"-69"0,-9 15-7 15,3-11-9-15,0 19-2 16,6 14 1-16,-9 9-3 16,0 17-1-16,3 37 1 15,0 5 0-15,-3 29 3 0,0 0-1 16,0-5-1-16,0-3 1 16,6-13-1-16,-6-13 0 15,0-21 2-15,0-11 5 16,0-13 6-16,6-17 2 15,-6-9 0-15,6-14-14 0,-6-8-7 16,0-8-5 0,0-13-1-16,0 0-29 31,33-76 12-31,11 4 3 16,4 6 15-16,2 8 7 15,-5 5 11-15,-3 11 8 16</inkml:trace>
  <inkml:trace contextRef="#ctx0" brushRef="#br0" timeOffset="14018.75">6003 10218 212 0,'30'0'82'0,"-10"6"-64"0,4 4-7 0,-9-5-8 15,0 3-2-15,9 3 1 0,0 5 11 16,-7 2 3-16,-2 3-7 16,-3 6 6-16,-3 5 2 0,3 7-7 15,-12 14-3-15,0 3-7 16,0-6 0-16,0-2 0 15,0-3 2-15,0-6-6 16,0-4-1-16,6-6-23 16,0-5-8-16,3-6-33 15,3-5-49 1,-3-13 28-16</inkml:trace>
  <inkml:trace contextRef="#ctx0" brushRef="#br0" timeOffset="14422.05">6598 10509 216 0,'3'21'82'0,"-9"14"-64"0,6 12-4 0,0-25-8 16,0 7-9 15,0 40-2-31,0 2-2 16,6-13-1-16,6-8 0 15,9-2-9-15,-3-14-1 16,3-10 9-16,5-13 2 0,1-11 5 16,-9-11 19-16,9-7 9 15,-27 18 17 1,32-69-18 0,-14-10-8-1,-9 4-11-15,3 1-5 0,-9 11 2 16,-6 5 2-16,-3 10-2 15,0 11 9-15,-9 11 5 0,-2 2-12 16,-4 8-4-16,-12 8-4 16,3 5 2-16,-6 9-13 15,7 7-4-15,-7 8-8 16,6 8-4-16,-3 11-19 16,13-1-6-16,-1 4-24 15</inkml:trace>
  <inkml:trace contextRef="#ctx0" brushRef="#br0" timeOffset="14981.13">7295 10478 240 0,'3'-8'90'0,"-3"5"-70"0,0 6 15 0,0-3 0 15,0 5-20-15,-3 0-6 16,-6 6-11-16,-3 5-3 16,-3 10 2-16,0 8-1 0,-9 1 0 15,3 2-2-15,6 5 1 16,1 1-8-16,-1-1-2 0,6 3-3 16,3-5-2-1,6-1-4-15,0 1-2 16,6-14 3-16,3-2 3 0,-3-5 1 15,3-11-1-15,3-8 18 16,-1-8 10-16,4-8 6 16,0-5 1-16,6-6-3 15,-6-7 0-15,0-3-1 16,6 0 1-16,-4-3 5 16,-2-8 3-16,-6 9-4 15,3 4-1-15,0 9 4 16,3 13 9-1,-12 7-6-15,6 12-14 16,-9 7-7-16,12 3-4 0,0 5 2 16,3 5 0-16,-4 6 1 15,4 5-3-15,9 8 2 16,3 3 1-16,0 7 2 16,3 1-3-16,2-8-2 15,-5-3 2-15,6-6 0 16,-33-39-112 15,59 35 1-31,-2-20-8 16</inkml:trace>
  <inkml:trace contextRef="#ctx0" brushRef="#br0" timeOffset="15264.81">7220 9559 312 0,'-15'0'115'0,"9"8"-89"0,-3-5-10 16,3 5-11-16,-11 5-9 15,-10 19 3-15,-12 10-16 16,-6 6-3-16,1 10 10 16,-10 16-28-16,4 16-11 0,-13-3-52 15,-5-10-28 1,2-8 66-16</inkml:trace>
  <inkml:trace contextRef="#ctx0" brushRef="#br0" timeOffset="15850.04">2985 10861 236 0,'3'13'90'0,"2"9"-70"0,-2-25-7 0,0 13-8 15,6 9-7-15,3 23 0 16,-6 6 0-16,3 10 0 16,0 8 2-16,-3 19 0 0,3 10 0 15,-9-95-3 17,0 191 2-32,-12-38 3 15,9-26-1-15,-6-18 2 0,0-14 0 16,3-10 1-16,-3-17-2 15,-3-9-26-15,1-9-11 0,5-10-59 16</inkml:trace>
  <inkml:trace contextRef="#ctx0" brushRef="#br0" timeOffset="17265.38">3291 12229 208 0,'12'16'77'0,"15"-5"-60"0,-27-22-7 15,15 11-6-15,3 3-2 16,14-1 1-16,-2 1 1 0,0-3 2 16,0-3-3-16,-1 1-2 0,-2-4 0 15,-27 6 12 16,48-37-9-31,-4 0-4 16,-2-5-3-16,-3-6 2 16,-3 1 0-16,-10 2 1 15,-5 2 0-15,-9 6 2 0,-9 3 1 16,-6-1 1-16,-6 9 0 16,-6 7 2-16,0 6 3 15,-8 8-4-15,2 10-3 16,-9 8-1-16,0 11-1 15,0 19-5-15,1 2 1 16,-1 5 0-16,-6 5 2 0,6 9-1 16,4 15 1-16,2 3-3 15,3-2 1-15,15-9 2 16,6-7 1-16,12-9 1 16,9-7 2-16,6-11-12 15,5-8-3-15,-5-10-1 16,15-12 1-16,8-12-1 15,13-13 1-15,5-11 0 16,-2-16 3-16,-7-14 6 16,-2-2 2-16,-7-2 10 15,-2-3 7-15,-9 8 10 0,0 10 7 16,-13 6-8-16,4 13-2 16,-9 7-7-1,0 14-1-15,-3 8-6 0,-4 8-3 16,4 14-9-16,-9 15-3 15,3 10 2-15,-9 14 2 16,6 0 6-16,-9-5 3 16,0-4 0-16,-9-4-1 15,6-3-3-15,-6-8-2 16,6-8-13-16,0-8-4 16,3-10-7-16,0-6-2 15,0-13-8-15,15-10-4 16,3-14 16-16,15-21 8 0,0-2 4 15,2-4 4-15,1 6 6 16,6 3 2-16,-1 5 6 16,7 13 5-16,-9 9 8 15,-1 9 7-15,-38 14 13 32,54 24-19-17,-6 8-10-15,-16 16-7 16,1 2-2-16,-6-3 0 15,0 1 1-15,-13 0-2 16,4-1-4-16,0-2 1 0,-3-5-8 16,3-11-2-16,3-8-10 15,-6-13-1-15,11-8 6 16,7-16 7-16,3-13 1 16,12-13 1-16,-1-24 4 0,-2-8 1 15,2-8 6-15,-8-16 2 16,-6-5 17-16,-3-3 8 15,-4 3-10-15,1 2-2 16,-9 6-11-16,3 15-5 16,-3 17-2-16,3 15 1 15,-15 16 3-15,5 11 2 16,-2 13-10-16,-3 14-3 16,3 12 1-16,0 9 0 15,-3 15 0 1,6 16 4-16,-9 24-2 0,3 6-1 15,-6 12 5-15,0 14 1 16,0-8 6-16,-9-8 5 16,9-11 2-16,-9-10 3 0,0-11-10 15,9-11-2-15,-12-10-4 16,6-10 1-16,3-11 0 16,0-11 1-16,3-11-18 15,-6-12-5-15,6-14 0 16,9-18 1-16,12-19-5 15,12-5-2-15,15-3-3 16,-4 5 2-16,4-2 10 16,-1 11 7-16,7 7 10 15,-15 14 7-15,2 7 9 16,1 17 7-16,3 10 0 16,-13 5 3-16,1 13-6 0,-6 12-1 15,-9 12-2-15,-3 16-2 16,-3 6-8-1,-3 2-5-15,2-5-2 0,-11-3-1 16,3-3-14-16,0-2-5 16,3-10-30-16,-6-12-13 15,-6-15-37 1</inkml:trace>
  <inkml:trace contextRef="#ctx0" brushRef="#br0" timeOffset="17862.03">3372 11546 272 0,'2'0'101'0,"7"0"-78"0,-6 0-7 0,6 0-8 16,-9 0-11-16,6 0 2 15,0 0 1-15,0-5 2 16,15-5-1-16,-9-9-9 0,6-10-3 16,3-8-1-16,5-5 0 15,4-11-2-15,6-8 1 16,-9-5 9-16,5 2 5 15,-2 9 4-15,9 7 2 16,3 8 3-16,-13 14 4 16,7 10-2-16,0 11 1 0,-4 18-7 15,1 13-4 1,-6 9-1-16,-3 4-1 0,3 1 0 16,-10 8 2-16,4-1-1 15,-6 4 2-15,9-1-4 16,-3 3 0-16,0 0-1 15,3-3-2-15,2 0-28 16,4 3-12-16,6 0-61 16</inkml:trace>
  <inkml:trace contextRef="#ctx0" brushRef="#br0" timeOffset="18132.29">3330 13377 332 0,'0'14'126'0,"6"-9"-98"0,-9-2-12 0,3-3-11 16,0 0-31-16,0 0-11 0,0 0-29 16,3 2-13-16,3 3-24 15,-3 3-9-15</inkml:trace>
  <inkml:trace contextRef="#ctx0" brushRef="#br0" timeOffset="20202.25">10596 11512 208 0,'0'-8'77'0,"12"5"-60"0,-12 1 2 0,5 2-4 15,-13-3-15-15,5-5-2 0,6 3-1 16,5-8-2-16,13-6 4 16,15-5-5-16,12-5 0 0,2-8-8 15,16-2-4-15,23-1-8 16,3 8-4-16,4-5-1 15,17 13-5 1,6 11 15-16,-6 10 16 16,-15 9 10-16,3 10 25 15,9 10 11-15,-5 6-6 16,-10 7-1-16,-3 4-8 16,6 2-2-16,7 0-13 15,-1-8-7-15,-3-5 0 0,6-9-8 16,24-2-1-16,3-10-3 15,15-8 0-15,6-11-11 0,-7-13-3 16,22-14-6-16,-3 1-2 16,-167 34 24 15,286-58 33-31,-48 15 15 16,-39 17 2-16,-32 7-2 15,-27 17-17-15,-6 10-5 16,-6 10-12-16,-9 6-3 0,-3 10-1 15,-3 3-5-15,18-5 1 16,-9-8-11-16,39-3-3 16,20-10-20-16,-17-22-7 15,11-7 1-15,4-12 1 16,-9 1 16-16,23-10 8 16,-20-4 34-16,0 9 14 0,2 0 15 15,-20 2 8-15,0 5-10 16,-6 14-6-16,-13 3-14 15,-14 7-3-15,9 11-8 16,6 8-1-16,-9 10-8 16,9 6-4-16,12 2-8 15,-9 6-1-15,6 0-15 16,21-6-5-16,-4-5-4 16,22-5-1-16,-13-13-9 15,7-9-1-15,3-20-38 16,-19-3-37-1,-11-6 37-15</inkml:trace>
  <inkml:trace contextRef="#ctx0" brushRef="#br0" timeOffset="21073.85">14674 12226 324 0,'11'-10'121'0,"-8"10"-95"0,3-3-8 16,0 3-13-16,-3 3-9 15,3 2 3-15,0 6 0 16,0-3 1-16,9 34 0 15,9 14-9-15,-3 7-2 0,2 11-5 16,1 19-3-16,0 2 2 0,-9-5 2 16,0-13 9-16,-3-3 5 15,0-19 2-15,-3-7 2 16,-3-14 0-16,-3-13 1 16,5-13-5-1,1-13 1-15,-3-19 0 16,3-10-3-16,6-27 2 15,6-2-1-15,6-9-2 16,20-5-22-16,16 11-10 16,8-13 10-16,-5 18 6 15,2 13 6-15,7 3 2 16,2 16 7-16,1 11 2 16,-7 15 9-16,0 16 6 15,-71-13 47 1,78 80-26-1,-19 4-6-15,-2-4-7 16,-18-9-5-16,-10-5-10 16,-5-15-2-16,3-12-3 15,-12-10 0-15,0-7 0 0,-3-9-9 16,2-11-4-16,7-15 2 16,3-21 4-16,15-16 2 15,0-9 0-15,2-7-1 16,10 3 1-16,-1 2-4 15,7 8 1-15,5 8 13 16,1 16 8-16,-9 10 0 16,-4 17 3-16,1 7-5 15,-10 8-1-15,-8 8-4 16,0 9-1-16,3 12-3 16,-10 11 1-16,4 8-4 0,-3 2-2 15,6 6-1-15,-12-8 0 16,11 0-30-16,1-1-15 15</inkml:trace>
  <inkml:trace contextRef="#ctx0" brushRef="#br0" timeOffset="22111.91">18031 12562 244 0,'9'-15'93'0,"-9"17"-72"0,0 1 9 0,0-1-1 0,-6 4-15 15,3-4-5-15,-3 4-6 16,-6 2 0-16,0 5-2 16,-14 5-3-16,-10 6 1 0,-6 0-1 15,-5 2 0-15,2 1-3 16,21-3 1-16,0 8-9 15,6 2-2-15,-2 0-5 16,8-2-1-16,6-5-10 16,-3-4-5-16,9-4 3 0,9-6 3 15,-3-5 25-15,6-11 15 16,-4-5 5-16,19-13 3 16,-9-16-9-16,15-5-3 15,-3-6-2-15,11-2 0 16,7-8 2-1,-6 2 3-15,-1 1-11 0,-2 7-5 16,-6 14 9-16,-7 7 5 16,-8 19 11-1,0 11-3-15,-12 10-1 16,-3 8-4-16,-6 11 1 16,0 8-4-16,-6 10-2 15,3 3 2-15,0 2 0 0,6 1-6 16,6-3 0-16,0-3-1 15,0-2 0-15,3-3-3 16,9-8 0-16,-18-37-56 31,54 16 15-15,8-14 5-16,4-10 17 16,-7-15 12-16,1-9 22 15,-7-13 10-15,-5-5-11 16,-4-3 16-16,4 5 7 0,-18 6-18 15,3 10-8-15,-13 6 7 16,1 10 6-16,-6 5-10 16,-3 14-4-16,0 7-13 15,-12 17-6-15,0 12-1 16,0 12 0-16,0-51-1 31,-3 76 10-31,6-12 6 16,3-16-2-16,12-11 0 15,-3-11 0-15,11-7 2 16,10-11 1 15,36-45 14-31,-1-8 6 16,-5-6-3-16,-1-2 1 16,-14 11-14-16,-7 8-7 15,-5 5 0-15,-6 10-1 0,-6 6 3 16,-13 13-8-16,4 24-1 15,-9 10 2-15,3 14 2 16,-9 10-3-16,0 13 2 0,-3 19-5 16,-3 5-1-16,0 9 5 15,-9 7 4 1,0 3 8-16,-3-9 4 0,-11-1 0 16,11-4 1-16,-15-5-6 15,9-7-2-15,-15-12-4 16,7-4-1-16,-7-11-4 15,-3-11 1-15,1-10 4 16,-4-9 4-16,-3-4 1 16,4-11 0-16</inkml:trace>
  <inkml:trace contextRef="#ctx0" brushRef="#br0" timeOffset="22303.4">18754 14335 324 0,'-20'-40'121'0,"11"11"-95"0,3-39-28 31,15-36-10-31,8 1-10 15,1 8 1-15,0 10 1 16,18 11 8-16,-9 3 7 16,5 13 4-16,1 5-2 0,-3 2 2 15,3 6-1-15,-7 6-2 16,1-4-11-16,-3 14-5 16,-3-3-40-1,-3 3-54-15,-3-5 25 16</inkml:trace>
  <inkml:trace contextRef="#ctx0" brushRef="#br0" timeOffset="22650.47">18620 11853 316 0,'-6'0'118'0,"1"3"-92"0,5 0-9 16,-6 2-10-16,-9 0-12 15,-3 6-1-15,-21 10 3 0,0 3 1 16,4 2 2-16,-1 1-5 0,3-1 1 15,1 1-3-15,2-1 2 16,3 1-13-16,0-4-5 16,0-1-13-16,4-4-2 15,-4 1-9-15,0-4-3 16,0-1-27 0</inkml:trace>
  <inkml:trace contextRef="#ctx0" brushRef="#br0" timeOffset="23551.17">21156 12811 304 0,'-20'-10'112'0,"20"-6"-87"0,-24 5-9 0,15 6-11 0,-6-3-11 15,-9-3 1-15,-9 3-17 16,-11 0-6-16,-13 6 15 16,-2 10-11-16,2 13-4 0,7 8 5 15,2 8 2-15,6 8 11 16,7 5 5-16,5 6 8 15,12-3 6-15,0 0 10 16,6-8 8-16,9-3-14 16,3-8-7-16,12-7-9 15,3-11-3-15,9-19-8 16,17-8-4-16,10-10 1 16,9-16 0-16,-4-8-10 15,7-5-5-15,2-24 14 0,10-5 8 16,-4-6 22-16,-6-8 12 15,-65 93 60 17,78-166-40-32,-19 39-14 15,-20 31-10-15,0 22-5 16,-21 21-8-16,-3 16-2 16,-7 13-3-16,1 14-8 0,-9 18-1 15,-6 13 3-15,0 21 2 16,-5 14 4-16,-4 7 1 15,6 11 1-15,-3 11 0 16,-6 8 4-16,6-6 5 16,3 8-5-16,3 1-2 0,-6 7-8 15,0-8-3-15,-2-10-23 16,5-6-6-16,0-13-27 16,3-18-11-16,6-8-20 15</inkml:trace>
  <inkml:trace contextRef="#ctx0" brushRef="#br0" timeOffset="23955.53">21865 13018 288 0,'-9'42'110'0,"-9"-10"-86"0,15-1-4 16,-9-12-9-16,3-1-12 0,3 1 1 15,6 10-9-15,-6 3-2 16,6 0 6 0,-3 5-11-16,15 0-2 0,-9 0-8 0,9-3-4 15,0-2 12-15,12-6 5 16,-9-10 17-16,12-8 10 16,8-8 4-16,7-8 2 15,3-8-7-15,2-10 0 16,1-11-2-16,-9-11 3 15,-7-2-3-15,1-6-1 0,-15-5-6 16,-6 3-1-16,-3 11-8 16,-15 7-2-16,0 8 4 15,-18 8 3-15,-6 8 1 16,-8 11-1-16,-7 3-4 16,12 7 0-16,-6 11-16 15,4 8-6-15,-1 5-45 16,3 2-58-1,9-2 31-15</inkml:trace>
  <inkml:trace contextRef="#ctx0" brushRef="#br0" timeOffset="24087.78">23002 13036 348 0,'6'-13'132'0,"-6"10"-103"0</inkml:trace>
  <inkml:trace contextRef="#ctx0" brushRef="#br0" timeOffset="24230.4">22925 13065 308 0,'-66'19'115'0,"42"-1"-89"0,-23 14-19 0,29-14-12 16,-15 12-7-16,-6 9 5 16,1-2 4-16,-1 3 2 15,12 0 1-15,0-1-3 0,9 6 2 16,13 3 3-16,5 8 1 15,17-1 3 1,4-2 3-16,15-3 0 0,3-7 2 0</inkml:trace>
  <inkml:trace contextRef="#ctx0" brushRef="#br0" timeOffset="24303.2">23041 13917 288 0,'83'0'107'0,"-56"-3"-83"0,6-4-56 0,-22 1-28 0,-2-4-49 15,-3-12-15-15</inkml:trace>
  <inkml:trace contextRef="#ctx0" brushRef="#br0" timeOffset="24516.01">21454 13946 280 0,'6'13'104'0,"9"-7"-81"0,0-9-241 31</inkml:trace>
  <inkml:trace contextRef="#ctx0" brushRef="#br0" timeOffset="25005.97">20734 12237 320 0,'15'21'121'0,"-3"3"-95"0,56-24-2 32,39 32-13-32,-6-3-8 15,1-5-1-15,5-3 1 16,15-3-2-1,-15-7-1-15,-6-1 1 0,-20 4-8 0,8-4-3 16,-21-2-10-16,7 3-5 16,-10-3-17-16,-14-3-9 15</inkml:trace>
  <inkml:trace contextRef="#ctx0" brushRef="#br0" timeOffset="25180.5">22174 12914 244 0,'3'14'90'0,"0"-14"-70"0</inkml:trace>
  <inkml:trace contextRef="#ctx0" brushRef="#br0" timeOffset="28162.71">8857 7408 120 0,'9'3'46'0,"-9"5"-35"0,3-11 12 0,3 3 2 16,-6 0-11-16,0 0-5 16,3 0-6-16,-3 0-3 15,0 0 1-15,3-2-4 0,-3-1 2 16,0 3-1-16,0-3-2 15,0 1-4-15,0 2 0 16,0 0 2-16,9-3 1 0,-6 3 0 16,-3 3 1-16,3-1 3 15,-3 4 2-15,6-1 2 16,-6 0 1-16,0 6 2 16,3 7 1-16,3 1-1 15,0 2-1-15,-6 3-6 16,3 0 1-16,0-1 0 15,-3 1 0-15,6 3 2 16,-6-3 1-16,0-1-4 16,0-1 1-16,0-1 0 15,0 0 2-15,0 3-6 16,0-8 1-16,3-3 3 16,-3-3 2-16,3-4 2 0,-3-6 0 15,6-6-2-15,-6-4-2 16,9-3-2-16,0-9 1 15,2 1 1-15,1-5 0 16,6-3-5-16,3-3 1 16,3-5-3-16,3 0 2 15,-1 13 3-15,1 8 1 16,0 3-2-16,9 13 2 16,-10 5 7-16,7 8 4 15,0 6-3-15,-3 2 1 16,-3 6 4-16,-4-1 4 0,-2 3-4 15,-6 0-2-15,0 3-5 16,0 5-2-16,-3 0-1 16,-3 5-2-16,6-2-10 15,-9-3-4-15,5-2-22 16,1-4-9-16,0-2-23 16</inkml:trace>
  <inkml:trace contextRef="#ctx0" brushRef="#br0" timeOffset="28346.95">10283 7808 184 0,'6'-13'71'0,"-3"13"-55"0,-3-11 50 31,0 6-38-31,0-3-16 16</inkml:trace>
  <inkml:trace contextRef="#ctx0" brushRef="#br0" timeOffset="29098.72">10036 7797 220 0,'-30'-2'82'0,"18"15"-64"0,-3 3-7 0,15-6-6 0,-5 4-7 16,-4 7-2-16,3 5-6 15,6-2-4-15,0 5 8 16,0-5-4-16,6 0-1 0,3-6-2 16,2-2 0-16,7-3 2 15,-3-2 5-15,3-6 5 16,9-7 3-16,6-6 6 16,-1-6 3-16,7-12 0 15,-3-6 3-15,-1-2 2 16,-5-3 2-16,3 2-4 15,-15 1 0-15,-3 0 3 16,0 10 3-16,-7 0-6 16,4 11-3-16,-9 7-6 15,-3 1-4-15,-3 10-7 0,0 14-1 16,-6 5 1 0,7 18 1-16,-7 6-2 0,6 5 2 15,-6 2-2-15,3 3 2 16,0 6 3-1,3 13 1-15,3-9-2 0,-3-4 2 16,3-9 3-16,-12-7 1 16,0-6 1-16,0-5 0 15,-3-5 0-15,0-5 2 16,3-6-1-16,-8-8 0 16,2-5 1-16,-9-8 3 15,3-5-9-15,0-3-4 16,1-8 2-16,5 0 0 15,-3-2 6-15,6-1 2 0,9-5-5 16,0 0-2-16,6-2-3 16,6-3 0-16,9 0-4 15,12-6 0-15,-27 35-18 32,80-66 10-1,36-29 7-16,-15 13 8-15,-20 18 2 16,-16 17 2-16,-5 10 0 16,-19 8 3-16,-5 7-3 15,-6 7 3-15,-6 1 0 0,-12 4 0 16,2 4-1-16,1 4-6 16,-6 7 1-16,-3 6 4 15,3 13 2-15,-9-1-5 0,3 6-2 16,-3 1-3-16,9-1 0 15,-9-3 3-15,0 1 0 16</inkml:trace>
  <inkml:trace contextRef="#ctx0" brushRef="#br0" timeOffset="29390.6">10864 8147 216 0,'20'-19'82'0,"-5"8"-64"0,12-7-11 31,3-19 0-31,3-5 0 0,-4 2-3 15,7 5 0-15,-9 6 7 16,-3 8 4 0,-4 5-7-16,4 8 2 0,-12 6 1 0,3 4-4 15,0 9-2-15,-3 7 0 16,-3 1-1-16,3-6-5 16,-9 11 1-16,12 8-7 15,-4 0-3-15,-2-1 12 16,3 1 5-16,0 2-2 15,-6-4-3-15,3-1-1 16,3-8-1-16,-6-3-11 16,3-4-5-16,-3-7-23 15,0-1-10-15,0-6-47 16</inkml:trace>
  <inkml:trace contextRef="#ctx0" brushRef="#br0" timeOffset="29588.07">11221 7773 236 0,'0'-21'90'0,"0"11"-70"0,3-4-1 0,-3 12-3 15,3-9-12 1,6 1-6-16,2 2-4 15,7 0 3-15,3 5-8 0,0 6 0 0</inkml:trace>
  <inkml:trace contextRef="#ctx0" brushRef="#br0" timeOffset="29735.68">11402 7826 240 0,'-24'32'90'0,"13"-16"-70"0,14-16 2 16,-6 11-6-16,0 2-11 15,-9 5-1-15,0-2-2 16,0-3-2-16,3 3 1 15,-9 3-8-15,6-3-3 0,-3-3-52 16,3-5-41 0</inkml:trace>
  <inkml:trace contextRef="#ctx0" brushRef="#br0" timeOffset="30185.72">11599 8030 244 0,'12'8'93'0,"-12"-5"-72"0,0-1-2 0,0 1-6 15,-6 5-9-15,3 0-3 16,0 5-3-16,3 0 1 16,0 3 1-16,0 3-3 0,0 2 2 15,12 0-1-15,0 6 0 16,2-6-3-16,7-3-1 15,3 3-8-15,3-7-4 16,6-1 7-16,-7-8 4 16,-26-5 18 15,45-18 1-31,3-6 1 16,-10 0-3-16,-2-2 1 0,-15-4 0 15,-3 4 3-15,-6-3-7 16,-12 2 7-16,-6 4 3 0,0 1-12 15,-6 4-4-15,-3 5-6 16,-9 10-2-16,-3 3-7 16,4 5-4-16,-7 3 7 15,-3 5 6-15,3 1-7 16,4-4-4-16,5-2-6 16,-3 0-1-16,-6 0-31 15,9-3-53-15,0-2 20 16</inkml:trace>
  <inkml:trace contextRef="#ctx0" brushRef="#br0" timeOffset="30471.47">12039 7789 252 0,'27'0'93'0,"-24"8"-72"0,6-8-6 0,-3 3-8 16,3-3-7-16,-3 3 2 15,3 5-8-15,0-1-3 16,3-1-2-16,2 4-1 0,-8 6 7 16,0 3 2-16,-3-6 0 15,-12 11 2-15,-5 2 3 16,-1-2 3-16,-6 0-4 16,0-6-1-16,9-2-5 15,0-5-1-15,0-1-24 16,3-4-10-16,3-1-28 15,-3-2-27 1</inkml:trace>
  <inkml:trace contextRef="#ctx0" brushRef="#br0" timeOffset="30717.48">12492 8062 196 0,'15'13'74'0,"-9"-5"-58"0,11 11 12 0,-11-6 2 16,3-3-12-16,-6 9 0 15,6 10-6-15,-6 0-2 16,6 8-6-16,-9 3-5 0,6-6 0 16,-3-2 3-16,-3-6 3 15,0 1-9-15,0-6-2 16,0-2-10-16,0-9-3 15,6 1-32-15,-6-6-12 16</inkml:trace>
  <inkml:trace contextRef="#ctx0" brushRef="#br0" timeOffset="30879.1">12712 8009 280 0,'15'-8'104'0,"-9"8"-81"0,12 0 1 15,-18 0-5-15,3 0-22 16,-3 0-7-16,0 0-50 16,0 0-24-16,-3-5-18 15,-6-1-8-15</inkml:trace>
  <inkml:trace contextRef="#ctx0" brushRef="#br0" timeOffset="31132.26">12239 7604 272 0,'-3'-3'101'0,"3"3"-78"0,3 0 6 0,-3 0-2 16,0 0-15-16,9 3-2 15,-3-3-13-15,5 0-5 16,10 0 4-16,3 3-10 0,3-1 0 15,12 4-6-15,11 2-3 16,-2-3-7-16,8 3-2 16,-56-8-147 15</inkml:trace>
  <inkml:trace contextRef="#ctx0" brushRef="#br0" timeOffset="31316.5">13340 8337 4 0,'0'3'0'0</inkml:trace>
  <inkml:trace contextRef="#ctx0" brushRef="#br0" timeOffset="33504.07">5857 7914 244 0,'-6'5'90'0,"6"-5"-70"0,6 0-1 0,-6 0-3 0,12 3-12 16,-9-3 0-16,12 2-4 15,9 1-1-15,2-3 1 16,10 5-5-16,-9 1 1 0,12-1 2 16,2 5 3-16,10 4-2 15,-7-1-2-15,7 0 2 16,0 6 2-16,2 2-2 15,19 5 0-15,-4 1 1 16,7 2 0-16,-7 0 2 16,6 3 1-16,4 7-4 15,14 6-1-15,-9 3 1 16,1-3 0-16,-16 0-2 16,7 3 2-16,2 2 1 15,0 5 2-15,1 11-1 0,-10 3-1 16,1-8 3-16,2-5 0 15,-5-1 1-15,11-2 2 16,3 0-3-16,-2 3-2 16,-4 2 0-16,7 0-1 15,-4-5 2-15,6-3 1 16,-5-2-4-16,-4-6-1 16,-5-5 7-16,-7 6 6 15,1-6-16-15,-7 5-6 0,4-5 14 16,2 0 6-16,4 8-8 15,-13-11-2-15,-11-4-16 16,-6-7-6-16,-10-4-17 16,-8-6-5-16</inkml:trace>
  <inkml:trace contextRef="#ctx0" brushRef="#br0" timeOffset="34164.61">5494 7982 252 0,'0'0'96'0,"0"3"-75"0,15 0-10 0,-12-1-8 15,12 4-10-15,5 2 2 0,-5 15 3 16,15 4 1-16,9 2 1 16,11-3-5-16,4 9-1 0,2 7 3 15,10 6 1-15,20 7 2 16,-2-2 2-16,-1 0-3 16,3 5 0-16,15 9-1 15,4 7 0-15,-1 0 4 16,-6-3 1-16,12 1 1 15,6-4 0-15,-9 1 2 16,-2 3 3-16,5 10-2 16,3-8-2-16,-3-5-5 15,-21-3 0-15,7 5 2 16,2-2 1-16,0 2 3 16,-6-2 1-16,-5-11-8 15,-1-10-4-15,-9 0 3 0,4-6 0 16,-4-5 2-16,-8-3 2 15,-16-7-3-15,-2-3 0 16,-7-3 5-16,-14-5 2 16,-3-3-9-16,-9-5-5 15,0 0-5-15,-12-6-2 16,0-2-8-16,-6-5-2 16,-18-5-23-16,-24-14-8 15</inkml:trace>
  <inkml:trace contextRef="#ctx0" brushRef="#br0" timeOffset="35080.68">6220 8408 184 0,'-101'-68'68'0,"59"36"-52"0,-8-13 30 31,2 3-27-15,6 2-13-16,16 3-4 15,-7 8-3-15,12 5-8 16,9 8-2-16,3 3 6 0,18 8-7 0,3 5 1 16,3 5 6-16,21 5 2 15,-1 4 3-15,28 9 0 16,2 1 2-1,10 11 1-15,-1 15 1 0,18 3 0 16,1 5-2-16,8-2 1 16,-6 5 0-16,9 2 1 15,12 24 2 1,-3-5 3-16,-8-8-2 0,-16-13-2 16,-18-13-5-16,34 18 0 15,17 16 2-15,-12-3 3 16,3-7-2-16,-12-14 0 15,-12-8-1-15,-8-7-2 16,-13-4 1-16,-5-2-1 0,-7 0 0 16,-5-5 2-16,-12-3-1 15,-4 0-1-15,1-10 1 16,-9 2-1-16,-9-2-7 16,-6-11-3-16,-4-3-1 15,-8-5-1-15,0 0-9 16,-14-8-4-16,14 8-35 31,-87-48 41-15,-2-2 20-16,6-16 13 15,-7-6 6-15,-2 1-5 16,-6-6-1-16,-3-2-8 16,2-14-2-16,1 9-2 15,-9 2-6-15,-3-3-2 0,12 6-2 16,5-6 2-16,10 8 6 0,0 3 4 15,5 8-1-15,13 8 0 16,-1 2-3-16,16 6-1 16,5 8-1-16,3 5-2 15,16 7-2-15,2 7-1 16,24 23-45 15,-6 0 29-31,6 8 11 16,15 10 7-16,11 11 2 0,22 16 2 15,-6 11 2 1,8 2 2-16,16 5 3 16,5 1 3-16,16 10 2 0,-1 8-8 15,0 5-3-15,10 1 5 16,14-1 6 0,-6 11 12-16,-3-6 8 0,6 4-12 15,15-12-3-15,-12-4-6 16,1 2 1-16,8 0-6 15,0-5 1-15,-12-1 4 0</inkml:trace>
  <inkml:trace contextRef="#ctx0" brushRef="#br0" timeOffset="35202.71">8851 9980 212 0,'66'45'82'0,"-27"-26"-64"0,-13 12-4 16,-11-12-8-16,-3 2-6 16,0-2 2-16,3-1-1 0,-3-2-1 15,0-3 1-15,0 3-15 0,-9-3-5 16,-3-5-39-1</inkml:trace>
  <inkml:trace contextRef="#ctx0" brushRef="#br0" timeOffset="36313.36">8438 8858 288 0,'-9'-13'110'0,"3"10"-86"0,6 1-6 16,0 2-10-16,0 0-11 15,0 5 2-15,3-2-4 16,0 2-1-16,6 0 3 16,-3-5-14-16,0 6-4 0,8-1 4 15,1 0 3-15,0-2 10 16,6 2 5-16,-6 0 0 16,0 1 2-16,6 2-2 15,-9-3-1-15,2 3 7 16,4 0 3-16,3 0-3 0,-6 0 1 15,3 2-5-15,3 1-2 16,2 2 0-16,-2 3 1 16,9 2-1-16,-12-4-1 15,6-1 3-15,0 11 0 16,14 15-6-16,1 9 0 16,0-8 1-16,-10 2 3 15,7-5-2-15,-9-3 0 16,0-4 5-16,-3-1 2 15,2-3-5-15,-5 1 0 16,3-1-1-16,0 1 0 16,0-1-3-16,-10-2 0 15,7 0 2-15,-6 2 0 16,-3-5 1-16,3-2 2 0,-3-1-3 16,0-2 0-1,-6 0 1-15,3-5 2 0,-6-1-3 16,0-5 0-16,-3 1 1 15,0-1 0-15,0 0-3 16,-3-2 2-16,0 2-1 16,0 1-2-16,-9 2 3 15,0-1 2-15,0 1 0 16,-9 3-1-16,3 0 5 16,-6-1 1-16,1 1 0 0,-7-1-1 15,3 4-14-15,-15 1-4 16,-14 1 4-1,-1-2 4-15,4-1 4 16,-10 3 1-16,4 2 0 16,-7 1 0-16,1 2 0 0,5-5 2 15,1 0 1-15,8-3 1 16,6-3 0-16,7-2 0 16,5-2-2-16,6-4 1 15,3 1 0-15,7-3 1 16,2 0-9-16,3 0-4 15,3 0-4-15,3 0 0 16,6 0 13 0,-9 0 5-1,0 0 3-15,3 0-4 16,3 0-3-16,-6 0-7 16,6 5-1-16,-6-2-21 31,-6 7 15-16,3 1 8-15,4-3 6 16,2 0 3-16,-3 0-5 16,6-3-1-16,0 0 1 15,-3 1-5-15,6-1 2 0,0 0-5 16,6 1 1-16,-3-1-1 16,-3 0 3-16,6 0 4 15,0 1 1-15,0 2 5 16,-1-6 2-16</inkml:trace>
  <inkml:trace contextRef="#ctx0" brushRef="#br0" timeOffset="36422.08">8253 10131 216 0,'15'-3'82'0,"3"-5"-64"0,9 8-4 0,-7 0-6 15,4-2-12-15,18-6-1 16,-3 0-1-16,5-3 2 16,1-2 2-16,0-3 1 0,5-2 3 15</inkml:trace>
  <inkml:trace contextRef="#ctx0" brushRef="#br0" timeOffset="36529.78">9006 9922 200 0,'45'-16'77'0,"-45"16"-60"0,27-5-5 0,-18 5-4 16,2 0-7-16,-8 2 2 0,6 1 9 31</inkml:trace>
  <inkml:trace contextRef="#ctx0" brushRef="#br0" timeOffset="36623.54">9057 9940 160 0,'-30'6'60'0,"9"4"-47"0,-15-2-53 15,33-5-30-15,-23 2 16 16,-19 8 12-16</inkml:trace>
  <inkml:trace contextRef="#ctx0" brushRef="#br0" timeOffset="38952.71">2178 14647 124 0,'0'-16'49'0,"0"11"-38"0,6-13-3 0,-6 10-2 15,0-8-7-15,0 3-2 16,0-3 4-16,0 0 1 0,0 0 2 16,-6 3 2-16,6 0 8 15,-9-1 5-15,6 4 46 31,-18-1-27-15,0 1-9-16,-2 2-15 16,-4 2-6-16,6 4-2 15,-6 4 1 1,3 4-4-16,-3 4-6 0,4 3-1 0,2 9 0 16,-3 4 2-16,0 8-1 15,6 1 1-15,-5 2 0 16,8 0-2-16,3 0 3 15,-9 0 2-15,6-3-2 16,6 1 0-16,0 4 1 16,9-1 0-16,0 7 0 0,0-6 0 15,3 4 0-15,3-4 2 16,3 1-3-16,6-8-2 16,6-3-3-16,-3-3 1 15,14-2-2-15,7-5 2 16,0-6 3-16,14-5 1 15,-11-6 3-15,6-4 1 16,-1-9-1-16,-2-7-2 16,6-6 1-16,2-8-1 15,4-8 2-15,-4-2 1 16,-2-6-1-16,-4 3 1 16,-8-2 0-16,-9-3 1 15,3-14-5-15,-7-5 1 16,-8-5 0-16,6-3 2 0,-12-13-6 15,0 3 1-15,0-3-1 16,-6 3 2-16,3 10-1 16,3 8 1-16,-9 9 2 15,6 12 0-15,-9 3 2 16,2 11 1-16,-2 4-1 16,0 9-2-16,0 8 1 15,0 5 1-15,9 5-6 16,-9 9 1-16,0 7-4 15,6 13 2-15</inkml:trace>
  <inkml:trace contextRef="#ctx0" brushRef="#br0" timeOffset="39928.78">2752 14594 236 0,'-6'141'90'0,"6"-88"-70"0,-11 42-1 0,11-45-6 16,-9 8-9-16,6 8-3 15,0-2 2-15,-3-6 0 16,3-8-1-16,0-7-2 0,-3-11 1 15,6-9 3-15,0-9 5 16,0-7-12-16,0-9-4 16,9-14-2-16,3-10 0 15,0-17-1-15,11-10 1 16,7-5 0-16,9-3 3 16,-39 61 2 15,77-82 2-31,-14 24 3 0,-10 16 2 15,-11 10 3 1,-3 11-3-16,-4 7 0 16,-2 9-1-16,0 8 7 0,-15 7 4 0,6 6-4 15,-4 5-1-15,7 6-2 16,-15 7-1-16,3 3-3 16,-9 0 1-16,3 0-4 15,3-5 0-15,-6-3 1 16,3-5 0-16,3-3 0 15,-1-2 0-15,-5-6-7 16,6-2-3-16,-12-11-49 31,33 0 20-31,-3-6 10 16,0-7 12-16,8-8 10 16,-5-8 6-16,-9-3 5 15,6-2-1-15,-1-6 11 0,4 0 8 16,-6-2-7-16,3 0-3 15,2 2-7-15,-5 6-2 16,3 4-3-16,-9 7-1 16,-6 7 10-16,0 5 5 15,-7 6 5-15,7 2 3 16,-9 6-6-16,0 5 1 16,0 5-8-16,3 3-1 15,-6 5-4-15,6 3-1 16,-9 5-1-16,3 8-2 15,6 0-2-15,-3 5 1 0,3-5 1 16,-3 1 2-16,3-4-1 16,0-8-1-16,3-4-4 15,-7-7-2-15,4-1-8 16,3-9-2 0,3-5-2-16,3-8 1 0,3-8 7 15,3-10 5-15,-6-6 4 16,5-2 1-1,1-6 8-15,-6 0 7 32,3 3 2-32,0 0 1 0,-3 5-9 0,-4 6-5 0,-2 7 1 15,0 9 4-15,3 4-3 16,-3 6-1-16,-6 3-2 16,6 5 0-16,-3 5-2 15,3 8-1-15,0 3 3 16,-3 8 2-16,3 5 0 0,-1 8 0 15,-2 0-3-15,3 0 1 16,-12-45-9 15,15 58-12-31,0-8-3 16,-6-7-17-16,3-11-5 16,-3-6-41-16,-3-7-19 15,-3-6 33-15,-3-13 14 0</inkml:trace>
  <inkml:trace contextRef="#ctx0" brushRef="#br0" timeOffset="40309.37">4369 14335 252 0,'0'-5'96'0,"0"10"-75"0,3-5-5 15,-3 0-9-15,3 3-10 16,6-1 0-16,-1 4-1 16,7-1 0-16,-3 6 3 15,3 4-2-15,9 4-1 0,3 2 3 0,-3-2 0 16,-7-1 1-16,4 1 2 16,-6-1 3-16,-9 1 4 15,3-3 2-15,-9 0 1 16,-12-3-4-16,3 0 0 15,-12 3-3-15,15 10 2 16,0-5-4 0,-8 1-2-16,5-4 0 0,-3-2-1 15,0 0-14-15,0-3-5 16,6 0-15-16,-9 1-3 16,6-4-23-1,0 1-51-15,6-1 18 16</inkml:trace>
  <inkml:trace contextRef="#ctx0" brushRef="#br0" timeOffset="40799.9">4901 14904 268 0,'39'-16'101'0,"-42"16"-78"0,3 5 2 16,0-2-5-16,0 2-16 16,0 3-4-16,-6 6-3 15,0 1 2-15,-3 12 0 16,3 7-8-16,6 3-4 0,-6 0 4 16,6-5 5-16,0 0-2 15,6 0 2-15,-3-3-5 16,9-3-1-16,-12-26-35 31,39 29 20-31,3-10 10 16,5-11 11-16,-8-6 8 15,6-7 41 17,14-32-16-32,-14-5-5 15,-7-3-7-15,-5 0-4 16,-6 2-3-16,-15-2 1 0,-6 6-6 15,-6 4-1-15,-6 4 0 0,-6 4 0 16,-15 6 0 0,3 5-2-16,-8 8-2 15,-1 3-2-15,6 7-1 0,0 6-14 16,-8 3-6-16,2 8-19 16,3 2-6-16,0 3-54 15</inkml:trace>
  <inkml:trace contextRef="#ctx0" brushRef="#br0" timeOffset="41355.21">5253 14306 192 0,'12'-21'74'0,"-3"13"-58"0,32 26-2 0,-26-12-5 16,0-1-12-16,6 3 0 15,-6 5-1-15,0 6-1 16,-4 7 4-16,-2 6 2 0,-6 10 4 16,-6 11 4-16,3-3 2 15,-12 6 6-15,4-6 1 16,2-2-9-16,-12-6-3 15,6-5-4-15,3-5-2 0,0-8-2 16,6-6-1 0,3-4-31-16,6-1-13 0,6-5 0 15,9-3-7 1,-3-8 24-16,17-5 8 16,-5-2 7-16,18-3 11 15,-10 2 7-15,13 3 27 16,3 5 16-16,-19 3-2 15,-2 8 1-15,3 6-14 16,-9 7-7-16,-4 13-13 16,-8 11-1-16,-3 3 1 0,0 2-2 15,-12 0 2-15,0 1-2 16,-9-4 0-16,6-4-1 16,-6-6 0-16,3-8-2 15,0-11 1-15,0-5-6 16,6-2-3-16,-6-11-4 15,6-5-1-15,0-14 1 0,6-7 4 16,9-11-8-16,9-14-3 16</inkml:trace>
  <inkml:trace contextRef="#ctx0" brushRef="#br0" timeOffset="41537.54">6092 14883 200 0,'63'-29'77'0,"-31"26"-60"0,1 3 17 31,-6 21-12-31,-3 3-6 15,-9 0-5-15,-1-6-2 0,4 17-1 16,0 10 2-16,-3 8-5 16,-9-6-10-16,6 1-4 0,-12-48-116 31,21 82 21-15,-9-16 5-1</inkml:trace>
  <inkml:trace contextRef="#ctx0" brushRef="#br0" timeOffset="41970.95">7101 14893 260 0,'0'-10'99'0,"0"15"-77"0,-12-15 7 0,12 15-3 15,-9-5-12 17,-41 18-9-32,5-2-6 15,9 3-3-15,10-1 3 16,-10 11-16-16,-6 11-5 16,0 2 11-16,10-7 5 0,5 2 5 15,9-5-8-15,6-1-2 16,12-31-36 15,12 40 19-31,0-11 6 16,6-8 14-16,3-7 5 0,-3-12 9 15,5-7 4-15,4-11-5 16,3-8 4-16,6-16 3 0,11-12-2 16,-8 1 2-16,-6 4 2 15,-1-6 1-15,-5 5 0 16,-9 8 1-16,-3 3-4 15,-3 8 0-15,0 5-1 16,-3 9 1-16</inkml:trace>
  <inkml:trace contextRef="#ctx0" brushRef="#br0" timeOffset="42450.68">7128 14830 300 0,'-21'34'112'0,"15"-2"-87"0,-15 18-9 16,18-13-9-16,0 3-7 0,-6 10 0 15,6 1-3 1,3 2 0-16,3 10 2 0,6 6-7 0,6 5 1 15,-3 0-4-15,3 0 0 16,-3-5-1-16,3 8 0 16,0 2 7-16,-6-8 4 15,-3-4 8-15,0-7 4 16,-6-1-2-16,-9-12 0 16,-6-7 3-16,-6-6 3 15,-9-2-6-15,0-3-3 16,-8-2 1-16,2-9 0 15,0-5 3-15,-2-7 4 16,-1-6-4-16,0-6 2 16,6-4-9-16,-5-1-4 15,38 11-18 1,-33-53 6 0,15-8 1-1,9 1 5-15,6 1 5 0,9 1 1 16,12 0 1-16,-3 0 8 31,41-27-1-15,4 16-2-16,-3 14-2 15,-4 10 0-15,-5 10-7 16,-1 9 1-16,-14 2 1 16,0 11 1-16,-3 2 3 0,-30 11-23 31,35-2-8-31,-14 4-6 15</inkml:trace>
  <inkml:trace contextRef="#ctx0" brushRef="#br0" timeOffset="42842.57">8580 14930 220 0,'-2'-2'85'0,"2"-3"-66"0,-9-3-3 16,6 2-7-16</inkml:trace>
  <inkml:trace contextRef="#ctx0" brushRef="#br0" timeOffset="43186.27">8357 14822 232 0,'-30'3'88'0,"22"-1"-69"0,-16 6 0 0,12 0-4 15,0 3-9-15,-3 2 2 16,0 5-3-16,-6 1 0 15,3 0-3-15,1-1 3 0,2 1 1 16,3-4 2-16,6-4 2 16,-6 2-5-16,9-5-1 0,-3-3-2 15,3 1 1 1,0-1-2-16,3-5-1 16,0 0-4-16,0 0 0 15,0 0 0-15,0 0 2 16,0 5 1-16,3 1 3 0,-3 4 1 15,0-2 1-15,0 3 0 16,3-3 2-16,-3 2-3 16,0-2-2-16,0 0 0 15,0-5 1-15,0-3-10 16,0 0-4-16,0 0-21 16,0-3-8-16,0 3-54 15,-6-10-37 1,-6-9 54-16</inkml:trace>
  <inkml:trace contextRef="#ctx0" brushRef="#br0" timeOffset="43535.32">8077 14417 316 0,'-3'29'121'0,"-8"-5"-95"0,46-29-4 0,-29 15-8 16,3 9-11-16,-9 18 0 0,12 8-1 15,-12 10 1-15,0 9-2 16,6 13-1-16,0 5 3 0,0-6-2 16,3-1 2-16,-9-4 0 15,6-5 3-15,0 0-5 16,0-2-3-16,3-9 3 15,-9-4 3-15,3-9-6 16,0-16 0-16,-3-26-62 31,0 16-7-15,0-3-4-16,0-13-33 16,-3-7-10-16</inkml:trace>
  <inkml:trace contextRef="#ctx0" brushRef="#br0" timeOffset="43862.02">7735 15050 340 0,'0'0'126'0,"0"2"-98"0,9-2-10 0,-3 0-14 16,24 0-9-1,-6-8 1-15,11-2-1 16,19 2 4-16,-1 0-2 0,10 0-1 16,2 0 3-16,-2-5 0 15,5-1 1-15,-2 1 0 16,-4 3-3-16,-11-1 2 16,3 6 1-16,-13-1 2 15,-41 6-23 1,36-2-17-1,-6-1-7-15,-3 1-43 16,-1-1-16-16,-5 3 24 16,-6 3 12-16</inkml:trace>
  <inkml:trace contextRef="#ctx0" brushRef="#br0" timeOffset="44225.68">8792 15052 340 0,'9'19'126'0,"-9"-6"-98"0,3-3-1 16,0-2-8-16,3 0-14 16,-6 3-1-16,0 5-11 15,3 2-3-15,0 6-15 31,3 34 11-31,8-2 7 16,-11-8 7-16,-3-6 3 16,3-5 1-16,3-5 2 15,-6-14-3-15,0-2-4 0,0-3 0 16,0-2-1-16,-6-8-2 0,6-6 5 16,0-5 1-16,6-5-7 15,-6 5-4-15,0-3 2 16,-6-5 2-16,12 3 0 15,-6 0 1-15,0 2 0 16,3-2 3-16</inkml:trace>
  <inkml:trace contextRef="#ctx0" brushRef="#br0" timeOffset="44337.7">8890 15227 308 0,'12'-29'115'0,"15"8"-89"0,-15-9-10 15,3 15-9-15,-4-9-7 16,1-3 0-16,3 3 2 15,0 1 1-15</inkml:trace>
  <inkml:trace contextRef="#ctx0" brushRef="#br0" timeOffset="44546.65">9170 14917 312 0,'30'-2'118'0,"-30"2"-92"0,29 0-7 0,-17 0-10 16,3 5-9-16,6-2 2 16,-3 2 3-16,6-3 2 15,-6 4-3-15,2 2-3 0,-8 0 2 16,3 0-2-16,-3-1 2 15,0-1-2-15,0-1-1 16,-6-2-10-16,3-1-4 16,-9 1-6-16,0-3-1 15,0-3-17-15,0 1-5 16,0 2-53 0,-9 0-38-16,3 0 55 15</inkml:trace>
  <inkml:trace contextRef="#ctx0" brushRef="#br0" timeOffset="44835.74">9524 15063 352 0,'0'10'132'0,"6"-4"-103"0,9 4-1 16,-9-2-9-1,6 8-17-15,-6 8-2 0,3 8 1 16,3 5 3-16,-9-6-1 16,5-4-8-16,-5 2-5 0,0-3 3 15,6-2 2-15,-6 5 5 16,6-8 2-16,-6-2 0 0,6-6 1 16,-6-2-9-16,-3-6-1 15,0-5-89 16</inkml:trace>
  <inkml:trace contextRef="#ctx0" brushRef="#br0" timeOffset="45065.75">9512 14761 304 0,'0'0'112'0,"-6"0"-87"0,6 3 4 15,0-3-4-15,0 0-81 32,0 0-9-17,0 0-7-15,0 0-29 16,0 0-12-16</inkml:trace>
  <inkml:trace contextRef="#ctx0" brushRef="#br0" timeOffset="45562.57">9941 14994 320 0,'0'5'121'0,"0"-7"-95"0,0 7-8 0,3-2-11 16,-3 4-14-16,0 1 0 15,3 3-6-15,-3 8 1 16,6-4 6-16,-6 4 3 0,6-1 5 15,0 1-3-15,-3-1 0 0,3 1 1 16,-1 0 0-16,-2-1 0 16,6-2 2-16,-9 0-1 15,3-3 2-15,-3 0-7 16,0 0 1-16,0 1-12 16,-3-1-6-16,3-2 14 15,0-1 5-15,0 1 7 16,0-3 2-16,0-3-3 15,0-5-1-15,0 0-1 16,0 0 1-16,0 0-9 16,0-3-3-16,0-2 5 15,0 0 1-15,0-1 0 16,0-2 0-16,0-2-3 16,3-1 1-16,0-2-2 0,3 0 0 15,-6 0-1-15,3-3 2 16</inkml:trace>
  <inkml:trace contextRef="#ctx0" brushRef="#br0" timeOffset="46233.83">10069 15065 228 0,'27'-13'85'0,"-13"11"-66"0,10-6-6 0,-12 2-6 15,-18-4-7-15,6 2 0 16,6 0 2-16,0 3 1 16,3 2-1-16,3 8 1 0,0 0 0 15,3 3-1-15,-3 6 1 0,6 4-2 16,-4-2-1-16,4 0 1 15,0-3-1-15,-3 3 0 16,0-3 0 0,-3-2 4-16,0 2 2 0,-3 0 2 15,3 1 0-15,-10 1 4 16,7 1 3 0,-6 0-8-16,6 0-4 0,-3 0-5 15,-3 0-1-15,3 0-3 16,0-3 1-16,0 0 3 15,-3 0 1-15,3 1-4 16,3-4-1-16,3 1 3 16,-3-1 1-16,6-2-3 15,-3 0-1-15,2 0 3 0,-2-5 1 16,-6-1 6-16,6-2 2 16,0 0-2-16,3-5-3 15,3 2 0-15,0-10-1 16,12-8-3-16,2-3 0 15,-5-7 2-15,0-7 0 16,3-12 1-16,-7-5 0 16,1-4 2-16,-6-7 3 15,0-5 4-15,-9-14 5 16,0-2-8-16,0 5-1 16,-9 5-3-16,0 0-2 15,0 14 1-15,0 10 1 16,0 11-1-16,0 5 2 15,0 13 2-15,0 5 2 16,0 6-1-16,0 5-1 0,3 5-3 16,-3 3-2-16,9 8-4 15,-6 6-2-15,9 9-2 16,-7 12 0-16,4 12 5 16,3 12 1-16,0 4 2 15,0 9 0-15,-6 2 0 16,3 5 2-16,3 3-1 15,-9-5-1-15,6-6-2 16,-9-2-1-16,0-8 6 16,0-8 5-16</inkml:trace>
  <inkml:trace contextRef="#ctx0" brushRef="#br0" timeOffset="46485.08">10971 15187 312 0,'6'-58'115'0,"6"26"-89"0,-1-18-12 0,-5 31-10 15,3-4-13-15,3-1 1 16,3 0-3-16,-3 3 2 16,3 2 5-16,3 3 2 0,3 3 2 15,5 5 0-15,-2 3 0 0,0 2 4 16,-3 6 2-16,3 5 0 15,-1 2-1-15,1 4-3 16,3 2 1 0</inkml:trace>
  <inkml:trace contextRef="#ctx0" brushRef="#br0" timeOffset="46675.58">11423 15071 324 0,'9'37'123'0,"-6"-19"-95"0,6 1-4 16,-6-11-9-16,6 2-11 15,-6 4-1-15,6-1-1 16,-6 0-2-16,0 3 1 15,6 0-1-15,-6-3 0 0,0 5-5 16,3-7-1-16,-3 2 0 16,5 3 2-16,-5 3-3 15,9-3 2-15,-6-3-6 16,0 0-1-16,-3-2-13 16,0-1-4-16,-3-5-25 0,-3-2-8 15</inkml:trace>
  <inkml:trace contextRef="#ctx0" brushRef="#br0" timeOffset="47196.56">9179 14121 364 0,'-3'0'134'0,"6"-3"-104"0,-3 6-2 16,0-3-6-16,9 0-18 15,-3 5-2-15,6-2-7 16,8 2 1-16,7 0 2 16,12 3-8-16,6 0-1 0,-1 0 6 15,10 3 2-15,-4-1 5 16,16 1 1-16,2 2 1 16,-2-2 0-16,2-1-5 15,-8 1-1-15,-4-1 5 0,1 1 5 16,-9 0-9-16,-4-1-1 15,-2 3 3-15,-3-2 3 16,-4 0-3-16,-8-3-3 16,-3-1-4-16,-9-1 1 15,-3-1-4-15,0-2 1 16,-12-3-62 15,-6 0-8-31,3 0-6 16,0 0-22-16,-9 0-8 15</inkml:trace>
  <inkml:trace contextRef="#ctx0" brushRef="#br0" timeOffset="48666.12">4419 16529 224 0,'0'2'85'0,"0"-7"-66"0,0 10 8 0,0-5 0 16,0 0-16-16,0 0-4 15,0 0-6-15,0 0-2 16,0 0 1-16,0 0-5 0,0 0 1 16,0-2 2-16,12 9 5 15,-6-1 3 1,3-1 2-16,-9-5 0 15,0 0-2-15,-3 0 1 16,-6 0 0-16,-3 0 1 16,-3 0-2-16,0-3-1 15,-8 3-6-15,2 0 1 0,0 0-2 16,0 0 0 0,-3 0 2-16,6 3 0 15,-5 2 0-15,-1 1 2 16,6 2-1-16,3 0 2 0,-9 2-4 15,9 3-2-15,-5 1-3 16,5 1 1-16,0 4-2 16,3 2 0-16,-3-2 1 15,3 4 2-15,0 1-1 16,0 5 1-16,9 3 0 16,-3-3 3-16,3 0-2 15,6-2-1-15,3-1-4 0,3-2 0 16,-3-3-3-16,9-2 2 15,-15-19 5 17,24 18 4-32,0-5 5 15,3-5 2-15,-13-5 1 16,4-8-4-16,9-6-1 16,-6-7-1-16,6-6 1 15,-4-13 0-15,1 0 1 0,3-6 0 16,-9 6 0-16,3-5 0 15,-3-6-5-15,2-2 1 16,-5-11-2-16,9 0 0 16,-9 6 4-16,3 2 3 0,-6 0-4 15,0 5-3-15,-3 1 5 16,3 2 3-16,-6 0-1 16,-4 3 2-16,4 2-2 15,-6 5 2-15,0 4-2 16,0 7 0-16,0 5 1 15,0 3 1-15,0 3-3 16,0-3-3-16,0 6-5 16,0 2 0-16,0 3-5 15,0-6 1-15,0 8-3 16,0-2 0-16,0 0 8 16,0-1 4-16,-6 6 8 15,6 0 5-15,0 6-7 16,6-1-2-16,-6 8-5 15,0-2-3-15,3 7-1 16,0-2 3-16,3 3 0 0,-6-1 3 16,3 3-1-16,0 3 2 15,3 3-2-15,-6 4-1 16,3 7 1-16,3 4 1 16,-6 11 1-16,0 0 1 15</inkml:trace>
  <inkml:trace contextRef="#ctx0" brushRef="#br0" timeOffset="48799.78">4535 16767 324 0,'0'23'121'0,"3"-7"-95"0</inkml:trace>
  <inkml:trace contextRef="#ctx0" brushRef="#br0" timeOffset="48967.4">4568 17021 280 0,'-3'-3'107'0,"3"3"-83"0,0 0-20 16,0 0-16-16,0 0-63 31,3 5-9-16,-3 1-5-15,0-6 23 0,0 0 14 16</inkml:trace>
  <inkml:trace contextRef="#ctx0" brushRef="#br0" timeOffset="49344.51">4904 16552 252 0,'0'3'93'0,"6"0"-72"0,-3 2-4 0,-3-5-7 0,3 5-13 16,0 1 0-16,-3-1 1 16,6 3 3-16,0 0 0 15,-6 0-1-15,6 0 3 0,0-1 7 16,-6 1 3-16,6-2 0 15,-6-1 0-15,0 0-3 16,3 1-1-16,-3-6-3 16,12 5-1-16,-12 0-3 15,0 0-2-15,0 1-2 16,3 2-1-16,0-3 2 16,-3 3 2-16,6 0-2 15,0 0 0-15,-6 0 3 16,0 8 1-1,6-6 1-15,-3 3-2 16,0 3-2-16</inkml:trace>
  <inkml:trace contextRef="#ctx0" brushRef="#br0" timeOffset="49562.75">5032 16997 292 0,'0'0'110'0,"0"2"-86"0,0 1-9 0,0-3-8 15,0 5-12-15,0 1 1 0,0-1 0 16,3 0-1 0,-3 1 4-16,0-1 2 0,0-5 4 0,0 0-11 15,0 0-3-15</inkml:trace>
  <inkml:trace contextRef="#ctx0" brushRef="#br0" timeOffset="49677.43">5015 17023 4 0,'3'-2'0'0</inkml:trace>
  <inkml:trace contextRef="#ctx0" brushRef="#br0" timeOffset="49989.78">4937 16243 308 0,'0'0'115'0,"3"2"-89"0,-3-4-1 0,0 2-5 16,0 0-19-16,0 0-2 15,0 0-11-15,0 0-3 16,3 0 8-16,3 2-12 0,-6-2-2 0,6 3-9 16,3 0-4-16,-6 2 10 15,6-2 6-15,-3 2 9 16,0-2 3-16,-3-3 1 15,0 0 1-15,6 0-2 16,-9 0-1-16,12 0-7 16,-12-3-4-16</inkml:trace>
  <inkml:trace contextRef="#ctx0" brushRef="#br0" timeOffset="50212.7">5032 16237 152 0,'0'-2'57'0,"0"2"-44"0,0-5 10 15,0 5 2-15,0 0 34 31,-3-3-31-15,0 3-12-16,-2 0-15 16,2 0-6-16,0 0-3 0,3 3 0 15,0-1-26 17,0 9 5-32,0-3 3 15,6 0-75 16,5-3 33-31,-2 0 11 16</inkml:trace>
  <inkml:trace contextRef="#ctx0" brushRef="#br0" timeOffset="52212.93">5655 16724 120 0,'0'-2'46'0,"8"2"-35"0,-19 0 12 0,11 0 5 16,0 0 1-16,0 0 5 0,0 2-9 16,-3 1-3-1,3-3-13-15,0 0-3 0,-6 0 0 0,0 0-1 16,-3 0 2-16,0 0 0 15,3 0 1-15,-3 0-2 16,3 0-1-16,0 0 3 16,3 0 5-16,-6 3-5 15,6-3-2-15,-3 2-6 16,-3 1-2-16,0 2-4 16,3 0-1-16,0 1 4 15,3-1 1-15,-3 3 2 16,1 0 0-16,-1-3-5 15,-3 3 1-15,6 0 4 16,-6 0 4-16,3 3-1 16,6-1-2-16,-12 1 0 15,6-3-1-15,0 0-5 0,6 2-1 16,-9-2 7-16,3 3 4 16,6-3-9-16,-6 0-2 15,3 0 5-15,0 0 2 16,3-1 3-16,0-1 2 15,0 2-8-15,0-3 0 16,0 3-2-16,0 0-1 16,0 0 4-16,3 0 2 15,0 2 0-15,3-2 2 16,-3 3 2-16,9-3 2 16,-12 0-3-16,6 0-3 15,6 0-7-15,-6 0-4 16,9-1 6-16,-3-1 1 15,5-1-2-15,-2 0 1 16,3 1 2-16,0-1 1 0,3-2-2 16,9-3 2-16,-7 0 3 15,-5-3 3-15,6-2-2 16,0-1-2-16,0-2-3 16,-6-2 1-16,2-3-1 15,1-3 0-15,0 0-3 16,3-5 1-16,-6 0 0 15,3-6 2-15,-1-2-4 16,1-3 2-16,-3 3-5 16,0 0-1-16,3 0 0 15,-12-3 4-15,-9 32 5 32,12-63 1-32,0-4 3 15,-6 7-2-15,0 1-1 16,-1 7 1-1,1-1-1-15,-3 5 0 0,0 0-3 0,0 3 2 16,3 6 1-16,-3-1 2 16,0 3-1-16,-3 8 2 15,0 0 7-15,6 8 3 16,-6 5 5-16,0 5 1 16,3 1 1-16,-3 2 0 15,0 2-5-15,0 4-1 16,0 2-11-16,3 2-1 15,6 4-4-15,-6 2-2 0,-3 2 0 16,9 3 0-16,-6 3 0 16,6 3 0-16,-6 2 5 15,9 3 1-15,-9 7-3 16,9 4-1-16,-3 5 3 16,-9 12 1-16,6 1-3 15,2 0-1-15,-8 3 1 16,-8-3 2-16,8 0 2 15,-6-3 3-15,6 3-3 16,-6-5 0-16,3-4 1 16,3-6 0-16,0-7 0 15,-9-4 2-15,6-9-5 16,0 3-1-16,3-5-2 0,0-2 0 16,0-1 2-1,0-5 0-15,0 2 2 16,0-4-1-16,0-1-1 15,0-5 1-15,0 0 1 16,0 0-3-16,0 0 0 16,0-3-1-1,0-2 0-15,3-3-3 0,0 0-1 16,6-10-6 0,0-4 2-16,5-4 3 15,-2 2-5-15,0 3 0 16,-3 0 11-16,9 0 5 15,-12-1 1-15,9 1 0 16,3 3-6-16,-3-1 1 0,-3 1-7 16,5-1 0-16,-2 3 3 15,3 0 2-15,-3 6-1 16,-3-1 2-16,0 3 10 16,3 3 5-16,-3 2-4 15,0 3-3-15,2 6-4 16,-2-1-3-16,-6 3 1 15,6 0 1-15,0 2-1 16,-3 4-1-16,-3 2 3 16,3-1 0-16,-3 4-1 15,0-1 1-15,0 4 2 16,0-4 2-16,-3-2-6 16,-3 5-2-16,9 6 0 15,-6-4 0-15,9 1 1 0,-10 0 2 16,7-3-3-1,-3-2 0-15,3-3 1 0,3 0 0 16,3-3-3-16,0-3 2 16,-15-10 3 15,36 6-1-31,-7-6-1 16,7-6-6-16,3-4-4 15,-6-6-19-15,2-5-8 16,1-11-39-16,3-10-16 0,-12-3 11 15,-4-3 6-15</inkml:trace>
  <inkml:trace contextRef="#ctx0" brushRef="#br0" timeOffset="52981.56">4940 17407 240 0,'0'-3'90'0,"0"9"-70"0,0-9-3 15,0 3-5-15,0 0-11 16,0 0-3-16,0 0-4 16,0 0 1-16,0 0 3 15,3 3-6-15,3 2-2 0,-3 3-1 16,9-3 1-16,-9 3-1 16,6 0 2-16,6-3 0 15,-9 6 3-15,3-6 4 0,0-2 3 16,2-3 4-16,-5 0 2 15,-3-3-3 1,-479 1-1-16,964-6-1 0,-482 2 1 16,-6 6 26 15,-6-5-6-31,3-3-2 16,0 3-6-16,-3 2-2 15,3 0-5-15,-3 3-3 16,-2 3-2-16,5 0-11 0,3-1-5 15,-9 1-55-15,-3-16-73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47:3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5872 10456 204 0,'-3'0'77'0,"6"3"-60"0,-3 2-7 0,3 1-6 16,-3-1-9-16,3 5 1 15,-3 9 2 1,0 10 1-16,-3 3 1 0,0 2 0 0,0 3 0 16,-9 0 0-16,0 0 0 15,-3 8 0-15,-15 14 0 16,10 17 2-16,-19 4 3 15,3-1 2-15,0 27 1 16,-8 8 4-16,8-9 3 16,0 7 3-16,4 9 1 15,-1-10-13-15,0-13-3 0,-3-10 4 16,7-12 5-16,-1-7-6 16,0 0-3-16,12 0-2 15,-6-11-1-15,10-8-3 16,-4-2 0-16,3-11-9 15,9-5-3-15,-6-9 1 16,6-7 3-16,3-2 7 16,0-7 4-16,0-1 7 15,-3-1 4-15,3-5-4 16,0 0 1-16,3-3-5 16,0 1 0-16,0-1-14 15,-9-5-8-15,6-2-1 16,3 2-1-16,-9-6 7 15,6-1 6-15,0-4 7 0,-3 1 5 16,0-4-1 0,-2 1-2-16,5 0-5 0,-9-5 0 15,-3 2-18-15,3 3-8 16,12 21 9 15,-24-27 28-31,-3 3 18 16,12 6 3-16,3 5 4 15,-2 2-14-15,2 6-3 16,3 2-9-16,3 3-4 0,0 3 1 16,-6 5-4-16,6 7-2 15,6 9-3-15,-12 13 1 16,9 14 5-16,3 4 2 16,-6-5-3-16,3-2 1 15,3-6 0-15,-3-2 0 0,-3 0 0 16,6-6 0-16,0-5 2 15,0-5 1-15,0-5-8 16,6-9-2-16,-3-2-5 16,0 0 0-16,9-5 4 15,0-3 4-15</inkml:trace>
  <inkml:trace contextRef="#ctx0" brushRef="#br0" timeOffset="163.38">5149 12605 228 0,'62'-32'88'0,"-8"8"-69"0,-1-13 0 16,-29 13-7-16,6-10-6 15,2-8-1-15,7 5-6 16,-6 2 1-16,12 1 0 16,-13 10-3-16,7 5 0 0,-3 6-3 0,-1 5 1 15,-11 0-8 1,-9 14-33-16,-3-1-4 16,-12 11-32-1</inkml:trace>
  <inkml:trace contextRef="#ctx0" brushRef="#br0" timeOffset="1349.32">2553 13152 248 0,'0'6'93'0,"0"2"-72"0,18-29-6 0,-15 21-6 16,-485 0-13-16,970 5-1 16,-494 5-7-16,3 14-3 15,-9 13 9-15,6 0-9 0,-9 8 1 16,-3 6 2-16,6 7 3 0,-6 8 7 15,4 3 6-15,-1-8-7 16,3-6 1-16,0-5 2 16,-3-13 4-16,6-5-1 15,6-8 0-15,-9-6 1 16,12-2 0-16,-6-8-5 16,3-8 1-16,3-5 2 15,0-14 3-15,0-12-2 16,9-14-2-16,-9 45-3 31,33-95 1-15,6 7 3-16,-7 14 3 15,-2 13 2-15,-3 8 1 16,-12 16 2-16,3 8-5 16,-6 11-1-16,-6 4 0 0,5 9-7 0,-2 8 0 15,3 13-4-15,3 5 2 16,0 8 1-16,0 3-1 15,6 7-1-15,-6 6-1 16,8 3 6-16,-8-3 5 16,0-3-4-16,3-5 0 15,0-10 0-15,-6-1 2 16,3-10 3-16,0-5 4 16,-4-9-2-16,1-7-2 0,0-8 4 15,3-11 4 1,0-5-3-16,6-5 0 15,-6-4-6-15,6-6-3 0,-1-4 0 16,4-2-1-16,-9 5 0 16,0 5 0-1,6 6-5-15,-9 4 1 0,3 7 2 16,-3 4 1-16,5 9-4 16,-5 4 1-16,9 6 0 15,-12 11 2-15,9 10 1 16,-3 8 1-16,3 5 2 15,3 4 1-15,-4 1-1 16,4 4 1-16,-6-1 2 16,3 11 4-16,0-3-4 15,-3-2-3-15,0-6-4 16,-3-2-1-16,-1-6 2 0,1-2 2 16,0-3 0-16,-3-3-1 15,0-2-15-15,0-3-5 16,3-2-12-16,-6-3-5 15,-3-6-13 1,3-2-46-16,-6-2 12 16</inkml:trace>
  <inkml:trace contextRef="#ctx0" brushRef="#br0" timeOffset="1618.02">3886 13393 236 0,'3'0'88'0,"9"3"-69"0,-24 0 6 16,9-1-2-16,-3 3-15 16,4 1-2-16,-10 2-6 15,3 2-3-15,-6 3 2 16,9 3-5-16,-3 8 2 0,0 5-3 15,3 6 0-15,3 7 1 16,6 3 2-16,9 3 2 16,0-6 3-16,9-5-7 15,2-3-3-15</inkml:trace>
  <inkml:trace contextRef="#ctx0" brushRef="#br0" timeOffset="1857.55">4122 13917 252 0,'23'-21'96'0,"-17"8"-75"0,6-8 6 0,-9 10-4 15,3-13-11-15,6-10-2 16,-12-9-5-16,0-4-2 16,0-3-1-16,-12 2 1 0,3 6 0 15,9 42 23 17,-29-40-10-32,2 8-3 15,3 8-12-15,-9 8-3 16,6 3-11-16,7 5-2 15,-10 0 8-15,9 6-25 0,-3 2-8 16,9 5-20-16,3 3-7 16,-3 2-26-16</inkml:trace>
  <inkml:trace contextRef="#ctx0" brushRef="#br0" timeOffset="2147.99">4333 13443 208 0,'21'6'77'0,"-6"-1"-60"0,3 3-5 31,8 29-6-31,7 11-4 16,-6 13-1 15,17 34 8-31,-5-18 4 15,-6-17 2-15,-15-7 1 16,3-16 3-16,-4-8 2 16,4-13-11-1,-9-8 5-15,6-13 5 0,6-14-9 0,3-12-1 16,8-28-6-16,-5-9-1 16</inkml:trace>
  <inkml:trace contextRef="#ctx0" brushRef="#br0" timeOffset="2251.88">5047 13316 308 0,'36'-71'115'0,"-18"37"-89"0,3 7-8 0,-9 19-9 0,0 3-20 16,-12 2-3-16,5 1-13 16,-5 2-5-16,0 5 17 15,0 6-23-15,-2 10-9 0</inkml:trace>
  <inkml:trace contextRef="#ctx0" brushRef="#br0" timeOffset="3778.01">2868 14658 244 0,'-3'0'90'0,"3"8"-70"0,0-11-1 0,0 3-3 16,-2 6-12-16,-4-1 0 16,3 3-9-16,3 5-2 0,-9 5 4 15,3 9-3-15,0 10 1 0,0 11-2 16,-3 10 2-16,3 3 3 15,-3-6 1-15,0-2 5 16,3-8 2-16,3-8-5 16,-9-5 0-16,6-8-1 15,3-8 2-15,0-6 1 16,0-5 3-16,-3-7-5 16,6-9-1-16,0-13-2 15,6-15 0-15,0-9 2 16,3-7 2-16,12 2 1 15,0 0 1-15,3 5 2 16,14 3 3-16,1 5-6 16,-6 9-2-16,3 4-3 15,-1 11 0-15,-8 6 0 0,3 7-2 16,-6 8-2 0,2 6 1-1,7 5 1-15,-12 5-1 0,12 11 6 0,-6 5 3 16,-4 5 1-16,7 8 0 15,-3 3-1-15,-3-5 2 16,0 0-5-16,-7-9-1 16,4-2-2-16,-6-2-2 0,-3-6-13 15,-9-3-4-15,0-2-16 16,-6-8-4-16,0-5-46 16</inkml:trace>
  <inkml:trace contextRef="#ctx0" brushRef="#br0" timeOffset="4085.6">2794 15190 280 0,'-9'-6'107'0,"12"4"-83"0,3-1 2 15,3 3-6-15,0 0-18 16,3 0-3-16,9-2 0 0,17-4 0 15,13 1 1-15,-9-3-3 0,2 0 0 16,7 0 2-16,-9-2 2 16,8 4-2-16,1-2-2 15,8 6-5-15,-2-6-2 16,-13 5 2-16,-2 0 5 16,-6 3-9-16,-3-2-4 15,-13-1-12-15,1 3-3 16,-3 3-36-1,3 2-47-15,-9 3 29 16</inkml:trace>
  <inkml:trace contextRef="#ctx0" brushRef="#br0" timeOffset="4805.07">3979 14671 304 0,'0'13'115'0,"3"-2"-89"0,6-6-6 16,-6 1-6-16,6-1-16 15,-4 3-3-15,-2 5-2 16,3 6 1-16,0 7 4 15,3 11-1-15,3 8-1 0,-6 13-2 16,3-2 1-16,0-6 3 16,-6 0 1-16,9-7-2 0,-12-9 2 15,0-2 1-15,6-6 0 16,-6-5 0-16,0-2 2 16,0-6-8-16,0-2-1 15,-6-6-5-15,6-2 0 16,0-3 6-16,-9-6 5 15,3-4 0-15,0-11 0 16,-6-8-1-16,6-11 0 16,0-5 2-16,-3-3 0 15,9-2-3-15,-6 8 2 0,6-3-1 16,6 5 0-16,-6 6 4 16,9-1 1-16,-3 1-4 15,9 2 1-15,-3 3 0 16,6 0 0-16,3 8-3 15,3 5 2-15,2 5-6 16,4 9 0-16,12 7 1 16,-7 8 1-16,1 6 0 15,-3 2 1-15,-33-21 20 32,33 53-2-17,-10 0 0-15,-8 2-7 16,-3-5-5-16,-9-2 7 15,-3-3 4-15,-3-3-6 16,-9-5 0-16,-8-5 3 0,20-32 31 31,-33 29-19-15,0-5-8-16,6-8-14 0,-3-3-3 16,10-5-61 15</inkml:trace>
  <inkml:trace contextRef="#ctx0" brushRef="#br0" timeOffset="4847.95">4122 15211 4 0,'0'-3'0'0</inkml:trace>
  <inkml:trace contextRef="#ctx0" brushRef="#br0" timeOffset="5626.9">4589 14637 252 0,'3'0'96'0,"12"0"-75"0,-9 2-3 16,-3 1-8-16,6 2-11 16,-3 3 1-16,-6 16-2 15,9 3 0-15,-9 4 2 16,2 6-3-16,1 11 2 0,3 10-1 15,-6 0 0-15,6-5 2 16,0-2 2-16,-3-4 1 0,-3-7 3 16,3-6 1-1,0-5 1-15,3-5-7 0,-6-5-2 16,0-6 4-16,0-5 3 16,0-5-6-16,0-3-1 15,-9-8 0-15,3-8 0 16,0-5-2-16,0-9 2 15,0-7 1-15,1-5 2 16,5-3-1-16,-9-3-1 16,9 3 1-16,0 3-1 15,9 0 0-15,-9 7 2 16,11 1 1-16,-5 2 1 0,9 3-5 16,3 0 1-1,0 0-9-15,12 8-4 16,2 8 7-16,4-1 5 0,-3 12-6 15,0 2-2 1,-1 10 0-16,4 4 0 0,0 1 3 16,-6 4 4-16,-1 2 3 15,4 6 2-15,-9-1 3 16,3 3 3-16,0 5-4 16,-10 9-3-16,-2 2 1 15,-6 0 2-15,0-3 2 16,-9 0 3-16,0-10-3 15,-12-5 1-15,6-1 6 16,-3-5 5-16,-3-5 2 16,-8-3 2-16,5-2-9 0,-6-3-3 15,3-3-9-15,-9 0-1 16,27-5-39 15,-41 3 17-31,-4 0 4 16,6-3 6-16,6 0 5 15,-2 0-5-15,5-3-3 16,6 0 8-16,3 1-15 16,3 2-3-16,4-3-52 15,-4 6-49-15,0 2 37 32</inkml:trace>
  <inkml:trace contextRef="#ctx0" brushRef="#br0" timeOffset="6920.3">2806 15936 176 0,'9'-3'66'0,"-9"3"-52"0,0 0-3 0,0 0-4 0,0 0-13 16,0 0-3-16,9 0 0 15,-9 0 0-15,3 0 6 16,3 0-1-16,-6 0 0 0,0 0 3 16,0 0 0-16,0 0 5 15,0 0 2-15,0 0 2 16,0 0 2-16,0 0-5 16,0 0-3-16,0 0-1 15,0 0 1-15,0 0-8 16,0 0-1-16,0 0 4 15,0 0 3-15,0 0 5 16,0 0 4-16,0 0 7 16,0 0 4-16,0 0 1 15,0 0-1-15,0 0-6 0,6 0-4 16,-6-2-8 0,0 2-1-16,0-3-1 0,0 3 2 15,0 0-3-15,0 0-2 16,0 0 4-16,0 0 1 15,0 0-3-15,0 0-1 32,0 0 1-32,0 0 2 0,0 0 0 0,0 0-1 15,0 0 1-15,0 0-1 16,0 0-3-16,0 0 2 16,0 0-1-16,0 0 0 15,0 0 2-15,0 0 2 16,0 0-1-16,0 0-1 15,0 0 1-15,0 0 1 16,0 0 1-16,0 0 1 0,0 0 0 16,0 0 0-16,0 0-5 15,0 0 1-15,0 0 0 16,0 0 2-16,0 0 3 16,0 0 4-16,0 0 9 15,-6 0 3-15</inkml:trace>
  <inkml:trace contextRef="#ctx0" brushRef="#br0" timeOffset="7337.02">2723 15928 324 0,'-27'0'121'0,"15"0"-95"0,24-8-8 0,-12 8-13 16,0 8-6-16,-9 0 0 15,6 5-2 1,-9-2 2-16,3-1 1 0,-3 1-3 0,3-1 2 15,9 1-1-15,-12-3-2 16,3 3-2 0,6-1-1-16,-3 1-12 0,4-1-5 15,-4 4 6-15,6-1 5 16,0 0 6-16,0 0 2 16,0-2 0-16,0-1 1 15,6 1 0-15,2-3 3 16,-2 0-5-16,6 2 0 0,3 1-8 15,6 0-4-15,3 2 1 16,0-3 0-16,2 6 7 16,1 3 4-16,3-3 4 15,-6-3 1-15,3 5 1 16,-13-2 0-16,1-2 13 16,-3 9 8-16,-3-4 3 15,-6 7 3-15,-3-2-9 16,-3 3 0-16,0-4-2 15,-9-1 2-15,0-4 1 16,0 1 1-16</inkml:trace>
  <inkml:trace contextRef="#ctx0" brushRef="#br0" timeOffset="7451.18">2702 16626 288 0,'-6'3'110'0,"6"-3"-86"0,0 0-11 0,0 0-11 16,0 0-16-16,0 0-4 15</inkml:trace>
  <inkml:trace contextRef="#ctx0" brushRef="#br0" timeOffset="7491.07">2696 16608 4 0,'6'3'0'0</inkml:trace>
  <inkml:trace contextRef="#ctx0" brushRef="#br0" timeOffset="8361.99">3383 15782 208 0,'0'0'79'0,"12"3"-61"0,0 2 17 0,-9 1 3 16,0-1-14-16,0 0-1 15,3 1-13-15,-6 1-6 16,12 9-3-1,-12 8-4-15,3 8 2 0,6 5-4 0,-3 3 1 16,3-1 4-16,-3 1 4 16,3 0-1-1,0-3-2-15,-6 5 0 0,3 0-1 16,2-2 2-16,-5-6 1 16,3 6 1-16,0-11 0 15,3-2-5-15,3-3 1 16,-6-3-7-16,6-5 0 0,9-6-10 15,-9-7-2-15,3-3 1 16,8-8 3-16,-2-11 13 16,6-10 6-16,3-3 3 15,0-5 3-15,5-2 4 16,-5-4 3-16,-3-2-3 16,-6 0 0-16,0 0-2 15,-12 3 0-15,-1 5 2 16,-8 8 4-16,-6 0-10 15,6 0-4-15,-2 10-3 16,2 1 1-16,0 2-1 16,0 8-1-16,0 3 1 15,0 5-1-15,0 0 0 16,8 5 0-16,-5 13-5 16,0 1 1-16,6 2-3 15,-3 8 0-15,-6-2 6 0,6 7 5 16,-6-34 2 15,3 72-2-31,6 4-3 16,-6-4 0-16,9-11-1 15,-12-6-3-15,12-2 2 16,-12-5 1-16,6-1 2 0,3-4 1 16,-6-6-6-16,6-3 0 15,-9-5 1-15,3-8 1 16,6-7-8-16,-9-9-2 15,0-2-7-15,-9-6-4 16,6-2-28-16,-3-6-12 16,3-5-45-1</inkml:trace>
  <inkml:trace contextRef="#ctx0" brushRef="#br0" timeOffset="9183.15">4366 15830 260 0,'0'11'96'0,"0"-3"-75"0,21-22-1 16,-16 14-4-16,10 14-12 0,-15 4-2 15,6 11 1-15,0 6 2 16,0 7-2-1,3 0 0-15,-6 6 1 0,6 10 2 16,-6 16 1-16,6-2-3 0,-3-1-1 16,0 0-1-1,-3 1-2-15,3-9 5 0,0-4 1 32,-6-12 0-32,3-10-1 15,0-10-3-15,-3-9-2 0,0-7 1 0,0-11-1 16,0 0-5-16,-3-5 1 15,0-6-20-15,3-2-7 0,0-6 14 16,-9-5 6-16,6-5 3 16,0-5 3-16,3-6 5 15,-6-5 2-15,0-5 4 16,-6 0 1-16,0 2 1 16,-3 3 2-16,-6 3-1 15,7 2 0-15,-1 0-3 16,3 3-1-16,0 0-6 15,9 0 1-15,3-2 0 16,3-1 0-16,6 5-3 16,6 1 0-16,0 2 2 15,8 3 2-15,-8 0-2 16,9 5-2-16,0 1 2 16,-3-1 2-16,5 3-2 15,4 2 0-15,-3 3 1 16,0 3 0-16,-3 5-3 0,-4 5 0 15,1 1-1-15,3 10 3 16,-15-3 0-16,3 5 1 16,-6 9 0-16,-3 0 2 15,-6 4-1-15,-3 6-1 16,0 11 5-16,-9-3 4 16,3-2-5-16,-9 2 0 15,4-3 0-15,2 0 0 16,-3-2-2-16,0-3 1 15,-3-2-2-15,3-3 2 16,3-6-2-16,3-2-1 16,4-3 1-16,2-2 1 15,-6-3-3-15,3-3-2 0,6 0-1 16,3-5 3 0,3 0-9-16,6-2-1 0,3-4-5 15,-4 1-1 1,10-3 8-16,3 3 4 0</inkml:trace>
  <inkml:trace contextRef="#ctx0" brushRef="#br0" timeOffset="9454.63">4887 16243 224 0,'17'34'85'0,"-11"-23"-66"0,0 15 5 16,-3-13-1-16,-3 3-7 15,0 5 1-15,-6 3 2 0,3 0 0 16,-9 3-10-1,-5-4 6-15,-4 1 2 0,-6-3 2 0,3-2 3 16,-3-1-1-16,1-2 2 16,-7 3-4-1,6-1-2-15,0 3-9 0,0 1-3 16,4-1-3-16,5 0-2 16,-6-2-10-16,9-4-4 15,-6-4-26-15,6-8-12 16,-2-11-65-1,-1-11-64-15,-3-10 59 16</inkml:trace>
  <inkml:trace contextRef="#ctx0" brushRef="#br0" timeOffset="27836.64">1077 17365 192 0,'-6'-3'74'0,"6"0"-58"0,-6 3-2 16,3-2-3-16,3-1-10 15,-6 3-1-15,3-3-2 16,0 3 0-16,-6 0 2 0,6-2-3 0,0 2 0 15,-9-3-1-15,12 0 0 16,-12 1 5-16,3-1 3 16,9 3 27 15,-18-8-10-31,6 6-1 16,0-1-11-16,4 3-4 15,-4 3-3-15,0-1-2 16,-3 6 1-16,3-3-6 0,6 3-1 15,-6 0-2-15,9 3 2 16,-9-1 4-16,0 1 1 16,3 0 3-16,-6-1 3 0,4 3-4 15,-1 1-1-15,0-1-2 16,-3 0 0-16,3 3-3 16,0 5 1-16,0 0 2 15,-6 6 1-15,9 2 1 16,-3 8 2-16,4-3-3 15,-10 3-2-15,12 0 2 16,-3-5 2-16,3 3 0 16,0 2 2-16,0-6-4 15,6 4-2-15,0 2 2 16,6 0 2-16,0 3-2 16,-6-1-2-16,9-2 2 15,9-2 0-15,-6-4 1 16,-4-4 0-16,13 2-3 15,-9-5-2 1,6-6-2-16,3 1-1 0,-9-6 2 16,6-5 2-16,-6 0 2 15,8-3-1-15,-8-2 1 16,3-3 2-16,-3 0 0 16,3-3 0-16,-491 1 2 15,970-1-1-15,-485-5-1 16,3 3 1-1,-6-1 1-15,0 1 3 16</inkml:trace>
  <inkml:trace contextRef="#ctx0" brushRef="#br0" timeOffset="28161.87">946 18225 228 0,'-12'-3'88'0,"12"0"-69"0,0 1 2 0,-12 2-3 0,9 0-10 15,3-3-2-15,-6-2-3 16,3-3-3-16,3 2 1 15,-9 4-4-15,9-4 2 0,-3 6 1 16,0-2 2-16,-3 2-1 16,-3 0-1-16,9 0 1 15,-9-3-1-15,0 1 0 16,6-1 2-16,-9 0-1 16,6-2 2-16,-5 0-4 15,2-1-2-15,-3 4 2 16,6-1 0-16,-6 0 1 0,0 3 0 15,3 0-3-15,3 3 0 16,0-3-3-16,-6 3-1 16,3-1-1-16,-3 1 0 15,0-3-2-15,6 0 1 16,-11 0-8-16,14 0-2 16,-6 3-8-1,6-1 0-15,-3 1-37 16</inkml:trace>
  <inkml:trace contextRef="#ctx0" brushRef="#br0" timeOffset="29197.36">1264 17375 272 0,'-6'3'101'0,"6"-1"-78"0,0-2-2 15,0 3-8-15,0 5-16 16,0 0-5-16,0 5-5 16,6 6-2-16,-6 2 8 15,9 11-5-15,0 10-2 0,-3 6 8 16,3 5 5-16,-3-3-1 15,0 0 1-15,-6-50 3 32,6 90-3-32,3-8 0 15,3-5-1 1,-12-8 0-16,11-9 4 0,-11-9 3 16,0-9-2-16,0-8 0 15,0 1 1-15,0-11-2 0,0-6 1 16,0-2-2-16,0-8 2 15,0 3 4-15,0-9 6 16,-8-2-5-16,5-2-2 16,3-9-12-16,0-2-4 15,-9-8 0-15,6-11 1 0,3-3 3 16,0 1 2-16,0 0-1 16,0 2 4-16,0 0 0 15,3 3 1-15,6 0-3 16,-6 2 2-16,5 1 1 15,4 2 0-15,-3 3-9 16,0 3-4-16,12-1 4 16,-12 3 3-16,9 3 1 15,3 2 1-15,2 3 0 16,4 3 0 0,-6 0 3-16,9 5 0 0,-6 2 1 15,2 1 2-15,-2 2 1 16,-12 3 1-16,3 0 0 15,0 3 0-15</inkml:trace>
  <inkml:trace contextRef="#ctx0" brushRef="#br0" timeOffset="29428.74">1702 17978 224 0,'-3'22'85'0,"0"-7"-66"0,-15 9-3 0,18-10-5 16,-6 7-6-16,-15 3 0 16,3 5-1-16,6 0 2 15,-3-5-3-15,-2-1 0 0,-1 1 3 16,3-5 8-16,0-3 3 15,-6-3-4-15,9-3 0 16,0-4-8-16,6 2-1 16,-6-3-7-16,3-5-2 15,7 5-20-15,-1-5-7 16,-3 0-21-16,6 0-6 16,0 0-15-1,0-5-22-15,9 5 35 0</inkml:trace>
  <inkml:trace contextRef="#ctx0" brushRef="#br0" timeOffset="29798.75">1883 17947 220 0,'3'10'85'0,"3"1"-66"0,6 7-6 0,-12-7-6 16,3 2-10-16,9 6 2 15,-9 2-1-15,9 8 0 16,-3 0 2-16,0-2 2 0,-3-6 3 15,0 3 2-15,3-6 3 16,-9-2-3-16,0-3 1 16,0-2-3-16,0 2 0 15,-3-2-6-15,-3-6-1 16,6 0-15-16,-6 0-4 16,6-2-22-16,0 2-8 0,0-5-30 15</inkml:trace>
  <inkml:trace contextRef="#ctx0" brushRef="#br0" timeOffset="30028.6">1904 17550 340 0,'0'2'126'0,"0"4"-98"0,0-4-8 0,0-2-10 15,0 3-26-15,0 2-6 16,0-5-36-16,-9 3-14 16</inkml:trace>
  <inkml:trace contextRef="#ctx0" brushRef="#br0" timeOffset="30459.96">2208 17177 156 0,'9'2'57'0,"-6"1"-44"0,6 2-6 15,2 1-4 1,-8 2-1-16,0 5 3 0,6 5-2 16,3 3 0-16,0 6-1 15,-3 2 7-15,3 11 4 0,9-1-2 16,-6 12 1-16,8 10-5 16,-11 5-2-16,15 2 0 15,-3 4-1-15,-3-1-5 16,6 1 1-16,-7-6 9 15,-8-3 3-15,6 1 1 16,-12-14 0-16,0-2-5 16,0-8-3-16,-3-6-2 15,-3-5 0-15,0-3-2 16,0-4 2-16,0-6-9 16,0-3-3-16,0-13-55 31,-9 8-18-16,6-3-9-15,3-5 30 0,-9-8 17 16</inkml:trace>
  <inkml:trace contextRef="#ctx0" brushRef="#br0" timeOffset="30996.93">2261 17608 140 0,'0'5'52'0,"0"-5"-41"0,0 6-2 16,0-6-3-16,0 5-7 15,0-5-2-15,0 5 2 16,0-5 2-16,0 5 0 16,0 1 4-16,0-6 4 0,0 5 1 15,0-5 4-15,6 3-7 16,6-1-4-16,-9-2-2 0,9 3-1 16,-9-3-5-16,12 0 1 15,0 3 2-15,6-3 1 16,8 0 1-16,16 0 0 15,-6 0 0-15,2 0 0 16,-5 0 0 0,-9 0 2-16,3 2-3 0,-4 1 0 15,-5 0 1-15,-3-3 0 16,-6 0 13-16,0 2 6 16,0-2-5-16,-12 3-1 15,6-3-7-15,3 0-2 16,-9 0-2-16,0 0-2 15,0 0 1-15,0 0-1 0,0 0-14 16,0 0-3-16,3 5-128 31,-3-5 64-31</inkml:trace>
  <inkml:trace contextRef="#ctx0" brushRef="#br0" timeOffset="31897.72">3291 18084 272 0,'0'0'104'0,"0"0"-81"0,0 0-8 0,3 0-26 15,-6-10-15 1,3-1 2-16,-9-2 3 16,9 2 13-16,9-7 2 0,3-1 2 15,-6-5 3-15,6 1 2 16,9-1-2-16,0-3-2 16,11 1 2-16,-5-3 0 15,-3 2 1-15,3 1 0 16,-9 2 0-16,5 8 0 15,1 0-3-15,-9 8 0 16,9 3 4-16,-12 0 1 0,3 5 0 16,-3 2-2-16,-1 1 1 15,4 8 1-15,-3-1 1 16,0-2 1-16,-3 3 0 16,3 2 0-16,0 3-2 15,3-3-2-15,-3 3 3 16,-3-3 0-16,0-2 1 15,-6-3 2-15,8 2-5 16,-11-4-1-16,6 2-2 16,0-3 0-16,0-5 2 15,0 5 0-15,-6-5-3 16,3 5 0-16,3 1 2 16,3-6 2-16</inkml:trace>
  <inkml:trace contextRef="#ctx0" brushRef="#br0" timeOffset="32182.78">4044 17931 208 0,'15'-5'79'0,"-6"2"-61"0,6-5-5 0,-15 5-5 16,6-2-9-16,6 0-2 15,-3-1 2-15,-3-4 2 0,12-3 0 16,-13-3-1-16,7 3 1 0,3 2-1 16,3-8 0-1,0-4-3-15,-3-1 0 0,9-5-7 16,-1 5-4-16,4 0-6 16,-3 6-2-16,3-4-19 15,0 4-42 1,-4 2 12-1</inkml:trace>
  <inkml:trace contextRef="#ctx0" brushRef="#br0" timeOffset="36236.4">4988 17637 240 0,'0'-5'90'0,"0"0"-70"0,0 5-5 0,3-6-8 16,-3 6-10-16,0-8 2 16,3 3-1-16,0 0-2 15,3-1 3-15,-3 1-2 16,6-3-1-16,-9-2 0 0,11 4 3 15,-11 6-13 17,15-8 7-32,9 3 4 15,-15 0-1-15,9 5 3 16,-3 0-1-16,3 5 0 16,6 6 2-16,-1-3 0 0,1 8 0 0,3-3 0 15,-3 5 2-15,-9 6-3 16,2 0 0-16,-2 2 3 15,-6 1 1 1,3-1 1-16,-9-2 0 0,6 5 0 16,-18-2 0-16,9-27 6 31,-15 45 2-15,-9 0 0-16,-2 0-9 15,2 2-1-15,-9 1-4 16,6-6 0-16,4 0 2 15,-4-4-3-15,0-4 2 0,3 3 3 16,0-5 3-16,1-3-4 16,5-3-1-16,-3-2 0 0,3-3 2 15,-6-2 1-15,3-6 3 16,6-2 1 0,-2-3 3-16,2-3-7 0,6 0-2 15,0-2-1-15,3-3 0 16,6-3-7-16,0 0 0 15,0 1 1-15,6-3 1 16,3-3-2-16,0 0 2 16,6 0 3-1,-4-3 1 1,1 1-2-16,-3-1 2 0,3 0 1 0,0 1 0 16,0 2 0-16,3 3 0 15,3-1-3-15,-3 4 0 16,-3 2-1-16,5 2 3 15,4 1-2-15,-6 2 1 16,9 3 2-16,-9 0 2 0,9 0-1 16,-6 3-1-16,2-3-2 15,7 2 1-15,-6-2 3 16,0 3 1-16,3-1-4 16,-9-2 1-16,2 3 0 15,4-1 0-15,-9-2 0 16,3 3 0-16,0-1-3 15,0-2 2-15,3 0 1 16,-4 0 0-16,-2-2 2 16,3-1 1-16,-482-3-4 15,964-2-1-15,-476 0 1 16,-6 0 2-16,9 0 0 16,2 0-1-16,-2 0-2 15,3-2 1-15,3-1 3 16,-6 1 1-16,-1 2-4 15,-5-6 1-15,3 4 0 0,-12-4-22 16,3 4-10 0</inkml:trace>
  <inkml:trace contextRef="#ctx0" brushRef="#br0" timeOffset="37110.28">5884 16854 244 0,'-6'-3'93'0,"0"6"-72"0,6 0-4 0,0-3-5 16,0 2-14-16,0 1 0 15,-3 0-5-15,-3 2 2 16,12 13 1-16,-3-4 2 16,-3-1 3-16,-3 0 2 15,-3-2 7-15,0-1 4 16,0-2-1-16,0 3 2 16,-3-1-6-16,3 1-3 15,-6-1-3-15,-6 1 0 16,1 0-4-16,2 2-2 0,-9 0-1 15,9 3 3 1,0 0 0-16,-9 2 1 0,9 1-3 16,3-1 2-16,1 1 1 15,-1 5 0-15,-3 5-3 16,0 0 2-16,3-3-1 16,3 1 0-16,0-6 2 15,3 6 2-15,3-6-3 16,-6 0-2-16,6 0 2 15,-3-5 0-15,3 5-2 16,3-2 2-16,0-1 1 16,0 1 0-16,0-4 0 15,3-1 0-15,3 4-5 16,-3-7 1-16,6 5 0 16,-3-8-1-16,3 2 4 15,-6 3 0-15,6-2 1 0,-3 0 0 16,3-3-3-1,6 2 0-15,-6 3-1 16,-3-2 3-16,14 0 0 0,-14-1 1 16,15 1-3-16,-6-3 0 15,0 2-1-15,0-7 3 16,3 2-5-16,-3-2 2 16,-3-3 0-16,-7 5-1 15,10-8 1-15,-3 3 3 16,-3 3-7-16,6-6 1 0,-3 1 1 15,-3-1 1-15,3 1 3 16,-3-1 1-16,0-2 1 16,0 2 2-16</inkml:trace>
  <inkml:trace contextRef="#ctx0" brushRef="#br0" timeOffset="37294.91">5928 17624 236 0,'-6'-5'90'0,"6"2"-70"0,0 0 4 16,0 3-5-16,0-2-10 16,-6-4-1-16,6-2-9 15,-3 1-1-15,1-4 0 16,-7 0 3-16,3-2 4 0,6 3-2 0,-9-4 0 16,6 9 5-16,-6-3 3 15</inkml:trace>
  <inkml:trace contextRef="#ctx0" brushRef="#br0" timeOffset="37482.07">5690 17455 288 0,'-15'-6'110'0,"3"12"-86"0,1-1-6 0,2-2-10 15,6 2-11-15,-9 0 0 16,3 0-1-16,-6 1 0 15,3-1 3-15,0-2-22 0,3 7-7 16,-3-5-38-16,3 9-14 0,0-4-3 16</inkml:trace>
  <inkml:trace contextRef="#ctx0" brushRef="#br0" timeOffset="38445.55">6482 18187 176 0,'3'-7'66'0,"-3"12"-52"0,0-3-8 0,9 4-7 15,-9-6 0-15,0 0 2 16,0 0-8-16,0 0-3 16,6 0 5-16,-6 0 2 0,6 0 3 15,-3 0 0-15,6-3 0 16,-6 0-3-16,9 3 2 16,0-2 1-1,-7-1 0-15,7 1 0 0,9-1 0 16,-6 0 0-16,3-2 0 15,0 2 0-15,0 1 0 16,3 2-3-16,-7-3 0 16,1 3 4-16,0-3 1 0,-3 1 0 15,3-1 1-15,-3 0-4 16,0 1 0-16,0-1 1 16,3 0 0-16,-7 1 2 15,-2 2 1-15,3 0-4 16,3 2 1-16,-6-2 0 15,3 3 0-15,-6 0 0 16,3-3 0-16,0-3 2 16,3 6 3-16,-6-3-4 15,6 0-3-15,-6 0 1 16,6 0 0-16,-6 0 1 16,-3 0 2-16,3 0-3 15,0 2 0-15,3-2-32 16,-6 0-48-1,0 0 11-15</inkml:trace>
  <inkml:trace contextRef="#ctx0" brushRef="#br0" timeOffset="39329.53">6571 17878 160 0,'0'8'63'0,"3"-13"-49"0,-3 10 0 16,0-5 0-16,0 0-8 16,0 0-1-16,0 0-7 15,0 0-1-15,0 0 1 16,0 0-1-16,0 0 1 0,0 0 0 15,3 0-2-15,3-3 7 0,-15 8 3 16,6 1-3 0,3-6 0-1,3 2-3-15,6 1-1 16,3-3 1-16,-9 3 0 16,9-3-3-16,3 2 2 15,-3 1-6-15,0-3 0 16,0 0 7-16,0 0 7 31,2 0-10-15,-2 3-2-16,0-3 6 0,-3 0 6 0,3 0-3 0,0 0-2 15,-3 0-1-15,-3 0-1 0,3 0 0 16,0 0 2-16,0 0-3 16,0 0 0-16,-6 0 1 15,2 0 0-15,1 0 2 16,0 0 1-16,0 0-4 15,-3 0 1-15,3 0 0 16,-6 0 2-16,0 0-1 16,0 0-1-16,0 0-2 15,3 0 1-15,0 0 1 16,-3 0 2-16,0 0-3 16,0 0 0-16,0 0 3 15,0 0 3-15,0 0 0 16,0 0 0-16,0 0-6 15,0 0-1-15,0 0-2 16,0 0 3-16,0 0-5 16,0 0 0-16,6 2-2 0,-6-2 0 15,3 3-2-15,0 0 1 16,-3-3 5-16,0 0 4 16,6 0-6-16,-6 0-1 15,0 0-9-15,0 2-5 16,0-2-33-1,3 3-15-15,0 0 36 16</inkml:trace>
  <inkml:trace contextRef="#ctx0" brushRef="#br0" timeOffset="39964.75">7830 17706 244 0,'-3'0'93'0,"6"-3"-72"0,-6 6 5 16,3-3-1-16,0 0-10 16,0 0 2-16,-6 3-6 15,1-1-1-15,2 1-6 16,-6 2-5-16,0 0-2 0,-3 3 2 16,3-2 2-16,-3 4 2 15,-6-2 3-15,3 3-1 16,0 2 0-16,0 6-6 15,1-4-1-15,-7 4 1 16,3-3 0-16</inkml:trace>
  <inkml:trace contextRef="#ctx0" brushRef="#br0" timeOffset="40470.71">7524 17952 292 0,'-21'13'110'0,"15"-5"-86"0,0 3-11 0,0-6-9 16,3 3-11-16,3 3 0 15,-3 2 1-15,0-5 4 16,3 5 1-16,0 0-6 0,3 0-3 15,0 3 6-15,0 0 3 16,6 3 4-16,0-1 3 16,3 3-12-16,3-2-3 15,-3-1-1-15,3 1 4 16,2-3-2-16,1 2 1 16,-3-4-1-16,0-1 2 15,3 0-3-15,0 0 1 0,3-2 2 16,-1 2 1-1,-2-2 0-15,3-3 1 0,3 0 3 16,-6-3 0-16,3-3-2 16,-6 1 2-16,2-3 3 15,4-3 1-15,-9-2-1 16,6 0-2-16,3-3 3 16,-3 0 0-16,3 0-4 15,-7 0 1-15,10 0-2 16,-12 0-2-16,-6 0 0 15,6 0 3-15,-3 0 2 16,-3-2 2-16,0-1 1 16,-6-7 2-16,-6-1-1 15,3 1 0-15,0-1-1 0,-6 3 0 16,-3 0 4-16,6 3 3 16,-6 3 0-16,-6 2 1 15,3 2-4-15,1 1 0 16,-1 2 4-16,0-2 2 15,3 0-1-15,-3 2 2 16,-3 1-8-16,3 2-2 16</inkml:trace>
  <inkml:trace contextRef="#ctx0" brushRef="#br0" timeOffset="40680.17">7729 18084 308 0,'-12'0'115'0,"9"14"-89"0,0-17-8 0,-3 8-7 0,3 0-12 16,-3-2 0-16,-2 2 3 15,-1 6 1-15,3-6-1 16,6-2-2-16,-9 7 1 0,3-2-4 16,-6 3 2-16,3 0-10 15,6-3-3-15,-9 2-9 16,9 1-2-16,-6-1-12 16,6 4-3-16,-6-4-17 15,6 6-46 1</inkml:trace>
  <inkml:trace contextRef="#ctx0" brushRef="#br0" timeOffset="41686.54">8566 17579 236 0,'3'0'88'0,"0"0"-69"0,-3 0 4 15,0 0-2-15,0 0-13 16,0 0-4-16,0 0-1 15,0 0 2-15,0 3-2 16,-3-1-8-16,0 4-5 0,3-1-1 16,-6 5-1-16,0 1 2 0,-3 5 4 15,3 2 7 1,-6 4 5-16,0-1 1 0,-3 0 1 16,-3-3-7-16,0 4 0 15,-2 1 1 1,-1-4 1-16,0-1-4 0,3 4-1 15,0-1 1-15,3 0 0 16,0 0-2-16,4 0 2 16,-1 0 1-16,0-2 0 15,0-1 0-15,3-2 0 16,0-2 0-16,6-1 2 16,-6-3 1-16,6 1 1 0,3-3-2 15,-3 2-2-15,-3-4 3 16,6-4 2-16,0 1-7 15,0-3 0-15,0 0-5 16,9 0 0 0,-6 0-1-16,6 0 0 0,-9 0 5 15,6 0 1-15,0 0 2 16,3 0 2-16,3 0-3 16,6 0 0-16,-4 3 1 15,-2-3 0-15,6 0-3 16,3 2 2-16,6-2 1 15,-9 3 0-15,3-3 0 16,2 5 0-16,-8-5-3 16,3 0 2-16,-3 3 3 15,3 0 3-15,-9-1-4 0,9 1-3 16,-6 2 1-16,2 0 0 16,-2-2 1-16,3 0 2 15,-3 2-3-15,0-2 0 16,3 2 1-16,-3 0 2 15,-6-2-1-15,3-3-1 16,3 0 1-16,-9 0-1 16,5 0-3-16,-2 0-4 15,3 3 1 1,3-1-6-16,-6 3-2 16,3-5-1-16,0 3 1 15,0-3 3-15,-3 0 2 16,0 0-12-16,-6 0-6 0</inkml:trace>
  <inkml:trace contextRef="#ctx0" brushRef="#br0" timeOffset="42276.18">8616 17764 240 0,'-6'-3'90'0,"3"1"-70"0,15 7 2 0,-12-5-6 16,0 0-16-16,0 8-2 16,0-3-10-1,-3 1-5-15,-3 7 9 16,3-3 4-16,0 1 5 0,-3 2 0 0,3-2 2 15,0 2 2-15,3 0 4 16,-6 6-6-16,6 2-2 16,0 3-3-16,9-8 0 15,0 2 2-15,-6 6 0 16,6-5 0-16,-6 2 0 16,-3 0 0-16,0 3 2 15,0 0 1-15,0-3 3 0,-3 0-1 16,-3 3 0-16,3-1-6 15,0 1 1-15,-3-3 0 16,3 3 0-16,0-3-3 16,-3 1 2-16,3-4 1 15,0 1 0-15,1-3 0 16,2-1 2-16,-6-1-1 16,3-1-1-16,0 0 1 15,-483-2 1-15,966-3-1 16,-483 0-1-16,0-1-4 15,3-1 0-15,0-4-5 16,0 4 1-16,0-4-7 16,0 1-3-16,0 2-10 15,0-2-5-15,0-3-24 16,0 0-35-16,3 5 24 16</inkml:trace>
  <inkml:trace contextRef="#ctx0" brushRef="#br0" timeOffset="42754.82">9607 17444 188 0,'3'3'71'0,"3"-6"-55"0,-6 6 0 0,0-3-2 15,0 2-10-15,0 4-2 16</inkml:trace>
  <inkml:trace contextRef="#ctx0" brushRef="#br0" timeOffset="43215.89">9610 17822 228 0,'-9'32'85'0,"9"-16"-66"0,-8 18-3 0,5-18-5 0,-3 8-8 15,0 3 0-15,-6 2-1 16,9-3-2-16,-9 1 1 16,0-4 1-16,0 1 1 0,3-3-1 15,15 11-2-15,-6-3 3 16,0-2 2-16,-6-4 2 16,3 1 3-16,0-5-1 0,3-3 0 15,-6-3-5-15,3-3-1 16,3 1-3-16,0-3-3 15,-3 0-3-15,3-3 1 16,0 1 1-16,0-1-1 16,0 0 6-16,0 0 3 15,0 1-6-15,0-6 0 16,0 0 2-16,0 5 4 16,0-5-6-16,0 5 0 15,0-5-9-15,0 0-1 16,0 0-35 15,0 6-1-31,0-1 0 16</inkml:trace>
  <inkml:trace contextRef="#ctx0" brushRef="#br0" timeOffset="43667.61">9798 18328 184 0,'0'2'71'0,"3"-4"-55"0,0 2 0 0,-3-3-2 16,6 0-10-16,-6 3-2 15,0 0-6-15,0-2 0 16,3 2 2-16,0-3-1 0,3 3 1 15,-6-3 2-15,6 3 2 0,-3-2-3 16,3-1-2-16,0 1 4 16,0-1 1-1,-1 0 0-15,22 11-4 16,-3-3-1-16,-3-2 2 16,0-3 0-1,-3 0 3-15,-1-3 3 0</inkml:trace>
  <inkml:trace contextRef="#ctx0" brushRef="#br0" timeOffset="46160.99">10063 18280 216 0,'6'-11'82'0,"-3"9"-64"0,6-3-4 16,-6-1-8-16,0 1-6 15,6-3 0-15,-9 0 2 16,6 0 1-16,-1 0-4 16,-5-8 1-16,0 3 2 0,-5 0 1 15,2 2 1-15,0 1 2 16,3 2-1-16,-9-3 2 15,6 1-2-15,-6-1 0 16,3 0-1-16,-3 4 0 16,6-1-2-16,-9 0 1 15,3 2-2-15,3 1-1 16,0 2 1-16,0 1-1 16,-3-1-3-16,3 0 0 15,-6 1 2-15,3-1 2 16,1 3 6-16,-1 0 4 15,0 3-11-15,6-3-2 16,-6 2-1-16,3 4-2 16,-3-1 1-16,0 3 3 15,3 0-2-15,-6 3 1 0,9-1 2 16,-9 3 0-16,12 1-3 16,-9 4 2-16,6 1 1 15,-6-1 0-15,9 1 0 16,-3-3 2-16,0-1-3 15,-3 4-2-15,3-6-1 16,1 0 3-16,2-2 2 16,0 0 2-16,2-1-4 15,-2 1-1-15,3-1-2 16,3-2 3-16,-3 0 0 16,0 0 3-16,6-3-3 15,-6 1 0-15,6-1-1 16,-6 0-2-16,6 1 3 15,-6-1 2-15,0-3 0 16,0 1-1-16,3 0 1 16,-3-1-1-16,6 1 0 0,-6 0 2 15,6-1-1-15,-6 1-1 16,9 2-2-16,-9-2-1 16,6 0-1-16,-6-1 0 15,8 1 3-15,-5-3 0 16,3 3 1-16,0-3 0 15,-9 0-7 1,15-3-11 15,18-5 4-15,0 0 5-16,-4 0 4 16,-2-3 0-16,6-2 4 15,-6-3 0-15,0 1 1 16,-4-4 0-16,4 0 0 15,-9-2 0-15,3 0 0 0,-6-8 0 16,3 8 0-16,-1 2 0 16,-5 1 2-16,-3 2-1 15,0 0 2-15,0 3-2 16,-3 2 2-16,3 1-2 16,-9 2-1-16,3-3 3 0,0 3 0 15,-3 0-1 1,0 0-2-16,6 0 1 15,-6 3 1-15,0 0-1 0,0 2 2 16,0 1-4-16,0-1 0 16,0 0 1-16,0 3 2 15,0-2-1-15,0-1 2 16,0 3 4-16,0 0 4 16,0 0 0-16,0 0 1 15,0 0 5-15,0 0 1 16,0 5-9-16,0-5-5 15,0 8-6 1,0 0 1-16,0 3 3 16,0-1-3-16,0 4 0 15,0-1-1-15,0 3 0 0,0-1 4 16,0 4 3-16,0-6-2 16,0 0-2-16,0 1 0 15,0-1-1-15,0-2 0 16,-6-1 0-16,3 3 2 15,3-2 1-15,-3-3-1 16,3 0 1-16,0-3-4 16,0 0 0-16,-6 1 1 15,6-1 0-15,0 0-3 16,0 1 0-16,0-4 2 16,0 3 2-16,0-5-2 15,0 6-2-15,0-4 2 16,0 1 0-16,0-3-2 15,0 5 2-15,0-5-1 0,0 0-2 16,0 0 0 0,0 0 3-16,0 0-2 0,0 0-1 15,0 0-2-15,0 0 1 16,0 0 1-16,0 0-1 16,0 0 4-16,0-2 0 15,0-1-2-15,0-2 2 16,0-3-1-16,0 0-2 15,0-3 0-15,0-2 0 16,6 0 3-16,-6-3 0 16,6-3 1-16,0-2 0 15,0-3-3-15,3 1 2 16,-9 23-10 0,24-48 3-1,-7 3 2-15,4 5-1 16,0 6 0-16,-3 8 4 15,0 4 3-15,3 6 1 16,5 6-3-16,-5 2-1 0,3 3-3 16,-3 2 1-16,3 3-2 15,-6 0 2-15,-3 3-4 16,-1 2 1-16,-2 3 8 16,0 0 7-16,0 2 1 15,-3 4 3-15,3 2-4 16,-9-1-2-16,3 4-2 0,0 2 0 15,0-5 0-15,0 8 1 16,-6-3 2-16,3-3 3 16,0 1-4-16,-3-3-1 15,6-3-2-15,-6 0 1 16,0 1-2-16,0-4-1 16,3 1-2-16,-3-1 1 15,3-2 1-15,0 0 0 16,3-3 0-16,-6 3 0 15,3 0 0-15,-3-5 2 16,2 2-3-16,4 1 0 16,-6-6-1-16,0 5-2 15,0-5-2-15,6 2-1 16,0 1-5-16,0-3 0 0,3 0 1 16,-3-3 2-16,3-4 3 15,3 1 4-15,-6-2 3 16,3-13 2-16,0 5 5 15,3-8 3-15,-6 1-4 16,3-4-2-16,3-2 0 16,-9-3-1-16,5 1 0 15,-5-6 2-15,-3-3-1 16,0-5 0-16,0-5 1 16,-3-1 3-16,-3-2-4 15,4 8-3-15,-1 6-4 16,3 2 1-16,0 8 1 15,0 2 0-15,0 6 0 16,0 2 2-16,0 4 1 16,0 4 3-16,0 3-1 0,0 3 2 15,0 2-2-15,0 3 0 16,0 0-1-16,3 5 0 16,5 3-5-16,-5 6 1 15,9 4-2-15,-6 3 0 16,9 6 2-16,3 7 2 15,0 1-3-15,-3 4 0 16,3 1 1-16,-1 2 2 16,-5-2-1-16,3 0 2 15,-6-1 0-15,-3 1 3 16,0-3 3-16,-6-3 5 16,-6 3-8-16,3-5-1 15,0-3-3-15,3-5 1 16,-6-3 0-16,3-5 1 0,3-5-5 15,-3-1-1-15,3-4-2 16,3 2 3-16,-3-8-9 16,0-3-3-16,3-2 2 15,3 5 4-15,-3-6 4 16,0-2 2-16,3-2 1 16,-3-3 0-16,6 2-3 15,-6-2 2-15,3 0 1 16,0-1 0-16,0 1 0 15,0 3 2-15,6-4-3 0,-9 6 0 16,3 0 1-16,0-2 0 16,5-6-5-16,4-3 1 15,-3 4 0-15,0-1 2 16,-3 2-4-16,3 4 0 16,0 2-2-16,0 3 2 15</inkml:trace>
  <inkml:trace contextRef="#ctx0" brushRef="#br0" timeOffset="46377.23">11447 17973 216 0,'15'8'82'0,"-9"0"-64"0,9 3-9 0,-9-6-7 15,0 5-2-15,5 4 4 16,-2 2-1-16,3 5 0 0,-3 11-1 16,3-1 1-16,0 1 0 0,0 0 1 15,-6 0 2-15,3-6-1 16,-9 0 0-16,6-7-6 15,0-6 1-15,-6 0-18 16,0-5-8-16,-6-5-59 16,0 2-36-1,-3-10 54-15</inkml:trace>
  <inkml:trace contextRef="#ctx0" brushRef="#br0" timeOffset="46838.75">9902 17865 204 0,'36'18'77'0,"-33"-18"-60"0</inkml:trace>
  <inkml:trace contextRef="#ctx0" brushRef="#br0" timeOffset="46985.89">9941 17873 212 0,'0'-6'79'0,"0"9"-61"0,3-8-7 0,-3 2-9 16,3-2-3-16,3-1 0 15,-6 1 1-15,3-3 2 16,0-2-1-16,3-1 2 0,-3 0 2 15,3-4-4-15,-1-4-1 16,1 1 2-16,0-1 1 16,-3 1-4-16,6-1 1 15</inkml:trace>
  <inkml:trace contextRef="#ctx0" brushRef="#br0" timeOffset="47330.81">10018 17595 220 0,'3'-11'85'0,"0"11"-66"0,-3-5-6 0,0 5-4 0,0 0-2 16,0 0 4-16,0 0-2 15,6 0 0-15,-6 0-5 16,3 3-5-16,-3-3 0 0,3 2 10 16,3 4 5-16,-6-1-15 15,3 0-6-15,3 3 3 16,0 3 1-16,0-3 0 16,3 7 2-16,0-1 1 15,-6 2 0-15,3-6 4 16,0 3 2-16,0-2-5 15,-1-3 0-15,-2-3-3 16,0 0 0-16,-3-5 0 16,6 6-2-16,-3-4 3 15,9 6 0-15,-9 0-10 0,6 3-3 16,3-1-2-16,-3 1 0 16,3 0 11-16,-3-3 5 15,3-1-2-15,-9-1 2 16,6-1-22-16,-9 0-10 15,3 1-50 1</inkml:trace>
  <inkml:trace contextRef="#ctx0" brushRef="#br0" timeOffset="48246.57">10167 18627 148 0,'-6'2'57'0,"9"1"-44"0,-6-3 5 0,3 0-1 16,0 0-15-16,0 0-5 0,0 0-4 15,0 0 1-15,0 0 4 16,0 0 1-16,-3 5-2 15,-6-5 0-15,6 0-1 16,3 3 3-16,-6 0-2 16,3-3 1-16,0 0 2 15,3 0 0-15,-6-3-3 16,3-5 2-16,0 8-1 16,3 0 0-16,0 0 4 15,-3-3 1-15,-3 3 7 16,3 0 4-16,0 0 8 15,3 0 4-15,0 3-6 16,-5-3-1-16,5 8-7 16,-3-5-2-16,3-1-2 15,0-2 0-15,3 8-7 16,-3-8-2-16,0 0-11 0,5 3-5 16,-5 5-2-16,3-3 1 15,6-2-3-15,-6-1 0 16,-3-2 18-16,0 0 9 15,0 0-5-15,3 0-1 16,0-2-1 0,-3-1 2-16,0-2 2 15,0 5 3 1,0-3 1-16,0 3 1 16,0 0 2-16,0 3-1 0,-3-3 0 15,3-3-5-15,0 6-3 16,0-3-11-16,0 2-4 15,0 1-13-15,-3 0-5 0,3-3-41 32</inkml:trace>
  <inkml:trace contextRef="#ctx0" brushRef="#br0" timeOffset="49912.61">9590 17439 180 0,'0'2'68'0,"5"-2"-52"0,-5 8-1 15,6-8-4-15,-3 6-7 16,0-1-3-16,-3 0-5 16,0-5 0-16,0 5 2 0,0-5 3 0,0 3 4 15,0 2-2-15,0 1-2 16,-3-6 0-16,3 5 1 15,0 0 3-15,0 3 2 16,3 3-8-16,0-1-1 16,3 9-2-16,-3-9 2 15,0 4-1-15,3-1 1 16,-6 5 4-16,0 4 3 16,0-9-2-16,-6 3 0 15,3-3-1-15,0 0-2 16,3-2 1-16,-9-1-1 15,3 1 0-15,0 2 0 16,1-2 0-16,-4 2 0 16,6 3 0-16,-3 2 2 0,0 1-3 15,3 2-2-15,-6 3 4 16,0 0 1-16,3-1 0 16,0-1-2-16,0 4-2 15,3-7 1-15,-3-3 3 16,12-11 1-16,-3 0 1 15,0 0 0-15,-3 1-7 16,0-1 0-16,0-5-4 16,0 0 0-16,3 5-7 15,3 1-2-15,-6-1-18 16,3 3-5-16,0 0-11 16,3 2-19-1,-6 1 22-15</inkml:trace>
  <inkml:trace contextRef="#ctx0" brushRef="#br0" timeOffset="84156.89">12012 14586 212 0,'0'-7'82'0,"0"7"-64"0,0 5 11 0,0-3-1 15,-5-2-12-15,2 0-4 16,3 0-12-16,0 0-5 16,0-2 3-16,0-3-2 0,0-1 2 15,-3 1 2-15,3 0 0 16,-9-3-3-16,6 2 2 15,3 4 3-15,-9-3 3 0,6-1 9 16,0 1 3-16,-9-3-2 16,3 3-1-16,3-1-11 15,-3 1-3-15,9 5 1 32,-21-5-1-17,0 0 3-15,9 2-7 16,-2 3-1-16,-4 3-5 15,9 2-1-15,-3 0 6 16,0 6-7-16,0 2-1 16,-3 3 0-16,3 0 2 0,3 0 9 15,3 2 3-15,-3-2 3 16,7 0 0-16,-7 0-2 16,6-3 1-16,3 3-7 0,0-3 1 15,3 0-6 1,0 3 1-16,-3-16-23 31,17 21 13-31,-2-2 4 16,-3-3 6-16,6-3 6 15,3 0 1-15,-6-2 1 16,9-1 0-16,-4-2 0 0,13-2 0 16,-9-1 0-16,9-3 2 15</inkml:trace>
  <inkml:trace contextRef="#ctx0" brushRef="#br0" timeOffset="84249.64">12176 14782 208 0,'24'-24'77'0,"-9"3"-60"0,3-10-3 0,-15 12-5 0,9-7 8 31</inkml:trace>
  <inkml:trace contextRef="#ctx0" brushRef="#br0" timeOffset="84578.34">12325 14168 228 0,'6'-58'88'0,"0"40"-69"0,-6-1-5 16,0 11-5-16,3 0-4 15,-3 0 2-15,3 0 5 16,-3 3 5-16,0 0-9 16,0 2-2-16,0 3-2 0,0 0-7 15,6 6-2-15,-6 4-5 16,3 11-1-16,0 14 3 16,0 4 3-16,3 4 3 0,-6 2 3 15,6 5 2-15,0 3 1 16,-6 10 4-16,0 1 5 15,0-1-5-15,-6 3-2 16,3-5-1-16,0 0-1 16,3-3 0-16,-6-7 0 15,6-9-2 1,0-8 1-16,0-7 0 0,0-11 3 16,0-16 32 15,0 8-25-31,0-8-7 15,6-3-7-15,-3-8-1 16</inkml:trace>
  <inkml:trace contextRef="#ctx0" brushRef="#br0" timeOffset="84663.11">12447 14772 312 0,'21'-24'115'0,"-9"11"-89"0,6-3-10 16,-6 10-9-16</inkml:trace>
  <inkml:trace contextRef="#ctx0" brushRef="#br0" timeOffset="84877.26">12539 14708 460 0,'18'-8'-11'0,"-3"8"5"16,3-5 3-16,0 10 3 0,-3-5-3 15,0 6 0-15,-1-1 2 16,1-3 0-16,3 9-2 16,-3 0 0-16,0 2 4 15,-3 0 1-15,0 3 2 16,0 3 0-16,-12-19 17 31,15 29-11-15,-4-6-4-16,4-1-4 0,-3-1-2 15,-9-5 0-15,6 0 0 16,-6-3 0-16,9-3-5 0,-12-2-1 16,0-2-8-16,0-6-2 15,0 0-22-15,0 0-10 16</inkml:trace>
  <inkml:trace contextRef="#ctx0" brushRef="#br0" timeOffset="85182.22">13167 14706 324 0,'0'29'121'0,"0"-13"-95"0,0-1-6 16,0-9-11-16,0 2-49 31,0-3 2-15,0-5-1-16,0 0-10 15,0 0-3-15,0 0-23 0,0 0-8 16</inkml:trace>
  <inkml:trace contextRef="#ctx0" brushRef="#br0" timeOffset="85330.82">13019 14393 272 0,'0'-2'104'0,"8"2"-81"0</inkml:trace>
  <inkml:trace contextRef="#ctx0" brushRef="#br0" timeOffset="85438.11">13048 14401 4 0,'9'-2'5'0,"9"-1"-4"0,0-5-2 16,-6 8-2-16</inkml:trace>
  <inkml:trace contextRef="#ctx0" brushRef="#br0" timeOffset="85677.77">13557 14751 232 0,'-3'10'88'0,"12"-7"-69"0,-9-1 2 0,0-2-3 16,0 6-12-16,0-4-1 16,6 1-5-16,-6-3-1 15,0 3 1-15,12 2-11 0,-9 0-5 16</inkml:trace>
  <inkml:trace contextRef="#ctx0" brushRef="#br0" timeOffset="86275.36">13730 14822 244 0,'33'3'90'0,"-18"-6"-70"0,8 3 4 0,-11 0-3 0,3 0-7 16,3-3 0-16,3 1-6 16,-3-1 0-16,3-2-5 15,-10-3-4-15,4 0 0 0,0 0 1 16,-3-3 2-16,3-2-6 15,-6 0 1-15,3 0 1 16,-6-3 3-16,3-3 0 16,-3 1-1-16,0-1 3 15,-3 1 0-15,-3 2-1 16,0 3 1-16,-3-1 0 16,-3 6 1-16,3 0-5 15,0 3 1-15,3-3-5 0,-6 6-1 16,3-1 0-16,-3 0 4 15,0 3-4 1,-6 3 2-16,-3 0-3 16,0 2 2-16,0 5 1 15,0-4-1-15,4 4 6 0,-4-2 3 16,3 0 1-16,0 0 0 16,-3 0 1-16,3 0 3 15,3-3-6-15,0 3-2 16,0 0-6-16,0 3 1 15,0-1-5-15,3 1-1 16,-5 2 7-16,8 0 4 16,-6-2-5-16,0 2 1 0,3 0 5 15,3 1 4-15,-6-1-1 16,6 0 2-16,-3 0-2 16,3 1 2-16,3-4-4 15,0 1 0-15,3 2-17 16,3-2-5-16,-3-1 9 15,9 1 5-15,0-1-5 16,0 1-1-16,2-3-3 16,1 0-1-16,0 0 5 15,6 0 6-15,6-3 3 16,0 0 3-16,-4 3-1 16,4-5 2-16</inkml:trace>
  <inkml:trace contextRef="#ctx0" brushRef="#br0" timeOffset="86359.14">14138 14954 216 0,'27'-13'82'0,"-13"2"-64"0</inkml:trace>
  <inkml:trace contextRef="#ctx0" brushRef="#br0" timeOffset="86444.92">14340 14814 204 0,'45'-32'77'0,"-18"16"-60"0,5-13-16 0,-20 16-11 16,6-5-3-16,-3-6 3 16,-3-3 1-16,3 3 3 15</inkml:trace>
  <inkml:trace contextRef="#ctx0" brushRef="#br0" timeOffset="87054.83">14572 14504 252 0,'-3'0'93'0,"0"0"-72"0,3 3-2 0,0-3-6 16,0 5-7-16,0 1 1 15,0-1-6-15,0 3-1 16,0 3 0-16,-6 2-3 0,3 3 0 0,3 7 4 16,0-1 1-16,-3 1-5 15,0 1 0-15,-2 0 3 16,2 2 4-16,0 1-1 15,3 2 0-15,-6 0-3 16,6 0-1-16,0-5 1 16,6 0 2-16,-6-6-3 15,6-2-2-15,2-2-3 16,-5-4-1-16,6-2-1 16,3-5 2-16,0-6 4 15,3-8 1-15,0-4 12 16,3-7 5-16,3-1-13 15,2-4-5-15,-5-2 6 0,6-3 6 16,0-2 2 0,3-3 1-16,-12 8-7 0,5-3-2 15,-5 6-4 1,0 4-1-16,-3 6 1 16,0 3 2-16,-6 3 1 0,0 7 3 15,0 8 1-15,3 1 1 16,-3 15-2-1,0 0-4-15,-3 3-1 16,0 0 2-16,3 2 2 16,-6-26 4 15,3 58-2-31,0-7 1 0,0-4-3 16,2-2 2-16,1-8-6 15,0-2-1-15,0-9 0 16,3-2 0-16,-3-6 2 0,3 1-3 15,0-11 0-15,3-3-4 16,-3-5 1-16,3-3-3 16,0-2 2-16,3-5-2 15,5-9 2-15,-2 1-8 16,0-4-4-16,0-1-20 16,3-4-9-16,-6 1-41 15,-3-3-51 1,-6-3 43-16</inkml:trace>
  <inkml:trace contextRef="#ctx0" brushRef="#br0" timeOffset="87613.74">13879 14359 240 0,'0'-5'90'0,"3"5"-70"0,0 0-1 0,-485 0-6 16,970 0-14 0,-485-3-1-16,-3-5 0 15,3-3 1-15,9 6 1 16,-1-3 0-16,4-5 2 0,0 2 3 0,3-7 4 16,-3 2 2-16,-3-5 3 15,3 2-5-15,0 1-1 16,-3 7-2-16,-1-2 1 15,1 8-2-15,-6-1 2 16,3 9-2 0,3 2-5-16,-6 3 0 15</inkml:trace>
  <inkml:trace contextRef="#ctx0" brushRef="#br0" timeOffset="87716.97">14165 14269 308 0,'11'13'115'0,"-5"-2"-89"0</inkml:trace>
  <inkml:trace contextRef="#ctx0" brushRef="#br0" timeOffset="87797.76">14307 14385 280 0,'3'3'107'0,"-3"-3"-83"0,0 0-122 32,0 0-7-17,-3 5-16-15</inkml:trace>
  <inkml:trace contextRef="#ctx0" brushRef="#br0" timeOffset="88570.88">14385 14015 220 0,'0'3'85'0,"3"5"-66"0,-3-11 14 16,0 8 2-16,0-5-27 16,0 0-8-16,0 0 4 0,0 0 4 15,3 3-3 1,3 0-7-16,-6-1-2 0,3 1 2 0,3-1 3 15,0 1-2-15,17-8 5 16,-8 0 2 0,3 2 1-16,3 0 1 15,-9 1-4-15,3 4-1 16,3 1-1-16,2 5-2 16,-5-3-2-16,9 6-1 0,3 2-3 15,0 3-1-15,8 2 4 16,-2 3 1-16,3-2 2 15,0-3 2-15,-10-3 1 16,-2-2 1-16,3-1 0 16,-12-2 0-16,0-3 0 15,-3 1 0-15,-3-4-7 16,0 1-2-16,-4 0-12 16,-5-3-1-16,0 0-15 15,0 0-7-15,0 0-47 16,3 5-34-1,-3 0 50-15</inkml:trace>
  <inkml:trace contextRef="#ctx0" brushRef="#br0" timeOffset="89372.65">16165 14256 228 0,'9'2'85'0,"-15"4"-66"0,12-6 12 0,-6 0 1 16,0 0-15-16,0 2-2 16,0 4-11-16,6-1-5 15,-6 0 0-15,-6 3 0 0,12 0 1 16,-6 0 0-16,6 3 0 16,-3-1-3-16,8 3 2 15,-8 6-6-15,9 5-3 0,-3 5 1 16,6 8 3-16,-9 11 5 15,0-9 3 1,0-7 0-16,0 16 1 16,0 10-7-16,3 0 1 0,-6 3 1 15,0-6 3 1,-3 1 2-16,6-8 3 0,-6-9 1 16,0-4 3-16,0-4-3 15,3-9 1-15,-3-7-5 16,0-4 0-16,0-3-12 15,0 0-4-15,0-8-18 16,0 0-6-16,-3 0-20 16,3-5-6-16,-15-9-16 15</inkml:trace>
  <inkml:trace contextRef="#ctx0" brushRef="#br0" timeOffset="89801.95">16004 14682 272 0,'3'0'104'0,"9"-3"-81"0,-12 3-2 0,0 0-4 16,0 0-11-16,3 0 2 15,9 0-3 1,-9 11-3-16,6-3-3 0,6-6-2 0,8-2 4 16,13-2 1-16,-3-4 2 15,6-7 0-15,-1 0-7 16,1-3 0-16,0 0-6 16,-4 3 1-16,1 0-3 15,-9 2 0-15,0 8-3 16,-1-2 1-16,-2 0 5 15,-6 2 4-15,3 6 1 16,-6-3-1-16,0 2 5 16,-3 1 1-16,0-3 0 15,-1-3-2-15,-8 3-2 16,6 0 1-16,-9 0-15 16,0 0-4-16,-6 0-23 15,6 0-10-15</inkml:trace>
  <inkml:trace contextRef="#ctx0" brushRef="#br0" timeOffset="90421.27">16641 14803 140 0,'12'0'52'0,"-9"-2"-41"0,6 4 2 0,-9-2-3 16,3 14-6-1,6-1 6-15,-6 3 3 0,3 0-6 16,0 0 7-16,11-9 16 16,4 1-3-16,-9 0-11 15,3 3-5-15,-3 2-9 16,0 3-2-16,-3-3-2 15,0 0 0-15,0 3 2 16,-3-2 2-16,0 4-1 16,0 6-3-1,-3-11 1-15,-3 0 1 16,0-2 2-16,5-3 5 0,-5-3 4 16,0-2-4-16,0-3 7 15,0-8 1 1,0 0-5-16,6-11-2 15,0-10-4-15,-3 0-3 16,6 0 0-16,-6 0-1 16,9 0-3-16,-6 0 2 15,3 2 1-15,3 4 0 16,0-1-5-16,0 5 1 16,0 1 0-16,-6 4-1 15,6 1-1-15,-1 3 1 16,1 2 9-16,0 2 7 15,0 1-5-15,3 2-3 16,-3 1-11-16,-9-1-3 0,6 6-7 16,-6-3-4-16,-3 0-4 15,6 2 1-15,0 6-4 16,0 0-1-16,3 0-39 16,3 3-27-1,-6 2 42-15</inkml:trace>
  <inkml:trace contextRef="#ctx0" brushRef="#br0" timeOffset="91039.09">17186 14835 240 0,'0'0'90'0,"-3"8"-70"0,3-3-5 16,3 3-26-16,-3 6-6 16,12-6 2-16,-6 2 1 15,5 3 9-15,-2 6-7 0,-3-1 1 16,0 4-1-16,-3 7 0 16,6-11 7-16,3 11 7 15,-6-10 1 1,3-3 6-16,-3-3 2 15,0-8 0-15,6 3 1 16,-12-8 11 15,15-13-12-31,3-6-6 0,-4-2-6 16,7-11 0 0,3 3 10-16,-3 0 5 15,0 0-6-15,3 0 2 0,-1 3 1 0,-8-1 0 16,3 1 1-16,-6 2-6 15,9 3-4-15,-9 7-4 16,-9 4 1-16,3-1 1 16,0 6 0-16,6 2-3 15,-12 3 2-15,3 0-4 16,3 6 1-16,-1 2 2 16,-2-3 1-16,0 8-2 15,3-2 2-15,-6 5-1 0,3-3-2 16,6 11 0-16,-9-1 0 15,3 12-6-15,-3 7-2 16,6 0 2-16,-6-2 4 16,6 3 3-1,-6-9 4-15,0 0 2 0,0-5 1 16,0-29 4 15</inkml:trace>
  <inkml:trace contextRef="#ctx0" brushRef="#br0" timeOffset="91490.95">17623 15311 184 0,'0'0'68'0,"0"0"-52"0,0 0-14 0,0 0-10 0,-6 0 4 16,0 0 4-16,0 0 1 15,0 0-1-15,-2 0 1 16,2 0-1-16,-6 0 0 16,0 6 2-16,-3-4-1 15,6 4-1-15,0 2 3 16,3-3 2-16,3-2-2 15,-6-1 0-15,6-2-3 16,3 0-1-16,-6 0-6 16,3 0-3-16,0 0 6 15,3 0 3-15,0 0 2 16,0 0-1-16,0 0 3 16,0 0 2-16,-6 0 7 15,6 0 4-15,0 0-6 16,0 0-3-16,0 0-9 15,0 0-1-15,6-2-4 0,-6 2 2 16,0 0 1-16,0-3 2 16,0 3 5-16,0 0 3 15,0 0 24 17,6 0-16-32,3-3-7 15,3 3-7-15,0-5-3 16,0 2-7-16,3 1-4 15,-3-1 8-15,-6-2-20 0,3-1-6 16,-9 6-108 15</inkml:trace>
  <inkml:trace contextRef="#ctx0" brushRef="#br0" timeOffset="91804.59">17844 14978 208 0,'-12'-42'77'0,"12"31"-60"0,3 3-1 15,-3 6-4-15,0-1-6 0,0 3 1 16,0 0 5-16,0 0 4 15,0 0-8-15,0 0 4 0,0 0 2 16,0 0-3-16,0 0-1 16,0 0-17-16,0 0-8 15,3 0-12 1,-3 0-6-16,0-5-4 0,6 5 0 16,0-6-15-1,2-2-38-15,-8 0 18 16</inkml:trace>
  <inkml:trace contextRef="#ctx0" brushRef="#br0" timeOffset="92308.73">17900 14870 204 0,'9'21'77'0,"-18"-5"-60"0,18 2-5 16,-9-2-4-16,6-8-7 16,-6 10-1-16,9-2 1 15,-9 3 1-15,0-1-1 16,3-2-1-16,6 0 1 0,-3-8-1 16,3-3 0-16,3 6 0 15,0-8 2-15,-1-3-8 16,7-3-3-16,3-8 2 15,-3 1 4-15,3-6-3 16,6-3 2-16,-7 1 2 0,1-3 3 16,6-3 4-16,-3-3 2 15,-24 27 34 17,30-45-20-32,-10 11-5 15,1 5-4-15,-3 5-1 16,-6 6-10-16,-6 4-5 15,3 6 2-15,-6 3-7 0,6 3 2 16,-9 4 1-16,3 3 3 16,0 3 4-16,3 3 4 15,-6 2 0-15,3 0 0 16,-3 3-3-16,0 5-2 16,0 3 1-16,0 3-1 0,0 7-14 15,0 8-3 1,0 3 2-16,0 0 1 0</inkml:trace>
  <inkml:trace contextRef="#ctx0" brushRef="#br0" timeOffset="92729.37">18311 15293 220 0,'-9'24'82'0,"6"-14"-64"0,-3 6 0 15,3-8-6-15,-3 0-6 16,6 0-1-16,-9 3-3 16,0-3 1-16,3-1-2 15,-9 1 2-15,3-5 0 0,-5-3 1 16,-4-3 0-16,0-2-5 15,3 0 1-15,-6 0 0 0,0-3 2 16,7 0-1-16,-1 0-1 16,0-3-4-16,3 1 0 15,3-1 2-15,3 0 3 16,3 3 6-16,6-2 4 16,-6 2 2-1,12-3 3-15,0 1-9 0,6-3-2 16,0-6-5-16,3 0-3 15,6-2-7-15,-6-5-4 16,8-3 8-16,-5 2 5 16,6 1 12-16,0 2 8 15,0 3-10-15,-6-6-2 16,5 6-5-16,1 3 1 0,-6-1-4 16,3 3 0-16,6 3 1 15,-9 3 0-15,2-1 2 16,7 3 1-16,3 3 1 15,-6-1 2-15,5 4-3 16,-2-1-2-16,3 0 0 16,-9 1 1-16</inkml:trace>
  <inkml:trace contextRef="#ctx0" brushRef="#br0" timeOffset="92987.68">18882 14766 304 0,'27'-13'112'0,"-12"5"-87"0,0-2-13 0,-6 4-11 16,-3 1-7-16,0-3 1 16,-6 0-8-16,0 0-4 15,6 3 9-15,-12 0 4 0,6-1 3 16,-6 1-6-16,-3-3 0 16,-3-2 1-16,0 2 1 15,-12 2-2-15,9 1 0 16,0 0-3-16,4 5 1 15,-4 0-2-15,-9 5 2 16,12 3 3-16,-12 3 1 16,9 2 3-1,0 3 3-15</inkml:trace>
  <inkml:trace contextRef="#ctx0" brushRef="#br0" timeOffset="93555.24">18647 14830 220 0,'-12'29'85'0,"6"-13"-66"0,6 2-3 0,0-7-5 0,0 0-2 16,0 2 2-16,6 0-8 15,6 3-1-15,-9 2-2 16,9-2-5-16,0 5 1 0,0 3 2 16,6-3 1-16,3-5 5 15,-7 0 2-15,10-3 9 16,-3-5 2-16,6-2-2 16,6-4-1-16,-7-4-11 15,10-6-1-15,-9-6-4 16,3-4-2-16,0-6 3 15,-7-2 2-15,-2 5 4 0,0-6 2 16,-3 1-3 0,-3 2-1-16,0 3-3 15,-3 2-3-15,-1 3-7 16,1 3-4-16,-6 2-1 16,3 1 1-16,3 2 1 0,-9 3 1 15,6 2 11-15,-6 0 5 16,6 1 1-16,-9 2 0 15,6 5-3-15,0 3-2 16,-3 2-6-16,0 6-1 16,0 6 3-16,3 1 4 15,-6 9 1-15,3 0-1 16,-3 0 5-16,0-3 1 0,0 0 2 16,0-8 2-16,0-3 1 15,0-4 3-15,0-1-7 16,0-5-2-16,0 0 1 15,0-8 3-15,0 5 0 16,0-5 0-16,0-3-3 16,0-4 1-16,0-4-4 15,3-8-2-15,-3 6-3 16,6-13 1-16,6-3-4 16,-7-3-1-16,7 5-2 15,3 1 2-15,6 5 2 16,-6 2 2-16</inkml:trace>
  <inkml:trace contextRef="#ctx0" brushRef="#br0" timeOffset="93787.73">19415 14827 296 0,'15'3'110'0,"-6"2"-86"0,3 0-11 0,-6 1-9 15,3 2-6-15,-6 2 3 16,6 4 0-16,-6-1 2 16,6 3-2-16,-3 2 2 0,2 3 2 15,-2 6-2-15,3-3 0 16,0-1-1-16,-6 4-2 15,3-3-8-15,0-6-3 16,0-2-3-16,0-3 1 16,0 1-9-16,0-4 0 15,-6 1-7-15,3-6-1 16,0 0-22-16,0-2-6 16,-3 2-14-1</inkml:trace>
  <inkml:trace contextRef="#ctx0" brushRef="#br0" timeOffset="94320.9">18609 14621 208 0,'0'13'77'0,"0"-18"-60"0,0 7 10 0,0-2 4 16,0 0-15-16,0 0-1 16,0 0-16-16,0 0-4 15,5-2 2-15,-5 2-8 0,9-11-2 16,-3-2 7-16,3-3 5 15,0-5 3-15,0 5 4 16,0 0 1-16,3 0 3 16,-3 0 4-16,6 1 1 15,-3-1 0-15,0 2-5 16,-3 1-4-16,2 0-3 16,1 2-3-1,0 4-2-15,-3-1 1 0,3 0-1 16,0 2 0-16,-3 1 4 15,3 0 1-15</inkml:trace>
  <inkml:trace contextRef="#ctx0" brushRef="#br0" timeOffset="94503.89">18987 14383 296 0,'23'8'112'0,"-11"-6"-87"0,-6 4-7 0,3-1-9 16,-3 0-7-16,3-2 1 15,3 5-1-15,0-3-2 16,0 3-13 15,3 0-6-31,-3 0-1 16,-1-3-85 15</inkml:trace>
  <inkml:trace contextRef="#ctx0" brushRef="#br0" timeOffset="94891.14">19192 14293 272 0,'3'5'104'0,"0"-8"-81"0,6 6 7 15,-3 0-1-15,0 2 4 32,21 0-13-17,-4 1-7-15,10-4-10 16,0 1-4-16,0-3-3 16,-1 0 3-16,-5 0 0 0,3 0-4 15,-3 0-1-15,-1 0 3 16,-2 0 1-16,0 3-1 15,0-3 2-15,-9 2-1 0,3 1 0 16,-1-1-7-16,-5 1-2 16,-3 0-7-16,0-1-4 15,-9-2-129 17</inkml:trace>
  <inkml:trace contextRef="#ctx0" brushRef="#br0" timeOffset="95507.46">20713 14917 148 0,'-3'-5'57'0,"3"5"-44"0,-12 0 7 15,9 0 3-15,-3 0-8 16,0-5 2-16</inkml:trace>
  <inkml:trace contextRef="#ctx0" brushRef="#br0" timeOffset="96692.95">20582 14827 176 0,'-15'-10'68'0,"0"10"-52"0,3-6-16 0,12 6-9 16,-9 0 0-16,6 6 2 16,-8-6 7-16,2 5 4 15,-3 0-1-15,-3 3 0 0,-3 3 1 16,-3 2 2-16,6-2 3 16,3-6 2-16,-6 8 3 15,7-5-7-15,-10 8-2 16,6 0-1-16,0 0 2 15,0 13-3-15,3-11 0 0,3-2-1 16,3 0-2 0,0 11-6-16,6-6-4 15,6-5 3-15,-3-1 4 0,6 1 4 16,-3-5 4 0,6-3 4-16,0 0 5 0,0-3 3 15,0-2 2-15,0-3-2 16,3 0 0-16,-1-6-1 15,4 1 0-15,0-3-8 16,0-2-3-16,3-9-3 16,-6-5-2-16,3-2 3 15,2-1 2-15,-5-2-2 16,9-5 0-16,-24 34 3 31,24-72-3-15,3 1-2-16,-9 2-5 0,8 3 0 15,7 8-7-15,-6 0-3 16,0 5 8-16,-12 10 2 0,8 1 4 16,-11 8-7-16,3-1 0 15,-9 11 5-15,3 3 6 16,0 8-7-16,-9 2 1 16,3 4-5-16,-3 1 0 15,-3 17-3 1,3-3 5-16,-9 8 5 15,0 2 5-15,3 1 2 16,3 7 1-16,-9 6 2 0,3 2-5 16,-3 3-3-16,-2 8-10 15,-1-2-3-15,0 4 4 16,3 6 1-16,0 0 6 16,3-3 2-16,3-5 4 15,0 0 3-15,0-2-2 16,6-9 1-16,0-2-5 15,0-6 0-15,0-2-1 16,0-3-2-16,3-5 1 16,6-3-1-16,-6-2-3 15,9-6 2-15,0 0-4 16,0-5-1-16,3 0-4 16,-3-7 1-16,5-1 0 15,4-6 3-15,-3 1 8 16,3-3 4-16,0-5 3 15,0 3 5-15,2-4-6 0,-5 1 0 16,3 0-4-16,0 0-3 16,0 2 0-16,-3 1-1 15,0 2-3-15,-7 3 0 16,-2 0 4-16,3-1 1 16,-3 1 0-16,3 3 1 15,-6 2-2-15,0 0 2 16,0 2 2-16,0 4 2 15,-6 2-6-15,0 5-2 16,0 3-5-16,0 3-1 0,-6 2 1 16,6 3 4-1,0-1 1-15,0 1 3 0,0 0-1 16,0 3 2-16,0-3 0 16,0 2 1-16,0 6-5 15,0-3 1 1,6 0-2-16,-6 0 0 0,0 1 0 15,0-4-2-15,3-5 0 16,6-2 3-16,-6-3 2 16,-3-3 4-16,3 0-2 15,6-5 0-15,-6 0 1 16,9-5 0-16,2-5 0 16,1-4 0-16,6-1-2 15,3-4 1-15,-6-2-2 0,3 0 2 16,-3-1 0-16,2-4 3 15</inkml:trace>
  <inkml:trace contextRef="#ctx0" brushRef="#br0" timeOffset="96793.69">21404 14785 332 0,'5'-3'126'0,"-5"6"-98"0</inkml:trace>
  <inkml:trace contextRef="#ctx0" brushRef="#br0" timeOffset="96901.39">21448 14851 324 0,'0'19'121'0,"0"-1"-95"0,0 1-8 0,3-9-13 0</inkml:trace>
  <inkml:trace contextRef="#ctx0" brushRef="#br0" timeOffset="97013.09">21439 15142 304 0,'0'16'112'0,"-3"-5"-87"0,6-1-18 15,0-5-14-15,-3 1-19 16,6 2-1-16,-6-3-10 15,0 0-2-15,0 1-28 16,0-6-9-16,0 0 9 16,0 0 7-16</inkml:trace>
  <inkml:trace contextRef="#ctx0" brushRef="#br0" timeOffset="97443.85">21490 14676 248 0,'0'6'93'0,"3"-6"-72"0,-3 0-2 0,0 0-3 15,0 0-8-15,0 0 3 16,0 0 0-16,0 0 3 15,6 2-7-15,-3-2-2 0,6 0-1 16,-6-2-5-16,9-1 1 0,-6 3-2 16,2-3 0-16,1 3-9 15,-6 3-5-15,3 2-3 16,0 3 1 0,-6 6 10-16,3 1 4 0,-3 1 10 15,0 3 4-15,-3-3-8 16,-3 0 0-1,0-1 2-15,-3 1 5 0,-2 0-10 16,-1-3-1-16,3 1-6 16,-9-4 0-16,3 1-5 15,0-1 1-15,3-2 6 16,0-2 3-16,12-6-48 31,-12 2-31-15,0-4-16-16,1-6 38 0,2-6 19 15</inkml:trace>
  <inkml:trace contextRef="#ctx0" brushRef="#br0" timeOffset="98019.57">21308 14597 208 0,'-3'-3'77'0,"3"6"-60"0,0-3 13 0,0 0 1 0,3 0-21 16,-3 0-4-16,3-3-5 15,3-2-1-15,-3-3 0 16,6 0 0-16,-3-5 0 0,9 0 2 15,-3 0 1-15,3-1-1 16,3-2 1-16,-1 1-7 16,4-1 1-16,-6 2 1 15,-3 4 3-15,3-1-2 16,-3 3-2-16,0 6 8 16,-6-1 4-16,3 6 2 15,-3 2 3-15,11 0-1 16,-14 1 2-16,9 2-6 15,-9-3-3-15,6 0-3 16,-3 0 0-16,0 1-2 0,6-1 2 16,-9 0-2-1,12 1-1-15,-6-4 1 0,6 6-1 16,9-3 0 0,-7 1 2-16,4-1 3 15,9 0 7-15,-3-5 2 16,3 0-5-16,2-2-1 15,-2-4-2-15,3-2 1 16,-6 1-15-16,-1-7-7 16,1 1-21-16,0 0-7 15,0 0-33-15,-3 2-12 16,-7 0-8-16</inkml:trace>
  <inkml:trace contextRef="#ctx0" brushRef="#br0" timeOffset="99244.69">22490 14491 112 0,'-12'0'44'0,"12"-2"-35"0,-6 2 12 16,6 0 3-16,0 0-2 16,0-3 1-16,0 0-6 15,0 1-2-15,0-1-9 16,0-2 0-16,0 2 4 0,0-2-2 15,0 2 3-15,0 3-6 32,0-3-3-32,0 3 1 15,0 0 7-15,0 0 3 16,0-2 5-16,0 2 1 16,0 0-10-1,0 0-1-15,0 0 2 0,0 0-6 16,0 0 0-16,0 2-4 0,0 1-3 15,0 2-1-15,0 1 0 16,0 2-2-16,0 0-1 16,0 5 4-16,0 0 1 15,0 0 2-15,0 8 0 16,0 6 4-16,0-3 2 16,0 2-9-16,0 3-5 0,0 0 10 15,0 3 5-15,0 3-2 16,-6-1-3-16,3 3-4 15,0 3 1-15,0 2 5 16,3-5 2-16,-6 3 6 16,3-3 3-16,3-5-2 15,0-3 0-15</inkml:trace>
  <inkml:trace contextRef="#ctx0" brushRef="#br0" timeOffset="99386.31">22436 15264 288 0,'0'5'107'0,"3"-2"-83"0,-3-1-14 0,0-2-12 16,0 0-11-16,0 0 0 15</inkml:trace>
  <inkml:trace contextRef="#ctx0" brushRef="#br0" timeOffset="99489.55">22451 15269 4 0,'-3'0'0'0</inkml:trace>
  <inkml:trace contextRef="#ctx0" brushRef="#br0" timeOffset="99836.07">22874 14923 200 0,'3'-3'77'16,"-3"6"-60"-16,3 4 15 0,-3-7 2 0,0 6-6 16,0-1-2-16,0 0-10 15,0-2-5-15,0 2-6 16,0 6-4-16,0-3 2 0,6 5-4 16,-6 3 0-1,0 5 3-15,0 6-1 16,0-6-1-16,0 0 1 15,3 0-1-15,-3-2 0 16,3-1 0-16,-3-2 0 16,6 0 0-16,-6-3 0 15,0-2 0-15,0-3-5 16,0 2 1-16,0-5-9 16,3-2-4-16,-3-3 0 15,0 0 0-15,3 0-6 0,-3-5 0 16,3-8-12-16,-3-3-6 15,0-8-39 1</inkml:trace>
  <inkml:trace contextRef="#ctx0" brushRef="#br0" timeOffset="100013.19">22975 14711 248 0,'0'0'93'0,"3"0"-72"0,-3 2 0 15,0-2-4-15,0 0-17 16,0 0-2-16,0 0-103 31,3 6 0-15,0 2-4-16</inkml:trace>
  <inkml:trace contextRef="#ctx0" brushRef="#br0" timeOffset="100670.99">23261 15050 232 0,'0'2'88'0,"6"-2"-69"0,-9 0 2 0,3 0-5 15,0 0-20-15,0 0-4 16,0 0 1-16,0 0 1 16,9 3 4-16,-6-3 3 0,9 0 4 15,3 2-4-15,-12 9-1 16,5 0 2-16,-2-1 3 0,6-2 2 15,0 0 1 1,3-3-4-16,3 1-1 0,-9-4-1 16,9-2-2-16,-3 0 3 15,-3 0 2-15,2-5-4 16,1-3-1 0,-3 0 0-16,3-2 0 15,-3-4 0-15,0 4-3 16,0-3 0-16,0-1-1 15,0-4 3-15,-6 5-7 16,0-1 1-16,0 1 1 16,2 2 1-16,-8 1 0 15,0-1 1-15,0 3 3 16,0 3 2-16,-6-3-5 16,-2 3-1-16,2 0-1 0,-9-1 4 15,0 4 3 1,0-1-2-16,0 3-2 15,-3 0-3-15,0 0 1 16,-2 0 1-16,2 3-1 16,3-1 1-16,3 4 0 15,-3-1 5-15,3 0 3 16,0 6 3-16,-3-3 1 16,15-8 2-1</inkml:trace>
  <inkml:trace contextRef="#ctx0" brushRef="#br0" timeOffset="100838.56">23237 15137 236 0,'0'16'88'0,"0"-8"-69"0,0 2-3 15,3-4-6-15,0 1-8 16,3 4 1-16,-3 0-4 16,6-1 0-16,-6 1 1 15,6-1 2-15,-6-2 1 0,3 3 3 16,3-3 3-16,0 0 2 15,0-3 1-15,2 0 2 16,1-2 4-16</inkml:trace>
  <inkml:trace contextRef="#ctx0" brushRef="#br0" timeOffset="101169.66">23701 15092 316 0,'21'-32'118'0,"-3"22"-92"0,0-20-14 0,-9 20-10 16,-3-3-11-16,6-1 3 16,-3 1 2-16,3 3-1 15,0-1 4-15,-7 0-5 0,4 3 2 16,-6 1 0-16,6 4 2 16,-9 0 1-16,3 1 1 15,-3 2 2-15,0 0 1 16,0 5-4-16,0 0 1 15,0 3-2-15,0 3 0 16,-3 2 2-16,3 0 2 0,-6 6-1 16,6-1-1-16,-6 6 1 15,6-3 1-15,-6-2-1 16,6 2-1-16,-3 0-2 16,0 0 1-16,3-2 3 15,0-1 3-15</inkml:trace>
  <inkml:trace contextRef="#ctx0" brushRef="#br0" timeOffset="101919.99">23940 15266 336 0,'29'-5'126'0,"-5"3"-98"0,-3-6-8 0,-15 5-8 15,6-2-11-15,3-1 2 16,3-2 0-16,-4-2 3 15,-2-1-3-15,3 1-4 0,0-1 0 16,-3 1 3-16,3-4 1 16,-3-4-4-16,0-1-1 15,0-5 5-15,0 1 3 16,-1-1-8-16,1 0 0 16,-6-2 0-16,3 4 3 15,3 4-2-15,-6 2 0 16,3 3-1-16,-6 0 0 0,6 2 2 15,-6 0 2-15,0 3-3 16,3 3 0 0,-6 0-1-16,0 0-2 15,0 2 3-15,0 0 0 0,0 3-2 16,0-2 2-16,0 2 3 16,0 0 3-16,-6 2-4 15,3 1-3-15,3 0-2 16,-3 2 3-16,3 0-2 15,-6 6-3 1,3-1 3-16,0 4 2 16,3-1 3-16,-3 3-1 15,-3 7-1-15,3-1-2 16,0 1 1-16,-3 4 1 16,3-3 2-16,-482-3-1 0,967 0-1 15,-488 0 1-15,3-2-1 16,0-1 0-16,0-2 0 15,3 0 2-15,0-3 3 16,0-2 0-16,0-3 0 16,3 0-3-16,0-3 1 15,0 0 0-15,3 1 3 16,0-4-3-16,0 1-2 16,0-1 2-16,3 1 0 15,3 0 1-15,0-3 2 16,3 0-5-16,0 0-1 15,8 0 2-15,1-3 1 16,3 0-6-16,0-2-2 16,-3-3-5-16,2-2 1 0,-26 10-66 31,51-43-13-15,-12-2-10-16,-10 0-7 15,-2 0 2-15</inkml:trace>
  <inkml:trace contextRef="#ctx0" brushRef="#br0" timeOffset="102637.8">23073 14830 264 0,'6'10'99'0,"-6"-2"-77"0,0-8 4 0,0 0-2 0,3 0-14 16,0-5-3-1,0 5-9-15,3-5-3 0,-6 0 2 16,6-3 1-16,0-3 2 0,6-7 0 16,3 2 0-16,3-3-3 15,6 1 0 1,5-6 2-16,-11 13 0 0,3-2 1 15,0-8 2-15,-3-3 1 16,3 3 3-16,-4-3 3 16,4 3 2-16,3 0-1 15,-9 5 1-15,3 3-6 16,0-1-3-16,-9 4-1 16,8 2 1-16,-11 5-1 0,3-2 2 15,3 2 0-15,-6-2 1 16,0 5-2-16,6-3-2 15,-3 1 3-15,0-1 2 16,0 0 4 0,0 3-2-16,-3 0-2 15,0 6-11 1,0 12-28 0,-6 11 4-16,3 3 4 15,0 2 13-15,3-2 7 16,0 0 5-16,2-3 3 15,-2-3-3-15,3 1 0 16,0-6 1-16,0 0 0 16,0-5-22-16,0 0-8 15,-3-3-51-15,3 0-49 16,-6-2 40-16</inkml:trace>
  <inkml:trace contextRef="#ctx0" brushRef="#br0" timeOffset="103020.77">23338 15830 268 0,'0'-3'101'0,"0"1"-78"0,-9-1-2 0,9 3-8 0,-3 0-14 16,3 0-1-16,-6 0-11 15,6-3-2-15,0 1 8 16,0 2-10-16,0-5-3 0</inkml:trace>
  <inkml:trace contextRef="#ctx0" brushRef="#br0" timeOffset="103315.01">23365 15729 192 0,'15'-23'74'0,"-3"17"-58"0,-12-4-6 0,0 5-8 0,0-1-3 16,0 1 0-16,0 0 1 16,0-1 2-16,-6 4-1 15,3-1-1-15,-3 3 1 0,0 0 1 16,0 3 1-16,0 2 1 16,0 6 0-16,6-11 13 31,0 21-5-31,-6-3-1 15,3-5-9-15,3-2-1 16,0-3 3-16,3 0 2 16,-3-3-2-16,6 1-3 0,-3-4 2 15,0-2-7-15,3 0 1 16,-6 0-6-16,0 0 1 16,0 0-7-16,0 0-1 15,0 0-20-15,-6 3-9 16</inkml:trace>
  <inkml:trace contextRef="#ctx0" brushRef="#br0" timeOffset="107637.01">15436 10687 68 0,'0'0'27'0,"0"-3"-21"0,0 6-1 0,0-3-3 0,0 0 6 15,0 0 5-15,0 0-4 16,0 0-3-16,0 0-10 16,0 0-3-16,5 0 2 15,1 0 2-15,-3 0 6 16,0-3 3-16,3 3 39 31,15 0-20-15,3-3-4-16,-9 14-11 15,3-1-5-15,3-7 2 16,5 2 2-16,10-5-4 16,12-2-1-16,-10-1 2 0,-8 0-3 0,21-5-2 15,23-2 2-15,10-1 0 16,2-5-1-16,-3 1-2 15,1-4 1-15,-7 3-1 16,6 0-3-16,7 0 2 16,-1 6 1-16,-9 2 0 15,7 0 0-15,-10 3 2 16,9-1-1-16,-2 1-1 16,-7 5 3-16,-12 0 2 15,1 0-2-15,-12 3 0 16,-1-1-1-16,-5 1 1 15,-4 2-4-15,1 1 0 16,-3-1-6-16,-7 0-3 16,-8 0-12-16,0 1-4 0,0 2-10 15,-12-6-38 1,-3 4 4-16</inkml:trace>
  <inkml:trace contextRef="#ctx0" brushRef="#br0" timeOffset="108254">17549 10446 164 0,'9'-6'63'0,"-6"12"-49"0,3-12 0 16,0 12 0-16,0-1-12 0,0-2-1 16,8-3-1-16,13 2 0 15,-3 1 0-15,3 2 0 0,-3 1 0 16,2-1-9-16,1 0-2 16,0 3 12-16,0-3 9 15,3 3-3-15,2 0 1 16,1 0-4-16,0 0-1 15,-3 0 1-15,-4 0 2 0,-5 0 1 16,-3 0 1-16,-3 0-2 16,-3 0 1-16,-6-3 0 15,-3 3 1 1,-3-3-2-16,-3 3-1 16,-9 0-3-16,-9 3-2 0,3-1 1 15,-9 1 1-15,1-1-1 16,2 1 2-16,-3 0 0 15,3-3 1-15,0 0-2 16,7-1-2-16,-4 1-2 16,6 0 1-16,0-2-1 15,3-1-2-15,0 0 0 16,3-2 3-16,3 2 2 16,6-2 2-16,-6-1-4 15,6 1 1-15,0 0-2 0,0-3-2 16,0 0-28 15,9 5-5-31,0 0-1 16,3-2-33-16,-9 0-13 15,3 2 37-15,3 0 20 16</inkml:trace>
  <inkml:trace contextRef="#ctx0" brushRef="#br0" timeOffset="111367.67">20249 11367 264 0,'-18'-22'101'0,"30"20"-78"0,-12 4-5 0,0-2-5 15,0 0-10-15,0 0-2 16,0 0-7-16,0 0-4 15,3 3 6-15,6 0-10 16,-9-3-29 15</inkml:trace>
  <inkml:trace contextRef="#ctx0" brushRef="#br0" timeOffset="156983.84">18751 9803 220 0,'-6'-3'85'0,"12"11"-66"0,-6-5 10 0,0-3-1 16,0 0-16-16,0 0-5 0,0 0-4 16,0 5 0-16,0-5-2 15,0 5 4-15,0 1 1 0,3-1 0 16,-3 3 1-16,0 2-2 15,0 4 2-15,-3 2 0 16,3 5 1-16,-9 3-4 16,6 13-3-16,-5 8 0 15,2 2 1-15,0 1 1 16,0-1 3-16,-6-2-3 16,3 0 0-16,3-5 1 15,-6 5 0-15,3 3 0 16,0 5 2-16,0 0-3 15,3-6 0-15,0-5-1 0,0-2-2 16,0-3 1 0,3-8-1-16,-5-5 0 0,5-3 2 15,-6-2 1-15,6-1 1 16,-3-10-2-16,0 3-2 16,6-6 1-16,0 0 1 15,0-2-1 1,0-3-1-16,-3 3-2 0,3-3-1 15,0 0-9-15,0-3-3 16,3 0-12-16,-3 1-5 16,0-1-16-16,0-2-5 15</inkml:trace>
  <inkml:trace contextRef="#ctx0" brushRef="#br0" timeOffset="157749.84">19022 10332 200 0,'0'-5'77'0,"-9"5"-60"0,9 5-5 16,0-5-4-16,0 0-7 15,0-5-1-15,0 5-6 16,0-3-1-16,-3 0 3 16,-3 3 2-16,-5-2 2 0,5-1 8 0,-9 3 5 15,-3 0 2-15,3 0 1 16,0 0-8-16,0 0-3 16,3 0-3-16,0 0-2 15,0 0-2-15,-2 5-1 16,-1 1-5-16,0 4 0 15,-3-4 4-15,0 7 4 16,3-8 1-16,3 3 2 16,-3 0 0-16,6 0 3 15,1-5-3-15,2 2 0 16,3-3-3-16,-6 4-3 16,6 2 2-16,-6 2 0 15,6 1-2-15,-6 2 2 16,3 6 1-16,-3-6 0 15,0 3 0-15,3-6 2 0,0 4-3 16,3-9 0-16,0-3 3 16,0 4 1-16,3-4-4 15,0-2 1-15,0 0 4 16,0 0 2-16,0 0-2 16,3 0-1-16,3 0-3 15,0 0-1-15,0 0 3 16,3 3 1-16,3 2-4 15,0 1-1-15,3-1 1 16,8 6 2-16,1 2 0 16,6 0-1-16,9 3 3 15,-1 2 0-15,-2-2-4 16,-6 0 1-16,-3 0 0 16,0-3 2-16,-1-2-1 0,-5-3 2 15,-9 0-2-15,3 0 2 16,-3-3-4-16,-6 0 0 15,0-2 1-15,-6-3 2 16,0 0-1-16,0 0-1 16,0 0-32-16,0 0-14 15,0 0-52 1</inkml:trace>
  <inkml:trace contextRef="#ctx0" brushRef="#br0" timeOffset="158067.34">19314 10364 268 0,'-3'5'101'0,"9"0"-78"0,0 6-7 15,-6-3-6-15,3 2-11 16,6 6 0-16,-6 5 3 15,0 11 1-15,-3 5-1 16,-3 0-4-16,0 0 1 0,-3 0 5 0,0 0 2 16,-3-2 2-16,3-3 2 15,-6-6-5-15,3-2-1 16,0-3-4-16,0-2-1 16,0-6-23-16,6-3-10 15,-8-7-15-15,2-3-7 16,3-5-39-1</inkml:trace>
  <inkml:trace contextRef="#ctx0" brushRef="#br0" timeOffset="158291.69">19362 10165 304 0,'-33'8'112'0,"39"0"-87"0,-6-5-7 16,0-3-7-16,0 0-26 15,0 0-4-15,0 0-18 16,0 0-6-16,0 0 23 16,3-3-23-16,0 3-7 0,3-2-29 15</inkml:trace>
  <inkml:trace contextRef="#ctx0" brushRef="#br0" timeOffset="159415.87">19880 10414 192 0,'-12'13'74'0,"12"-5"-58"0,0-8-4 0,0 0-6 16,0-2-11-16,0-1-1 15,0-2-6-15,0-3-3 16,0-3 9-16,-9 0 7 0,3 4 7 16,6 7 46-1,-39 2-28 1,0 3-12-16,7 6-12 15,2 2-5-15,6 3-1 16,6 5 3 0,-3 1 0-16,3-1 1 0,7 2 0 0,-1-1 0 15,3-1 0-15,3 3 0 16,0-3 0-16,3-3-3 16,3 1 2-16,3-1 1 15,3-2 0-15,0 0 0 16,3-3 0-16,3 1 0 15,2-1 0-15,4-3 0 16,0 1 2-16,9-3-3 16,12-3 0-16,-1 0 3 15,1-5 1-15,-6-5 1 0,2-8 2 16,1 0-1-16,-6-11 0 16,6-10 1-16,-10-6 1 15,1-2-3-15,3-6-3 16,-3 6 0-16,-3-6-1 15,-4-2 4-15,-2-6 5 16,-6-13-7-16,0-2-1 16,-3-1-1-16,-3 4 0 15,-3 7 2-15,3-5 1 16,-6 10-1-16,3 6-2 16,-3 5 7-16,0 8 5 15,0 5-2-15,0 14 2 16,0 7-5-16,0 3-2 15,9 19-13 1,-9 12 3-16,0 6 3 0,6 9 1 16,3 12 1-16,-6 24 0 15,0 8 0-15,3-5 0 16,-6-1 0-16,0 1-3 16,-6 5 2-16,0-5-1 15,-3-6 0-15,3-15 4 16,-3-11 1-16,6-11 1 15,-3-7 2-15,0-9 8 16,3-5 3-16,3-7-6 16,-9-12-2-16,6-7-7 15,3-11-2-15,6-5-2 16,3-5-2-16,9-1 0 16,6-2 3-16,8 3 0 0,-5 0 1 15,3 2 0-15,0 3 0 16,-3 0 0-1,-4 8 0-15,1 5-3 0,0 5 0 16,-9 3 2-16,6 8 0 16,-6 5 3-16,0 3 1 15,-1 3-4-15,1 2-1 16,-3 0 3-16,0 6 1 16,0 2-3-16,-3 3 1 15,0 2 0-15,0 3 0 16,0 6-3-16,3-3 2 0,-6-3 3 15,2 0 1-15,4-5-1 16,0-3 1 0,3-3-4-16,0-4 0 0,9-4 1 15,0-2 2-15,2-3-6 16,1-7-1-16,0-9-25 16,0-7-10-16,3-9-87 15</inkml:trace>
  <inkml:trace contextRef="#ctx0" brushRef="#br0" timeOffset="160212.34">19990 9348 252 0,'-6'2'96'0,"6"1"-75"0,0 0-5 15,0 2-5-15,0 3-11 16,-9 5-2-16,3 3 1 0,-6 3 0 15,-6-1 3-15,-3 3 1 0,-12 3-1 16,4 2 1-16,-7 6-2 16,6 5-1-16,-5 3 1 15,5 0-1-15,6-6 2 16,-3 0 1-16,6-4-4 16,6-4-1-1,-2-5 1-15,5-5 2 0,3-3-2 16,3-5-2-16,-3-2-40 15,6-6-19-15,6-3-37 16</inkml:trace>
  <inkml:trace contextRef="#ctx0" brushRef="#br0" timeOffset="161025.31">21526 9723 272 0,'-21'-50'104'0,"21"42"-81"0,0-2 5 0,0 10-2 16,0-6-15-16,0 6-3 15,0 6-10-15,0 4-1 16,9 6 1-16,-9 8-1 0,0 5 1 15,-9 5 2-15,6 6 2 0,0 10 1 16,-3 17 3-16,0 4-1 16,0-5 0-1,0-5-1-15,3-3 0 16,-6 0-5-16,6 1 1 0,-3-4 0 16,3 3 0-16,0-5 0 15,3-8 2-15,-9-5-1 16,9-6 2-16,0-7-2 15,0-3 2-15,0-9-2 16,-3-1-1-16,0-6 3 16,3-3 0-16,-6-2-12 15,3-9-7-15,0-2-38 16,3-10-15-16,-6-11-48 16</inkml:trace>
  <inkml:trace contextRef="#ctx0" brushRef="#br0" timeOffset="161413.84">21240 10165 328 0,'-21'8'123'0,"18"-2"-95"0,6-6-6 0,0 0-10 16,3 0-10-16,-3-6 1 15,6 4-7-15,-3-1 1 16,6-2 1-16,0-3 1 0,8 2 1 0,-5 1-3 16,12 0 0-16,-3 0 2 15,9-1 2-15,-1 1 0 16,7-3 2-16,3 0-2 16,5 0-1-16,-5 3 1 15,-9 0-1-15,0-1 0 16,-7 4 0-16,-2-1 0 15,-6 3 2-15,-3 0-1 16,-3 0 2-16,-3 3-7 16,0-3-1-16,-6 0-12 15,-3 0-1-15,3-3-20 16,-3 0-5-16,0 3-24 16,0-2-10-16,3-4-10 15</inkml:trace>
  <inkml:trace contextRef="#ctx0" brushRef="#br0" timeOffset="162526.91">21954 9644 324 0,'-9'5'121'0,"18"-10"-95"0,-9 10-13 0,0-5-18 15,3 19-8-15,0 10 6 16,-3 0 4-16,6 8 3 16,-6 8-3-16,0 11 2 0,-6 18-1 15,3-3 0-15,0-2 4 16,0-3 1-16,-6-5-1 16,6 2 1-16,-6 1-4 15,6-6 0-15,-6 0 5 16,6-15 2-16,3-6-2 15,-8-11-3-15,8-26 28 32,-3 8-16-17,0-13-5-15,3-8-12 16,0-9-3-16,0-1-10 31,14-20 7-15,1 6 5-16,0 8 3 0,0 5 2 15,3 3-3-15,-3 8 2 16,0-3 1-16,0 8-3 16,5 3 2-16,1 0-1 0,-3 5 0 15,-3 0 2-15,0 0 2 16,6 5-1-16,-6 0-1 16,-3 3-2-16,-6 3-1 15,2-1 4-15,-2 4 3 16,0 1-1-16,-6 4 0 15,0-1-1-15,0 1-2 16,3 5 1-16,0-3-1 16,3 3 0-16,-3-6 0 0,9 3-7 15,-9-2 0-15,6-3-6 16,-3-6-2 0,6-4-2-16,3-6-3 0,3-8 7 15,-3-5 3-15,8-9-8 16,4-4 0-16,0-6 2 15,-3 0 2-15,-3-2 9 16,-1 2 2-16,4 6 11 16,3-1 5-16,-9 6 9 15,3 8 4-15,-9 5 5 16,-6 3 4-16,2 5-11 16,-8 0-4-16,-5 8-7 15,2 2-3-15,-3 3-9 16,0 3 0-16,0 0-1 15,6 3 0-15,-6-1-3 16,6 3 2-16,6 1-1 16,0 1 0-16,0-7 2 0,8 0 0 15,-2-5-3-15,3-6 2 16,0-5-4-16,6-5-1 16,-6-6-2-16,3-7 2 15,3-6 2-15,-4-3 2 16,4-4 1-16,-6-4 1 15,0 3 0-15,0-2 0 16,-3 8 0-16,0 2 2 16,-12 24 16 15,9-5-5-31,3 7-1 16,-6 3-5-16,2 6 0 15,-2 2-6-15,0 6-1 0,0 2 0 16,0 3 0-16,-3 2 0 15,-3 3 0-15,3 0 0 0,-3-5 0 16,0 3 2-16,0-9-3 16,0-5-2-16,0-5-36 15,0-2-14-15,-3-6-77 16,3-8-35 0,-3-8 85-16</inkml:trace>
  <inkml:trace contextRef="#ctx0" brushRef="#br0" timeOffset="162800.18">22898 9874 352 0,'0'-5'132'0,"6"5"-103"0,3-3-10 0,-6 3-13 16,6 0-23-16,2 0-6 15,-5 0-4-15,3 3-1 16,-6 2 16-16,0 3-1 0,-3 3 5 15,0 2 13-15,-6 6 6 16,-3 4 1-16,3 1 1 16,-11 5-7-16,5-2-4 15,3-1-1-15,-3-5-1 16,3-2-27-16,0-3-9 0,9-16-182 31</inkml:trace>
  <inkml:trace contextRef="#ctx0" brushRef="#br0" timeOffset="163229.12">23124 10205 296 0,'3'24'110'0,"-3"-19"-86"0,0 6-6 15,0-6-10-15,0 3-8 16,0 2 0-16,-6 1 0 15,3 2 0-15,-9 3 0 16,6 3 0-16,0 2 0 0,0 3-3 0,0-1 2 16,6 1-1-16,0 5 0 15,6-5 2-15,0 3 0 16,6-4 0-16,-6-4 0 16,6-6-5-16,3-7-1 15,3-9 3-15,-3-5 1 16,2-8 4-16,7-2 3 15,-3-4-2-15,-6-1-2 16,0-1 0-16,-3-5 1 16,0 10 1-16,-12-2 3 15,0 21 30 17,-12-21-20-32,-3 5-6 15,3 11-12-15,-9-3-2 0,3 5-9 16,3 3-2-1,-5 0 8-15,2 0-21 0,6 3-6 0,0-1-48 16,-3 1-62 0</inkml:trace>
  <inkml:trace contextRef="#ctx0" brushRef="#br0" timeOffset="163529.77">23431 9946 292 0,'11'-14'110'0,"-8"4"-86"0,9 5-6 0,-6-1-10 16,0 4-13-16,0-1-1 15,0 3-6-15,-6 3-3 16,3 2 9-16,-3 3 0 0,0 10 4 16,0 1 11-16,-9-8 5 15,-3 7 0-15,-3 3 0 16,1-2-6-16,-1 5-3 15,0-1-5-15,-3-1-2 16,9-1-10-16,-3-5-3 16,0 2-8-16,0-2 0 15,9-3-15-15,-3 0-3 16,3-5-42 0,6 0-30-16,6 6 46 0</inkml:trace>
  <inkml:trace contextRef="#ctx0" brushRef="#br0" timeOffset="163861.43">23701 10218 272 0,'0'6'104'0,"0"-4"-81"0,0 3 5 16,0-5-4-16,0 6 8 31,-20 15-8-15,2-3-4-16,-3 4-7 15,3-1-3-15,0 0-6 16,3 0-3-16,0-2 0 16,4-1-1-16,5 1 0 0,-3-1-3 0,6 6 0 15,3-5-3-15,6 2 1 16,3-3-2-16,2-2 2 16,1-3 1-16,6 1-1 15,-18-14-25 16,48-3-8-31,-7-5-3 16,7-11-82-16,0-7-35 16,-4-6 81-16,-5-7 39 15</inkml:trace>
  <inkml:trace contextRef="#ctx0" brushRef="#br0" timeOffset="164087.81">24130 9374 408 0,'-39'61'154'0,"27"-40"-120"0,-14 22-12 16,5-9-14-16,-12 14-12 16,-6 4 3-16,-11 1-11 15,-1 0-2-15,-2 3 7 16,2-1-19-16,-3-10-6 0,16-10-39 15,-1-9-17-15,3-18-38 16</inkml:trace>
  <inkml:trace contextRef="#ctx0" brushRef="#br0" timeOffset="166021.5">24725 10279 216 0,'-12'-11'82'0,"7"9"-64"0,-1-1 2 0,3 1-2 15,-6-1-10-15,0 0-2 16,-3 3-1-16,-3 0 1 16,-3 3-3-16,-3 2 3 0,-6 3 0 15,4 0 9-15,2 3 4 16,-6-1-9-16,-9 1-3 16,12-3-3-16,-2 2 0 15,5 1-5-15,3 2-1 0,3 3-2 16,3 3 3-16,3 2 0 15,6 3 3-15,3 7-1 16,9-2 2-16,6-2 0 16,0-3 1-16,0-3 0 15,0-5 2-15,3-6-3 16,-4-7-2-16,4-8 0 16,3-6 1-16,-3-7 1 15,3-4 3-15,-21 22-1 31,39-50-5-15,-1 2 0-16,-5-2 0 16,0-5 2-16,5-9-1 15,-11 1-1-15,-3-4 1 16,3 1 1-16,-12 3 1 0,3 2-1 0,-1 5 1 16,-8 4-7-16,3 12 1 15,0 11 3-15,-3 5 2 16,-3 13 13-1,0 6-6-15,-6 5 0 16,0 8-5-16,-6 5-3 16,3 6-3-16,0 5-1 15,-6 2 2-15,3 6 0 16,-3 5 1-16,6 13 0 16,-3 8-3-16,3-5 2 15,0-3 1-15,3-2 0 16,0-3 0-16,0 0 0 15,-3-3 0-15,6 3 0 16,3-5 0-16,0 0 0 0,6-3-3 16,0-11 0-16,3-10-7 15,-3-5-4-15,6-6 1 16,3-10 0-16,5-9 1 16,-5-7 0-16,3-8 7 15,3 0 2-15,-3 0 3 16,-1-3 2-16,1 0 8 15,-6 3 5-15,3-2-3 16,-3 4 1-16,-3 6 1 16,3 13 1-16,-12-3-8 15,2 11-4-15,-2 6 2 16,0 4 1-16,-3 4 0 16,-3 1 1-16,-3-1-2 15,3 4 2-15,-9 3-6 16,9 3-3-16,-3 0 1 15,3 0 0-15,0 5-2 16,3-5 2-16,6 0 1 0,-6-1 0 16,6-4-3-16,6-3 2 15,-3-8-4-15,3-3-1 16,9-10-2-16,-3-3 0 16,-1-8-2-16,4-3 1 15,-24 19 5 16,30-50 6-31,-3 8 4 0,-3 2 0 16,-1 6 1-16,-5 7-2 16,-3 9 2-16,-3 4-4 15,-3 7 3-15,0 7 0 16,-6 2-2-16,3 6-1 0,0 3 5 16,-6 5 3 15,0 2-15-31,0 6-7 15,0 5 12-15,0 0 6 0,3 3-3 0,0 0 0 0,3 2-2 16,-6-2 1-16,3-8-4 16,0 2-2-16,3-5-7 15,-3-2-2-15,0-6-15 16,0-2-6-16,3-4-22 0,-4-1-8 16</inkml:trace>
  <inkml:trace contextRef="#ctx0" brushRef="#br0" timeOffset="166443.46">25600 10007 180 0,'-3'-16'68'0,"6"8"-52"0,3-8-8 0,-3 11-4 0,0-1 49 31,9 4-23-15,0-1-4-16,3 3-9 16,0 0-4-16,-6 3-5 15,0 2-3-15,0 3-2 16,-3 8 2-16,-6 0 1 0,0 2-2 15,-9 9-1-15,3 2 3 16,-3 0 1-16,0-5-1 16,-3-3-1-16,3-5-1 15,-3-3 2-15,3-3-8 16,3-2 0-16,-6-2-13 16,3-4-3-16,9-2-227 31,-8-18 134-16,2-6 46-15</inkml:trace>
  <inkml:trace contextRef="#ctx0" brushRef="#br0" timeOffset="166833.07">25386 9737 252 0,'-18'-21'93'0,"15"15"-72"0,0-12-17 0,3 10-11 0,6-8-11 15,3 0 1-15,3-8 11 16,0 3 6-16,6 0 1 16,3 2 6-16,-6 3 3 0,2 6-3 15,1 2-2-15,0 5-2 16,3 9 0-16,-6 4 2 15,0 3 4-15,0 6 0 16,-3 2 2-16,-1 6 5 16,-2-6 2-16,6 0-1 15,-9-3 0-15,3-2-7 16,3-2-2-16,0-1-4 16,6-5-1-16,6-6 3 0,2-2 1 15,1-8-12-15,0-5-4 16,0-3-29-16,-3-5-13 15,-1-3-68 1</inkml:trace>
  <inkml:trace contextRef="#ctx0" brushRef="#br0" timeOffset="167211.21">26255 9596 372 0,'3'11'140'0,"0"0"-109"0,3-3-13 15,0-1-14-15,-3 4-10 16,3 10 4-16,-3 6 1 16,0 2 1-16,-3 5 0 15,0 9 0-15,-3 7 0 0,0 16 0 16,-3 8 2-16,-3-8 3 15,9-5 2-15,-6-5 1 16,3-3 0-16,0-1-4 16,3-4-3-16,-6 0-3 15,6-1 1-15,-3 1-6 16,0-14 0-16,0-7-8 16,-3-6-1-16,4-5-13 15,-1-6-4-15,-3-2-27 16,0-8-9-16,6-8-46 15</inkml:trace>
  <inkml:trace contextRef="#ctx0" brushRef="#br0" timeOffset="167367.31">26437 10231 272 0,'3'3'101'0,"0"2"-78"0,3 6 6 0,-6-6 0 16</inkml:trace>
  <inkml:trace contextRef="#ctx0" brushRef="#br0" timeOffset="167524.23">26452 10364 324 0,'-3'31'121'0,"3"-15"-95"0,0 13-2 0,0-15-9 0,0 2-9 15,-6-3-1-15,3-3-1 16,3 1 0-16,0-8-174 31,-3-19 33-15,3-8 4-16</inkml:trace>
  <inkml:trace contextRef="#ctx0" brushRef="#br0" timeOffset="167671.84">26496 10014 348 0,'0'8'129'0,"6"0"-100"0,-3 0-13 15,-3-8-11-15,3 6-23 0,3 2-3 16,-6-3-24-16,6 3-12 15,-6 0-51-15,9 8-23 16,-3 2 55-16,0 1 30 16</inkml:trace>
  <inkml:trace contextRef="#ctx0" brushRef="#br0" timeOffset="167847.36">26675 10356 264 0,'9'13'99'0,"-6"-10"-77"0,6-1-9 0,-6 1-7 16,6 2-15-16,-3-2-4 16</inkml:trace>
  <inkml:trace contextRef="#ctx0" brushRef="#br0" timeOffset="168619.77">26800 10369 240 0,'12'-8'90'0,"-12"3"-70"0,6 0 2 0,0 2-6 0,-3 0-14 15,3-2 0-15,0 0-2 16,0-1 0-16,3-2 0 15,3 0-3-15,-10 3 0 0,7-3 2 16,-6 0 2-16,0 0 6 16,-3-2 4-16,6-1-11 15,-6-2-2-15,0 0 1 16,-6 0 0-16,3 5 5 16,0 2 5-16,3 1-3 15,-6 2 2-15,1 3-1 0,-4 3 1 16,-3 0-4-16,6 2-3 15,-6 3 0-15,0 2 1 16,0 1-1-16,0 0-1 16,0 2 1-16,0 0 1 15,6 0-1-15,-6 1 2 16,3 1-2-16,4 1-1 16,5 3 1-16,-6-1-1 15,6 3-3-15,6 1 0 16,-3 1 2-16,5 4 0 15,1-9-2-15,3 1 2 16,0-3 1-16,3-6 0 16,3-7 2-16,-3-3 1 15,9-5-1-15,2-6 1 16,1-5-2-16,0-5-1 16,3 0 1-16,3 0 1 0,-1-6-3 15,1 1 0-15,-6-1 1 16,-9-2 0-16,2 3 2 15,-5 5 1-15,0 2-1 16,-3 6 1-16,-3 0 7 16,-3 5 3-16,0 3 2 15,-6 5 1-15,0 0-6 16,0 0-4-16,-6 2-6 16,3 3-2-16,3 1-2 15,-3 2 0-15,-3 0 3 16,6 2 0-16,-6 1-2 15,6-1 2-15,0 4 1 0,0 1 0 16,0 1-3-16,0 0 0 16,0 0 2-16,0 3 2 15,3-4-5-15,6 1 1 16,-9-5 1-16,6 2 1 16,0-8-4-16,3 1-1 15,-9-6-4 16,24-11 1-31,-3-5 0 16,2 0 3-16,-8-2 4 16,3-1 1-16,-3-2 1 15,3 0 0-15,-9-3 2 0,3 3 1 0,6 0-1 16,-12 2-2-16,2 6 1 16,-2 3-1-16,0 2-3 15,0 2 2-15,0 4 5 16,-6 2 2-16,0 0 4 31,-6 16-3-15,3-1 1-16,0 1-7 15,3 0-1-15</inkml:trace>
  <inkml:trace contextRef="#ctx0" brushRef="#br0" timeOffset="168773.87">27395 10388 296 0,'6'18'112'0,"0"-10"-87"0,3 3-18 16,-3-6-14-16,0 3-26 0,0-6-6 15,9-2-67 1,-3-5-29-16,3-8 65 0,0 0 35 16</inkml:trace>
  <inkml:trace contextRef="#ctx0" brushRef="#br0" timeOffset="169030.04">26755 9980 252 0,'33'-21'96'0,"-33"21"-75"0,6 3-1 15,-6-3-7-15,0 0-12 16,6 0 0-16,-6 0 3 16,0 0 5-16</inkml:trace>
  <inkml:trace contextRef="#ctx0" brushRef="#br0" timeOffset="169205.5">26815 9890 312 0,'0'-26'115'0,"9"10"-89"0,-6-3-8 16,0 9-9-16</inkml:trace>
  <inkml:trace contextRef="#ctx0" brushRef="#br0" timeOffset="169395.53">26895 9541 328 0,'0'5'123'0,"0"3"-95"0,0-3-8 16,3 11-9-16,3 5-8 15,-6 9 1-15,3-1 0 16,0 0-2-16,3-3-4 0,-6 1-1 16,6-4-1-16,0-1 3 15,-6-6-2-15,3-1 1 16,3-1-14-16,0-4-6 0,-6 3-53 16,6 3-24-1,0 3-39 1,-6 2 46-16</inkml:trace>
  <inkml:trace contextRef="#ctx0" brushRef="#br0" timeOffset="169994.57">26961 10954 272 0,'-6'5'101'0,"18"3"-78"0,-12-5-18 15,3-1-13-15,0 1-11 16,6 2 1-16,-18-7 8 31,6 2 7-15,0 2 7-16,3-2-3 16,0 0-1-16,0-2-16 15,0-6-4-15,0 2 10 16,0 1-2-16,0 0 4 0,-6-1 15 15,3 1 7-15,0 3 5 16,-3-1 3-16,3 0-8 16,0 3-1-16,-6 3-7 0,3 2-2 15,0 3-2-15,0 0 1 16,0 3-4-16,0 5 0 16,6-9-1-16,-6 1 0 15,3 0 2-15,3-2 0 16,0-6-44 15,0-6-34-31,0-2-17 16,3 6 25-16,-6-11 14 15</inkml:trace>
  <inkml:trace contextRef="#ctx0" brushRef="#br0" timeOffset="171893.81">24377 11033 228 0,'-12'-13'88'0,"12"18"-69"0,3 0 13 16,-3-5 2-16,0 6-11 16,3 2-4-16,-3 2-13 15,0 1-6-15,0 5 0 16,0 5 3-16,0 3 3 0,0-24 22 31,-9 84-13-15,-3-4-3-16,0-9-7 15,-2-10-4-15,2-5 0 16,3-6 1-16,3-2-1 16,-6-3-3-16,3-6 1 0,0-2 1 0,3 0 0 15,3-5 0-15,-6 0 0 16,6 0-3-16,-3-9 2 15,0-4 3-15,6-3 1 16,-6-3-1-16,3-2-2 16,0-4 1-16,3-1-1 15,0-6-115 17,-3-8 17-17</inkml:trace>
  <inkml:trace contextRef="#ctx0" brushRef="#br0" timeOffset="172709.65">24103 10758 252 0,'-6'-5'96'0,"6"7"-75"0,-3 1 12 0,3 0 0 16,-3 2-16-16,3 0-2 0,-6 3 4 31,-11 37-9-15,-7 8 0-16,-3 5-4 15,-3-5 1-15,-3 0-2 16,4 3 2-16,2 4-4 16,0 7-2-16,3 4 0 0,3 1-1 15,7-6 2-15,2 0 1 16,6 3 1-16,-3-3-2 16,6 3-2-16,6-6-2 0,6-5-1 15,3-7 4-15,2-4 1 16,1-5-3-16,9-2 1 15,0-3 0-15,-3-2 0 16,3-6 0-16,-4 0 0 16,-2-3 0-16,-3-5 0 15,-3 1-3-15,0-7 2 16,-3-1 1-16,-3-4 0 16,3-2-9-16,0 0-4 15,-6-3-15-15,-3 1-5 16,0-6-18-16,0 0-8 15,6-3-52 1</inkml:trace>
  <inkml:trace contextRef="#ctx0" brushRef="#br0" timeOffset="173199.67">24103 11512 168 0,'0'19'66'0,"-12"-25"-52"0,0 6-3 0,12 0-6 15,-8-5-1 1,8 0 2-16,-6 2 11 15,6 0 6-15,-6-2-12 0,6 5 16 0,0 0 7 16,6 3-16-16,0-1-5 16,2-2-6-16,-2 0 0 15,12 0 2-15,0-5 2 16,3-3-5-16,12 0-4 16,11 0-1-16,-2 3-1 15,9 2 0-15,-19 3 2 16,4 6-3-16,0-1 0 15,-12 6 3-15,2-4 1 16,-11-1-1-16,-3-1 1 16,0 0 0-16,0-2 1 0,-9 0-2 31,-3-3-4-31,3-3 1 16,-3 3-6-16,0-3-3 0,0 3-25 15,0-5-87 1,0 0-28-1,0-6 59-15</inkml:trace>
  <inkml:trace contextRef="#ctx0" brushRef="#br0" timeOffset="173575.62">24702 11107 304 0,'-27'24'115'0,"27"-27"-89"0,3 6-8 0,-3-3-7 16,0 0-12-16,0 0 0 16,0 5 1-16,9-2 0 15,-9 5 0-15,0 2 2 0,0 6 1 16,-9 8 1-16,9 8 2 16,-3 10-1-16,-3 11 2 15,3 3-9-15,0-3 0 16,0-3 2-16,-3-2 2 15,6-48 0 17,-12 90-2-32,0-19 3 15,3-8-2-15,0-12-1 0,0-9 1 16,3-13 1 0,6-8-1-16,-6-5-1 0,3-5 3 0,0-3 0 15,3-6 3-15,0-2-5 16,0-5-1-16,3-3-2 15,0-5-2-15</inkml:trace>
  <inkml:trace contextRef="#ctx0" brushRef="#br0" timeOffset="173753.13">24639 11755 292 0,'21'-31'110'0,"-6"17"-86"0,9-7-13 16,-15 13-13-16,8-2-5 16,4-1 4-16,3 1 0 15,0 2 1-15,0 2 2 16,-7 4 4-16,-2 2 5 0,3 5 4 0,-6 0 2 15</inkml:trace>
  <inkml:trace contextRef="#ctx0" brushRef="#br0" timeOffset="173936.21">24937 11753 316 0,'3'16'118'0,"-3"-16"-92"0,0 21-3 0,0-8-8 16,0 3-9-16,6 2-1 15,-6 1-3-15,0 2-2 16,-6-2 1-16,3-1-1 0,3-2 0 15,0 0 0-15,0-3 2 16,-3 0-3-16,3-2-2 0,-6-3-3 16,6 0-1-16,-3 0-12 15,0-3-5-15,3 0-18 16,0-5-6-16,0 0-43 16</inkml:trace>
  <inkml:trace contextRef="#ctx0" brushRef="#br0" timeOffset="174716.84">25568 11755 180 0,'0'0'68'0,"6"6"-52"0,-9-12-5 0,3 6-2 16,-3-10 0-16,-9-3 6 15,-3 2 5-15,-6-7-10 16,3 7 14-16,-6 0 6 0,1 3-9 15,2 3-4-15,0 5-8 16,6 5-1-16</inkml:trace>
  <inkml:trace contextRef="#ctx0" brushRef="#br0" timeOffset="175330.54">25291 11726 304 0,'-9'19'115'0,"9"-1"-89"0,-33-28-8 16,27 12-9-16,-6 6-12 15,0-2 2-15,-2 7-1 16,2 8 0-16,0-2 2 15,9-6-3-15,-9 8 2 0,12 3-1 16,0-6 0-16,0 1 2 0,0-3 2 16,6 2-6-16,3-7 1 15,-3-3-1-15,6-3-1 16,8 0 1-16,4-5 3 16,3-5-2-16,3-6-1 15,-6-2 0-15,-1-5 3 16,-2-3 0-16,9-3 3 15,-12 0-1-15,0 0 2 16,0 0-2-16,-3-10-1 16,-1 5 3-16,-2 2 0 15,0-2 1-15,0 8 2 16,-6 8-5-16,0-3-3 0,0 8 3 16,0-3 3-16,-3 6 10 15,-3 3 5-15,0 2-3 16,0 0-1-16,0 5-7 15,0 0 0-15,0 3-5 16,-3 3-2-16,-3 2 0 16,6-3-1-16,-3 9 0 15,3-1 0-15,0 1 0 16,0 5 2-16,0 0 1 16,0 2 1-16,0-2-2 15,0 0 1-15,0-6-2 16,3 1-1-16,-3-3-4 15,9-3 0 1,-9 0 4-16,6-2 0 16,0-3 3-16,-6 0-4 15,6-1 0-15,0-4-1 0,-3 0-2 16,0-1-4-16,-3-2 0 16,6-2-7-16,-3 2-1 15,0 0-13-15,6-3-7 16,-9 0-16-16,5 1-7 15,1-3-43 1</inkml:trace>
  <inkml:trace contextRef="#ctx0" brushRef="#br0" timeOffset="176395.46">25782 11774 228 0,'-3'11'88'0,"3"-6"-69"0,36-26 0 0,-30 18-7 16,0 0-8 0,0 3-3-16,3 0 2 15,-9 0 2-15,0 0-2 0,0 0 5 0,0 6 2 16,3-1 1-16,-3 3 1 15,3-3-4-15,-3 3-3 16,0-3-2-16,0 3 0 16,0 3-2-16,0 0-1 15,0-1-2-15,0 3 1 16,0 6-1-16,0-3 0 16,0 2 4-16,0-2 1 15,-3 0-4-15,0-3 1 0,-3 0 2 16,6-2 1-16,0-3-1 15,0-3-2-15,0 1 3 16,0-4 0-16,-6 1-1 16,6-3-2-16,0 0-2 15,0 0 1-15,0 0-1 16,0 0-2-16,0 0 3 16,0 0 0-16,0 0 3 15,0 0 1-15,0 0-4 16,0-8-1-1,0 3-2-15,6-17-8 16,0-4 1 0,0 2 4-16,-1-2-3 15,7 2 0-15,-3 0-2 0,3 3 2 16,0 0 6-16,0 5 4 16,0 3-1-16,-3-1 0 15,3 4 5-15,-6 2 2 16,3 3 0-16,3 2 1 15,-9 0-2-15,5 3 0 16,-5 0 1-16,3 0 1 16,-6 0 1-16,6 6 0 15,-6-1-2-15,3 0-1 16,0 3 1-16,3 0 1 16,-6 3-3-16,0-1-1 15,3 3-1-15,0 1 1 16,3 2-2-16,-6-1-1 15,3-1-2-15,-3 2 1 0,6-1 1 16,0-4 2 0,-6 0-3-16,3-1 0 0,-3-2 3 15,9 0 1-15,-9-3-1 16,3 6 1 0,0-6-2-16,6 3-1 15,-3-3 1-15,0-2-4 16,6 2 2-16,-9-2 1 15,9 0 0-15,-1-3 0 16,1-3 0-16,-3 3-5 16,9-3-1-16,0-2-11 15,3-5-3-15,-3-6-34 16,3-6-13-16,-7-4-33 16</inkml:trace>
  <inkml:trace contextRef="#ctx0" brushRef="#br0" timeOffset="176593.44">26371 11372 288 0,'-12'8'110'0,"7"-8"-86"0,10 0-11 0,-5 0-11 0,6 2-16 16,0 1 3-1,-3 8 10-15,6 2 0 16,-6 0 9-16,-3 0 4 0</inkml:trace>
  <inkml:trace contextRef="#ctx0" brushRef="#br0" timeOffset="177074.54">26398 11848 312 0,'-6'45'118'0,"3"-26"-92"0,0 10-7 15,3-19-8-15,0 1-10 16,0-3-1-16,0-3 3 16,0-2 0-16,0-1-1 15,0-2 1-15,0 0 0 0,0-2-1 0,0-1-2 16,0 0-2-16,0-2-1 16,0 0-1-16,3-11-2 15,0-5 1 1,3 0-4-16,-6-3 1 15,12 0-1-15,-9 0 3 16,9-2-5-16,0 2-1 16,-6 3 0-16,6 2 2 15,0 3 6-15,0 3 2 16,-1 3 2-16,1 2 2 16,-6 0 1-16,3 2 1 15,0 1-2-15,0 0 1 16,0 2-2-16,0 0-1 15,3 1 1-15,-3-1-1 0,3 3 0 16,-3 0 2 0,3 0 1-16,-6 3 3 0,-1-3 1 15,1 2 1-15,0-2-2 16,0 3 1-16,-6-3-4 16,0 0-2-16,0 0 0 15,0 0-1-15,6 3 0 16,-6-3 2-16,0 0-3 15,3 2 0-15</inkml:trace>
  <inkml:trace contextRef="#ctx0" brushRef="#br0" timeOffset="177487.44">26696 11726 324 0,'6'8'121'0,"-6"-8"-95"0,6 11-6 0,-6-6-11 16,3 0-9-16,0 1 0 15,0 2 2-15,3-3 1 16,-6 3-1-16,0 0-4 0,0 5-1 16,0 0 2-16,0 1 0 15,0 7 3-15,0-3 3 0,0-5-2 16,0 3 0-16,0-5-1 15,0-1 1-15,0-2-4 16,0-2 0-16,0 2 1 16,6-3 0-16,0 0 0 15,-6 1 0-15,3 1-3 16,-3 1 0-16,8-2 2 16,-5-1 0-16,-3-5-2 15,3 5 0-15,6-2-7 16,-9-3-2-16,0 3-9 15,3-1-1-15,0 1-24 16,-3-3-11-16,6 3-49 16</inkml:trace>
  <inkml:trace contextRef="#ctx0" brushRef="#br0" timeOffset="178647.47">26315 11224 160 0,'0'2'60'0,"-3"-7"-47"0,3 13 8 15,0-8 0-15,3 8-11 16,3 0-1-16,-6 2 8 16,6 4 6-16,6-6-12 15,0-1 10-15,-1 4 5 0,-2 0-5 16,-3 2 0-16,3 0-8 16,-6 3 0-16,0 3-6 15,3-1-2-15,-6 8-2 0,0-2-3 16,0-24 12 15,3 43-7-31,0-4 0 16,-3-2-3-16,0-5 1 15,0-3-2-15,-3-2 2 16,3-4-2-16,-3 1-1 0,3-3 1 16,0 1 1-16,0-4 3 15,0-2-4-15,0 3-1 16,0-4 2-16,0 1 1 15,0-2-1-15,0-4-2 16,0 1 1-16,0-1-1 0,0-2-3 16,0 0 2-1,-6 0 1-15,6 3 2 0,0-3-3 16,0 0 0-16,0-1 1 16,-3 4 0-16,3 0 0 15,-3 2 0-15,3 0 0 16,-9 0 2-16,9 1-3 15,0-4 0-15,-3 1 1 16,3-3 0-16,-3-3-3 16,3 0 0-16,0-5-23 15,-6-2-10-15,6-1-72 16,6-5-58 0,-6-8 62-16</inkml:trace>
  <inkml:trace contextRef="#ctx0" brushRef="#br0" timeOffset="179999.65">25142 12507 196 0,'0'-5'74'0,"0"2"-58"0,3 0-13 0,0-2-8 15,3 5 0-15,-6-5 11 16,3-1-3-16,0 1 6 0,-3 0 13 16,-3-3 16-1,3 3-19-15,-3 2 3 0,-6-2-11 16,6-3-6-1,-6 2-4-15,3-2-7 16,-3 3 3-16,-3-3 1 16,6 6 2-16,-14-1 0 15,8 6 0-15,-6 2-7 16,0 3 4-16,-3 2 12 16,3 1-4-16,-3 0 9 15,7-1-8-15,-10 1-3 0,9-1-5 16,-6-2-1 15,9 6 2-31,0 1 0 0,0 4-8 0,9 2-4 0,0 3 13 0,3 2 9 16,6 1-4-16,0-1 0 0,0-2-1 15,3-3-9-15,3 3-2 16,-6-16 2 15,6 3 2-31,0-14 4 0,0-2 0 0,9-14 2 16,-7 1-2-1,1-4 2-15,3 1-2 0,0-5 4 16,-3 5-3-16,-3-6 6 16,0 9-5-16,-3-6 6 15,0 8 3-15</inkml:trace>
  <inkml:trace contextRef="#ctx0" brushRef="#br0" timeOffset="180344.66">25100 12504 332 0,'-6'11'126'0,"6"-11"-98"0,0 16-8 15,0-8-10 1,0 2-10-16,0 6 2 16,6 0-1-16,-6 5 2 15,3 6-2-15,-3 10-1 0,0 5-2 16,0-2 1 0,3-3 1-16,-3 2 0 15,3-2 0-15,-3 3 2 16,0-3-1-16,-3 0 2 15,3-5-2-15,-6-3 2 0,0-3-2 0,1-4 4 16,5-4-3 0,-12-5 4-1,3-2-4-15,3-8 4 0,-12-1-4 0,0-10 1 16,3-2-19 15,3-25 2-31,0 4 0 16,9 4 8-16,-6-7 3 15,9 7 3-15,0-7-3 16,3 7 2-16</inkml:trace>
  <inkml:trace contextRef="#ctx0" brushRef="#br0" timeOffset="181491.47">25109 12658 320 0,'33'-19'121'0,"-33"19"-95"0,45-10-8 0,-24 2-11 15,2 8-7-15,-2-6 2 16,9 6-1-16,-3-10 4 15,-6 10-3-15,-1-6 6 0,-2-4-5 16,0 2-1-16,0-3 1 16,-3 3 0-16,0-7-1 15,3 1 1-15,-6-4 2 0,2-3-2 32,-2 2-2-32,0-10 0 0,-6-5-1 15,3 2 0 1,3-3 0-16,-6-4 0 0,3-1-3 15,-9 6 2 1,6 5 1-16,0-1 2 0,-6 4 1 16,0 5 5-16,0 2-4 15,0 6 5-15,-6 3-4 0,3-1 0 16,0 6-2-16,3-1-3 16,-3 4-2-16,-3-1-3 15,6 3 2-15,-3 0 0 16,6 5 1-1,-6-5 0-15,3 6 0 0,-3 2 0 16,6-3 0-16,-3 5 0 16,0 4 0-16,0 10 2 15,0-1 0-15,0 12-3 16,3 2 2-16,-3 13 12 16,6-5-6-16,-6 0 4 15,0-3-5-15,0-2-11 16,0-3 4-16,0 0 0 0,0-5 3 15,-6-3 0-15,6-5 0 16,-3-8 2-16,0 2 1 16,3-5 3-1,0 3-3-15,0-3-6 16,0-2 1-16,-6 2-6 16,3 3 5-16,0 3 3 0,3-6 1 15,0-2 2 1,0-1-2-16,0-7 2 15,0-6 2-15,0 3-7 16,0-10 0-16,0-1 0 16,0 3 5-16,0-13 3 0,3 8-5 15,0-6 0-15,3-2-8 16,6 2 0-16,-6 1 1 0,6-1 3 16,0-2 2-16,3 8 1 15,-1-6-5-15,7 9 1 16,3-1 2-16,-6 3 3 15,3 3 0-15,0 5-1 16,-1-5-2-16,4 5 1 16,-9 0 1-16,3 0 2 15,0 0-1-15,-3 0-1 16,-3 0 1-16,-3 0 1 0,0 0-1 16,-1 0-1-1,-2 2 1-15,0 1 1 16,-6-3 5-16,0 3 6 0,3 2-9 15,0 0-5-15,0 3-2 16,-3 0-1 0,0 3 7-16,0-1 5 0,0 1-11 15,0 2-4-15,0 0 11 16,0 1 7-16,6 1-3 16,-6 1-2-16,0 3-1 15,0 2-1-15,0 3-2 16,0 2-2-16,0-2 1 15,-6 0-1-15,6-3 0 16,0-2 2-16,0-4-1 0,0-1-1 16,0-1 1-16,0-2-1 15,0-4 0-15,0 1 2 16,0-5-1-16,0 0 2 16,0-3 0-1,0 2 1-15,-6-2-11 0,6 0-5 16,-3-5-36-1,3-3-12-15,-6 0-6 16,6-5-49 0,0-8-40-16,0-3 62 15</inkml:trace>
  <inkml:trace contextRef="#ctx0" brushRef="#br0" timeOffset="181787.67">26112 12647 176 0,'-26'-16'68'0,"26"19"-52"0,9 2-3 15,-3-2-3-15,-1 2 6 16,1 3 7-16,0 0 10 16,0 0 4-16,-3 5-19 15,0 0 5-15,0 11 4 0,3 3-11 16,-6-4-1-16,0 1-9 15,0-3-2-15,0-2-2 16,0-6-2-16,0 0-2 16,0-2 1-16,0-3-1 15,0-5-2 1,0-1-17-16,0-2-7 0,-6-2-36 0,6-1-14 16</inkml:trace>
  <inkml:trace contextRef="#ctx0" brushRef="#br0" timeOffset="182044.96">26112 12459 316 0,'-20'8'121'0,"20"-3"-95"0,3-7-8 0,3 4-11 0,-6-2-9 15,0 0-2-15,0 0 3 16,3 3 0-16,-1 2 1 16,4 1 8-16,-6-1 5 0,0 0-6 15,0 1-2-15,0-6-14 16,0 0-7-16,0 0-46 16,0 0-22-16,0 0-32 15</inkml:trace>
  <inkml:trace contextRef="#ctx0" brushRef="#br0" timeOffset="183026.28">26961 11411 260 0,'-24'-23'96'0,"30"17"-75"0,-3-2-8 16,6 6-9-16,-6-1-5 0,6-2 0 15,-3 0 7-15,3 2 6 16,-6-2-6-16,6 5 8 0,-7 0 3 15,7 5-3-15,-6-2 0 16,9 7-8-16,0 3-4 16,3 11 1-16,0 0 0 15,6-3 1-15,-6 3 0 16,6-3 2-16,-4 3 1 16,-2 0-1-1,0 0 1-15,0 2-2 0,-3 11 0 16,0 5-1-16,0 9 0 15,0 7-2-15,-6 0-2 16,3-5 3-16,-1-3 0 16,-8-5 1-16,0 8 0 15,0-5 4-15,0 7 3 0,0 6-4 16,0-5-2-16,-5-3 0 16,2-3 1-16,0-2-5 15,-6-1-1-15,3 4 0 16,-6 4 2-16,-6-2-3 15,0 5-2-15,3-10 4 16,-6-1 3-16,3-7 1 16,4-8 2-16,-4-3-4 15,3-3 0-15,-3-2-3 0,6 0-1 16,-3-3 1 0,3 3 0-16,0-3-3 15,-2 0 2-15,2 1 3 0,0-4 1 16,3-2-1-16,3-3-2 15,-6-2-4-15,6-1 0 16,0-2-5-16,3 0 1 16,3-8-157 15,-9 6 9-31,6-6-7 16</inkml:trace>
  <inkml:trace contextRef="#ctx0" brushRef="#br0" timeOffset="-139496.91">15575 6525 156 0,'-11'-19'57'0,"11"14"-44"0,-6-8 5 0,6 7-1 16,0 1-15-16,6 0-3 15,-4-9-2 1,10 1-2-16,6 0 4 0,6-3-2 0,15 0 1 16,2 0 2-16,4-2 0 15,-3-1-3-15,5-4 0 16,1-1-1-16,9 0 3 16,8-3 0-16,3 4 3 15,1 1-3-15,-7 9 0 16,-2 13-1-16,-6 6 0 15,-4 7 2-15,4 3 0 16,-4 7-3-16,4-1 2 0,-3-4 1 16,-1 1 2-16,4-6-1 15,-10-3-1-15,13-7 5 16,14-6 1 0,16-10-11-16,-10-3-6 0,3-2-4 15,1-3-1 1,11 2 6-16,3 9 4 0,-11 7-1 15,-10 6 2-15,-11 5 3 16,-4 2 1-16,1 1 3 16,2 2 3-16,-8-5 29 31,8 2-19-31,4-4 0 0,2-6-7 16,7-6-3-1,-7 1-2-15,102-21-44 31,-30 28 22-31,-9-2 23 16,0 6-1-16,-27 2 17 16,9-6 8-16,-18 4 9 15,-3-1-19-15,4 0-7 16,-10 0-8-16,-9-2 0 16,1 0 4 15,112 5-7-31,-17-3-5 15,-12-5 3-15,-27-13 2 16,-15-1 1-16,-9-4 8 16,-6 2-5-16,0-16 8 15,0 3-8-15,3-18-1 0</inkml:trace>
  <inkml:trace contextRef="#ctx0" brushRef="#br0" timeOffset="-138447.81">16474 6617 64 0,'-12'3'27'0,"9"-3"-21"0,0 8 12 0,-2-6 5 15,2 1 21 17,0 2-24-32,3 1-7 15,0-1-14-15,0 0-2 16,6 3-4-16,2 5 2 15,4 1 1-15,0 4 2 16,3 6 1-16,-3 8 1 16,0 13-5-16,6 16 1 15,-9-3 4-15,-3-3 4 0,0-4 5 16,-3-6 2-16,0-6 3 16,-3-7 2-16,-3-5-5 15,0-4 1-15,3-7-7 16,-6-3-1-16,3-5 2 0,3-8 30 31,0-5-24-15,3-6-9-16,6-4-10 15,17-7-2-15,4-9 0 16,9-9 1-16,-6 3 5 16,5 3-1-16,-11 4 2 0,0 7 2 15,-3 7 0-15,2 5-3 16,-2 9 0-16,-3 7-1 15,0 5 3-15,3 9 0 16,-6 5 1-16,2 2 2 0,-5-2 3 16,0 0-2-16,-3 0 0 15,0-3-1-15,0-3-2 16,0-2 3-16,-9-3 2 16,3-2 0-16,0-3 0 15,-6-5-10-15,0-3-4 16,0 0-33-1</inkml:trace>
  <inkml:trace contextRef="#ctx0" brushRef="#br0" timeOffset="-137426.87">17662 6924 192 0,'3'0'74'0,"3"5"-58"0,-12-5-6 16,6 0-8-16,0 0-3 16,0 3 0-16,-3 0-2 15,3-1 0-15,-6 1 2 16,0 2-2-16,-6 1 1 0,-3 2 6 16,-3-1 5-16,-2-1-3 15,-1 4 2-15,6 1-3 16,0 2 0-16,3 0-6 15,-9 3 1-15,6-5-2 0,3 2-2 16,7 0 0-16,-4 3 3 16,6 0-7-16,3 0 1 15,0 0-2-15,6 0 3 16,5 0 2-16,10-3 2 16,3 0-8-16,3-2-3 15,0-3 4-15,-6-6 3 16,2-4 6-16,-2-6 2 15,-3-3 6-15,3-2 5 16,-9-6-1-16,3-7 3 16,-3-3-4-16,-9-6 1 15,0 1 4-15,2 5 4 0,-5 2-1 16,0 6 0-16,0 5 1 16,-5 3 0-1,5 3-14-15,0 10-7 16,-6 2-3-16,6 9-7 15,0 2-3-15,0 5 8 16,0 6 2-16,0 0 1 16,6-3 0-16,-1 0 2 15,-2 1 0-15,9-4-6 16,-6-2 0-16,3-3-15 16,3-2-5-16,0-3-4 15,0 0 1-15,0-3 4 16,3-5 3-16,-3-5 6 15,0-3 6-15,2-5 15 16,-2-11 7-16,0-5 12 16,-3-3 6-16,3 3-9 0,6 5-4 15,-3 5-3-15,-3 9-1 16,6 5-6-16,2 5-2 16,-5 7-2-16,3 15 1 15,3 1-2-15,-9 7-1 16,0-4 1-16,-3 0-1 15,-3-2 4-15,0-3 5 16,-6-5-5-16,6-2 0 16,-6-4-2-16,0-2 1 15,0-5 0-15,0-3 1 16,3-3-2-16,0-5-2 16,5-8-2-16,-2-8-1 15,6-7-3-15,6-4 1 16,-3 6 1-16,3 3 2 0,-18 26-4 31,33-16 4-15,-7 8 1-16,1 8 1 15,-9 5 0-15,3 3 2 16,-6 8 3-16,0 3-2 16,-3-6-4-16,0 5-2 0,2 1-3 15,1 2-1-15,6-8-27 16,3 0-10-16,6-2-33 15</inkml:trace>
  <inkml:trace contextRef="#ctx0" brushRef="#br0" timeOffset="-136836.54">18781 6892 220 0,'0'-31'82'0,"0"23"-64"0,-3 0 9 0,3 8-2 15,-6 0-15-15,0 2-6 16,3 4-9-16,-15 7-5 15,4 11 6-15,-1 18-5 0,-6-2 1 16,6 2 2-16,-3-7 1 16,3 2 3-16,3-8 1 15,12-29-19 1,0 23 4 0,3-7 1-16,6-8 0 15,-3-8 2-15,9-8 13 16,3-2 10-16,-3-9-5 15,3-5 2-15,2-5 3 0,-5-2 3 16,0 4 4-16,-3 6-5 16,3 8 1-1,-6 5-8-15,6 18-3 16,6 9-1-16,-6 10-4 16,-1 5 2-16,-14-34-4 31,30 106 5-16,-9-8 2-15,-9-16 2 16,-9-8 0-16,-6-10 2 16,-9-9 3-16,-3-2-4 15,-9-3-1-15,-2-5 2 0,-7-2-1 0,6-9 2 16,-3-7-2-16,-5-9 2 16,5-2 2-16,-6-11 5 15,6-7-2-15,-5-6 3 16,17-3-4-16,-6-5 1 15,24 16-20 17,15-42-5-32,3-3-3 15,5-16-5-15,10 3 1 16,0-6-27-16,12 4-11 16,-7 4-39-16,1 6-15 15</inkml:trace>
  <inkml:trace contextRef="#ctx0" brushRef="#br0" timeOffset="-136462.84">17457 6668 204 0,'-12'10'77'0,"15"-5"-60"0,0 6-12 0,3-3-6 16,6 2-1-16,2 4 3 15,10-4 1-15,3 6-2 16,0-5 1-16,6-3 1 0,-1-6 1 16,4-4-1-16,-6-6-2 15,5-5-6-15,4-6-4 16,3-5-23-16,0-8-9 16,5-2-29-16</inkml:trace>
  <inkml:trace contextRef="#ctx0" brushRef="#br0" timeOffset="-136254.84">18058 6458 188 0,'9'14'71'0,"3"-4"-55"0,12 11 2 15,-19-7-3-15,10 2-2 16,6 5 3-16,6 0-9 15,9-5-4-15,2 0-2 16,16 0 3-16,8-3 2 0,-5-3-40 16,6-2-19-16,-7-2-35 15</inkml:trace>
  <inkml:trace contextRef="#ctx0" brushRef="#br0" timeOffset="-135820.15">19894 6731 284 0,'27'0'107'0,"-18"-8"-83"0,-9 3 2 16,0 5-6 0,0-6-13-16,0 6-2 0,-9 6-14 15,-6-6-4-15,-9 10 6 16,-5 4-8-16,-10 7 1 0,0 8 2 16,13 5 5-16,-4 3 4 15,9 6 2-15,0-4-2 16,15-4 2-16,-6-6-1 15,15-3 0-15,9-5 0 16,6 1 0-16,15-4-7 16,5-2-4-16,4-3 2 15,-6 0 4-15,-6-2 4 16,-7-6 2-16,-5 6 3 16,0 0 3-16,-12 2 11 15,-3-5 7-15,-9 2 3 0,-9 1 2 16</inkml:trace>
  <inkml:trace contextRef="#ctx0" brushRef="#br0" timeOffset="-135661.57">19689 7281 312 0,'-42'8'115'0,"30"-2"-89"0,-2-1-32 0,5-2-21 15,6-3-26-15,-6 0-7 16,6 0-40-16,3 0-16 16</inkml:trace>
  <inkml:trace contextRef="#ctx0" brushRef="#br0" timeOffset="-135369.84">20130 7072 228 0,'3'24'85'0,"-6"-5"-66"0,0 4 1 16,3-9-4-16,0 4-14 16,0 6 0-16,0 5 0 15,0 8 1-15,3-2-1 16,5-4-8-16,4-7-1 0,6-11-4 15,6-5 0-15,6-13 1 16,3-8 1-16,-33 13 41 31,50-53-13-31,-17 3-2 16,-6-3 4 0,-6 2 0-16,-16 6-8 0,-5 6-5 15,-2 10-5-15,-16 5-5 0,-15 11 1 16,3 7-1-16,-6 12-2 15,1 7-4-15,2 5 0 16,0 1-16-16,6-1-4 16,10-2-26-16,-4-3-10 15,9-10-26 1</inkml:trace>
  <inkml:trace contextRef="#ctx0" brushRef="#br0" timeOffset="-135019.22">20091 6654 280 0,'-27'14'107'0,"9"-7"-83"0,21 30 4 16,-3-26-2-16,0-3-15 16,0 3-3-16,0-6-8 15,0-5 0-15,0-5 0 16,3-3-22-16,6-6-10 0,9-12-4 15,15-19 1-15,5-5 7 16,4-1 4-16,3 9 16 16,-1 0 7-16,-11 10 15 15,0 8 6-15,-9 8 1 16,-4 6-1-16,-2 7-10 16,0 8-4-16,-3 9-2 15,-3 7 0-15,0 11-5 16,0 7 1-16,0-2 4 0,-6-2 5 15,3-4-18-15,0-1-6 16,5-4-50-16,-2-2-23 16</inkml:trace>
  <inkml:trace contextRef="#ctx0" brushRef="#br0" timeOffset="-134816.4">20909 6271 304 0,'0'8'115'0,"0"-3"-89"0,0 5-12 0,-3-2-10 0,0 8-8 15,-8 8 2-15,-4 16-6 16,-12 18 1-16,-12 3 3 16,0 0-35-16,-8 5-14 0,-1 11-57 15</inkml:trace>
  <inkml:trace contextRef="#ctx0" brushRef="#br0" timeOffset="-130714.88">23445 6421 92 0,'3'8'35'0,"6"-8"-27"0,-9 0-2 16,3 3 36-1,6 0-22-15,-6-3-6 16,-3 0-6-16,3 2-6 16,-3-2-2-16,6 3 1 0,-6-3-1 0,0 5 0 15,0-2 0-15,0-3 0 16,0 0 0-16,3 5 2 16,-3-5-1-16,0 0-1 15,0 0 1-15,0 0-1 16,0 0 0-16,3 0 0 15,-3 0 0-15,0 0 0 16,6 3-3-16,-3-3 2 16,-3 2 1-16,3 1 0 15,0 2 0-15,-3-5 0 16,6 6 0-16,-6-6 0 16,0 0 0-16,0 5 2 15,0-2-3-15,0-3 0 0,0 0 1 16,0 0 2-1,0 0-3-15,0 0 0 16,3 2 1-16,-3-2 2 0,0 0 12 16,0 0 8-16,0 0-5 15,0 0 1-15,0 0-5 16,0 0 2-16,0 0-8 16,0 0-4-16,0 0-5 15,0 0 1-15,3 6 1 16,-3-6 0-16,0 5 4 15,0-5 2-15,0 3 6 16,0-3 5-16,0 0-3 0,0 0 0 16,-3 0-8-16,0-3-2 15,3 3 0-15,0 0 0 16,0 0-5-16,0 0 1 16,0 0-2-16,0 0 0 15,0 0 2-15,0 3 2 16,0-3-8-16,0 0-3 15,0 0 11-15,0 0 5 16,0 0-5-16,-6 0 0 16,3 0-9-16,3 0 0 15,-3-3-10-15,0 0-4 16,-3 3-31-16,0-2-12 16,0 2-21-16</inkml:trace>
  <inkml:trace contextRef="#ctx0" brushRef="#br0" timeOffset="-126978.33">16834 8054 112 0,'0'0'44'0,"0"0"-35"0,0 0 3 0,0 0-3 0,0 0 6 31,3 8 2-15,6 2 3-16,-9 1-7 15,0-8 0-15,0 2-8 16,0 0-1-16,-6 1-2 15,3-1-4-15,0-5 1 0,3 0 1 16,-5 0 2-16,2 0-1 16,0 0 2-16,0 0-2 15,3-5 2-15,-6 2 2 16,0 0 2-16,6 1 3 16,-9-1 4-16,6 0-6 15,-6 3 0-15,3-2-4 16,-3-1-3-16,0 6 0 15,3-3 1-15,-9 0-1 0,-6 2-1 16,4-2-2 0,-4 3 1-16,3 0 1 0,-6-1 0 15,3 1 0-15,6 0 0 16,-3 2-3-16,7 0 2 16</inkml:trace>
  <inkml:trace contextRef="#ctx0" brushRef="#br0" timeOffset="-126808.79">16483 8165 212 0,'-12'21'79'0,"6"-8"-61"0,0 1-5 0,6-6-7 16,-3 2-9 15</inkml:trace>
  <inkml:trace contextRef="#ctx0" brushRef="#br0" timeOffset="-126385.24">16459 8281 322 0,'3'30'1'0,"6"-7"-3"16,3 1-1-16,0-5 2 15,3-3 2-15,6-3 4 0,9-3-4 16,-4-7-1-16,1 0 2 15,0-3 3-15,-3-8-2 16,3-3 0-16,-1 1-1 16,-2-6 1-16,-3-5-2 15,0 2 2-15,3 1-2 16,-9-1-1-16,-1 0 5 16,1 4 4-16,-6-9 4 15,3 0 2-15,-9-5-8 16,6-6-4-16,-9 1-2 0,0-8-1 15,0-6 4-15,-6-5 5 16,3 0-3-16,0 0 2 16,3 11-7-16,0 0-1 15,-6 5-2-15,6 5 0 16,0 5 6-16,0 9 5 16,0 7-1-16,0 3 3 15,0 6-11-15,-3 7-4 16,0 8-1-16,0 8 3 15,3 14 1-15,0 10 1 16,3 8-3-16,-3-3 0 16,6 0-1-16,0-2 0 15,0 0 5-15,0-1 1 16,6 6 0-16,-6 3-2 16,3-3 1-16,3-8-1 0,-6-6 4 15,3-7 2 1,3-6-7-16,-6-7-4 0,2-6-17 15,4-2-6-15,3-9-19 16,3-4-6-16,12-14-39 16</inkml:trace>
  <inkml:trace contextRef="#ctx0" brushRef="#br0" timeOffset="-126164.83">17302 8065 248 0,'6'5'93'0,"0"0"-72"0,-3 3 0 15,0-3-4-15,3 6-8 0,-6 2 2 16,3 6-4-16,0 10 1 16,3 5-5-16,-6 11 0 0,0 3 1 15,0-1-5-15,0-2 1 16,0-2 2-16,0-6 1 16,0-6-8-16,0-7-4 15,0-5-11-15,0-6-2 16,0-5-24-16,0-8-8 15,3-5-40 1</inkml:trace>
  <inkml:trace contextRef="#ctx0" brushRef="#br0" timeOffset="-126002.26">17385 8012 272 0,'0'-16'104'0,"6"13"-81"0,-6 6 9 15,0-3 1-15,0 5-23 16,0-5-5-16,0 3-35 15,0 2-13-15,-6 6 22 16,3-1-27-16,3 3-9 0,0 3-34 16</inkml:trace>
  <inkml:trace contextRef="#ctx0" brushRef="#br0" timeOffset="-125138.5">17769 8332 236 0,'9'2'90'0,"-6"1"-70"0,12-6-7 0,-6 3-8 16,-3 0-3-16,3 0 1 15,-9-2-1-15,0-1 1 16,0 3 4 0,-6 0-3-16,-3-3 0 0,0-10 2 15,0 3 1-15,3-1 3 16,-6 3-1-16,3 3 2 15,3 0-4-15,-3 2-2 16,6 0-2-16,-9 1 0 16,4-1-4-16,2 3 0 15,-3 0-1-15,3 0-2 16,-3 0 3-16,6-3 0 16,-6 3 1-16,6 0 2 0,-6-2-1 15,6-1 2-15,0 3-2 16,-3 0-1-16,3 0-2 15,0 0 1-15,3 0-1 16,-6 3-2-16,6 2-11 16,0 3-2-16,0 2 14 15,0 4 11-15,6 4-3 16,-6-2 0-16,6 8-8 16,0-3 2-1,3 0 2-15,-3-2-5 16,6-1-1-16,0-2-5 15,-3-3-1-15,3 1-5 16,5-6-1-16,-17-8 14 31,27-8 4-15,0-8 5-16,0-8-3 0,-3-8 0 16,2 0 3-16,-8 1 1 15,3 2-3-15,-9 2 6 0,-9 1 5 16,-3 2-1-16,0 3 2 15,-3 5-3-15,-6 3 2 16,6 2-10-16,-3 3-3 16,3 3-2-16,0-1 0 15,3 6-5-15,0 0-1 16,0 0 0-16,0 8 4 16,0 3-1-16,0 0 1 15,3 4 2-15,6 4 2 16,-3 2-3-16,3 6 0 0,6 7 1 15,6-2 0-15,-6-8 0 16,8 5 0 0,-8-6 0-16,3 1 2 0,-3-5-1 15,3-3-1-15,-3-3 3 16,3 3 0-16,-4-3-1 16,4-2 1-16,-3-6-2 15,3 0 2-15,3 0-22 16,-6 1-9-16,3-4-13 15,2-2-4-15,-2-2-49 16,0-1-30 0,-12 0 56-16</inkml:trace>
  <inkml:trace contextRef="#ctx0" brushRef="#br0" timeOffset="-124934.05">17549 9049 324 0,'-3'29'121'0,"9"-16"-95"0,-12-18 0 0,12 5-7 0,3 0-17 16,-9 0-18-1,3-5-7-15,0 2-71 16,3-8-28-16</inkml:trace>
  <inkml:trace contextRef="#ctx0" brushRef="#br0" timeOffset="-124470.66">16406 7879 260 0,'-12'8'99'0,"12"-2"-77"0,12-25 42 31,0 16-35-31,-3-2-16 16,9 0-8-16,8-6-5 15,16 1 2-15,12-4 1 16,5 1-1-16,-2-3-8 0,5-2-1 0,13 2-8 15,5 3-3-15,-3-3 1 16,1 3 0 0,-16-1 7-16,-5-4 4 0,-1 7 6 15,-5 1 4-15,0 2-32 16,-1 0-15-16,1 5-61 16</inkml:trace>
  <inkml:trace contextRef="#ctx0" brushRef="#br0" timeOffset="-123282.82">19076 8247 236 0,'3'-16'90'0,"-3"8"-70"0,0-5-1 15,0 8-3-15,0-3-12 16,0-3-2-16,0-2-1 16,-3 0-1-16,3-3 0 15,-9 0 0-15,0 3 2 0,-6-3-8 16,-3 3-1-16,-9 2 6 15,-5 3 5-15,-1 3 2 16,6 2 2-16,-6 3 2 16,4 6 4-16,2 1-6 15,3 4-2-15,0 2-6 16,6 6 0-16,-2 5 0 0,2 7 0 16,6 1-11-16,-3 8-5 15,9 2 16-15,3-2 9 16,3-3-3-16,9-5-3 15,-3-1-2-15,6-4-1 16,9-3 0-16,8-3 0 16,7-3 2-16,9-2 1 15,2-5 1-15,-8-6 0 16,3-5 2-16,5-8 1 16,-8-8 3-16,3-5 1 15,2-13-5-15,1-9-4 16,9-7 1-16,-4-3 2 15,-8-2 0-15,-3-1 2 0,-1-39-6 16,-8 5-1 0,-30 90 0-1,30-127 0 1,-15 29 0-16,3 26 4 16,-10 20 5-16,-5 17-3 15,6 14 2-15,-9 10-5 16,0 9-11-16,0 7-2 0,-9 11 5 15,9 8 2-15,-3 13 3 16,3 24 0-16,-5 15-3 16,5-2 0-16,0-2 2 15,0 2 2-15,0 8 0 16,0 3 2-16,-3-9-2 16,0-17-1-16,0-9 1 15,-3-13 1-15,3-11 1 16,0-7 1-16,3-9-2 15,0-4 1-15,0-6 2 0,-6-11 4 16,6-10-9-16,6-13-4 16,0-6-1-16,6-8 3 15,2 3-4-15,7 3 0 16,3 2 0-16,3 9 4 16,0-4-1-16,2 17 1 15,4-1 0-15,0 11 0 16,0 8 2-16,5 5 0 0,-38-5 4 47,39 45 2-47,-6-5 2 0,-9 5-4 15,-4-3-1-15,-5 1-1 16,-9-4-2-16,3-4 1 16,0-6-1-16,-3-5 2 0,3 0-3 15,-6-6-2-15,6-5-20 16,3-2-10-16,-3-8-14 15,9-9-6-15,-4-7-57 16</inkml:trace>
  <inkml:trace contextRef="#ctx0" brushRef="#br0" timeOffset="-123061.42">20269 8107 272 0,'18'5'104'0,"0"0"-81"0,-9 3 7 0,-3 0-3 16,0 6-11-16,3 7 1 15,-3 10-8-15,0 14-3 16,-6 6-3-16,0-4 0 0,-6 1 0 16,3-6 1-16,0-5 0 15,0-5-2-15,-6-8-2 16,6-8-28-16,-6-6-11 16,9-10-212 15</inkml:trace>
  <inkml:trace contextRef="#ctx0" brushRef="#br0" timeOffset="-122880.9">20266 7953 340 0,'-11'-10'129'0,"5"18"-100"0,12 2-2 16,-6-4-6-16,0-1-15 16,0-5-1-16,0 5-27 15,0 3-13-15,0 0 18 16,0 3-63-16,0 2-22 0</inkml:trace>
  <inkml:trace contextRef="#ctx0" brushRef="#br0" timeOffset="-121838.6">20397 7596 240 0,'-23'-13'90'0,"14"5"-70"0,-6 3 4 0,3 2-5 16,6 0-15-16,-6 1-1 15,0-3-3-15,-3-1 0 16,6 1 0-16,6 0 0 0,-3-1 0 16,3 6-3-16,3-2 0 15,3 2 6-15,3-3 5 16,6 0-9-16,0-2-1 0,-3 0 7 16,3 0 4-16,0-3-2 15,3-3 1-15,3 0-5 16,-3 1-2-16,-4-1 0 15,4 6-1-15,0 2 0 16,0 1 0-16,0-1-3 16,3 3 2-16,-3 0 1 15,-3 0 2-15,0 5-3 16,-1-2 0-16,-5-3 3 16,3 5 1-16,3 1-1 15,-9-1-2-15,3 0 1 16,0 3 1-1,-3 0 3-15,0 0 0 0,-3 3 2 16,0-1-2-16,-3 1 2 16,0-3-2-1,-3 5 0-15,6-13-6 32,-9 21-1-1,-3 13 1-31,-3-2 0 15,4-5-2-15,-1-4 2 16,6-1 3-16,0-7 1 0,-479-4-1 16,961-3-8-16,-476-3-4 0,0-2-19 15,0-3-6-15,0 0-24 16,9-3-10-16,-3-2-23 16</inkml:trace>
  <inkml:trace contextRef="#ctx0" brushRef="#br0" timeOffset="-120835.56">23041 6363 104 0,'0'-2'38'0,"0"10"-29"0,3-3 30 32,-3-5-19-32,0 0-8 15,0 0-3-15,0 0 5 32,0 0-1-32,0 0-7 0,3 0-1 0,-3 0 1 15</inkml:trace>
  <inkml:trace contextRef="#ctx0" brushRef="#br0" timeOffset="-120147.3">23056 6387 236 0,'0'3'88'0,"0"2"-69"0,0-5-5 0,0 5-5 16,0-5-4-16,0 0 2 15,0 0-3-15,0 0-3 0,0 0 0 16,0 3 1-16,0 2 3 0,0 1-2 16,5-9 3-1,4 6 0-15,0 4-9 16,-6 9-3-16,3 8 1 15,0 5 2-15,0 8 4 16,0 0 4-16,0 0-2 16,0 0-2-16,-3 0 0 15,-3 0-1-15,0 3 2 16,0 3 1-16,-3-4-1 16,-3 4 1-16,6-4-2 15,-6-4 2-15,6-6-2 16,-6-8 2-16,3-3 0 15,0-7 1-15,3-3 2 16,0-5 1-16,0-3 5 16,-6-6 5-16,12-12-7 15,-6-3-1-15,0-3-12 0,0-3-3 16,3 1-2-16,6 2 2 16,6 0 2-16,-3 3 2 15,0 3-1-15,6 2 1 16,-3 2 2-16,2 1 0 15,-2 5-3-15,-3 0 0 16,3 0-1-16,0 6 3 16,6 2-2-16,-6 0 1 15,3 2 2-15,-4 9 2 0,4-3 1 16,-3 3 1 0,-3 2 0-16,0 5 2 15,-3 1-1-15,9 5 2 0,-15 7 0 16,9 1 1-1,-12-3-4-15,0 0-3 0,0-5 2 16,-3 0 2 0,3-3-2-16,0 0 0 0,0-2-3 15,0-3-1-15,0 0 1 16,0-3 0-16,3-3-3 16,-3-2 0-16,0-2-3 15,3 2 1-15,6-6-8 16,-9 1-2-16,6-3-14 15,2 0-7-15,1-5-31 16,6-3-12-16,-3 5-10 16</inkml:trace>
  <inkml:trace contextRef="#ctx0" brushRef="#br0" timeOffset="-119216.13">23966 7038 168 0,'27'8'63'0,"-21"-11"-49"0,3 1 25 16,-3 2 7-16,-3-3-8 15,0-5-2-15,3-3-18 16,-6 1-6-16,0-3-8 0,0-3-7 0,-6 2-3 16,0-1-4-16,-3 1-1 15,-3 4 3-15,-6 2 3 16,-6 5 5-16,1 3 2 15,-1 6 2-15,3 4 0 16,0 3 0-16,3 1 0 16,-6 4-7-16,10 3-2 15,2 0 2-15,-3-2 1 16,3 5 2-16,0-6 0 16,3 1 0-16,3-3 0 15,0 5-3-15,3-5 2 0,3 0 5 16,3-1 5-1,3-1-10-15,3-4-1 0,3-2 1 16,6-5 2-16,3-8 0 16,5-3 2-16,4-6-2 15,0-1 2-15,0-12 0 16,2-2 1-16,-5-5-2 16,-3-1-2-16,-3 1 3 15,-3-1 2-15,-3 6 2 16,-9 3 3-16,-6 26 26 31,12-21-18-15,-7 7-6-16,-2 6-12 0,3 3-5 15,-6 5 2-15,6 11 3 16,-6 5 1-16,3 5 2 0,6 5 0 16,-9 3-1-16,0 0-2 15,3 1-2-15,6-4-1 16,-3 0 2-16,3-2 0 15,3-5 3-15,-6-1 1 16,6-4-6-16,0-1-2 16,0-5-7-16,0-3 0 15,-1-5-10-15,4 0 0 16,3-5-27-16,3-3-10 16,-6-3-46-1</inkml:trace>
  <inkml:trace contextRef="#ctx0" brushRef="#br0" timeOffset="-118926.6">24440 6953 220 0,'9'6'82'0,"-9"-1"-64"0,5 3 11 16,1 5-1-16,-6 0-8 15,6 6-1-15,0 2-7 16,0 3-2-16,-3 0-6 16,-3-1-1-16,0 1 3 0</inkml:trace>
  <inkml:trace contextRef="#ctx0" brushRef="#br0" timeOffset="-118695.21">24499 7165 316 0,'21'-42'118'0,"-9"12"-92"0</inkml:trace>
  <inkml:trace contextRef="#ctx0" brushRef="#br0" timeOffset="-118488.76">24648 6834 320 0,'21'-24'121'0,"-12"24"-95"0,6 6-4 15,-6-4-6-15,-6 6-12 0,5 5 2 16,-2 3-3-16,3 11-2 16,0 5 0-16,-6-1 1 15,9-2-1-15,-9 1-1 16,0-4 1-16,3-2-4 0,6-3 2 16,-6-5-15-16,3 0-4 15,6-3-23-15,3-2-10 0,2-4-67 16</inkml:trace>
  <inkml:trace contextRef="#ctx0" brushRef="#br0" timeOffset="-118000.54">25315 6750 272 0,'0'2'104'0,"0"1"-81"0,-3 13 3 16,3-11-10-1,-3 11-14-15,-18-3-5 16,3 6-2-16,-3 4 3 16,-3 9 3-16,4 5 2 0,-4-2-1 0,3-1-2 15,3 0 1-15,3-4-1 16,3-7 0-16,0 1 0 16,3-3 0-16,6-2 2 15,1-6-14-15,2-2-5 16,5-3-2-16,4-3 1 15,-3-10 5-15,6 2 6 16,6-13-1-16,-3-2 1 16,3-12 1-16,6-4 4 15,2-3 1-15,1 3 3 16,0-1 12-16,-6 3 6 16,3 3 5-16,-9 3 4 15,-15 26 29 1,6-13-34-1,-6 7-12-15,-3 9-10 16,-9 8-6-16,6 12 0 16,-12 7 3-16,6 7 0 15,6 0-2-15,3 0 2 0,3-6-1 16,6 4 0-16,3-1 4 16,9 3 1-16,-6 6-4 15,3 15-1-15,2-3-2 16,-8 1 0-16,3-3 5 15,-3-3 1-15,-9-50 2 32,-3 77 2-17,-3-6 1-15,-6-5-3 0,-3-10-3 16,-11-8 2-16,-1-9 0 16,-3-4-1-16,-3-9 14 0,4-5 6 15,2-5-10-15,-9-8-5 16,6-5 0-1,4-11 2-15,-7-11 0 0,6-10 0 16,9 0-12-16,0-5-5 16,9-3-5-16,12 2 0 15,3-10 7-15,6-2 5 16,6-6 0-16,9 0 0 16,12 0 1-16,-1 5 2 15,13 1-1-15,-4 7-1 16,-2 6-6-16,-3 4-1 0,-7 7-2 15,-5 4 3-15,-3 3-20 16,-6 3-11-16,-21 13-229 31</inkml:trace>
  <inkml:trace contextRef="#ctx0" brushRef="#br0" timeOffset="-117396.64">23898 6517 228 0,'-12'-3'85'0,"21"16"-66"0,-9 1-3 0,0-7-5 15</inkml:trace>
  <inkml:trace contextRef="#ctx0" brushRef="#br0" timeOffset="-117028.27">23895 6572 355 0,'3'16'-4'16,"0"3"2"-16,6-3 1 15,3-1 3-15,3-1 8 0,-1-4 3 16,4-2 2-16,0-3 1 15,3-2-8-15,0-6-3 0,3-2 1 16,2-8 1-16,-2-6-1 16,3-2 1-16,3 0-6 15,-3-3-1-15,-4 6-5 16,1 2 1-16,-12 3-16 31,6 5 11-31,-9-3-9 16,3 3 10-16,-12 0-26 15,3 3 19-15,-3 2-16 0,0-2-54 16,-3 0-27-16,-3 5 53 16,0-6 29-16</inkml:trace>
  <inkml:trace contextRef="#ctx0" brushRef="#br0" timeOffset="-116802.36">24380 6435 284 0,'-3'-27'107'0,"3"27"-83"0,12 3 4 0,-6 0-2 15,0-1-17-15,3 1-7 16,3-1-2-16</inkml:trace>
  <inkml:trace contextRef="#ctx0" brushRef="#br0" timeOffset="-116544.5">24621 6419 340 0,'27'-3'126'0,"0"3"-98"0,3 0-8 0,-10 0-8 0,7 0-9 16,12-2 1-16,-9 2-5 16,5 0 1-16,-5 0 0 15,-3 0 0-15,-3 0 2 0,0 5-8 16,-10 0-3-16,1-5-15 16,-3 0-7-16,-3 5-28 15,-3 3-10-15,-6 8-41 16</inkml:trace>
  <inkml:trace contextRef="#ctx0" brushRef="#br0" timeOffset="-114967.95">26309 6720 252 0,'3'-5'93'0,"-3"0"-72"0,0 2 11 0,0 3 1 16,0 0-12-16,-3 0-1 16,0 0-15-16,-6-2-5 15,-3 2 0-15,-3 0-6 0,-6 0 0 0,1 0-6 16,-4 0 0-16,-3 0-3 16,0 2 0-16,0 3 14 15,-2 3 8-15,2 0-3 16,6 0-2-16,3 0-12 15,3 0-4-15,3 0 7 16,6 3 3-16,-6-3 15 16,12 0 7-16,6 2-27 15,6 1-12-15,6 2 7 16,-3 3 5-16,12 2 1 16,12-2 3-16,-7 5 5 15,1-2 4-15,-6 5 1 16,0-3 0-16,-4 3 12 15,-5-3 6-15,-3 0-18 0,-3 0-9 16,-3-2 14-16,-9-1 9 16,-3-2-3-16,-9 0-1 15,-3-3-2-15,-6 0 1 16,-2-2 2 0,2-3-1-16,-9 0-1 0,3-3-1 15,6 1-7-15,-2-4-4 16,-4 1-1-16,9-1-1 15,3-2-5-15,3 0-1 16,12 0-70 15,-6-2 6-31,-3-1 1 16,6 1-22-16,3-1-7 16,12 0 32-16,0 1 18 0</inkml:trace>
  <inkml:trace contextRef="#ctx0" brushRef="#br0" timeOffset="-114438.83">26660 6935 252 0,'-3'5'93'0,"3"-2"-72"0,-6 5 7 15,6 0-2-15,0-3-19 16,-6 3-3-16,6 2-14 0,-9 4-4 15,3 4 7-15,0 1 3 0,3 2 6 16,0 0-1-16,3 0-1 16,6 0 3-16,3 0 2 15,6 1 0-15,0-4 2 16,6 1-6-16,3-3-3 16,-3-1-6-16,2-7-2 15,4-5 11-15,0-6 9 16,6-5-12-16,-6-7-2 15,5-1 12-15,-2 0 8 16,-3-11-1-16,-9 1 0 16,3-1-3-16,-10-4 2 15,-8 2-1-15,-12-1 0 0,4 4-7 16,-13 0-4-16,3 4-4 16,-3 4-1-1,-9 2-3-15,0 8 1 16,-8 0 3-16,8 8 1 0,-9 3 1 15,-3 2 2-15,10 6-3 16,-7-3-2-16,6 2 2 16,9 1 2-16,3-3 0 15,-5 0 2-15,11-3-13 16,3-5-6-16,3 0-27 16,3-3-12-16,3-5-40 15,9-5-39 1,3-3 47-16</inkml:trace>
  <inkml:trace contextRef="#ctx0" brushRef="#br0" timeOffset="-113988.95">26321 6850 260 0,'-24'11'99'0,"21"-3"-77"0,36-22 18 0,-24 9 4 16,0 2-10-16,-3 1-2 15,5-6-21-15,-2-3-6 16,3-5-4-16,3-2-4 0,9-6 0 0,-3-10-3 16,12-3-1-16,-7-6 6 15,13-2 5-15,0 0-7 16,-6 6-2-16,2 2 5 15,-2 5 1-15,-6 5-2 16,-6 6 1-16,-1 3-2 16,-2 7-2-16,0 6 3 15,-3 0 2-15,-3 10 0 16,3 0-1-16,0 8 1 16,-3 3-1-16,0 0 2 15,2 5 1-15,-5 0-1 16,0-2 1-16,0-3-2 15,0 0-1-15,-9-16-61 32,12 10 0-32,3 1-4 15,0-8-46 1,-3-1-19-16</inkml:trace>
  <inkml:trace contextRef="#ctx0" brushRef="#br0" timeOffset="-113658.2">27267 6178 228 0,'6'-13'85'0,"-6"8"-66"0,9 2 19 0,-6 3 3 0,3 0-6 15,-6 0 4 1,6 16-15-16,3 2-14 15,-9-2-8-15,0 5-3 0,0 3-1 16,-9 3-2-16,3 4 3 16,0-4 0-16,0 2 1 15,0-3 0-15,0-2-5 16,3-5 1-16,-6-1-11 16,6 1-3-16,-5-1-11 15,5-5 7 1,3 1 3-16,0-4-5 15,0-4-1-15,3-6-53 16</inkml:trace>
  <inkml:trace contextRef="#ctx0" brushRef="#br0" timeOffset="-111619.32">23353 7969 124 0,'15'3'46'0,"-6"-3"-35"0,6 3 14 15,-12-1 4-15,6 1-10 16,3-3-1-16,-3 0-8 16,0 0-4-16,2 0-3 15,1 0-3-15,0 0 3 0,-6-3-2 16,0 3 2-16,0-2 0 15,3-1 1-15,-9-2 11 16,3 2 5-16,-3-5-2 16,-3 0 0-16,0-2-4 15,-9-1-1-15,0 0-7 0,0-2-4 16,-3 8-1-16,-8 0 1 16,2 2-1-16,0 3-1 15,-3 10-2-15,0 1-1 16,4 5 2-16,-1 2 2 15,0 1-5-15,3 2 1 16,-3 0 5-16,3 0 6 16,3 1-9-16,-2 1-1 15,2-1-1-15,9 1-2 16,-6-1 4-16,6 1 2 16,3-4-2-16,6 2 0 15,3-2 5-15,6-4 2 16,-3-1-5-16,9-9 0 0,-4-5-1 15,1-8 0-15,6-5 4 16,-3-6 5-16,6-2-3 16,3-3 2-16,8-5-5 15,4 3-2-15,-6-3 0 16,-1 0 1-16,-11 5 1 16,-3 0 10-1,-3 3 3-15,-3 5 4 16,-12 8 4-1,0 11-9-15,0 5-12 16,-9 5-4-16,3 3-3 16,-6 5 2-16,3 3 1 15,6 2 1-15,-6 6 0 16,6 5 2-16,0 5-1 16,-3 11-1-16,3-5 1 0,3 2-1 15,0-2 0-15,-3-6 0 16,3 3 0-16,-5-3 2 15,-1-2-1-15,-6-3 2 16,9-3 0-16,-9-4 1 16,3-7-2-16,-6-4 1 15,0-6 2-15,3-5 2 16,-9-3-3-16,3-7-3 16,-2-4 0-16,2-4-1 15,3-1 2-15,-9-2 1 16,12 0-10-16,0-3-3 15,9 3 3-15,-9-1 1 16,12-1-1-16,-3-7 0 16,3 1 1-16,3 3 4 0,3-3-1 15,3-3 1 1,0-3 0-16,6 1 0 0,-3-3 0 16,6 5-2-16,3 0 3 15,0 6 2-15,2-1-2 16,4 6-2-16,6 0-3 15,0-1 1-15,-1 6 5 16,-8 3 2-16,3 0 0 16,-6 0 1-16,0-1-2 0,2 1 2 15,-8 0-4 1,3-1 0-16,0-2 1 0,-3 3 2 16,-3-3 1-16,0 3 3 15,0-6-3 1,-6 6 0-16,3-6 3 15,2-2 1-15,-5 5-3 0,3-2-1 16,3-4-3-16,-6-1-3 16,3 7 2-1,3-3 2-15,-6 0 0 0,0 4-1 16,0 1-2-16,0 1 1 16,-3 0 3-16,-3 2 1 15,0 0 1-15,0-2 2 16,0 2-5-16,-3-2-1 0,3 0-2 15,-6 0-2-15,3-3-6 16,0 2-2-16,3-4 7 16,0 7 2-16,0-2 0 15,0 2 0-15,0 3 6 16,0 0 5-16,0 0 2 16,0 0 2-16,0 0-9 15,0 3-1-15,0-3-4 16,0 0-2-16,3 5 3 15,-3-5 2-15,3 3 4 16,-3 2 2-16,6 0-3 16,-6 3-3-16,3 3 2 15,0 2 0-15,-3 3-1 16,3 2 1-16,-3 12-2 16,0-1 2-16,0 8-2 15,0-6-1-15,0-4-6 0,0-3-1 16,0-6 9-16,-3-4 6 15,0-4-3-15,0-5-1 16,3-5-20-16,-6-5-7 16,3-5-32-16,0 2-13 15</inkml:trace>
  <inkml:trace contextRef="#ctx0" brushRef="#br0" timeOffset="-111396.42">23749 7916 296 0,'-6'-37'110'0,"6"37"-86"0,0 0 11 16,0 11-1 0,0-3-17-16,-3 2-4 0,3 4-11 15,-9-4-3-15,6 6 0 16,-9-3-16-16,12-2-5 0,0-11-229 31,12 5 127-15,0-7 45-16</inkml:trace>
  <inkml:trace contextRef="#ctx0" brushRef="#br0" timeOffset="-110629.09">24264 8067 140 0,'3'5'55'0,"-3"1"-43"0,-3-1 19 0,3-5 7 16,-3 3 3-16,3-1 3 16,-9 1-11-16,3-3-5 15,-3 0-3 17,-9-5-17-32,0 2-4 15,1 0-5-15,2 1-1 16,3 2 0-16,-3 2 0 0,3 1 2 15,0 2-3-15,0 1 2 0,0 2-1 16,3-1-2-16,3 4 0 16,3 0 0-16,-2 5 3 15,2-3 0-15,3 3-2 16,3 0 0-16,2-1-1 16,-2-1 3-16,3-1-7 15,0-3-2-15,0 1 3 16,3-6 4-16,3-2 2 15,-6-6 1-15,6-5 4 16,0-2 2-16,3-3-2 16,3-6-3-16,2 1 0 15,1-1-1-15,3 0-3 16,-6-2 0-16,3 3 6 16,-6 2 5-16,-3 0 5 15,0 3 2-15,-7 2-2 0,4 1 0 16,-3 4 8-1,0 4-12-15,0-1-2 16,-6 3-4-16,0 0-3 16,6 5-2-16,-6 3 1 15,3 0 1-15,-3 3 2 16,0-1-1-16,0 1-1 16,0 0 1-16,0 2-1 15,3-3-3-15,6 6 2 16,-3 0-1-16,6 3 0 15,3-1 4-15,-3 1 1 16,6 4-1-16,-4 1-2 16,-2 0 1-16,3 0-1 0,0 0 2 15,0-8 1 1,-3-3-1-16,0 3 1 0,0-3-4 16,0-2 0-16,0-4 1 15,-6 1 2-15,2-8-1 16,4 6 2-16,-12-6-59 31,12 2-7-15,-6-2-5-16,0-2-42 15</inkml:trace>
  <inkml:trace contextRef="#ctx0" brushRef="#br0" timeOffset="-110134.04">24276 8033 148 0,'0'-8'57'0,"0"0"-44"0,0 3 12 0,0 2 1 0,3-2-3 16,3-1 0-16,-6 1-12 15,6 0-4-15,3-1-5 16,-6 1-2-16,0 3 3 0,-3-1-4 16,0 0 0-16,0-2 3 15,0 2 3-15,-3-2 4 16,0 2 2-16,-6-2-1 15,3 0-1-15,-6-3 3 16,0 5 5-16,-3-2-9 16,3 8-4-16,-3 2-3 15,-5 5-1-15,2 4 0 16,-6 2 0-16,3 2-3 16,0 1 0-16,-3-1-1 15,-8 1 3-15,2-3 2 0,6-3 2 16,6-5-8-16,0 0-2 15,3 0-9-15,4-3-3 16,5 0-45 0,-3-2-62-16,9-3 24 15</inkml:trace>
  <inkml:trace contextRef="#ctx0" brushRef="#br0" timeOffset="-109652.32">24702 7244 288 0,'0'-5'107'0,"11"5"-83"0,-11 11 24 31,-11-3-27-31,-1-1-10 16,-3 7-7-16,0 4-4 15,-3 6-2-15,0 0 1 16,3 8 1-16,-3 2-3 0,1-2 0 16,2-3 2-16,-6 0 0 15,6-8-2-15,0 0 2 16,3-5-1-16,3-5-2 15,3-3-11-15,3-3-2 16,-3-5-27-16,6 0-12 16</inkml:trace>
  <inkml:trace contextRef="#ctx0" brushRef="#br0" timeOffset="-109189.68">25845 7580 284 0,'0'-10'107'0,"0"7"-83"16,0 3 8-16,0 0-2 15,0 5-16-15,0 1-3 0</inkml:trace>
  <inkml:trace contextRef="#ctx0" brushRef="#br0" timeOffset="-108984.22">25830 7752 312 0,'6'69'118'0,"-6"-69"-92"0,6 103-5 31,-6-26-13-15,3-19-9-16,0 16-8 16,-3-8-2-16,5-13-5 15,-5-10-1-15,0-9 10 16,0-7-30-16,0-9-11 0,0-7-58 15</inkml:trace>
  <inkml:trace contextRef="#ctx0" brushRef="#br0" timeOffset="-108705.95">25353 8109 336 0,'-6'6'126'0,"6"-9"-98"0,3 11-5 0,-3-3-9 16,9-5-11-16,-6-2-2 15,9-1 0-15,12-5-1 0,12 3 0 16,8-3 0-16,10 0 2 0,11 0-1 16,-2 0 2-16,0-5-4 15,-10-3 0-15,-2 3-4 16,2 0 1-16,-8 2-3 15,0 0 2-15,-1 3 1 16,-5 0 2-16,3 1-4 16,-13 1 2-16,-2 1-11 15,-12 5-6-15,0-3-10 16,-6 3-4-16,-9 0-10 16,0 6-4-16,-9 2-46 15</inkml:trace>
  <inkml:trace contextRef="#ctx0" brushRef="#br0" timeOffset="-107505.95">26333 8157 272 0,'6'-10'101'0,"0"10"-78"0,-6-19 4 16,3 14-1-16,-3 5 5 31,11 8-21-15,1 8-7-16,-6-3-3 15,3 11-1-15,-6 2 1 16,6 8 0-16,-6 3 0 16,0-2 2-16,3-6 1 0,-6 0-4 15,0-5 1-15,0-3 2 0,0-5 1 16,0-3-1-16,3-2-2 16,-3-3 1-16,0 0-1 15,0-8-3-15,0 5 0 16,0-5 2-16,0 0 2 15,0-3 4-15,0-5 2 16,0-2-3-16,0-11-1 16,0-6-3-16,0-5-1 15,3 1-1-15,3-1-2 16,-6 32 0 15,9-42 0-31,9 4 3 16,-6 7-2-16,-3 4-1 0,3 3 3 15,-1 3 0-15,1 5 1 16,0 1 0-16,-3 4 0 0,0 3 0 16,0 3 2-16,0-1-6 15,-3 4 1-15,0 2 3 16,3 0 2-16,-3 0-3 16,6 0-1-16,-12 0-6 31,15 2-5-16,-4-2-1-15,4-2-11 16,0-1-2-16,-3 1-9 16,3-1-5-16,-3-2-58 15,3-3-25-15</inkml:trace>
  <inkml:trace contextRef="#ctx0" brushRef="#br0" timeOffset="-107218.66">26907 8059 248 0,'3'16'93'0,"6"-19"-72"0,-6 22 5 0,3-11-1 16,-3 8-12-16,3 10 0 16,-6-10-7-16,0 5-4 0,6 6-1 15,-6 7 1-15,6 3 1 0,0-2-4 16,-3-1 1-16,6-5 2 15,-6-5 1-15,0 0 1 16,0-6 0-16,-3-2-5 16,6-5 1-16,-6-1-9 15,0-4-2-15,0-6-25 16,-6 0-11-16,3-3-64 16</inkml:trace>
  <inkml:trace contextRef="#ctx0" brushRef="#br0" timeOffset="-106990.27">26907 7914 272 0,'-12'-6'104'0,"12"4"-81"0,-3 4 49 31,6 1-39-31,-3 0-18 16,0-3-83 15,9 2-29-31,-3-2-13 16,12 0 14-16,-3-2 9 15</inkml:trace>
  <inkml:trace contextRef="#ctx0" brushRef="#br0" timeOffset="-106179.88">26806 8871 260 0,'0'-2'99'0,"6"4"-77"0,-6-4 2 16,0 2-2-16,3-3-16 16,0 1-6-16,-3 2-11 15,0 0-6-15,9 2 9 16,-6 1-10-16,6 2 0 0,-3 0 1 15,0 1 2-15,-6-6 29 32,15-8-8-17,-4 0 1-15,-5-5-2 0,0-1 1 16,0 1-3-16,-3 3-2 16,3-4 0-16,-6 9 7 0,0 0 5 15,0 7-2-15,-6 9-1 16,0 2-6-16,3 0-1 15,-6 3-1-15,6 0-2 16,-3-3 3-16,3-2 0 16,1-3-4-16,2-3-1 15,0-5-19-15,5-2-9 16,-5 2-176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19:46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7 773 919 0 0,'-1'-2'4092'0'0,"0"-1"-3442"0"0,0 1 1 0 0,0-1-1 0 0,1 1 0 0 0,-1-1 0 0 0,0 0 0 0 0,1 1 0 0 0,0-1 0 0 0,-1-3 0 0 0,2 4-163 0 0,4-8 883 0 0,-3 8-1203 0 0,0 0 1 0 0,1 1-1 0 0,-1-1 0 0 0,1 1 0 0 0,-1 0 0 0 0,1-1 0 0 0,0 1 0 0 0,5-1 0 0 0,-7 2 9 0 0,20 6 304 0 0,-13-5-329 0 0,1 0 1 0 0,-1-1-1 0 0,1 0 0 0 0,-1 0 0 0 0,1-1 0 0 0,-1 0 1 0 0,0 0-1 0 0,1-1 0 0 0,14-5 0 0 0,-10 4 46 0 0,0 0 0 0 0,0 1 0 0 0,1 0 1 0 0,-1 1-1 0 0,24 2 0 0 0,63 12 196 0 0,6 1-179 0 0,-90-13-140 0 0,109 1 614 0 0,-42-8-287 0 0,65 0-94 0 0,-117 7-280 0 0,-4 1 11 0 0,0-2 0 0 0,35-3-1 0 0,60-5 27 0 0,-116 7-64 0 0,-3 1 0 0 0,-1 0 0 0 0,1 0 0 0 0,-1 0 0 0 0,1 0 0 0 0,-1 1 0 0 0,0-1 0 0 0,1 1 0 0 0,4 1 0 0 0,27 5 0 0 0,0 1 0 0 0,-24-6 0 0 0,2-3 11 0 0,-1 0 42 0 0,1 0 1 0 0,1-1-44 0 0,3-1-10 0 0,-13 3 0 0 0,12 2 0 0 0,-3 0 0 0 0,-1 0 0 0 0,1 0 0 0 0,0 0 0 0 0,0 0 0 0 0,-2-2 0 0 0,1 3 0 0 0,-7-1 0 0 0,-3-2 0 0 0,0 0 0 0 0,-1 0 0 0 0,1 0 0 0 0,0 0 0 0 0,0 1-1 0 0,0-1 1 0 0,-1 0 0 0 0,1 1 0 0 0,0-1 0 0 0,0 0 0 0 0,-1 1 0 0 0,1-1 0 0 0,0 1 0 0 0,-1-1-1 0 0,1 1 1 0 0,1 1 0 0 0,6 8 13 0 0,-8-11-6 0 0,1 1-1 0 0,-1 0 1 0 0,1 0 0 0 0,0-1-1 0 0,-1 1 1 0 0,1 0 0 0 0,-1-1-1 0 0,1 1 1 0 0,-1-1 0 0 0,1 1-1 0 0,-1-1 1 0 0,1 1 0 0 0,-1 0-1 0 0,0-1 1 0 0,1 0 0 0 0,5-7 3 0 0,-1-2-10 0 0,1 0 0 0 0,-2-1 0 0 0,1 1 0 0 0,-2-1 0 0 0,5-17 0 0 0,-4 13 0 0 0,3-20 37 0 0,6-58-1 0 0,-8 47-45 0 0,-3 10 9 0 0,-1-1 0 0 0,-4-43 0 0 0,1 43 0 0 0,1 1 0 0 0,4-40 0 0 0,0 52-70 0 0,0 0-1 0 0,2 1 1 0 0,1 0 0 0 0,10-29-1 0 0,-4 26-147 0 0,-12 25 164 0 0,-1 2-734 0 0,-5 4 776 0 0,0-1 12 0 0,-2 0 0 0 0,-7-1 0 0 0,13-1 0 0 0,1-2 0 0 0,0 0 0 0 0,0 1 0 0 0,0-1 0 0 0,0 0 0 0 0,0 1 0 0 0,1-1 0 0 0,-1 0 0 0 0,0 0 0 0 0,0 0 0 0 0,0 0 0 0 0,0 0 0 0 0,0 0 0 0 0,0 0 0 0 0,0 0 0 0 0,-2 0 0 0 0,0-1 0 0 0,-6 1 0 0 0,1-1 0 0 0,-1 2 0 0 0,1-1 0 0 0,-11 2 0 0 0,-102 34-288 0 0,114-33 245 0 0,-25 0 6 0 0,5-5-3 0 0,26 2-161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19:47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36 5063 0 0,'-30'-35'6095'0'0,"25"34"-4609"0"0,3 1-2 0 0,1 7-1598 0 0,1-1 166 0 0,-1 0 0 0 0,1 0 1 0 0,1 1-1 0 0,0-1 0 0 0,-1 0 1 0 0,2 0-1 0 0,3 12 0 0 0,1 9-6 0 0,21 120 72 0 0,13 79 69 0 0,5 125-123 0 0,-11-146-64 0 0,-7-43 0 0 0,-26-155 9 0 0,6 40 271 0 0,1-1-1 0 0,25 81 1 0 0,-27-110 244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19:47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30 9071 0 0,'-6'-6'816'0'0,"-2"-1"-672"0"0,-12-10 3718 0 0,19 18-3788 0 0,0 0 0 0 0,0 0 1 0 0,0 0-1 0 0,0 0 1 0 0,0 0-1 0 0,0 0 0 0 0,0 0 1 0 0,0 1-1 0 0,0-1 1 0 0,1 0-1 0 0,-1 0 0 0 0,0 1 1 0 0,1-1-1 0 0,-2 3 1 0 0,-3 21-67 0 0,4-23 41 0 0,-3 28-14 0 0,1 1 0 0 0,3 52 0 0 0,11 61 225 0 0,92 652 1460 0 0,-75-530-77 0 0,-27-201-1384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02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1395 8663 0 0,'-27'-22'799'0'0,"18"16"-544"0"0,0 0 1 0 0,1-1-1 0 0,0 0 0 0 0,1-1 1 0 0,-1 0-1 0 0,1 0 1 0 0,1 0-1 0 0,-9-14 1 0 0,11 14 190 0 0,-5-11 443 0 0,0 1-1 0 0,-19-25 1495 0 0,35 56-2199 0 0,-3-5-109 0 0,1 0-1 0 0,0-1 0 0 0,1 0 1 0 0,12 13-1 0 0,-14-16-33 0 0,0-1-1 0 0,0 0 1 0 0,1 0-1 0 0,-1 0 1 0 0,1 0-1 0 0,0-1 1 0 0,0 0-1 0 0,0 0 1 0 0,9 3 0 0 0,19 1 265 0 0,0-2 0 0 0,0 0 0 0 0,45-3 1 0 0,18 3 186 0 0,9 9-249 0 0,125 32-1 0 0,-125-23-234 0 0,-70-16 33 0 0,0-1 0 0 0,67-1 0 0 0,73-13 547 0 0,-88 2-56 0 0,114-9 586 0 0,18-2-479 0 0,-148 15-552 0 0,76 7 1 0 0,-34 7-56 0 0,89 5-2 0 0,-144-13-28 0 0,124 3 33 0 0,-141-7-28 0 0,1-2 1 0 0,57-11-1 0 0,394-59 296 0 0,-397 68-276 0 0,121 10 0 0 0,-125 0-20 0 0,244-15-8 0 0,-167 1 0 0 0,-127 9 0 0 0,0 2 0 0 0,43 8 0 0 0,-49-4 7 0 0,0 1 22 0 0,71 3-1 0 0,-94-10-8 0 0,0 0-1 0 0,0-1 1 0 0,1-1-1 0 0,-1 0 1 0 0,23-8-1 0 0,-32 8 2 0 0,0 1-1 0 0,-1-1 1 0 0,1 0-1 0 0,-1 0 1 0 0,1-1-1 0 0,-1 1 1 0 0,0-1-1 0 0,0 1 1 0 0,0-1-1 0 0,0 0 1 0 0,-1 0-1 0 0,1 0 1 0 0,-1 0-1 0 0,0-1 0 0 0,3-4 1 0 0,-1 0-23 0 0,6-9 55 0 0,4-11 11 0 0,-8 14-50 0 0,0 1 0 0 0,-2-1 0 0 0,0 0-1 0 0,0-1 1 0 0,-1 1 0 0 0,-1 0 0 0 0,0-1 0 0 0,-1 0-1 0 0,-2-24 1 0 0,-3-9 73 0 0,-17-74 0 0 0,18 103-82 0 0,-5-18-34 0 0,-1 0-1 0 0,-2 1 0 0 0,-1 1 0 0 0,-21-42 0 0 0,24 56 31 0 0,7 16-24 0 0,0 0 0 0 0,0 0 0 0 0,-1 0 0 0 0,0 0 0 0 0,0 0 0 0 0,-4-4 0 0 0,-49-58-105 0 0,30 38 109 0 0,-30-31-98 0 0,48 54 101 0 0,1 0 0 0 0,-1 1-1 0 0,0-1 1 0 0,0 1 0 0 0,0 1 0 0 0,-15-7 0 0 0,-18-1-287 0 0,-1 1 0 0 0,-83-10 0 0 0,60 12 123 0 0,1 0 124 0 0,-118-25 26 0 0,-254-76 30 0 0,209 71 4 0 0,-1 18-49 0 0,3 1-54 0 0,-106-9 86 0 0,15 1 14 0 0,-279-6-65 0 0,39 56 4 0 0,286 13-61 0 0,61-6-31 0 0,151-23 137 0 0,-111 14-53 0 0,142-16 68 0 0,17-3 0 0 0,-1 0 0 0 0,1 1 0 0 0,0 0 0 0 0,0 1 0 0 0,0 0 0 0 0,1 1 0 0 0,-1-1 0 0 0,-9 7 0 0 0,11-4 0 0 0,3 3 0 0 0,4-4-10 0 0,1-1-1 0 0,-1 1 0 0 0,1-1 1 0 0,0 1-1 0 0,0-1 0 0 0,0 1 1 0 0,0 0-1 0 0,1-1 1 0 0,0 1-1 0 0,2 7 0 0 0,4 7-53 0 0,10 22 0 0 0,-7-20 48 0 0,13 37-95 0 0,20 75 0 0 0,-33-95 110 0 0,-3 1 0 0 0,-1 0-1 0 0,2 43 1 0 0,-18 252 1 0 0,8-316 0 0 0,-1 11 0 0 0,3 52 0 0 0,0-73 0 0 0,1-1 0 0 0,0 1 0 0 0,0-1 0 0 0,1 1 0 0 0,0-1 0 0 0,0 0 0 0 0,1 0 0 0 0,0 0 0 0 0,0 0 0 0 0,1-1 0 0 0,-1 1 0 0 0,7 7 0 0 0,-7-11-3 0 0,0-1-1 0 0,0 1 1 0 0,0-1-1 0 0,0 0 1 0 0,0 0-1 0 0,0 0 1 0 0,1 0-1 0 0,-1-1 1 0 0,1 0-1 0 0,-1 1 0 0 0,1-1 1 0 0,-1 0-1 0 0,1 0 1 0 0,0-1-1 0 0,0 1 1 0 0,-1-1-1 0 0,1 0 1 0 0,0 0-1 0 0,4-1 1 0 0,9 0-102 0 0,1-2 1 0 0,30-7-1 0 0,-38 7 9 0 0,73-23-1841 0 0,-35 8-4838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1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4551 1 1920,'-2'4'652,"4"-8"-216,-2 4-324,-9 6-133,9-6 94,0 0-46,0 0 0,-1 0 1,1 0-1,0 0 1,0 0-1,-1 0 0,1-1 1,0 1-1,0 0 1,-1 0-1,1 0 0,0 0 1,0 0-1,-1 0 1,1 0-1,0 0 0,0 0 1,-1 1-1,1-1 1,0 0-1,0 0 0,-1 0 1,1 0-1,0 0 1,0 0-1,0 0 0,-1 1 1,1-1-1,0 0 1,0 0-1,0 0 0,-1 0 1,1 1-1,0-1 1,0 0-1,0 0 0,0 0 1,0 1-1,0-1 1,0 0-1,-1 0 0,1 1 1,0-1-1,0 0 1,0 0-1,0 1 0,0-1 1,0 0-1,0 0 1,0 1-1,0-1 0,0 0 1,0 1-28,-1 3 131,1-4-112,-1 0 0,0 0 0,1 0 0,-1 0 1,1 0-1,-1 1 0,1-1 0,0 0 0,-1 0 0,1 0 1,-1 1-1,1-1 0,-1 0 0,1 1 0,-1-1 0,1 0 1,0 1-1,-1-1 0,1 0 0,0 1 0,-1-1 0,1 1 1,0-1-1,0 1 0,-1-1 0,1 1-19,0 2 0,3 12 14,-1 0 0,-1 0 0,-1 0 0,0 1 0,-1 4-14,0 10 127,1-29-233,0 18-54,0 37 204,-4 146-104,3-160 18,1 8 42,0-10 42,2-14-77,0-1 0,2 0 0,2 8 35,-1-8-11,-1 0-1,-1 1 1,-1 7 11,-2 147 198,-5-140 116,0-10-250,4-24-59,0 0 1,0-1-1,0 1 0,-1-1 0,-1 3-5,-5 19 1,6-3 22,0-1 0,2 15-23,0-26 12,0-12-9,0 0-1,0 0 0,0 0 0,0 0 0,0 0 0,0 0 0,0 0 0,0 0 0,0 0 0,0 0 0,0 0 0,0 0 0,0 0 1,0 0-1,0 0 0,0 0 0,0 0 0,0 0 0,0 0 0,0 1 0,0-1 0,0 0 0,-1 0 0,1 0 0,0 0 0,0 0 0,0 0 1,0 0-1,0 0 0,0 0 0,0 0 0,0 0 0,0 0 0,0 0 0,0 0 0,0 0 0,0 0 0,0 0 0,0 0 0,0 0 1,0 0-1,0 0 0,-1 0 0,1 0 0,0 0 0,0 0 0,0 0 0,0 0 0,0-1 0,0 1 0,0 0 0,0 0 0,0 0 0,0 0 1,0 0-1,0 0 0,0 0 0,0 0 0,0 0 0,0 0 0,0 0 0,0 0 0,0 0 0,0 0 0,0 0 0,0 0 0,0 0 1,0 0-1,0 0 0,0-1-2,-3-5 153,-1-304 348,3 126-1157,19-144 656,-13 233 430,-5-14-430,0 56-264,0 52 194,0 1 44,0 0 68,0 0 6,0 0 27,0 0-22,0 0 22,1 20 48,10 9-449,-10-28 268,-1-1 63,0 0-26,0 0 5,0 0 80,0 0 69,0 0-37,0 0-32,0 0 80,0 0 16,0 0-112,0 0-85,-9-8-123,1 5 272,8 2-94,0 1 0,-1 0 0,1-1 0,0 1 0,-1 0-1,1-1 1,-1 1 0,1 0 0,0-1 0,-1 1 0,1 0-1,-1 0 1,1 0 0,-1 0 0,1-1 0,-1 1 0,1 0-1,-1 0 1,1 0 0,-1 0-18,-5 0 76,1 0-1,-1-1 1,0 0-1,1 0 1,-1 0-1,1-1 1,-2 0-76,4 1 47,-17-3 89,0 0 1,0 2-1,0 0 0,0 2 0,0 0 1,-4 1-137,-17 0 46,5-1 46,-252-8 611,264 8-597,0 1 0,0 1-1,1 1 1,-22 5-106,16-3 126,-65 9-22,-78 0-104,-99-9 77,181-3-108,39 0 12,0-2 0,-34-5 19,84 5 0,-94-12 208,-76 2-208,106 15-19,17-1-122,-8 0 18,26-1 195,0-2 0,-1-1-72,-274-27-122,248 22 164,-48 3-42,-23-1 0,63-5-41,2-3-1,-2-2 42,-75-14 73,62 21-18,37 4-105,23 2 39,-1 0-1,1 2 1,-9 1 11,-23 2-3,-5 0-497,-16 5 500,-29 3-359,-83-3 508,20-1-298,115-9 115,32 0 56,1 0 1,-10 2-23,6 0-12,0 1 0,0 1 0,0 1 0,-18 7 12,21-6 1,0 0 0,-1-1 1,0-1-1,0 0 0,0-2 1,0 0-1,0 0 0,-14-2-1,-10 1-15,8 0-76,-13-2 91,28 0-11,0 2 0,-14 1 11,4 0 48,25-1-51,-1-1 0,1 0-1,-1 1 1,1 0-1,0 0 1,-1 0 0,1 0-1,0 0 1,0 1 0,-1-1-1,1 1 1,1 0-1,-1 0 1,0 0 0,0 0-1,0 2 4,0-1-33,0 1-1,0 0 0,1 0 0,-1-1 1,1 2-1,0-1 0,1 0 1,-1 0-1,1 1 0,-1-1 0,1 0 1,0 3 33,-2 21-18,0-1 1,2 20 17,1-19 49,-2 1 1,-2 8-50,0-2-39,2 1 0,1-1-1,4 30 40,2-8-279,5 14 279,1 13 34,19 144 35,-26-192-10,1-1 0,3 9-59,-1-31 3,-6-12-4,-1 0 0,1 0 0,0 0-1,-1 0 1,1 1 0,0-1-1,-1 0 1,0 0 0,1 0-1,-1 0 1,0 1 0,1-1-1,-1 0 1,0 0 0,0 2 1,0 30 96,0-32-75,0-1 38,0 0-17,29-4-147,-24 3 85,0 0 1,0 0-1,0 1 0,0 0 0,1 0 0,2 0 20,15 3-3,13 1 55,16-1-52,-39-3-14,0-1 0,0 0 0,0 0 0,0-2 0,11-2 14,18-10-282,13-6 282,-31 10-4,-1 2 1,1 1-1,1 1 0,0 1 1,0 1-1,10-1 4,15 6-15,0 1 0,0 3 0,22 5 15,-17-2 28,1-2 0,38-2-28,-77-3-11,8-1 45,1-1 0,-1 0-1,11-4-33,6-4-46,1 2 0,0 2 0,0 2 0,1 2-1,-1 2 1,27 4 46,-13 3 9,-7 0 114,12-1-123,-45-6 26,1 0 0,-1-1-1,1 0 1,-1-2 0,9-2-26,-16 3-13,0 0 0,0 1 0,1 0 0,-1 1 0,1 0 0,-1 0 0,1 1 0,-1 0 0,10 3 13,-4 0-1,-1-1 0,1 0 0,0-1 1,0-1-1,0-1 0,14-1 1,148-18 122,-153 17-152,-1 0 0,1 2 0,-1 1 0,0 1 0,0 1 0,1 1 0,-2 1 0,10 4 30,-12-4 21,0 0 1,0-2-1,0 0 0,1-1 0,-1-2 0,1 0 0,-1-1 0,19-3-21,24-8 55,-1-2 0,16-8-55,-7 2 15,33-3-15,-88 21-35,1 0 0,-1 2-1,18 1 36,-24 0 10,1 0 0,-1-1 0,1 0 0,0-1 0,-1 0 0,0-1 0,1 0 0,-1-1 0,10-4-10,31-19 192,-25 12 49,19-7-241,-37 18-24,0 0-1,0 0 0,0 1 1,0 0-1,0 1 1,1 0-1,3 0 25,22 0-26,0-2 1,2-2 25,-1 0 84,0 2 0,4 1-84,-28 2 11,1-1 0,-1 0-1,1-1 1,3-1-11,-9 2-29,1 0 1,0 1-1,0 0 1,-1 0-1,1 0 1,0 1-1,-1 1 0,3 0 29,20 2 144,-21-2-155,0 0 1,0 1 0,-1-1-1,1 2 1,-1-1 0,2 2 10,0-1-10,0 1 0,0-2 0,0 1 0,0-1 0,1-1 10,25 3-7,1-2 0,-1-1-1,34-3 8,10 0 43,-53 2-57,0-1 0,1-2-1,3-1 15,-25 2-6,0 1 0,0-1 0,0 1 0,0 0 0,0 1 0,0 0 0,0 0 0,0 0 0,0 1 6,8 2-451,0 2 1,12 5 450,-13-5-229,-10-4 203,-1-1 22,-1-1 0,1 0 0,-1 1-1,1-1 1,-1 0 0,1 0 0,-1 1 0,1-1 0,-1 0 0,1-1 0,-1 1 0,2 0 4,0 0 1,-2 0 4,-1 0 0,1 0 1,0 0-1,0 0 0,-1 0 1,1 0-1,0 0 0,-1 0 1,1 0-1,0-1 0,-1 1 1,1 0-1,0 0 0,-1-1 1,1 1-1,0 0 0,-1-1 1,1 1-1,-1-1 0,1 1 1,-1-1-1,1 1 0,-1-1 1,1 1-1,-1-1 0,0 1 1,1-1-1,-1 0 0,0 1 1,1-1-1,-1 0-5,0 1 112,1-16-197,28-54-145,-22 59 174,-6 10 47,0 0-1,0-1 1,0 1-1,0 0 1,0 0-1,-1-1 1,1 1-1,0 0 1,-1-1-1,1 1 1,-1-1-1,0 1 1,1-1-1,-1 1 1,0-1-1,0 0 10,0 1 38,0 1-54,0-11 149,-4-31 293,3 33-392,-1 0 1,2 0-1,-1-1 0,1 1 0,1-1-34,4-44-400,-3-29 400,3 22-94,-2 38 92,-1-18 2,-2-317 43,3 332-160,-3 26 21,0 0 0,0 0 112,0 0-16,0 0 42,0 0-4,0 0-28,0 0-84,0 0-12,0 0 44,0 0-22,0 0-128,0 0-54,1 1-228,0 1 137,-1-1 146,0 0 0,0 0 0,1-1 0,-1 1 0,1 0 0,-1 0 0,1-1 0,-1 1 0,1 0 0,-1-1 0,1 1 0,-1-1 0,1 1 0,0-1 0,-1 1 0,1-1 0,0 1 191,6 3-1136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47:53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8637 10279 180 0,'-12'-3'68'0,"9"1"-52"0,0 2-8 15,3 0-4-15,0 0-6 16,0 0-2-16,0 2-50 16,0 4-24-16,0-1 20 15,3 8 10-15</inkml:trace>
  <inkml:trace contextRef="#ctx0" brushRef="#br0" timeOffset="-176398.29">1365 10911 108 0,'3'-8'44'0,"-3"6"-35"0,6-1 16 0,-6 3 4 15,0 0-12-15,0-2-4 16,3-1-8-16,-3 0-2 0,9 1-1 15,-9-4 1-15,0 4 0 0,0-1-4 16,3 0-1-16,6 1 1 16,-9 2 0-16,0 0 3 15,6 0 3-15,-3 0 0 16,6 0 0-16,0-3-1 16,-3 0 2-16,3 1-1 15,6-1 0-15,-3 1-3 16,-1-1-2-16,1 0 1 15,6 3 1-15,-6 0-1 16,9 0-1-16,0 0-2 16,-3 0 1-16,2 0 1 15,1 0 0-15,-3 0-3 16,3 3 2-16,-3-3 3 0,3 3 3 16,2-3-4-16,-8 2-1 15,-3 1 0-15,3-1 0 16,0-2 0-16,0 0 0 15,6 0-3-15,-15 0 2 16,12 0-4-16,-4 0 1 16,-2 0-18-16,-6 0-6 15,6-2-18 1,-9 2-33-16,3 2 16 16</inkml:trace>
  <inkml:trace contextRef="#ctx0" brushRef="#br0" timeOffset="-176300.55">1907 10906 104 0,'-3'5'41'0,"3"-5"-32"0,0 3 2 15,0-3 1-15,0 0-30 16,0 0-10-16,0 3-15 16,0-1-6-16</inkml:trace>
  <inkml:trace contextRef="#ctx0" brushRef="#br0" timeOffset="-175295.82">1297 10250 128 0,'0'-11'49'0,"6"14"-38"0,-6 0 6 15,0-1 1-15,0 4-17 16,6-1-4-16,-6 5 0 15,0 4 1-15,0 4 2 16,0 1-3-16,0 5 0 0,0-1 4 16,0 6 1-16,0 3-3 15,0 5 1-15,0 3 0 0,6 2 0 16,-6-2 0-16,0-3 2 16,0-5-3-16,6 0 0 15,-3-9-1-15,-3 1 0 16,0-3 2-16,0-7 2 15,0-1-14-15,0-8-7 16,0 0-15 0,0-10-25-16,-3 0 11 15</inkml:trace>
  <inkml:trace contextRef="#ctx0" brushRef="#br0" timeOffset="-173124.92">1234 10361 108 0,'-3'-26'44'0,"6"20"-35"0,0-4 20 0,3 10 7 16,-6-3-9-16,0 3-3 0,0 0-19 16,0 0-5-16,3 3-1 15,9-1-2-15,-12 1-1 0,12-3-4 16,0 0 0-16,3-3 4 16,-3 1 4-16,3-6 1 15,0 0-1-15,11-3 1 16,-2 1-1-16,6-1-3 15,9 1 2-15,11-1 1 16,1 6 0-16,-1-1 4 16,-11 4 2-16,9-4-7 15,-4 4-4-15,-2-3 5 16,9-1 4-16,8 1-7 16,7-3-2-16,-4-3 3 15,-14 6 0-15,2-3 2 16,1 0 2-16,0 3-3 0,8 0 0 15,1-3 1-15,2 8 2 16,1-3-3-16,-7 3 0 16,-5 5 3-16,-1 1 1 15,1-6 1-15,0 2 0 16,-1 1-2-16,10 0 1 16,-4-6 0-16,1-2 1 15,-10-1-2-15,-5 1-2 0,0 0 1 16,2-1-1-16,-2 4-3 15,3-1 2 1,-1 3 1-16,13 0 2 16,-9 3-3-16,-4 2-2 0,-5 3 2 15,6-3 0-15,-13-2 1 16,4 0 0-16,0-3 0 16,2-3 2-16,1 3-3 15,-9 0 0-15,12 0 3 16,2 0 1-16,-2 3-1 15,-3 2 1-15,-1 0-4 16,1 1 0-16,-9-4 1 16,6 3 0-16,-4 1-3 15,1-1 2-15,3-5 3 0,-4 0 1 16,1 0-1-16,9 5 1 16,0-5-4-16,-1 3-2 15,-5 0 2-15,0-1 0 16,2 1 3-16,-11 5 1 15,3-3-4-15,-3-5 1 16,-1 3 0-16,4 2 0 16,-9-2 0-16,6-1 2 15,3 1-1-15,-4 0-1 16,4-3 1-16,0 0-1 16,6 0 0-16,-1 0 2 15,-8-3-1-15,3 0 2 16,-3-2-4-16,-3 2-2 15,2-2 2-15,-2 0 2 0,0 2 0 16,0 1 2-16,-6-1-4 16,5 0 0-16,-5 1-1 15,3-1 0-15,-3-2 2 16,9-1 2-16,-6 1-1 16,2-3 2-16,4-2-2 15,3 4-1-15,-3-2 1 16,0 0-1-16,-4-2-3 15,1 7 2-15,0 1 3 16,-12-1 1-16,3 0-1 16,0 3 1-16,-3 0-2 15,-1 6 2 1,4-1-4 0,-3-3 0-16,0 4 1 15,0-6 2-15,3 0-1 16,-12 2-1-16,6 4 1 0,-3-1-1 15,0 0-3-15,0 3 2 16,3 5 1-16,3 3 2 16,-1 3-3-16,4-1 0 15,-3 6 1-15,0 5 0 16,6 6 0-16,-3-1 0 16,0-2 0-16,3 2 0 15,0-2 0-15,-10 5 2 16,4 0-1-16,-12-3 2 15,6-2-4-15,-6-3 0 16,0-5 3-16,-3-5 3 16,0-6 2-16,3 0 1 15,0-2-4-15,0-1-1 16,0-2-1-16,-6-2-2 0,6-1 1 16,0 0-1-1,0-5 0-15,0 5 2 0,-6-2-1 16,6 0-1-16,0-1 1 15,-8 1-1-15,5-3 8 16,3 3 5-16,-12-3-2 16,0 0-1-16,3 0-4 15,3 0 1-15,-9 0-2 16,6 0 2-16,-3 2-4 16,-3-2-2-16,-6 0 0 0,7 3-1 15,-4 0-9 1,-3-1-2-16,-6 1 6 0,3 2 2 15,-9-2 3-15,-2-1 0 16,-4 1 8-16,-3-3 7 16,-8 0-9-16,8 0-4 15,-3 0-8-15,1 5-1 16,5 1 3-16,0 2 2 16,-8 0 2-16,-4-3 2 15,1 0 3-15,2 0 4 16,-3 1-6-16,7-6-2 15,2 5-3-15,3-5 0 16,-2 0 2-16,2 0 0 0,-3 0 2 16,-8 0 1-16,-1-3-8 15,-8 1-4-15,11-1 9 16,3 3 4-16,1 0-1 16,-1 3-2-16,3-3-3 15,1 2 1-15,-19-2 1 16,13 3 2-16,-16-3-1 15,9 0-1-15,4 0 1 16,-1 0-1-16,4 3-5 16,5-1 1-16,0 1 4 15,4 0 4-15,-13-1-3 16,-3 1-3-16,4 2-2 16,5-2 3-16,1-1 2 15,5-2 4-15,0 0-2 16,3 3-2-16,-2-3-5 15,5 0 0-15,6 3 2 0,-12-3 3 16,-5 0 0-16,2 2 2 16,0 4-4-16,-2-1-2 15,5 0 2-15,6 1 0 16,1 1 1-16,-1-1 0 16,-3-4 2-16,6 1 3 15,-2 2-2-15,2-5-2 16,-18 0-3-16,7 0 1 15,-1 3 3-15,-9 0 1 16,10-1-4-16,2 6-1 16,0-2-2-16,4-1 3 15,-1 0 2-15,6 0 2 16,-6-2-1-16,-5 0-2 0,-1-1 1 16,-6 1-1-1,7 0 0-15,-7-1 0 0,6 4-5 16,4-1 1-16,5 0 0 15,0 0 2-15,-2 3 1 16,5 0 3-16,3-2-8 16,0-6-1-16,3 0-1 15,-11 2 2-15,11-2-12 16,6 3-5-16,-9-3-28 16,3-3-10-16,4 3-14 15</inkml:trace>
  <inkml:trace contextRef="#ctx0" brushRef="#br0" timeOffset="-172300.28">2008 10340 204 0,'-12'-5'77'0,"3"7"-60"0,3-4 2 16,0-1-2-16,4 0-11 15,-7-2-1-15,3 0-10 16,0-1-4-16,0-1 5 16,3-1-3-16,-3-3 2 0,3-2 3 15,0-6 3-15,-3-2-2 16,3-5-2-16,3 26 30 31,-9-56-10-31,0 6-1 16,-9 2-7-16,9-5-4 15,-3 3-2-15,0-6-3 16,-2-2 1-16,-4 0-1 0,6 2 2 16,-6 6-1-16,6-5 2 15,-6-6 4-15,-6-8 4 16,-2-2-13-16,-1-1-3 15,3 1 6-15,-3-1 4 16,6-2-7-16,6-5-3 16,-2-3 3-16,-1 8 0 15,6 0 6-15,3-1 5 16,-3 4-14-16,12-8-3 16,-12 5 9-16,12 2 9 0,0 3-14 15,0 3-4-15,0 5 2 16,12 1 2-16,0-12 12 15,-6 6 6-15,15 2-17 16,-6 9-9-16,-1 2 11 16,1 8 7-16,6 5 0 15,-9 6 2-15,3-1-7 16,-3 6-1-16,-6 6 0 16,0 1 0-16,0 4-3 15,0 2 0-15,-3 3-7 0,-3 2-2 16,0 6-6-1,0 0-4-15,-3 2-10 16,-3 3-5-16,6-5-38 16,-18 5-27-16,6-3 43 15</inkml:trace>
  <inkml:trace contextRef="#ctx0" brushRef="#br0" timeOffset="-171846.72">1309 7514 140 0,'0'11'52'0,"0"-11"-41"0,6 5-2 16,-6-5-5-16,0 0-2 15,6 0 1-15,-3 3-4 16,9 2-1-16,-1-5 1 16,1-13-2-16,3 2-1 0,9-2 3 15,-6-8 0-15,6 2 1 16,3-5 2-16,2 6-1 16,-5-1-1-16,3 4 1 15,6 9-1-15,-16 6-3 16,7 6 2-16,-6 20 5 15,3 16 2-15,-3 11 0 16,-6 8-1-16,-3 5-1 0,3 11 2 16,-12 0 8-16,0-14 5 15,0-7-7-15,3-6-4 16,-3-8-5-16,0-5 0 16,0-5-18-16,8-5-4 15,-2-9-57 1,-3-2-27-16,3-8 52 15</inkml:trace>
  <inkml:trace contextRef="#ctx0" brushRef="#br0" timeOffset="-171247.66">2062 6244 180 0,'3'0'68'0,"0"8"-52"0,6 5-12 15,0-2-6-15,3 7-2 16,-7 12 4-16,7 22 1 15,-3 28 2-15,6 5-2 16,-9 4-5-16,3 12-2 0,0 0 3 16,-6-14 3-16,9-10 10 15,-12-6 3-15,0-10 0 0,6-6 0 16,-6-10-5-16,0-10 0 16,0-6-3-16,0-11 2 15,6-4-2-15,-6-9 2 16,0-5-39 15,0-40 10-31,6-15 6 16,3-6 7-16,3 5 6 15,5 3 2-15,-5 8 1 0,3 3 0 16,3 13-3-16,-3 0 0 0,-3 10 2 16,3 9 2-16,0 4-2 15,0 12 0-15,5 12 1 16,-8 3 0-16,3 14-3 15,-3 5 0-15,0-3 4 16,-6 0 3-16,3-3 1 16,-3-2 0-1,3 0-8-15,0-6 0 0,0 0 5 16,-3 1 4-16,-3-1-21 16,5 1-9-16,-5-3-43 15</inkml:trace>
  <inkml:trace contextRef="#ctx0" brushRef="#br0" timeOffset="-170702.27">2999 6914 200 0,'6'0'74'0,"-6"8"-58"0,0-11 7 0,0 8 1 16,0-2-17-16,0 2-4 15,-12-8-9-15,-5 6-4 16,-4 2 6-16,-6 6-3 0,0 0 2 16,3 7 1-16,-8 1 2 15,5 2 1-15,3 3 1 16,3 2-3-16,0-2 2 16,4-3 1-16,2 0 0 15,6 0-3-15,0 1 2 16,3-4-15-16,6 1-4 15,0-4-1-15,6-1 2 0,-6-14-11 32,12-6 30-17,9-7 12-15,-10-5 4 16,1-9 2-16,3-7-2 16,-3-6 0-16,-3 3-8 15,-3 3 4-15,-3 5 3 0,6 5 10 16,-9 8 5-16,3 5-8 15,-3 6 0-15,0 2-15 16,0 9-5-16,0 7-6 16,0 8-2-16,0 5-2 15,3 4 2-15,3-4 4 0,3 0 1 16,-3-2 1-16,6-3 0 16,0 1-3-16,2-1 2 15,-2 0-21 1,9-3-10-16,12 4-28 15,-6-6-52-15,8 2 23 16</inkml:trace>
  <inkml:trace contextRef="#ctx0" brushRef="#br0" timeOffset="-169952.34">3461 6879 244 0,'-9'13'93'0,"9"-2"-72"0,0-3-6 16,-6-5-11 0,-6 5-7-16,-6 7-5 15,3 9 0-15,0 3 4 16,1-6 0-16,2 5 2 16,3-7 0-16,0 2 0 0,0-3-5 15,6 1 0-15,3-3-4 16,6 0 2-16,3 0-4 15,3-3-2-15,3 0 2 16,2 0 2-16,7-2 2 16,-3-1 3-16,0-2 4 15,-3 0 1-15,-6-2-2 0,2-1 2 16,-2 0-1-16,-6 1-2 16,3-1 3-16,-3 3 0 15,0-3-2-15,-6-5 2 16,0 0 7-16,0 0 4 15,0 0 23 17,-12-3-31-32,-3 1-12 15,-2-6-2-15,-1 3 1 16,-3-3 2-16,0-3 1 16,0-2 5-16,3-3 1 0,6-5 4 15,-8-8-1-15,14-3 2 16,-6 0-4-16,12 0 0 15,0 6 3-15,0 2 3 0,0 3-4 16,6 5-1-16,3 0-2 16,5 3 0-16,7 5 0 15,6 0-2-15,-3 3 0 16,-3 2 3-16,6 1-2 16,-7-1-1-16,4 6 3 15,3-1 2-15,-15 3 0 16,6 3 2-16,3 3 0 15,-10 5 3-15,-5 2-1 16,6 4 2-16,9 1-6 16,-18 1-1-16,12 0 2 15,-6-3 3-15,-3-2-4 16,3-3-1-16,3-1-2 16,0 1 0-16,-6-2 4 15,6-1 1-15,-4-3-10 16,4 1-5-16,3-1-34 15,0 1-32-15,12-3 20 16</inkml:trace>
  <inkml:trace contextRef="#ctx0" brushRef="#br0" timeOffset="-169171.25">4336 6882 184 0,'0'5'71'0,"0"-5"-55"15,0 3 9-15,0 5 1 0,-3-3-17 16,3 3-5-16,-18-8-14 16,-9 8-4-16,6 5 7 15,7 6-1-15,-7 4 1 0,3-1 1 16,3 1 4-16,3 4-1 16,-3-3 1-16,6-1 0 15,6 1 0-15,-3-3-7 16,6-2-4-16,6 0-7 15,-3-4 0-15,6-1-9 16,6-6-15 0,0-3 10-16,-3-3 18 15,6-4 12-15,0-3 19 0,-4-3 8 16,-2-6 2-16,3-9 0 16,-3-7-1-16,0-1 0 15,-12 2 0-15,0 0 2 16,0 5-1-16,0 5 2 15,0 6-15-15,-12 5 0 0,12 5-1 16,0 6-15-16,12 10-4 16,-12 8-2-16,6 9 4 15,9 1-4-15,3 4 2 16,0 4-3-16,2 9 2 16,1 5-4-16,0 8 1 15,3 0 6-15,-12-6 5 16,3-2 0-16,-3-5-2 15,0-1 4-15,-12 4 3 0,0-1 1 16,0 0 0-16,-12-2 3 16,-6-1 3-16,-3-7-2 15,-15-3 0-15,-2-13 1 16,-1-3 4-16,0-10 3 16,3-6 2-16,4-5-6 15,5-13 0-15,0-6-4 16,3-5 0-16,3-7-12 15,7-4-5-15,5-7-1 16,6-3 3-16,3-16 1 16,9-2 3-16,3 2-1 15,2 5-1-15,1 6 7 16,6 10 3-16,-3 6-3 16,3 5 0-16,-3 10-3 15,5 9-3-15,-23 10-51 31,39 15 18-31,-9 1 5 16,3 0-12-16,-18-3-6 16,-4-5-10-16,-5-2-3 15</inkml:trace>
  <inkml:trace contextRef="#ctx0" brushRef="#br0" timeOffset="-168727.36">2327 6609 188 0,'-6'3'71'0,"6"2"-55"0,6-2-7 0,3 0-7 16,0 2-6-16,5 0 0 15,-14 11 3-15,12 3 0 16,0-6 1-16,6 3-3 0,9-6 2 16,9 1 1-16,2-3 2 15,-2-6-1-15,-3-2-1 16,0-5 3-16,-7-3 2 16,4-5 0-16,6-6 2 15,-12-4-4-15,2 1-2 16,-8 1-22-16,3-3-9 15</inkml:trace>
  <inkml:trace contextRef="#ctx0" brushRef="#br0" timeOffset="-168452.57">2723 6228 244 0,'12'6'93'0,"-1"-6"-72"0,4 2-11 16,0 1-9-16,-3 13-7 15,12 5 2-15,9-5-1 16,11 5 4-16,7-3 0 16,-6-2 3-16,5-2 1 0,-2-1-6 15,-1-5-2-15,13-3-16 16,8 0-4-16,4-2-40 15,-1 0-42-15,-11-3 32 16</inkml:trace>
  <inkml:trace contextRef="#ctx0" brushRef="#br0" timeOffset="-168167.82">5202 6750 268 0,'-6'0'101'0,"6"0"-78"0,0 0 2 15,0 0-3-15,-12 0-19 16,3 2-3-16,-3-2-8 16,-2 3-2-16,-1 2 5 15,-6 3-11-15,0 3-2 0</inkml:trace>
  <inkml:trace contextRef="#ctx0" brushRef="#br0" timeOffset="-167884.58">4964 6853 192 0,'0'5'74'0,"0"-2"-58"0,3-3-13 0,6 2-10 16,-3 4-10-16,3-1 0 15,3 3-2-15,3 5 2 16,8 3 9-16,4 2 4 16,-3 4 1-16,6 4 0 15,-6-2 4-15,-1 0 1 16,-5 0 13-16,-6-1 5 16,0 1 9-16,-9 0 5 15,-3-3 1-15,-3-2 1 16,-9-1-19-16,0-2 3 0,-3-3 1 15,0 0-11-15,-8-2-6 16,2-3-2-16,3 0-2 16,3 0-14-16,0-3-5 0,3-2-17 15,0 2-5-15,12-5-139 32</inkml:trace>
  <inkml:trace contextRef="#ctx0" brushRef="#br0" timeOffset="-167583.35">5527 6919 204 0,'-6'10'77'0,"6"12"-60"0,-9 4-7 16,9-13-6-16,0 1-4 15,-3 1 0-15,-6 4-5 32,30 15 1-32,-4-2 0 15,16-3-12-15,-15-2-4 16,6-6 8-16,3-8 4 16,-4-10 6-16,-8-3 3 0,12 5 4 15,0-10 9-15,-3-3 5 16,-6-11-3-16,-1-5-1 15,-11-5-3-15,3 0 2 0</inkml:trace>
  <inkml:trace contextRef="#ctx0" brushRef="#br0" timeOffset="-167449.72">5690 6879 240 0,'-47'-10'90'0,"29"10"-70"0,-9 2-5 0,21 4-8 0,-9-1-7 16,0 3 0-16,0 2 0 15,-5 1 0-15,2 2 0 16,-9-2-16-16,15 2-4 0,-12-2-23 15,9-4-8-15</inkml:trace>
  <inkml:trace contextRef="#ctx0" brushRef="#br0" timeOffset="-167045.63">5175 6742 244 0,'3'0'90'0,"6"0"-70"0,-9 0 2 0,9 0-4 16,-9-3-10-16,3-2 0 15,6-6-17-15,-3-7-7 16,15-9 8-16,-6-7-1 0,9-11 4 15,-4 2 3-15,1 1 3 16,3 0 4-16,-6 7 2 16,3 1-1-16,-6 7-1 0,-1 6 1 15,1 3 1-15,0 12-3 16,-6 1-3-16,3 10-5 16,0 1 0-16,0 12 8 15,3 1 7-15,0 2-12 16,0 5-5-16,-1 1 4 15,4-1 5-15,-3-4-12 16,3 1-6-16,9-1-56 16,6-7-63-1,-4-17 34-15</inkml:trace>
  <inkml:trace contextRef="#ctx0" brushRef="#br0" timeOffset="-166865.38">6300 5898 240 0,'9'13'90'0,"-9"0"-70"0,0 19-1 0,-9-6-6 16,-5 27-5-16,-13 13 0 16,-12 6-37-16,-12 20-18 15,-2 19-53-15,-4-5-24 16</inkml:trace>
  <inkml:trace contextRef="#ctx0" brushRef="#br0" timeOffset="90547.02">8738 4895 108 0,'-3'-3'41'0,"6"-5"-32"0,-6 8 6 15,3-2 3-15,-6-1 1 16,0 3 3-16,3-3-8 15,-6 1-1-15,6-1-7 16,-8 0-2-16,-1 3 0 0,0-2-2 16,-3 2 1-16,0 0-4 15,15 8-2-15,-9 0-1 16,6-6 0-16,-6 6 3 16,6 5 0-16,-9-7-4 15,3 2 1-15,3 5 4 0,-8-5 4 16,2 2-6-16,0 4-3 15,0 1-2-15,0-1-1 16,0-1 0-16,3 3 2 16,3-3-1-16,3 3 0 15,3-3-1-15,6 11 0 16,6 2 5-16,0 1 3 16,3-1-4-16,0 6 1 15,3-11-4-15,-1 3 2 16,4-5 5-16,-6-6 2 15,-15-13 30 17,27 0-10-32,-3-5-2 0,-9-6-2 15,8 0 0-15,-14-7-1 16,0-1-1-16,0-2-8 16,-6 0 4-16,0 0 3 0,3 0-5 15,-6-3-1-15,0 8-5 16,0-3-3-16,-6 6 2 15,3 3 0-15,0 2 5 16,3 0 5-16,-6 8-7 16,0-8-1-16,0 5-10 15,-3 1-4-15,0 2 2 16,1 0 4-16,2 0 2 16,-6 0 1-16,9 0-5 15,-6-6-1-15,6 6-11 16,-6 0-3-16,6 0-17 15,-6 0-6-15,3 6-39 16</inkml:trace>
  <inkml:trace contextRef="#ctx0" brushRef="#br0" timeOffset="91282.67">9783 4985 180 0,'-12'5'68'0,"3"-13"-52"0,-32 24 1 0,29-11 0 15,0 1-11-15,0 2-3 16,0-6-2-16,0 9 1 16,0-6-1-16,3 6-9 0,-3-1-5 15,0 3-4-15,0 6 0 16,3-3 0-16,4 8 1 16,-1-1 0-16,3 7 2 15,3-4 3-15,3 6 5 16,3-6 1-16,5 1 3 15,-2-4-1-15,9-1 1 16,9-4 2-16,0 1 0 16,9-6 0-16,5-2 2 15,-2-6 8-15,0-5 3 0,-1-3 2 16,1-2 1-16,-9-14-4 16,0-4-2-16,-1-1 0 15,-11-5 1-15,3 0 6 16,-12-3 3-16,0 0 5 15,-9-2 2-15,-3-3-19 16,-12 2-6-16,-3 3-3 16,-3 6 2-16,-3 5-2 15,-11 5 0-15,5 3-1 16,-6 5-2-16,7 2 3 16,-7 4 0-16,6 4-21 15,-6 9-10-15,7 8-44 16,-7 10-31-1,9 5 40-15</inkml:trace>
  <inkml:trace contextRef="#ctx0" brushRef="#br0" timeOffset="106496.89">13608 13406 44 0,'0'3'16'0,"0"-3"-12"0,3 0-15 16,0 3-5-16,3 2 1 16,-6 0 4-16</inkml:trace>
  <inkml:trace contextRef="#ctx0" brushRef="#br0" timeOffset="106578.67">13670 13475 76 0,'3'0'30'0,"-3"0"-24"0,12-2-3 16,-6-1-4-16,0 6-31 15,-3-6-12-15</inkml:trace>
  <inkml:trace contextRef="#ctx0" brushRef="#br0" timeOffset="106983.68">13340 13629 180 0,'0'-3'68'0,"0"6"-52"0,9-6-3 0,-9 3-3 15,0 0-5-15,0-3 2 0,0 3-6 16,3-2-1-16,-3 2 0 16,0 0 0-16,9-3 2 15,-3 0-1-15,6 1-3 16,-3-3-1-16,6-1 2 15,-1 1 2-15,7 0 2 16,0-1 3-16,0 1-5 16,3 0-1-16,0-1 2 15,-4 4 1-15,1-1-1 16,6 1 1-16,-3-1-4 0,3 0 0 16</inkml:trace>
  <inkml:trace contextRef="#ctx0" brushRef="#br0" timeOffset="107061.52">14034 13533 208 0,'32'-2'79'0,"-17"2"-61"0</inkml:trace>
  <inkml:trace contextRef="#ctx0" brushRef="#br0" timeOffset="107330.55">14793 13549 196 0,'53'6'74'0,"-32"-4"-58"0,9 9-4 16,-18-9-4-16,8 4-7 15,-5-1 2-15,9-2-2 16,0-1 2-16,3 1-2 15,0-3 2-15,5 0 2 0,7 3-4 16,0-3-1-16,5 0 0 16,-5 2 0-16,0 1 0 15,-7 0 0-15</inkml:trace>
  <inkml:trace contextRef="#ctx0" brushRef="#br0" timeOffset="110677.38">15516 13631 220 0,'24'6'85'0,"-12"-4"-66"0,5-2-1 0,-5 3-6 16,3 2-6-16,6-5 1 15,3 0-4-15,3 3 0 16,-1-3-1-16,-2 3-4 0,3 2 1 16,0-5 1-16,0 5 0 15,-4-5 0-15,-2 0 0 16,9 0 0-16,-15 0 0 16,0 0 0-16,9-5 0 15,-12 2 4-15,8 1 2 16,13-1 0-16,-6 0-1 15,-3 1-3-15,5-1-2 16,1 0 1-16,-6 3-1 16,-3 0-3-16,-3-2 2 15,9-1 5-15,-4 0 5 16,1 1-7-16,0 2-3 0,-6 0-3 16,3 0 3-16,0 0 4 15,-1-3 3-15,-2 3-2 16,0-3-3-16,0 3-5 15,3 0-2-15,-6 0 7 16,3 0 4-16,2 0-2 16,-8 0-2-16,3 3-5 15,0-3-2-15,0 0 3 16,6 0 1-16,-6 3 4 16,2 2 1-16,7-5 1 15,0 0 0-15,0 5 0 16,0-5 0-16,-6 0-5 15,5 0-1-15,-8 0 1 16,3 3 0-16,0-3 3 16,-6 0 1-16,3 0-10 15,0 0-5-15,0 0 14 0,-1 3 8 16,7-3-2-16,-6 0-2 16,9-3-6-16,0 0 0 15,3 1 0-15,2-1 2 16,7 0-3-16,-9 1 0 15,3-1 3-15,2 0 1 16,-5 1-1-16,3-1-2 16,-3 0 1-16,-3 1 1 15,-1-1-1-15,4 1 2 0,-9-1-4 16,3-2 0-16,3 2 1 16,-9 0 2-1,2 1-3-15,4-1-2 0,-6 0-1 16,3 1 3-16,3-4-2 15,3 4 1-15,-1-1 0 16,-8 0 0-16,3 1 2 16,3-1 2-16,-9 1-1 15,3-1-3 1,0 0 1-16,-3 1 1 16,-1-1 0-16,-5-2-3 15,0 2 2-15,-3 0 1 0,0 1 0 16,3-1-3-16,-3-2 0 15,-3 2-1-15,3-2 3 16,0-3 0-16,3-3 3 16,-6 1-1-16,0-3-1 15,0-3-8-15,0-3-3 16,0-2 4-16,0-8 3 16,3-6 1-16,6-7 1 15,-9 2 2 1,3 3 2-16,0 6-1 0,3-1-1 15,-6 5 3-15,0 6 0 16,3 0 1-16,-3 5 2 16,3 0 3-16,-3 3 2 15,0 3-16-15,3-1-7 16,3-2 1-16,-6-6 2 0,6-10-11 16,0-5-2-16,-3-6 1 15,9-2 0-15,-9 5 12 16,-3 18 7-16,9 3 8 15,-9 0 7-15,3-7 2 16,-3 1 3-16,0 9-12 16,0-3-6-16,0 16-22 31,0-18 9-15,0 5 3-16,0 2 7 15,-3 3 2-15,3 3 34 31,-6 2-16-15,3 0-3-16,0 3-6 16,3 0-3-16,-3 0-6 0,-3 0-1 15,3-2 1-15,0 2 0 0,3 0 1 16,0 0 0-16,0-3 2 16,-6 3-3-16,3 0 0 15,0 0 1-15,3 0 0 16,0-5 0-16,0 5 0 15,-6 0 0-15,3 0 0 16,0 0 0-16,0 0 0 16,3 0-3-16,-9 0 2 0,6 0 1 15,3 0 0-15,-6 0 0 16,0-3 0 0,-3 3 0-16,3-2 0 0,-6 2 0 15,0 0 0-15,-2 2-3 16,-4-2 0-16,3 0 2 15,0 0 0-15,0 3 1 16,0-3 0-16,3 5-3 16,0-5 2-16,0 0 3 15,1 0 1-15,-1 0 1 16,0 0 2-16,0 0-5 16,-3 3-3-16,3-1 1 15,0 1 2-15,-3-3-2 16,3 3 0-16,0-1 1 0,4 1 2 15,-4 0-1 1,0-3-1-16,0 5 1 0,-3-5-1 16,3 0 0-16,0 0 2 15,-3 0 1-15,3 0 1 16,-3 0-5-16,-2 0-1 16,5 5 1-16,-9-5 0 15,3 0 1-15,-3 6 0 16,0-1 0-16,-2-3 0 15,2 1 0-15,3 0 2 16,0-3 1-16,3 2 1 16,-6 1-5-16,3-3 1 15,3 0 0-15,-2 3 0 16,2-1 0-16,-3 1 2 0,3 0-1 16,-3-1 2-16,0 1-4 15,3-3 0-15,-5 0 1 16,8 0 0-16,0 0 0 15,0 0 2-15,3 0-1 16,-12 0-1-16,-9 0 1 16,7 3-1-16,8-3 0 15,-6 2 2-15,-9 1-1 16,-6 0-1-16,10-1 1 16,2-2 1-16,6 3 5 15,-3-1 4-15,3 1-11 16,3-3-4-16,-3 3 4 15,4-3 4-15,-1 2-7 16,0-2 1-16,0 0 2 16,-3 3 4-16,3-6-1 15,-3 3-2-15,3 3-3 0,-2 0-1 16,-1-3 2-16,3 5 2 16,-9-5-2-16,3 0 0 15,0 0-1-15,-3 0 0 16,-2 0 4-16,5 3 3 15,3-3-7-15,-6 0 0 16,6 0-2-16,-3 5 2 16,7-2 5-16,-7-1 6 15,3-2-10-15,3 0-3 0,-6 0 2 16,3 0 2 0,-5 0 3-16,-1 0 3 15,-3 0-5-15,3-2-3 0,-6-1 1 16,-2 3 2-16,-1-3 0 15,6 1-1-15,-6-1 3 16,7 3 0-16,-1 0 3 16,3 0 1-16,3 0-6 15,-3 0 0-15,0 0-1 16,1 0 0-16,-1-5 0 16,3 2 0-16,-3 0 0 15,-3 3 2-15,4 0-1 16,-1 0 2-16,-3 0-2 0,-3 0-1 15,-5 0 3 1,5 0 0-16,6 0-4 0,-3 0 1 16,3 0 2-16,1 0 1 15,5 0-6-15,-6 0 0 16,3 0 1-16,3 0 3 16,3 0 0-16,-12-5-1 15,10 5 1-15,-4 0 1 16,0 0-1-16,3 0-1 15,-6-5-2-15,3 5-1 16,-5 5 2-16,2-5 0 16,-3 0 1-16,0 5 2 15,6-5-3-15,-2 3 0 16,2 0 1-16,3-6 2 0,3 0-3 16,-6 3 0-16,3-2 1 15,0 2 0-15,4 0 0 16,-1 0 2-16,0 0-3 15,0 0-2-15,3 0 6 16,-3 0 3-16,-3-3-8 16,6 6-3-16,-2-6 5 15,-1 3 1-15,0-3 1 16,0 1-2-16,-6 2 1 16,3 0-1-16,-6-3 0 15,1 3 0-15,-7 5-5 16,6-5-1-16,-3 3-2 15,3 0 2-15,1-1 4 16,-4 1 3-16,3 0-7 16,3-1-3-16,-3 4 9 15,3-4 6-15,4-2-9 16,-7 3-2-16,0 0 2 0,0 2 3 16,3-2 5-16,-5 2 4 15,-10 0-6-15,6 0-2 16,-6-5-1-16,4 6 0 15,-1-4 0-15,0 9 0 16,6-3-5-16,1 0 1 16,-1-3 4-16,3 0 2 15,3 1-5-15,-3-1 0 16,-2 0 3-16,5 3 2 16,-3-8 0-16,3 8 1 15,0-3-4-15,3 1-2 0,-5-4-1 16,-1 1 3-1,0-3 2-15,6 5 4 0,-3-5-4 16,6 0-3-16,3 3 3 16,0 2 3-16,1-7-3 15,5 2-3-15,-3-3-2 16,3 6 0-16,0-3 7 16,0-3 3-16,6 3-12 15,-6 0-5-15,3 0 2 16,0 0 5-16,3 0-2 15,-6-3 2-15,3 3-3 16,0 0 2-16,0 3-4 16,-6 0 5-16,6-6 4 15,-6 0 3-15,6 3 3 16,-6-5-1-16,6 5 2 16,0 0-2-16,-3 0 2 15,0-3-9-15,1 3 0 16,-1 0 0-16,3 0 1 15,-6-2-2 1,6 2 2-16,3 0 5 0,-6 2 2 16,3 1 4-16,3-3 4 15,0 0-13-15,0 0-2 16,0 0 4-16,0 5 3 16,0-5-10-16,0 0-4 15,0 6-3-15,0 2 1 0,0 2 1 16,0 3 1-16,0-13 5 31</inkml:trace>
  <inkml:trace contextRef="#ctx0" brushRef="#br0" timeOffset="110873.54">13194 13311 236 0,'0'3'88'0,"-3"-3"-69"0,6 2-5 15,-3-2-7-15,0 0-7 16,0 0 0-16,0 0 0 0,0 0 0 16,0 0 0-16,0 0-3 0,0 6 0 15</inkml:trace>
  <inkml:trace contextRef="#ctx0" brushRef="#br0" timeOffset="110962.3">13191 13388 232 0,'0'3'88'0,"-12"-3"-69"0,24 2 0 0,-12-2-7 15,0 0-11-15,0 0-2 16</inkml:trace>
  <inkml:trace contextRef="#ctx0" brushRef="#br0" timeOffset="112403.14">13260 13618 228 0,'0'0'88'0,"9"3"-69"0,-18-6-7 0,18 3-7 16,-9 0-3-16,0 0 3 15,0 0 0-15,0 0 0 16,0 0-3-16,0 0-4 0,0 0 1 15,0 0 1-15,0 0 2 16,3-3-1-16,0 3 2 16,-3 0-2-16,8 3 2 15,-5 2-4-15,6 1 0 16,6-1-1-16,-15-8 3 16,0 3 3-1,0 0-3-15,6 0-1 0,0 3 2 16,0 0 1-16,3-1-4 15,-3 4 1-15,0-6 0 16,-3 0 0-16,6 2 0 16,-3 1 0-16,0 2 0 15,3-5 2 1,0 0-1-16,0 0 2 0,2 0 0 16,4 0 3-1,-3 0 1-15,3 0-3 16,-3 0-1-16,0-2-1 15,6 2-2-15,-3-3-6 16,3 3-1-16,-10 0 9 16,10-3 6-16,-3 1-12 15,0-1-4-15,0 3 9 16,0-3 9-16,-3 3-3 0,3 0-1 16,-3 0-14-16,-1-2-5 15,1-1 15-15,3 0 7 16,3 1-3-16,-3-1-3 15,0 3-2-15,3-3-1 16,0 3 0-16,8-2 0 16,-5-4 0-16,9 4 0 15,-3-1 0-15,0 1 0 16,-4 2 0-16,-2 0 0 16,0-3 0-16,3 3 0 15,-6 0 0-15,3 0 0 16,-1 0-9-16,1 0-4 15,3 0 15-15,-6 0 8 16,3 0-7-16,0 0 0 0,2 0-5 16,1 0 0-1,3 0 4-15,0 0 1 0,6 3-1 16,-7-3 1-16,-5 2-4 16,3-2 0-16,0 0 1 15,0 0 0-15,-7 0 0 16,4 0 2-16,-3 0 1 15,3 3 1-15,-6-3-5 16,3 0-1-16,0 0 3 16,-4 2 1-16,-2 1-3 15,3-3-1-15,0 0 1 16,6 0 2-16,-6 0 0 0,3-3-1 16,3 1 1-1,-7-1-1-15,10 3 2 0,-6 0 3 16,3-2-2-16,3-1-2 15,-6 0 0-15,2 3 1 16,-5 0-3 0,-3-2-2-16,3-1 4 0,-3 3 1 15,0-3 0-15,3 3-2 16,-3 0-2-16,-6 0-1 16,3-2 6-16,2 2 3 15,-5 0-8-15,3 0 0 16,3 0 0-16,-6 0 3 0,3 0 2 15,0 0 1-15,-3 0-5 16,3 0 1-16,-3 2 0 16,3-2 2-16,0 0-3 15,-3 0 0-15,3 0 1 16,3 3 2-16,-6-3-3 16,5 0 0-16,-2 0-1 15,3 0-2-15,-6 0 5 16,3 0 3-1,3-3-1-15,0 3-2 0,0 0-3 16,-3 0 1-16,9 0 3 16,-3 0-3-1,-4 0-2-15,1 0 2 16,0-2 2-16,-6-1-7 16,-3 3-1-16,-3 0-14 0,0-3-6 15,-3 3-33-15,0-2-13 16</inkml:trace>
  <inkml:trace contextRef="#ctx0" brushRef="#br0" timeOffset="112875.72">13414 12996 56 0,'-3'-2'24'0,"6"-4"-18"0,-3 6-20 0,0-2-7 16,0 4 0-16,-3-2 5 15</inkml:trace>
  <inkml:trace contextRef="#ctx0" brushRef="#br0" timeOffset="112946.53">13400 12970 136 0,'0'-5'52'0,"5"-1"-41"0,-7 6-2 0,2-5-3 0,-12 13-36 16,3-5-12-16</inkml:trace>
  <inkml:trace contextRef="#ctx0" brushRef="#br0" timeOffset="113291.9">13361 12869 140 0,'0'-2'52'0,"0"-1"-41"0,3 3 7 15,-3 3 0-15,0-3-8 16,0 5-1-16,0 0-7 16,0 1-2-16,0 2 0 15,3-1-5-15,-3 1 1 0,0 3 0 16,0 0 2-16,0 2 1 16,6 0 1-16,-6 3 0 15,0 2 0-15,0 6 0 0,0 0 2 16,0 0 5-16,-6 2 4 15,3-2 7-15,3 0 6 16,-3 0-11-16,3 0-4 16,0 2-6-16,0-5-3 15,0 3 1-15,0-3 1 16,3-2-1-16,-3-3 2 16,3-3-4-16,-3 3-2 15,0-3 2-15,0-3 2 16,0 4 0-1,0-1-1-15,0-2 3 16</inkml:trace>
  <inkml:trace contextRef="#ctx0" brushRef="#br0" timeOffset="113517.99">13376 13478 236 0,'-3'-3'88'16,"-3"6"-69"-16,6-3-3 0,0 0-6 0,0 0-11 15,0 0-1-15,0 0 1 16,0 0 0-16,0 0 1 15,0 0 0-15,0 0 2 0,0 5-3 16,0-5 0-16,0 3 3 16,0-3 1-16,0 0 3 15,0 0 3-15,0 0 0 16,0 0 0-16,0 0-3 16,0 0-1-16,0-3-14 0,0 3-4 15,0 0 4 1,0 0 2-16</inkml:trace>
  <inkml:trace contextRef="#ctx0" brushRef="#br0" timeOffset="113741.09">13361 13496 228 0,'0'0'88'0,"0"0"-69"0,0 0-3 0,0 0-6 15,0 0-11-15,0 0-1 16,0 0 1-16,0 6 0 15,0 2 1-15,0 5-5 0,0 0 1 16,0 3 0-16,3-3-1 0,0 0 1 16,-3-2 0-16,0-3 3 15,0 0 2-15,-3-5-29 16,3-1-11-16</inkml:trace>
  <inkml:trace contextRef="#ctx0" brushRef="#br0" timeOffset="148272.29">25440 15952 76 0,'-9'-6'30'0,"3"6"-24"0,6 0 2 0,0 0-3 0,-6 0 3 16,6 0 3-16,9 6 0 16,-3-1 1-16,0-2 0 15,-6 2 0-15,0-5-4 16,0 0 0-16,0 0-3 15,0 3 2-15,0-3 0 16,0 0 1-16,0 0-4 16,0 2 2-16,-6-2 0 0,3 0 0 15,0 3 1-15,0-3-4 16,3 0 0-16,-6 0 3 0,3-3 1 16,0 1-6-1,-6 2 0-15,6 0-1 0,-6 0 2 16,3 0 3-16,-6-3 2 15,0 3-6-15,-3 0 0 16,4 3-1-16,-13-6 2 16,9-5 1-16,-9 3 3 15,3-6-5-15,0 3-1 16,1 6 0-16,2-4 2 16,-6 4-1-16,3 2-1 15,21 0-2 16,-33 2-1-31,7 1 2 16,-1 0 0-16,3-3 3 16,-3 2-1-16,3-2 2 0,0 0-2 15,-2 0-5-15,-1 0 0 0,0 6-3 16,0-4 2-16,1 3 5 16,-1-5 2-16,3 0 0 15,0 0-2-15,6-5 3 16,-6 3 2-16</inkml:trace>
  <inkml:trace contextRef="#ctx0" brushRef="#br0" timeOffset="152473.79">24582 15909 204 0,'-17'-10'77'0,"11"5"-60"0,-9 7-7 15,6 1-6-15,0-1-4 16,0 1 0-16,-3 0 2 16,-6 2 1-16,-3-5-1 15,1 0-2-15,-7-3 1 0,3-2-4 0,-3 2 0 16,3 1 4-1,-2-1 1-15,5 1-5 16,-9-1 0-16,9 0 1 0,-3 6 3 16,3-6-5-16,1 6 1 15,-4 0 1 1,-3-1 3-16,6 3 0 0,-3-5-1 16,-2-2 1-16,5 2-1 15,-18-3-3-15,9 3 2 16,-2 0-1-16,-1 0-2 15,0 0-2-15,6 0 1 16,-5 3 1-16,2-1 2 0,3 1 1 16,0-3 1-1,3-3-3-15,-2 9 2 16,2-6 1-16,0 0 2 0,-3 0-6 16,-3 0 1-16,-5 0 1 15,5-3 1 1,-6 0 1-16,6 1 0 0,7-3 0 15,-10 2 2-15,3 0-3 16,3 1 0-16,4-1 1 16,5 0 2-16,-9 1-1 15,3-1-1-15,0 0 1 16,6 1 1-16,-5-1-1 16,-1 0 2-16,-3-2 0 15,3 2 3-15,-3 1-1 16,-2-1 2-16,5 1-4 0,-3-1-2 15,6 0-3-15,-3 1-1 16,4 2 2-16,-4-3 0 16,3 3-2-1,3 0 2-15,3 0 1 0,0 0 2 16,-3 0-3-16,1 3-2 16,2-1 2-16,-6-2 2 15,3 0 0-15,-3 0-1 16,-3 6-8-16,-2 1-5 15,-4 1 4-15,-6 0 5 16,6 3 1-16,-5 0 1 16,5-1 2-16,-3 1 0 0,3-3 0 15,4-3 2-15,-1 0-3 16,0-2 0-16,3 0 1 16,-3-3 0-16,1 0 0 15,2 0 2-15,-3-3-1 16,0 0-1-16,-6 3 3 15,1-2 0-15,-1 2-4 16,-6 0-1-16,6-3 3 16,1 0 1-16,5-2 2 15,3 2 0-15,3-2-2 16,3 0-2-16,1-1 1 16,2 1-1-16,0 3 0 15,-3-1 2-15,0 0-1 16,3 3-1-16,3 0 1 0,-3 0-1 15,-2 0 0 1,-1-2 2-16,-3 2-3 0,0-3-2 16,-6 0 2-16,3 1 2 15,-2-1 0-15,-1-2-1 16,0-1 1-16,-3 4 1 16,9-1 1-16,-2 0 1 15,2 1-2-15,0 2-2 16,0 0-2-16,3 0 1 15,0 2-1-15,1 1 0 16,2 2 2-16,-6-2 2 16,3 2-1-16,-3-5 2 15,3 3-4-15,-8 0-2 16,-1-1 4-16,3 4 1 16,-3-4-5-16,-6 1 0 0,7 5 3 15,-1-3 2-15,9 0-3 16,-6 1 1-16,3-4 0 15,3 4 2-15,4-1-1 16,-4-2-1-16,3-1 3 16,0-2 2-16,3 0-2 15,-3-2-2-15,0 2-3 16,0 2 1-16,3-2 1 16,-8 6 2-16,2-4-1 15,3-2-1-15,-6 3 5 16,3-3 1-16,-12-8 0 0,4 5 1 15,-4 3-4-15,3 0 0 16,0 0-3 0,0-2-1-16,4-1 1 0,-1 0 2 15,6 1-3-15,-9-1 0 16,6 0-1-16,4 3 0 16,5-2 6-16,-3 4 5 15,-3 1-7-15,3-6-1 16,0 1-1-16,0 2 0 15,0 0 0-15,6 0 2 16,6 0-1-16,-8 0-1 16,-10-6 1-16,3 4-1 15,3 2 0-15,-3-6 2 16,0 6-3-16,6 0 0 0,3 6-1 16,0-6 0-16,-2 0 0 15,2 0-2-15,6 0 3 16,-3 0 0-16,0 0 3 15,3 0 1-15,-9 5-1 16,0-5 1-16,0 0-7 16,3 5 1-16,3 1-4 15,-3-1 2-15,0-2-2 16,0 7 2-16,0-2 3 16,1-3 3-16,2 1-2 15,-6 4 0-15,3-10 1 16,3 8 0-16,-6-3 4 15,-3 1 2-15,3-1-2 16,3 0-3-16,3-2-3 16,-3 2-1-16,0 1-1 0,3-1 3 15,0-5 0-15,3 0 1 16,0 0 2-16,3 5 1 16,-2-5 1-16,-4 0 2 15,3 0-5-15,0 0-1 16,-3 0 0-16,3 0 2 15,0 0-1-15,3 0-1 16,-9 0-2-16,6 0 1 16,0 0 3-16,3 3 1 15,-6-3-6-15,3 5 0 16,0 0 1-16,3 1 3 16,-6-1-2-16,3-2 0 15,0 7-4-15,3 1 1 0,-6-1 2 16,0 4 3-1,3-4-2-15,-3 3-2 0,0 3 2 16,6 3 0-16,-9-1 1 16,6 6 0-16,0 5 0 15,-3 6 0-15,3 7-5 16,0-5 1-16,3 3 2 16,0-6 3-16,0-5 0 15,-6-2-1-15,3-1 1 16,1 1-1-16,-7-4 2 15,6 1 1-15,0-3-4 0,-6-2 1 16,6-3 4-16,-3 0 5 16,0-3-1-16,6-3 3 15,-6-2-6-15,6-2-1 16,6-1 0-16,-6-5 2 16,0 0-3-16,0 0 0 15,6 3 1-15,-6-3 2 16,0 0 1-16,6 2 1 15,-6-2-7-15,3 0 0 16,6 0-3-16,-3 0 0 16,5 0 0-16,-8 3 0 15,9 0 2 1,3 2 0-16,-6 0 0 0,6 0-3 16,6 1 2-16,-9-1 3 15,3-2 1-15,9-1-1 16,-10 1-2-16,10-3 3 15,-6 0 0-15,6 0-1 16,3 0-2-16,2 3 1 16,16-1 1-16,-6 4-3 15,2-4 0-15,-11 3 1 16,3 1 0-16,-3-4 0 16,-3-2 0-16,-4 0 0 15,1 0 2-15,3-2 1 16,-9 2 3-16,6-3-5 15,2-2-3-15,10 0 3 16,-6-1 1-16,9 4 0 16,2-1-2-16,-2 0 1 0,-3 3-1 15,-1 0 0-15,-11 0 0 16,3 3 0-16,0 0 0 16,-3-3 2-16,-7 0 3 15,7-3-4-15,0 3-3 16,-3 0-2-16,6 0 0 15,5 0 7-15,10 0 5 16,6 3-9-16,-4 2-3 16,1 0 2-16,-6 0 2 15,-7 1-1-15,1-1 0 16,0 0 1-16,0-2 0 16,-4 2 2-16,7 1 3 15,3-6-4-15,6 5-3 16,2-2 1-16,-2-1 0 15,-1 3 3-15,-5-2 1 0,0 2-6 16,-6-2 0-16,2 0 3 16,4 2 2-16,3 0 0 15,8-5-2-15,10 6-2 16,-10-6 1-16,-2-6 3 16,0 1 3-16,-10 2-2 15,4-2 0-15,3 0-1 16,-4-1-2-16,16 6 1 15,8 0 1-15,-5 8-1 16,-10-5-1-16,1 0 1 0,0 2-1 16,-10-5 0-1,4-3 0-15,3-7 2 16,14 2 3-16,-2-5 0 0,-1-1 2 16,-8 1-4-16,-1 5-2 15,-8 0 0-15,0 3 1 16,5 2-3-16,4 3 0 15,17 8 1-15,-5-5 0 16,-9 2 0-16,-7-2 0 16,-5-3-3-16,0-3 2 15,-7 3 1-15,4-5 2 16,-3 0-1-16,5 2-1 16,1-2 1-16,6 2-1 0,5 0 0 15,-8 3 0-15,-1 3 0 16,-2 5 0-16,-3-3 0 15,-3 1 2 1,2-1-3-16,1-3 0 0,0-2 1 16,8 0 2-16,4-2 5 15,-3-3 4-15,-4-3-4 16,-5 2 1-16,-3 4-5 16,-1-4-2-16,-35 6 2 31,63 8-4-16,-10 3 0-15,-8-3-1 16,3-3 0-16,-1 0 2 16,-8 1 2-16,-6-4-1 15,-1 4-1-15,-5-6 1 0,0-3-1 16,0 3 2-16,-9-3-1 0,3 3-1 16,2 0 1-16,-5 0-1 15,3 0-3-15,0 6 2 16,0-1 1-16,3-5 2 15,-10 0-1-15,10 3-1 16,-6-1 1-16,3-4-1 16,0 2 0-16,11 0 0 15,-8-6 0-15,6 4 0 16,-6-1 0-16,-6 3-3 16,3-3 2-1,-7 3 3-15,1-2 1 16,-3-1-4-16,-3 0 1 15,3 3 2-15,-9-2 1 16,3-1-4-16,0 3 1 0,-3-3 0 16,-3 3 2-16,0 0-1 15,0 0-1-15,3-2 1 16,3-1-1-16,-6 1 0 16,0 2 0-16,0-3-3 15,0 0 0-15,0 3 4 16,0-2 1-16,0 2 0 15,0-8 3-15,0 0 1 16,0-5 2 0,0-9 2-16,0-4-7 15,-6-3-2-15,0-6-3 0,6-4 0 16,0-9 2-16,-9-5 2 16,9-5-1-1,-3 8 2-15,3 2-4 16,0 6-2-16,-3 7 2 0,3 6 2 15,-6 8 2-15,6 5 3 16,-3 3 1-16,3 2 1 16,0 3-4-16,0 3-1 15,0 2-3-15,-3 1-3 16,3-3 2-16,0-1 2 16,0-2-2-16,0-2 0 15,0-1-1-15,0-2 0 0,0 2 2 16,0 3 0-16,0-5 2 15,0 0 1 1,0-3-6 0,0 0 0-16,0-5-1 15,0 0-1-15,-6 0-1 16,6 2-1-16,0 3 4 16,0 3 1-16,-3 5 2 15,3 0 2-15,-3 3 3 16,3 0 2-16,-6 2-3 15,3 0-3-15,0 1 0 16,3-1 1-16,-9 0-3 16,3 1 0-16,1-1 1 15,-1 0 0-15,-3 1-5 0,-6 2-1 16,0 0 0 0,0 2 2-16,-9 1-1 0,0 0 4 15,1-3-2-15,-1 0-1 16,3 2 3-16,-3-2 0 15,24 0-8 17,-36-5 3-32,10 2 2 15,-4 1 1-15,6-1-1 16,0 3 3-16,6 0 0 16,-3 0 1-16,4 0 0 0,5-2 0 15,12 2 11 16,-36-8-6-31,6 2-2 16,6 1-5-16,1 2 1 0,5 1-1 16,-6 2 0-16,3 0 2 15,3 2-3-15,3 1 2 0,-2 0 1 16,2-1 0-16</inkml:trace>
  <inkml:trace contextRef="#ctx0" brushRef="#br0" timeOffset="152821.4">24562 15809 316 0,'-6'3'118'0,"-3"2"-92"0,6-3-7 15,3-2-10-15,0 0-9 0,-6 3 0 16,3-3 0-16,0 3 0 16,-3-3 0-16,0 0 0 0,3 2 0 15,-6-2 0-15,0 3 0 16,3-3-3-1,-6 5 0-15,3 1 2 0,3-1 2 16,-6-5-2-16,4 3 0 16,-4 2 1-16,6-5 2 15,-6 0 1-15,6 2 1 16,-9 4-5-16,9-6 1 16,-6 5-2-16,0-5 0 15,0 3 2-15,-3-1 2 16,6-2-3-16,-5 3 0 15,2 0 1-15,6-3 0 16,-3 2 0-16,0 1 2 0,-3-6-3 16,6 6 0-1</inkml:trace>
  <inkml:trace contextRef="#ctx0" brushRef="#br0" timeOffset="153044.41">24106 15891 316 0,'-3'0'118'0,"3"5"-92"0,-9-5-9 16,9 0-10-16,-3 3-7 0,3-3 0 16,-6 2-7-16,6 1-3 15,-6-3 6-15,6 0-19 0,-8-3-4 16,2-2-46-16,-3-3-17 15,-3-10-3 1</inkml:trace>
  <inkml:trace contextRef="#ctx0" brushRef="#br0" timeOffset="143167.29">26178 14102 200 0,'-12'8'77'0,"15"-8"-60"0,0-8-9 0,-3 8-3 16,0-2 2-1,0-1 7-15,0 0 4 16,-3 1-9-16,0-1 3 0,0 0 2 15,-6 1-3-15,6-1 1 0,-6 0-14 16,-3 1-5-16,0-6 0 16,0 5 4-16,-2-2 2 15,-1 2 3-15,-6-2 5 16,3 0 6-16,3-1-12 16,-9 1-4-16,6 0 1 15,-5 2 2-15,-4-2 3 16,0 0 1-16,-3-1-9 15,-2 4-2-15,-7-1 4 16,0 0 3-16,3 3-1 16,1 0 0-16,2 0 1 15,0 0 2-15,3 0-3 16,4 0 0-16,2 3 7 16,-3-3 4-16,9 3-8 15,-6-1 0-15,-2-2-7 16,5 6-1-16,3-6 5 0,-6 0 5 15,9 0-4-15,3 0-4 16,-3 0 1 0,4 0 4-1,-4 0 0-15,-3 0-1 16,12 0 3-16,-9 0 2 16,3 0-4-16,0 0-1 15,0 0-2-15,3 0-2 16,3 0 5-16,0 0 3 15,3 0-6-15,0 0-3 16,-5 0 3-16,8 0 2 16,0 0 1-16,0 0-1 15,0 0-2-15,0 0 1 16,0 0-1-16,0-6 0 16,0 6-3-16,0 0-1 0,0 0-4 15,0-2-1-15,0 2-3 16,0-3-1-16,0 0-12 15,0 3-5-15,8 0-43 16</inkml:trace>
  <inkml:trace contextRef="#ctx0" brushRef="#br0" timeOffset="143423.2">25440 13824 184 0,'-6'6'71'0,"6"-6"-55"0,0 0-11 0,0 0-7 16,0 5-2-16,0 6 4 15,-9-6 5-15,3 8 4 16</inkml:trace>
  <inkml:trace contextRef="#ctx0" brushRef="#br0" timeOffset="144549.75">25208 13951 224 0,'-21'3'85'0,"15"0"-66"0,3 5-3 0,3-3-7 0,0 0-10 16,-6-5 1-16,6 0 2 15,0 3 1-15,0 2-1 16,-6 1-2-16,6-1 1 0,-6 0-4 16,6 0 0-16,0-5 2 15,0 0 2-15,0 0 2 16,0 0 3-16,0 0-3 16,0 0 0-16,0 0-1 15,0 0 1-15,0 0-2 16,6 6-1-16,-6-6-2 0,0 13 1 15,3-2 1 1,6 2 0-16,-6 0 2 16,3 0-3-16,0 0 0 15,6 1 1-15,-3 2 0 16,2 2-3-16,7-5 2 16,0 1 1-16,6-1 0 15,-6 0-3-15,0-2 2 16,-3-1 1-16,-4-2 2 15,4 0-1-15,-3-3 2 16,-6 1-2-16,3-1 2 16,0-2-4-16,-6 2 0 15,0-5 1-15,-3 0 0 16,0 0-3-16,0 0 2 16,3 5 1-16,-3-5 2 0,0 0-1 15,0 0-1-15,0 0-2 16,0 0 1-16,0 0 3 15,0 0 1-15,0 0-1 16,0 0 1-16,0 0-2 16,0 0-1-16,0 0 1 15,0 0 1-15,0 0-3 16,0 0-2-16,0 0 4 16,0 0 3-16,0 0-3 15,0 0-1-15,-3 0 2 16,3-5 1-16,-3 5-1 15,3 0-2-15,-9-3-17 16,3 1 0 0,-3-1 0-16,0-2 4 0,-6 5 6 15,1-6 4-15,-1-2 2 16,0 0 3-16,3-2 3 16,-15-6 0-16,15 3 0 15,-3 0-3-15,3-1-2 16,0 1 1-16,1 5 1 15,2 0-1-15,3 0 2 16,0-2-4-16,3 4 0 16,0 1 1-16,3 2 0 0,-3 1 0 15,3-4 2-15,0 1-3 16,0 0-2-16,0-3 2 16,0 0 0-16,3 0-2 15,-3 0 2-15,6 0 1 16,0-2 2-16,-3 2-1 15,6 2-1-15,-3 1-4 16,8 0-2-16,-2 0 0 16,3-3 4-16,6 2-1 15,3-4 1-15,-24 10 0 32,27-14 0-17,-4 4 4-15,-8-1-1 16,3 3-1-16,-9 3 1 15,6-5 1-15,-6 4-1 0,-3 4-1 0,0-4 1 16,-6 6-1-16,6-5 0 16,-3 5 0-16,-3-5 0 15,6 5 0-15,-6-6 2 16,0 4 1-16,0 2 1 16,0 0-5-16,0 0 1 15,0 0 2-15,0 0 1 16,0 0-1 15</inkml:trace>
  <inkml:trace contextRef="#ctx0" brushRef="#br0" timeOffset="145553">25389 13893 208 0,'-9'0'79'0,"3"6"-61"0,-6-1-14 16,-11 8-2-1,8 0-2-15,-6-2 0 16,0-1 0-16,0 4 1 15,6-9-1-15,6 3 0 16,-3 3 0-16,6-6 0 0,-2 0 0 16,2 0 2-16,-3-2-3 15,6 0-2-15,-3-1 2 16,6 4 0-16,0-6-2 16,-6 0 2-16,6 0 3 15,0 0 1-15,0 0-1 16,0 0-2-16,0 0 1 15,0 0-1-15,0 0 0 16,0 0 2-16,0 0-3 16,0-6-2-16,6 4-3 0,-6-1-1 15,9 0 4-15,0-2 1 16,-3 0-1-16,5-8 2 16,4 2 1-16,0 0 2 15,6 3-3-15,3-2-2 16,-9-3 2-16,-3 2 2 15,3 6 0-15,-7-6-1 16,-2 9 1-16,3-4-1 16,3 1 0-16,-6 5 0 15,0-5 0-15,-3 5 0 0,-3-6 0 16,9 4 0 0,-9 2-3-16,0 0 2 15,0 0 1-15,0 0 2 0,0 0-1 16,0 0 2-16,-9 2-2 15,9 4-1 1,-3-1-4-16,-3 6 0 0,-6-6 0 16,-3 8 2-16,9-2-1 15,-17 2 1-15,8-3 4 16,-6-2 1-16,6 8-1 16,0-8 1-16,0 8-4 15,-3-8-2-15,12 3 2 16,-8-6 2-16,2 6-2 15,3-6 0-15,6 0 1 0,-6 0 0 16,3 1 0 0,0-4 2-16,3-2-3 0,0 3 0 15,3 2 1-15,-6-2 2 16,3 0-3-16,0-1 0 16,3 1 1-16,0-1 0 15,0-2 0-15,0 0 2 16,0 3-1-16,0-3 2 15,0 3-4-15,0-3-2 16,0 2 2-16,0-2 0 16,0 0 1-16,0 0 2 15,0 0-3-15,0 0 0 16,0 0-1-16,0 0 0 16,0 0 2-16,0 0 0 15,0 0 0-15,3 3 0 0,6 2 0 16,-3 3 2-16,3 6-1 15,3-1-1-15,3 3-2 16,3 0 1-16,2 2 1 16,4-2 0-16,0 0 0 15,-3-3 0-15,0 0 0 16,-3-2 2-16,2-1-3 16,-8-2-2-16,0 3 4 15,-6-6 1-15,3 1 0 16,3-1 1-16,-9-5-7 15,6 2 1-15,-9-2-12 16,0 0-6-16</inkml:trace>
  <inkml:trace contextRef="#ctx0" brushRef="#br0" timeOffset="-167980.28">9682 10509 184 0,'-15'8'71'0,"15"-3"-55"0,-6-2 9 0,0 0-1 0,6-1-10 16,-6-2-3-16,6 0-6 15,-6 0-2-15,6 0-1 16,-9 0-2-16,3 3 1 0,-3-3-4 15,0 0 2-15,0-3 1 16,-8 3 2-16,2-2 1 16,-3 2 1-16,-9 0 2 15,-6 0 3-15,-11-3-2 16,-7 3-2-16,6 0 2 16,-2 3 2-16,2-1-9 15,3 1-2-15,4 2 5 16,-10 1 3-16,1-1 1 15,-10 0 1-15,0 1-2 16,7-4 1-16,-1-2-4 16,10 3-2-16,5-1 0 15,3 1 1-15,-6 2-3 0,10-2 0 16,-1 2-1-16,0-5 0 16,3 0 2-16,1 0 2 15,-7 0-3-15,15 0 0 16,-9-2 1-16,3 2 0 15,9-6 0-15,-8 6 2 16,8 0-6-16,9 0 1 16,0 6-10-16,-3-6-2 15,6 0-1-15,3 0 2 16,-3 0-21-16,9-6-46 31,9 6-30-31,12-2 24 16</inkml:trace>
  <inkml:trace contextRef="#ctx0" brushRef="#br0" timeOffset="-167339.6">8747 10324 120 0,'-6'-5'46'0,"6"5"-35"0,-6 2 9 0,6-2 3 16,-9 3-7 0,3 2-1-16,6 1-14 0,-12-1-3 15,1 6 1-15,-1-1 0 0,3 1 1 16,-6 2 4-16,0 3 5 16,-6 0-7-16,0 2-1 15,-5 1 5-15,-19-3 6 16,6 2 7-16,-3-2 3 15,1-5-3 1,14 2 1-16,-6-3-11 0,4 6-5 16,8-3-6-16,0 3 1 15,0-2 3-15,6-4 1 16,6-2-4-16,-3 0 1 16,6-3-2-16,-3 1-2 0,9-1 0 15,-3-2 3-15,3-1-2 16,0 3 1-16,0-5 0 15,3 8-2-15,9 0 3 16,-3 3 2-16,3 0 0 16,3-1-1-16,0 3 1 15,0 1-1-15,9-4 2 16,2 6 1-16,4 0-1 16,3-6-2-16,3 4 1 15,-10-1-1-15,1 0 0 16,0-2 0-16,-3-1 0 15,-6-2 0-15,3 0 0 16,-7-2 0-16,-2-1 0 16,0 0 2-16,-6-2-3 15,3-1 0-15,-9 1 1 16,0-3 0-16,0 0 2 0,0 0 1 16,0 0-6-16,0 0-2 15,0 0-18-15,-6-3-5 16,3 1-65-1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3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819 12 6447 0 0,'-1'0'298'0'0,"-2"-2"-212"0"0,5 2-54 0 0,-4 0 35 0 0,-25-8 301 0 0,23 7-46 0 0,0 1 1 0 0,0-1-1 0 0,0 1 0 0 0,0 0 1 0 0,0 0-1 0 0,-1 1 0 0 0,1-1 1 0 0,0 1-1 0 0,0 0 0 0 0,0 0 1 0 0,0 0-1 0 0,0 0 0 0 0,0 1 1 0 0,1 0-1 0 0,-1 0 0 0 0,0 0 1 0 0,1 0-1 0 0,-5 4 0 0 0,-5 3-40 0 0,1 1-1 0 0,0 1 1 0 0,-14 17 0 0 0,-34 38 633 0 0,-147 177 404 0 0,84-77-1007 0 0,27-45-210 0 0,33-45-68 0 0,29-38-30 0 0,22-25-10 0 0,0 1 1 0 0,1 0 0 0 0,-16 27 0 0 0,26-39-80 0 0,6-2-257 0 0,-1 0 96 0 0,1 0 1 0 0,-1-1-1 0 0,0 1 0 0 0,1-1 1 0 0,-1 0-1 0 0,0 0 0 0 0,0 0 1 0 0,1-1-1 0 0,-1 1 0 0 0,6-4 1 0 0,27-19-1251 0 0,-1-2 1 0 0,58-52 0 0 0,-36 28 711 0 0,92-77-134 0 0,96-78 1454 0 0,-226 188-378 0 0,43-34 1581 0 0,1 3 0 0 0,77-44-1 0 0,-122 83-735 0 0,-18 9-867 0 0,0 0 0 0 0,0-1 1 0 0,0 1-1 0 0,0-1 0 0 0,0 1 0 0 0,0 0 0 0 0,0 0 0 0 0,0 0 1 0 0,0 0-1 0 0,1-1 0 0 0,-1 1 0 0 0,0 1 0 0 0,0-1 0 0 0,2 0 1 0 0,-1 14 281 0 0,-3-10-353 0 0,1 1 1 0 0,-1 0-1 0 0,0 0 0 0 0,0-1 0 0 0,0 1 1 0 0,-1-1-1 0 0,-3 8 0 0 0,-18 30 229 0 0,11-21-171 0 0,-92 190 252 0 0,-52 86-229 0 0,-26 12 22 0 0,176-297-154 0 0,1 0-1 0 0,-5 14 0 0 0,9-24-109 0 0,3-1-188 0 0,1-1 173 0 0,0 0-1 0 0,-1 0 1 0 0,1 0-1 0 0,-1 0 1 0 0,1 0-1 0 0,0-1 0 0 0,-1 1 1 0 0,1-1-1 0 0,-1 0 1 0 0,1 0-1 0 0,-1 0 1 0 0,0 0-1 0 0,1 0 1 0 0,-1 0-1 0 0,0-1 1 0 0,0 1-1 0 0,2-2 0 0 0,8-7-444 0 0,18-19 0 0 0,-19 18 279 0 0,37-36-678 0 0,31-31 141 0 0,91-69-1 0 0,163-113 1287 0 0,-67 70 1224 0 0,-220 162-1220 0 0,1 2 1 0 0,2 2 0 0 0,1 3 0 0 0,53-16 0 0 0,-94 34-394 0 0,1 0 1 0 0,-1 1-1 0 0,1 1 1 0 0,0-1-1 0 0,10 1 1 0 0,-18 1-62 0 0,0 0 0 0 0,-1 0 1 0 0,1 0-1 0 0,0 0 0 0 0,0 0 1 0 0,-1 1-1 0 0,1-1 0 0 0,0 1 1 0 0,0-1-1 0 0,-1 1 0 0 0,1-1 0 0 0,0 1 1 0 0,-1 0-1 0 0,1 0 0 0 0,-1 0 1 0 0,1 0-1 0 0,-1 0 0 0 0,0 0 1 0 0,1 0-1 0 0,-1 0 0 0 0,0 1 1 0 0,0-1-1 0 0,0 1 0 0 0,0-1 0 0 0,0 0 1 0 0,0 1-1 0 0,0 0 0 0 0,0-1 1 0 0,0 1-1 0 0,-1-1 0 0 0,1 1 1 0 0,-1 0-1 0 0,1 0 0 0 0,-1-1 1 0 0,0 4-1 0 0,1 8 101 0 0,-1-1 1 0 0,-1 1 0 0 0,-1 0-1 0 0,1-1 1 0 0,-5 15-1 0 0,-22 63 306 0 0,19-64-306 0 0,-134 326 518 0 0,122-304-596 0 0,14-34-37 0 0,-30 74 105 0 0,32-73-93 0 0,0 0 0 0 0,1 0 1 0 0,-3 30-1 0 0,6-42-20 0 0,1 0 1 0 0,0 1-1 0 0,0-1 0 0 0,0 0 0 0 0,1 0 1 0 0,-1 1-1 0 0,1-1 0 0 0,-1 0 0 0 0,1 0 1 0 0,0 0-1 0 0,0 0 0 0 0,3 4 1 0 0,-4-6-4 0 0,2 1 1 0 0,-1-1-1 0 0,0 0 1 0 0,0 0-1 0 0,0 0 1 0 0,0 0-1 0 0,1 0 1 0 0,-1 0-1 0 0,0 0 1 0 0,1 0-1 0 0,-1 0 1 0 0,1 0-1 0 0,-1-1 1 0 0,1 1-1 0 0,0-1 1 0 0,-1 1-1 0 0,1-1 1 0 0,-1 1-1 0 0,1-1 1 0 0,0 0-1 0 0,-1 0 1 0 0,1 0-1 0 0,0 0 1 0 0,-1 0-1 0 0,4-1 1 0 0,1 0-72 0 0,0 0 0 0 0,0-1 0 0 0,0 0 1 0 0,0 0-1 0 0,0-1 0 0 0,0 1 0 0 0,0-1 0 0 0,-1 0 1 0 0,9-7-1 0 0,5-5-123 0 0,20-20-1 0 0,-19 17 132 0 0,53-50-115 0 0,51-45 38 0 0,82-78 143 0 0,-128 115 0 0 0,120-92 0 0 0,-154 136 0 0 0,2 3 0 0 0,86-43 0 0 0,-113 64 0 0 0,0 0 0 0 0,21-5 0 0 0,-32 11 0 0 0,0 1 0 0 0,0-1 0 0 0,0 1 0 0 0,0 0 0 0 0,0 1 0 0 0,0 0 0 0 0,0 0 0 0 0,10 2 0 0 0,-16-1 1 0 0,0-1 0 0 0,0 1-1 0 0,0-1 1 0 0,0 1 0 0 0,-1 0 0 0 0,1 0-1 0 0,0 0 1 0 0,0 0 0 0 0,0 0-1 0 0,-1 0 1 0 0,1 0 0 0 0,-1 0 0 0 0,1 1-1 0 0,-1-1 1 0 0,1 1 0 0 0,-1-1-1 0 0,2 3 1 0 0,-2-1 14 0 0,1 0 0 0 0,-1-1 0 0 0,0 1 1 0 0,0 0-1 0 0,-1-1 0 0 0,1 1 0 0 0,-1 0 0 0 0,1 0 0 0 0,-1 0 0 0 0,0 0 0 0 0,0 3 0 0 0,-1 6 61 0 0,-1 1 0 0 0,-1 0 0 0 0,0-1 0 0 0,-7 18 0 0 0,8-25-67 0 0,-19 57 120 0 0,-4 0-1 0 0,-2-2 1 0 0,-3-1 0 0 0,-60 89 0 0 0,45-86-86 0 0,-5 6 0 0 0,-69 126-1 0 0,111-176 1 0 0,8-17-43 0 0,-1 0 1 0 0,1 0 0 0 0,0 0 0 0 0,-1-1 0 0 0,1 1-1 0 0,0 0 1 0 0,0 0 0 0 0,0 0 0 0 0,0 0 0 0 0,0 0 0 0 0,0 0-1 0 0,0 1 1 0 0,0-1-2 0 0,0-1 0 0 0,1 1 1 0 0,-1-1-1 0 0,0 1 0 0 0,0-1 0 0 0,1 1 0 0 0,-1-1 0 0 0,0 1 0 0 0,1-1 0 0 0,-1 1 1 0 0,1-1-1 0 0,-1 1 0 0 0,0-1 0 0 0,1 0 0 0 0,-1 1 0 0 0,1-1 0 0 0,-1 0 0 0 0,1 1 0 0 0,0-1 1 0 0,-1 0-1 0 0,1 0 0 0 0,-1 0 0 0 0,1 1 0 0 0,0-1 0 0 0,17-1-53 0 0,18-13-83 0 0,-36 14 137 0 0,30-16-170 0 0,0-1 1 0 0,34-27 0 0 0,52-48-121 0 0,-30 22 181 0 0,377-310-812 0 0,-446 366 912 0 0,-2 0 10 0 0,1 1 0 0 0,0 1 0 0 0,1 1 0 0 0,29-15 0 0 0,-46 26 5 0 0,0 0 1 0 0,0 0 0 0 0,0 0-1 0 0,1-1 1 0 0,-1 1-1 0 0,0 0 1 0 0,0 0-1 0 0,1 0 1 0 0,-1 0-1 0 0,0 0 1 0 0,0 0 0 0 0,1 0-1 0 0,-1 0 1 0 0,0 0-1 0 0,0 0 1 0 0,0 0-1 0 0,1 0 1 0 0,-1 0 0 0 0,0 0-1 0 0,0 0 1 0 0,1 0-1 0 0,-1 1 1 0 0,0-1-1 0 0,0 0 1 0 0,0 0-1 0 0,1 0 1 0 0,-1 0 0 0 0,0 0-1 0 0,0 0 1 0 0,0 1-1 0 0,1-1 1 0 0,-1 0-1 0 0,0 0 1 0 0,4 10 229 0 0,-3 9 34 0 0,-5 2-108 0 0,0-1 0 0 0,-1 0 1 0 0,-1 0-1 0 0,-1 0 0 0 0,-10 19 0 0 0,5-11-83 0 0,-24 52 102 0 0,-49 77-1 0 0,15-30-90 0 0,47-84-52 0 0,-34 71 21 0 0,44-87-31 0 0,2 1 0 0 0,-8 35 0 0 0,18-62-28 0 0,1 0 0 0 0,0 0 0 0 0,-1 1 0 0 0,1-1 1 0 0,0 0-1 0 0,0 0 0 0 0,0 1 0 0 0,0-1 0 0 0,0 0 0 0 0,0 0 0 0 0,0 1 0 0 0,0-1 0 0 0,0 0 0 0 0,1 0 0 0 0,-1 1 0 0 0,1-1 0 0 0,-1 0 0 0 0,1 0 0 0 0,-1 0 1 0 0,1 0-1 0 0,-1 0 0 0 0,1 0 0 0 0,1 2 0 0 0,0-2-1 0 0,-1 0 0 0 0,1 0 0 0 0,-1 0 0 0 0,1-1-1 0 0,-1 1 1 0 0,1-1 0 0 0,-1 1 0 0 0,1-1 0 0 0,0 1 0 0 0,-1-1 0 0 0,1 0 0 0 0,0 0 0 0 0,-1 0 0 0 0,1 0 0 0 0,0 0 0 0 0,-1 0 0 0 0,1 0 0 0 0,1-1 0 0 0,8-2-46 0 0,0 0 0 0 0,0 0 0 0 0,0-1 0 0 0,0-1 0 0 0,-1 0 0 0 0,0 0 0 0 0,0-1 0 0 0,0 0 0 0 0,-1-1 0 0 0,12-11 0 0 0,9-10-154 0 0,40-49-1 0 0,-61 68 180 0 0,7-11-30 0 0,103-114-269 0 0,-79 93 182 0 0,51-40-1 0 0,-75 67 137 0 0,-9 8-5 0 0,1 0 1 0 0,0 0 0 0 0,0 0-1 0 0,0 1 1 0 0,0 1 0 0 0,11-5 0 0 0,-17 8 152 0 0,-3 15 54 0 0,0-1 0 0 0,-1 1 0 0 0,0-1 0 0 0,-5 16 0 0 0,-21 52 247 0 0,17-50-358 0 0,-10 40 0 0 0,-6 36-34 0 0,24-92-43 0 0,5-13-11 0 0,0 2 37 0 0,13-5-235 0 0,-7-1 135 0 0,-1 0 0 0 0,1-1 0 0 0,-1 0-1 0 0,0-1 1 0 0,1 0 0 0 0,-1 0 0 0 0,-1 0-1 0 0,1-1 1 0 0,8-8 0 0 0,6-2-74 0 0,7-6 21 0 0,-17 12 49 0 0,1 0 0 0 0,1 0 1 0 0,0 2-1 0 0,0-1 0 0 0,0 2 1 0 0,21-8-1 0 0,-34 14 56 0 0,1-1 0 0 0,-1 1-1 0 0,1 0 1 0 0,-1 0 0 0 0,1 0 0 0 0,-1 0-1 0 0,1 0 1 0 0,-1 0 0 0 0,1 0 0 0 0,-1 0-1 0 0,1 0 1 0 0,-1 0 0 0 0,1 0 0 0 0,-1 0-1 0 0,0 0 1 0 0,1 1 0 0 0,-1-1 0 0 0,1 0-1 0 0,-1 0 1 0 0,1 0 0 0 0,-1 1 0 0 0,1-1-1 0 0,-1 0 1 0 0,0 1 0 0 0,1-1 0 0 0,-1 0-1 0 0,0 1 1 0 0,1-1 0 0 0,-1 0-1 0 0,1 1 1 0 0,-1 1 4 0 0,1-1-1 0 0,-1 1 0 0 0,1 0 1 0 0,-1-1-1 0 0,0 1 0 0 0,0 0 1 0 0,0-1-1 0 0,0 1 0 0 0,0 0 1 0 0,0-1-1 0 0,0 1 0 0 0,0 0 1 0 0,-1-1-1 0 0,0 3 0 0 0,0 0 60 0 0,0-1 0 0 0,-1 0 0 0 0,1 0 0 0 0,-1 1 0 0 0,1-1 0 0 0,-1-1 0 0 0,0 1 0 0 0,0 0 0 0 0,-4 3 0 0 0,5-5 308 0 0,1-1-339 0 0,0 0 1 0 0,-1 1-1 0 0,1-1 0 0 0,0 0 0 0 0,-1 0 0 0 0,1 0 0 0 0,-1 0 0 0 0,1 0 1 0 0,0 0-1 0 0,-1 1 0 0 0,1-1 0 0 0,-1 0 0 0 0,1 0 0 0 0,-1 0 1 0 0,1 0-1 0 0,0 0 0 0 0,-1 0 0 0 0,1-1 0 0 0,-1 1 0 0 0,1 0 1 0 0,0 0-1 0 0,-1 0 0 0 0,0-4-72 0 0,1 1 0 0 0,-1 0 0 0 0,1 0-1 0 0,0-1 1 0 0,0 1 0 0 0,1 0 0 0 0,-1-1 0 0 0,1 1 0 0 0,-1 0 0 0 0,1 0 0 0 0,2-6 0 0 0,20-36-866 0 0,-13 26 672 0 0,2-5 130 0 0,-2-1 0 0 0,0 1 1 0 0,-2-2-1 0 0,-1 1 0 0 0,-1-1 0 0 0,3-30 0 0 0,-3-3 269 0 0,-4-97 0 0 0,-3 113-106 0 0,1 41-124 0 0,0 4 0 0 0,-17 47-523 0 0,-14 67 0 0 0,14-46 335 0 0,3-14-160 0 0,-6 60 1 0 0,13-41-3977 0 0,6-25-459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59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4 5839 0 0,'0'0'534'0'0,"-2"0"-438"0"0,-4-1 153 0 0,0 0 1 0 0,0 0-1 0 0,0 1 0 0 0,0-1 1 0 0,-1 2-1 0 0,1-1 1 0 0,0 1-1 0 0,0 0 0 0 0,0 0 1 0 0,0 0-1 0 0,0 1 0 0 0,0 0 1 0 0,0 0-1 0 0,-6 4 1 0 0,2-1 186 0 0,0 1 0 0 0,1-1 1 0 0,0 1-1 0 0,1 1 1 0 0,-1 0-1 0 0,1 0 0 0 0,-11 13 1 0 0,16-16-391 0 0,0 0 1 0 0,1 1-1 0 0,-1-1 1 0 0,1 1 0 0 0,0-1-1 0 0,0 1 1 0 0,1 0-1 0 0,0-1 1 0 0,-1 1 0 0 0,2 0-1 0 0,-2 7 1 0 0,1 7-88 0 0,2 30-1 0 0,-1-42 88 0 0,1-2-33 0 0,0 1-1 0 0,0 0 1 0 0,0 0-1 0 0,0-1 1 0 0,1 1-1 0 0,0-1 1 0 0,0 0 0 0 0,1 1-1 0 0,-1-1 1 0 0,1 0-1 0 0,0 0 1 0 0,1-1-1 0 0,3 5 1 0 0,-5-6 23 0 0,1 0 0 0 0,-1-1 0 0 0,0 0 0 0 0,1 0 0 0 0,0 1 0 0 0,-1-2 0 0 0,1 1 0 0 0,0 0 0 0 0,0 0 0 0 0,0-1 0 0 0,1 0 0 0 0,-1 1 0 0 0,0-1 0 0 0,0-1 0 0 0,1 1 0 0 0,-1 0 0 0 0,0-1 0 0 0,1 1 0 0 0,-1-1 0 0 0,0 0 0 0 0,1 0 0 0 0,-1-1 0 0 0,4 0 0 0 0,3-1 84 0 0,-1-1 0 0 0,0-1-1 0 0,0 0 1 0 0,0 0 0 0 0,-1 0-1 0 0,1-1 1 0 0,-1-1-1 0 0,15-11 1 0 0,-14 8 21 0 0,0 1 0 0 0,0-1 0 0 0,-1-1 0 0 0,0 0 0 0 0,-1 0 0 0 0,10-17 0 0 0,-14 20-84 0 0,0 1-1 0 0,-1-1 1 0 0,0 0-1 0 0,0 0 1 0 0,-1 0 0 0 0,1 0-1 0 0,-2 0 1 0 0,1-1-1 0 0,-1 1 1 0 0,-1-11-1 0 0,1 15-26 0 0,0 0-1 0 0,-1 0 1 0 0,0 1-1 0 0,1-1 1 0 0,-1 0-1 0 0,0 1 0 0 0,0-1 1 0 0,-1 0-1 0 0,1 1 1 0 0,0-1-1 0 0,-1 1 1 0 0,-3-4-1 0 0,3 4-20 0 0,1 1-1 0 0,-1 0 1 0 0,0 0-1 0 0,1 0 1 0 0,-1 0 0 0 0,0 0-1 0 0,0 0 1 0 0,0 0-1 0 0,0 0 1 0 0,0 1-1 0 0,0-1 1 0 0,0 1-1 0 0,0-1 1 0 0,0 1-1 0 0,0 0 1 0 0,0 0 0 0 0,-1 0-1 0 0,1 0 1 0 0,-2 1-1 0 0,-7 1-19 0 0,0 1 1 0 0,1 0-1 0 0,-1 1 0 0 0,1 0 0 0 0,0 0 0 0 0,0 2 0 0 0,0-1 1 0 0,-11 10-1 0 0,8-7-14 0 0,-3 5-1737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59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39 274 10135 0 0,'-6'2'559'0'0,"-17"-1"286"0"0,23-1-816 0 0,-1 0 0 0 0,1 0 0 0 0,-1-1 0 0 0,1 1 0 0 0,-1 0 0 0 0,1 0 0 0 0,-1-1 0 0 0,1 1 0 0 0,0 0 0 0 0,-1-1 0 0 0,1 1 0 0 0,-1 0 0 0 0,1-1 0 0 0,0 1 0 0 0,0-1 0 0 0,-1 1 0 0 0,1 0 0 0 0,0-1 0 0 0,0 1 0 0 0,-1-1 0 0 0,1 1-1 0 0,0-1 1 0 0,0 1 0 0 0,0-1 0 0 0,0 1 0 0 0,0-1 0 0 0,-1 1 0 0 0,1-1 0 0 0,0 1 0 0 0,0-1 0 0 0,0-19-159 0 0,0 17 60 0 0,5-78-681 0 0,-3 69 1140 0 0,1 0 0 0 0,0 1 1 0 0,1-1-1 0 0,0 1 0 0 0,0-1 0 0 0,1 1 1 0 0,1 1-1 0 0,0-1 0 0 0,0 1 0 0 0,1 0 1 0 0,1 0-1 0 0,-1 1 0 0 0,11-10 0 0 0,-17 18-21 0 0,0 2-339 0 0,1-1-1 0 0,-1 0 1 0 0,1 1 0 0 0,-1-1-1 0 0,1 1 1 0 0,-1 0-1 0 0,1-1 1 0 0,-1 1 0 0 0,0 0-1 0 0,0 0 1 0 0,1 0-1 0 0,0 1 1 0 0,16 16 242 0 0,-14-14-154 0 0,7 9 117 0 0,0 0 1 0 0,-1 0-1 0 0,-1 1 0 0 0,9 17 0 0 0,1 1 283 0 0,0 6-37 0 0,-19-36-445 0 0,14 13-2411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00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5063 0 0,'0'0'390'0'0,"0"2"-252"0"0,6 26 783 0 0,-5-22-771 0 0,1 0-1 0 0,-1 1 0 0 0,0-1 1 0 0,-1 0-1 0 0,1 1 1 0 0,-1-1-1 0 0,-1 1 0 0 0,-1 9 1 0 0,-24 139 9900 0 0,26-153-9728 0 0,0-1-287 0 0,0 0 1 0 0,0-1 0 0 0,0 1-1 0 0,0 0 1 0 0,0-1 0 0 0,0 1-1 0 0,0 0 1 0 0,0 0 0 0 0,0-1-1 0 0,0 1 1 0 0,-1 0 0 0 0,1-1 0 0 0,0 1-1 0 0,0 0 1 0 0,-1-1 0 0 0,1 1-1 0 0,0 0 1 0 0,-1-1 0 0 0,1 1-1 0 0,-1-1 1 0 0,1 1 0 0 0,-2 0-1 0 0,2-1-16 0 0,-1 0 0 0 0,1 0 0 0 0,-1 0 0 0 0,1 1 0 0 0,-1-1 0 0 0,1 0 0 0 0,-1 0 0 0 0,0-1 0 0 0,1 1 0 0 0,-1 0 0 0 0,1 0 0 0 0,-1 0-1 0 0,1 0 1 0 0,-1 0 0 0 0,1-1 0 0 0,-1 1 0 0 0,1 0 0 0 0,-1 0 0 0 0,1-1 0 0 0,-1 1 0 0 0,0-1 0 0 0,-1-1-9 0 0,0 1-1 0 0,0-1 1 0 0,1 0-1 0 0,-1 0 1 0 0,0 0 0 0 0,1 0-1 0 0,-1 0 1 0 0,1 0 0 0 0,0 0-1 0 0,0 0 1 0 0,0-1 0 0 0,-1-2-1 0 0,1 0-16 0 0,1 0-1 0 0,0-1 0 0 0,0 1 1 0 0,0 0-1 0 0,1 0 1 0 0,-1 0-1 0 0,1 0 0 0 0,1 0 1 0 0,-1 0-1 0 0,1 0 1 0 0,3-7-1 0 0,-2 5-24 0 0,0 0 0 0 0,1 0 0 0 0,0 1 0 0 0,1 0 0 0 0,-1-1-1 0 0,1 1 1 0 0,6-6 0 0 0,-10 12 29 0 0,1-2 2 0 0,-1 1 0 0 0,0 0 0 0 0,1 0 0 0 0,-1 0 0 0 0,1 1 0 0 0,-1-1 0 0 0,1 0 0 0 0,0 1 0 0 0,-1-1 0 0 0,1 0-1 0 0,0 1 1 0 0,-1 0 0 0 0,1-1 0 0 0,2 1 0 0 0,-1-1-2 0 0,-2 1 0 0 0,-1 0 0 0 0,1 0 0 0 0,0 0 0 0 0,-1 0 0 0 0,1 0 0 0 0,-1 0 0 0 0,1 0 0 0 0,0 0 0 0 0,-1 0 0 0 0,1 0 0 0 0,-1 0 0 0 0,1 0 0 0 0,0 0 0 0 0,-1 1 0 0 0,1-1 0 0 0,0 1 0 0 0,2 0 0 0 0,-1-1 3 0 0,1 1 0 0 0,-1-1 0 0 0,0 1 1 0 0,1 0-1 0 0,-1-1 0 0 0,0 1 0 0 0,1 1 0 0 0,-1-1 0 0 0,0 0 0 0 0,0 0 0 0 0,4 4 0 0 0,0 0 11 0 0,7 5 40 0 0,-1-1-1 0 0,-1 1 1 0 0,0 1 0 0 0,0 0-1 0 0,13 19 1 0 0,-5-5 39 0 0,24 48 0 0 0,-42-71-98 0 0,3 6-61 0 0,0-1 0 0 0,1 1 1 0 0,0-1-1 0 0,8 10 0 0 0,-12-16-191 0 0,0-1-1 0 0,0 1 1 0 0,0-1-1 0 0,-1 0 0 0 0,1 1 1 0 0,0-1-1 0 0,0 0 1 0 0,0 0-1 0 0,0 1 1 0 0,0-1-1 0 0,0 0 1 0 0,0 0-1 0 0,0 0 0 0 0,0 0 1 0 0,0 0-1 0 0,0-1 1 0 0,0 1-1 0 0,0 0 1 0 0,0 0-1 0 0,0-1 1 0 0,0 1-1 0 0,1-1 0 0 0,-1 1-263 0 0,9-5-4999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00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10591 0 0,'-2'1'488'0'0,"0"0"-308"0"0,-21 4 556 0 0,22-4-429 0 0,0 0 0 0 0,1 0 0 0 0,-1 0-1 0 0,0 0 1 0 0,0 0 0 0 0,1 0 0 0 0,-1 1-1 0 0,1-1 1 0 0,-1 0 0 0 0,1 0 0 0 0,-1 1-1 0 0,1-1 1 0 0,0 0 0 0 0,-1 1 0 0 0,1 1-1 0 0,0 3-12 0 0,0 0 0 0 0,1 0-1 0 0,-1 0 1 0 0,1-1 0 0 0,1 1-1 0 0,-1 0 1 0 0,3 5 0 0 0,3 14-236 0 0,1 30-77 0 0,-2 0-1 0 0,-2 60 1 0 0,-2-64 13 0 0,-3 14 168 0 0,1-37 40 0 0,0 0 1 0 0,7 52 0 0 0,-5-72 27 0 0,-1-7 585 0 0,0-3-760 0 0,8-27-28 0 0,20-53-348 0 0,-24 73 273 0 0,-1-1-1 0 0,1 1 1 0 0,1 1 0 0 0,-1-1-1 0 0,2 1 1 0 0,9-11 0 0 0,-14 17 5 0 0,-1 2 42 0 0,0-1 0 0 0,0 1 0 0 0,0-1 0 0 0,0 1 0 0 0,0-1 0 0 0,-1 1 0 0 0,1 0 1 0 0,0-1-1 0 0,0 1 0 0 0,0 0 0 0 0,0 0 0 0 0,0 0 0 0 0,0 0 0 0 0,0 0 0 0 0,2 0 0 0 0,0 0-5 0 0,8 3-37 0 0,-8-2 40 0 0,-1 1 1 0 0,1-1-1 0 0,-1 0 0 0 0,0 1 1 0 0,1-1-1 0 0,2 4 0 0 0,18 22 103 0 0,-20-23-74 0 0,9 11 57 0 0,-1 0 0 0 0,-1 1 1 0 0,11 21-1 0 0,0 10-393 0 0,-9-20-3023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01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60 11631 0 0,'0'0'5836'0'0,"0"3"-5480"0"0,-1 11-127 0 0,-1 1 0 0 0,0-1 0 0 0,-7 22 0 0 0,4-17-168 0 0,-2 26 0 0 0,6-43-61 0 0,1 0 1 0 0,-1 0 0 0 0,1 0-1 0 0,0 0 1 0 0,0 0 0 0 0,0 0-1 0 0,0-1 1 0 0,0 1 0 0 0,1 0-1 0 0,-1 0 1 0 0,0 0 0 0 0,1 0-1 0 0,-1 0 1 0 0,2 2 0 0 0,1 1-1 0 0,1 6 0 0 0,3-1 0 0 0,3-4 0 0 0,-7-4 0 0 0,-2-2 0 0 0,-1 1 0 0 0,1-1 0 0 0,0 0 0 0 0,0 1 0 0 0,0-1 0 0 0,0 0 0 0 0,0 1 0 0 0,0-1 0 0 0,0 0 0 0 0,0 0 0 0 0,0 0 0 0 0,0 0 0 0 0,0 0 0 0 0,0 0 0 0 0,0 0 0 0 0,1-1 0 0 0,-1 1 0 0 0,1 0 0 0 0,1-1-1 0 0,0 0-1 0 0,0 0 0 0 0,0 1 1 0 0,0-2-1 0 0,0 1 1 0 0,0 0-1 0 0,-1-1 1 0 0,1 1-1 0 0,0-1 0 0 0,-1 0 1 0 0,1 0-1 0 0,-1 0 1 0 0,1 0-1 0 0,-1 0 0 0 0,0-1 1 0 0,0 1-1 0 0,0-1 1 0 0,0 1-1 0 0,0-1 0 0 0,-1 0 1 0 0,2-3-1 0 0,0 1 53 0 0,-1 0 0 0 0,0 1-1 0 0,0-1 1 0 0,-1-1 0 0 0,1 1-1 0 0,-1 0 1 0 0,0 0 0 0 0,0 0-1 0 0,-1-1 1 0 0,0 1 0 0 0,0 0 0 0 0,0-7-1 0 0,-3 1 115 0 0,1-1-1 0 0,-2 1 0 0 0,0 0 0 0 0,0 1 1 0 0,-1-1-1 0 0,0 1 0 0 0,0 0 1 0 0,-1 0-1 0 0,-1 0 0 0 0,0 1 1 0 0,0 0-1 0 0,-13-12 0 0 0,18 19-137 0 0,2 1-24 0 0,-1 1 0 0 0,0-1-1 0 0,0 0 1 0 0,1 1 0 0 0,-1-1 0 0 0,0 0-1 0 0,0 1 1 0 0,0-1 0 0 0,0 1 0 0 0,0-1 0 0 0,0 1-1 0 0,0 0 1 0 0,0-1 0 0 0,0 1 0 0 0,0 0-1 0 0,0 0 1 0 0,0-1 0 0 0,-1 1 0 0 0,1 0-1 0 0,0 0 1 0 0,0 0 0 0 0,0 0 0 0 0,0 1-1 0 0,-2-1 1 0 0,1 1-44 0 0,-1 0-1 0 0,1-1 0 0 0,-1 1 1 0 0,1 0-1 0 0,-1 0 0 0 0,1 1 1 0 0,0-1-1 0 0,-1 0 1 0 0,1 1-1 0 0,0 0 0 0 0,0-1 1 0 0,0 1-1 0 0,0 0 0 0 0,-2 3 1 0 0,0 0-130 0 0,0 0 0 0 0,1 1 0 0 0,0-1 0 0 0,-4 10 1 0 0,6-13-304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01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9 4143 0 0,'6'-9'13342'0'0,"-5"9"-13295"0"0,0 0 1 0 0,-1 0 0 0 0,1 0 0 0 0,0 0-1 0 0,0 0 1 0 0,0 1 0 0 0,0-1 0 0 0,0 0-1 0 0,0 0 1 0 0,-1 1 0 0 0,1-1 0 0 0,0 1-1 0 0,0-1 1 0 0,0 0 0 0 0,-1 1 0 0 0,1-1-1 0 0,0 1 1 0 0,-1 0 0 0 0,1-1 0 0 0,0 1-1 0 0,-1 0 1 0 0,1-1 0 0 0,0 2 0 0 0,0 0-22 0 0,-1-1 1 0 0,1 1 0 0 0,0 0 0 0 0,-1 0 0 0 0,1 0 0 0 0,-1-1 0 0 0,0 1-1 0 0,0 0 1 0 0,1 0 0 0 0,-2 3 0 0 0,1 4-1 0 0,-2 0 1 0 0,1 0-1 0 0,-5 14 0 0 0,3-12 64 0 0,0 0-1 0 0,0 0 0 0 0,-1 0 1 0 0,-1-1-1 0 0,0 0 1 0 0,0 1-1 0 0,-1-2 1 0 0,0 1-1 0 0,-1-1 0 0 0,0 0 1 0 0,-1 0-1 0 0,0-1 1 0 0,-10 9-1 0 0,17-16-114 0 0,0 0 1 0 0,0 0-1 0 0,0 0 0 0 0,0 0 1 0 0,0 0-1 0 0,0-1 0 0 0,0 1 1 0 0,0 0-1 0 0,0-1 0 0 0,0 1 1 0 0,-1-1-1 0 0,1 1 0 0 0,0-1 0 0 0,0 0 1 0 0,-3 1-1 0 0,0 0-242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01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 28 1839 0 0,'-2'-1'134'0'0,"-5"-3"582"0"0,0 0 0 0 0,-14-5 0 0 0,-3 1 9254 0 0,22 7-9398 0 0,0 1-1 0 0,0-1 1 0 0,-1 1-1 0 0,1 0 0 0 0,0 0 1 0 0,0 0-1 0 0,0 0 1 0 0,0 0-1 0 0,-2 1 0 0 0,-18 8 1231 0 0,12-3-2178 0 0,1 0-1 0 0,-12 12 1 0 0,5-5 868 0 0,-24 19-535 0 0,2 2 1 0 0,-44 49-1 0 0,60-56-1920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14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477 735 3679 0 0,'0'0'284'0'0,"0"-2"-5"0"0,6-18 1719 0 0,1 1-1 0 0,13-25 1 0 0,-3 6-1794 0 0,-12 25-122 0 0,14-37 9 0 0,-17 46-11 0 0,-1-1 0 0 0,0 1 1 0 0,0 0-1 0 0,-1-1 1 0 0,0 1-1 0 0,1-1 0 0 0,-1 1 1 0 0,-1-1-1 0 0,0-5 0 0 0,0 7 9 0 0,0 0-1 0 0,0 0 0 0 0,-1 0 1 0 0,1 0-1 0 0,-1 1 0 0 0,0-1 1 0 0,0 0-1 0 0,0 1 0 0 0,0 0 1 0 0,0-1-1 0 0,0 1 0 0 0,-1 0 1 0 0,1 0-1 0 0,-1 0 0 0 0,1 0 1 0 0,-1 1-1 0 0,0-1 0 0 0,0 1 1 0 0,0 0-1 0 0,0-1 1 0 0,-4 0-1 0 0,-8-2 192 0 0,0 0 0 0 0,0 1 0 0 0,-16-1 0 0 0,-8 0 265 0 0,1 2 1 0 0,-40 3-1 0 0,56 0-269 0 0,1 1 1 0 0,-1 2 0 0 0,1 0 0 0 0,0 1-1 0 0,-24 10 1 0 0,37-12-156 0 0,0 0-1 0 0,0 1 1 0 0,0 1-1 0 0,0-1 0 0 0,1 1 1 0 0,-13 11-1 0 0,16-12-61 0 0,0 0 0 0 0,0 1 0 0 0,0 0 0 0 0,1 0 0 0 0,-1 0 0 0 0,1 0 0 0 0,1 1 0 0 0,-1-1 0 0 0,1 1 0 0 0,-4 10 0 0 0,2 4-19 0 0,0 0-1 0 0,1 0 1 0 0,1 1 0 0 0,1-1-1 0 0,2 21 1 0 0,1-9-63 0 0,2-1-1 0 0,11 47 1 0 0,-10-60 16 0 0,0 1-1 0 0,1-1 1 0 0,1 0-1 0 0,1-1 1 0 0,1 0 0 0 0,21 32-1 0 0,-24-41 7 0 0,0 0-1 0 0,1 0 0 0 0,0-1 1 0 0,0 0-1 0 0,1-1 1 0 0,0 1-1 0 0,0-1 0 0 0,1-1 1 0 0,-1 0-1 0 0,1 0 1 0 0,1 0-1 0 0,-1-1 0 0 0,0-1 1 0 0,19 5-1 0 0,-9-5 76 0 0,-1-1 0 0 0,1 0-1 0 0,0-2 1 0 0,-1 0-1 0 0,1-1 1 0 0,-1-1 0 0 0,1-1-1 0 0,-1 0 1 0 0,0-2 0 0 0,0 0-1 0 0,25-10 1 0 0,-4-3 163 0 0,-1 0-1 0 0,-1-3 1 0 0,67-48 0 0 0,-82 52-194 0 0,-1-1 0 0 0,0-1-1 0 0,-2 0 1 0 0,0-2 0 0 0,-1-1 0 0 0,-1 0 0 0 0,-1-1 0 0 0,-2 0 0 0 0,0-2-1 0 0,14-33 1 0 0,-19 37-21 0 0,-1-1 0 0 0,-1-1-1 0 0,-1 1 1 0 0,-1-1 0 0 0,-1 0-1 0 0,-2-1 1 0 0,0 1 0 0 0,-1 0-1 0 0,-1-1 1 0 0,-1 1 0 0 0,-1 0-1 0 0,-9-39 1 0 0,3 31 48 0 0,-1 1-1 0 0,-1 0 1 0 0,-2 1 0 0 0,-1 0-1 0 0,-23-36 1 0 0,29 53-4 0 0,-2 0 0 0 0,0 1 0 0 0,0 0-1 0 0,-1 1 1 0 0,0 0 0 0 0,-13-9 0 0 0,15 13-5 0 0,1 1 0 0 0,-1 0 0 0 0,-1 1 1 0 0,1 0-1 0 0,-1 0 0 0 0,1 1 0 0 0,-1 0 1 0 0,0 0-1 0 0,0 1 0 0 0,-12-1 0 0 0,11 2-39 0 0,-1 1 0 0 0,1 0 0 0 0,-1 1-1 0 0,1 0 1 0 0,0 1 0 0 0,-1 0 0 0 0,1 1 0 0 0,0 0 0 0 0,0 0-1 0 0,-10 6 1 0 0,-5 3 26 0 0,0 2 0 0 0,-34 25 0 0 0,8 1-642 0 0,2 2-1 0 0,-47 54 0 0 0,89-89 518 0 0,-69 70-974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1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4047 286 3328,'0'6'964,"-1"-9"-544,-1-3-204,0 7-84,2-1-113,0 0 1,-1 0-1,1 1 0,0-1 0,-1 0 0,1 0 0,0 1 0,-1-1 1,1 0-1,-1 0 0,1 0 0,-1 0 0,1 0 0,0 0 1,-1 0-1,1 0 0,-1 0 0,1 0 0,-1 0 0,1 0 1,-1 0-1,1 0 0,0 0 0,-1 0 0,1 0 0,-1 0 1,1 0-1,0-1 0,-1 1-19,-6-5 298,6 5-278,0-1 0,0 0-1,0 0 1,0 1 0,0-1 0,-1 1 0,1-1 0,0 1 0,0-1 0,0 1 0,-1-1 0,1 1 0,0 0-1,0 0 1,-1 0 0,1 0 0,0 0 0,0 0 0,-1 0 0,1 0 0,0 1 0,-1-1-20,-32 8 55,5 0-116,-24 8 61,26-8-16,0-1-1,-1-1 0,0-2 0,-2 0 17,-52 9 41,-50 11 411,-42-1-452,-134 3 579,235-21-650,-50 9 66,72-6-52,0-3 0,0-2 0,-4-2 57,-47-6 86,-134-1 13,175 7-5,-1 3 0,-49 10-94,95-11 10,-141 21 132,121-20-102,0-2 0,0-2 0,-13-2-40,-185-14 80,139 14 299,68 3-250,1-1 0,-1-2 0,1 0 0,-1-2 0,-21-6-129,-14-10-10,12 3 164,-35-5-154,38 13-31,-24-6 217,-19-7-186,35 1 229,15 5-85,27 10-134,0-1 1,0 0-1,0-1 1,1 0-1,0-1-10,1 0 5,-1 2-1,0-1 1,0 1-1,0 1 1,-10-4-5,9 6-16,1 0 0,-1 1 0,1 1 0,-1 0 0,0 0 0,0 1 0,0 1 0,0 0 0,-9 2 16,-10 2-89,-3 0-46,-23-1 135,47-3 18,0 1 0,0 0 1,0 0-1,0 1 1,1 0-1,-1 1 0,1 0 1,0 1-1,-9 4-18,1-1-152,16-6 136,-1 0 1,1 0-1,-1 0 0,1 0 1,0 0-1,0 1 0,-1-1 1,0 2 15,-14 14-27,1 0 0,-7 11 27,-9 11-96,29-35 77,0 1 0,0 0 1,1 0-1,-1 0 0,1 1 0,0-1 0,-1 6 19,-3 7-102,-2 7 88,0 1 1,2 1 0,1 0-1,1-1 1,0 18 13,2 43-80,3 8 80,0-13-13,-1 269 82,1-338-270,0 0-1,3 12 202,0-1 40,-1 15 166,-2-27-167,0-1 1,0 0-1,1 0 0,2 10-39,0-8-20,-2 1 0,1-1 1,-1 14 19,0-8-144,0 11-119,-2-21 299,0-1 0,1 0 1,0 1-1,1-1 0,-1 0 0,2 0 1,-1 0-1,4 7-36,-4-13-14,-1 0 0,1-1-1,0 1 1,0 0 0,0-1 0,0 1-1,0-1 1,1 0 0,-1 1 0,0-1-1,1 0 1,-1-1 0,0 1 0,1 0-1,-1-1 1,2 1 14,7 2 41,19 7-77,-1-2 0,2-1-1,-1-1 1,1-2-1,0-1 1,23-1 36,-33-3 19,-1 0 0,1-2 0,0 0 1,2-2-20,81-24 82,-62 16-97,52-10-20,69-8 35,-142 28 3,63-9 98,26-5-122,77-23 51,-9 2-12,31 4-18,-168 29-78,5-2 221,1 3 0,35 1-143,131 19 133,-1-1-298,-194-14 187,17 0 127,0-1 0,9-3-149,-1-2-11,0 3 0,1 1 1,-1 1-1,0 3 0,9 3 11,33 4 70,2-3 0,-1-4-1,2-4-69,-40 1 15,66-8-100,-13 3 14,-34 1 3,-31 3 7,1-2-1,-1-2 1,0-1-1,0-2 0,-1-1 1,0-2-1,0-2 0,-2 0 1,23-14 61,-37 16-93,0 2 0,1 0 0,0 1 0,15-3 93,-25 8-55,-1 1 0,1 1 0,-1-1 0,1 2 0,-1-1 0,1 1 0,0 1 1,-1 0-1,1 0 0,-1 1 0,6 2 55,-5-1-115,-1-1 1,0 0 0,0-1 0,5 0 114,-12 0 14,1-1 0,-1 0 0,0 0 0,0 0 0,0 0 0,0 0 0,0-1 0,0 1 0,0-1 0,0 1 0,0-1 0,0 0 0,0 0 0,0 0-1,0 0 1,0 0 0,-1 0 0,1 0 0,0-1 0,-1 1 0,1-1 0,0 0-14,-2 1 64,0 1-21,0 0 32,0 0 31,0 0-132,0 0-38,1 0 57,0-1 1,0 1 0,0-1-1,0 0 1,0 0 0,0 1-1,0-1 1,0 0 0,0 0-1,-1 0 1,1 0-1,0 0 1,-1 0 0,1 0-1,0-1 7,-1 2 0,5-9 17,-1-1-1,0 1 1,-1-1 0,0 1-1,0-1 1,-1 0 0,0-4-17,2-19 185,-1-19-185,-1 14 39,-2 37-39,17-199-62,-9 134 74,3 0 1,4-1-13,112-351-87,-116 388 136,-7 15-44,10-26 17,-2 0-1,2-16-21,-13 29 25,-1 27-181,0-1 0,0 1 0,-1-1 0,1 1 0,0 0 0,-1-1 0,1 1 0,-1 0 0,1-1 0,-1 1 1,0 0-1,1 0 0,-1 0 0,0 0 0,-1-1 156,1 1-1149,2 4 21,3 13-611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44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1242 245 4895 0 0,'0'0'223'0'0,"1"-1"-16"0"0,2-3-104 0 0,0-1 0 0 0,1 1 1 0 0,-1-1-1 0 0,-1 0 0 0 0,1 0 1 0 0,-1 0-1 0 0,0 0 0 0 0,0 0 0 0 0,-1 0 1 0 0,2-8-1 0 0,-1 4 692 0 0,-1 1 0 0 0,1-1 0 0 0,-2 0-1 0 0,0 0 1 0 0,-1-15 0 0 0,1 22-670 0 0,-1-1-1 0 0,0 1 1 0 0,0 0-1 0 0,1 0 1 0 0,-1-1-1 0 0,-1 1 1 0 0,1 0-1 0 0,0 0 1 0 0,0 0 0 0 0,-1 0-1 0 0,1 1 1 0 0,-1-1-1 0 0,0 0 1 0 0,1 1-1 0 0,-1-1 1 0 0,0 1 0 0 0,0-1-1 0 0,0 1 1 0 0,0 0-1 0 0,0 0 1 0 0,0 0-1 0 0,-5-2 1 0 0,-3 0-21 0 0,-1 0 0 0 0,0 0 0 0 0,-17-1 0 0 0,19 3 88 0 0,-28-5 88 0 0,-95-17 624 0 0,93 15-648 0 0,0 3 0 0 0,0 1 0 0 0,0 2 0 0 0,-73 5 0 0 0,52 4-213 0 0,1 3-1 0 0,-59 17 0 0 0,44-9-25 0 0,-180 43 343 0 0,242-58-336 0 0,0 1 0 0 0,-1 1 0 0 0,1-1 0 0 0,1 2 0 0 0,-1-1 0 0 0,-21 16 0 0 0,29-18-16 0 0,-1 1-1 0 0,0 0 1 0 0,1 0-1 0 0,0 1 1 0 0,0 0-1 0 0,0-1 1 0 0,0 1-1 0 0,1 0 1 0 0,0 1 0 0 0,0-1-1 0 0,0 1 1 0 0,1-1-1 0 0,0 1 1 0 0,0 0-1 0 0,0 0 1 0 0,-1 10-1 0 0,1-2-24 0 0,1 1-1 0 0,0-1 1 0 0,1 1-1 0 0,1-1 1 0 0,0 0-1 0 0,1 1 1 0 0,7 25-1 0 0,-7-32 9 0 0,1 1 0 0 0,1-1-1 0 0,0 0 1 0 0,0 0 0 0 0,0-1-1 0 0,1 1 1 0 0,0-1 0 0 0,1 0-1 0 0,0 0 1 0 0,0-1 0 0 0,0 0-1 0 0,1 0 1 0 0,0 0 0 0 0,7 5-1 0 0,17 8 144 0 0,2-1 1 0 0,-1-2-1 0 0,2 0 0 0 0,0-3 0 0 0,39 10 0 0 0,-15-8-287 0 0,1-2-1 0 0,81 5 0 0 0,-88-14 332 0 0,0-2-1 0 0,0-3 1 0 0,0-2 0 0 0,68-12-1 0 0,-49-1 327 0 0,82-29 0 0 0,-121 35-422 0 0,1 2 0 0 0,40-5 0 0 0,67-1-51 0 0,-88 10-36 0 0,-43 3 43 0 0,-1-1-1 0 0,1 1 1 0 0,0-1-1 0 0,0-1 1 0 0,-1 1-1 0 0,1-2 1 0 0,-1 1-1 0 0,0-1 1 0 0,0 0-1 0 0,0-1 1 0 0,-1 0-1 0 0,0 0 1 0 0,0 0-1 0 0,0-1 0 0 0,7-7 1 0 0,-9 7 18 0 0,0 0-1 0 0,-1 0 1 0 0,0-1-1 0 0,0 0 1 0 0,0 1-1 0 0,-1-1 1 0 0,1 0 0 0 0,-2-1-1 0 0,1 1 1 0 0,-1 0-1 0 0,0-1 1 0 0,-1 1-1 0 0,0-1 1 0 0,0 0-1 0 0,0 0 1 0 0,-1 1 0 0 0,-2-15-1 0 0,1 7 7 0 0,-1 1 1 0 0,-1 0-1 0 0,-1 0 0 0 0,0 0 0 0 0,0 0 1 0 0,-1 1-1 0 0,-1 0 0 0 0,-1 0 0 0 0,0 0 0 0 0,0 0 1 0 0,-1 1-1 0 0,-1 1 0 0 0,0-1 0 0 0,0 2 0 0 0,-1-1 1 0 0,0 1-1 0 0,-14-9 0 0 0,5 4-32 0 0,0 2-1 0 0,-1 0 1 0 0,-1 1-1 0 0,0 1 1 0 0,-1 1-1 0 0,0 1 1 0 0,0 1-1 0 0,-1 1 1 0 0,0 1 0 0 0,0 1-1 0 0,-1 1 1 0 0,-34-1-1 0 0,25 4-294 0 0,0 2-1 0 0,0 1 1 0 0,0 2 0 0 0,-55 14 0 0 0,45-6-359 0 0,0 2 0 0 0,-78 38 1 0 0,96-38-513 0 0,4 1-43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45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41 168 3679 0 0,'-27'2'48'0'0,"14"-2"9727"0"0,48-8-9182 0 0,-9 10-445 0 0,0 1 1 0 0,0 0-1 0 0,27 9 0 0 0,36 5-49 0 0,-10-11 235 0 0,0-3 0 0 0,128-11 0 0 0,206-42 1803 0 0,-254 28-1400 0 0,-29 6-280 0 0,132 2 0 0 0,-24 18-442 0 0,113-2-5 0 0,-132-22 185 0 0,-2-16 467 0 0,-49 7-106 0 0,-118 21-408 0 0,-1 2 0 0 0,2 3 0 0 0,-1 1 0 0 0,70 8 0 0 0,282 69-8 0 0,-383-72-107 0 0,0 0 0 0 0,1-1 0 0 0,31-1 0 0 0,58-9 220 0 0,13 0-94 0 0,-116 8-158 0 0,-2 0 4 0 0,1 0 1 0 0,-1 0-1 0 0,0 1 0 0 0,1 0 1 0 0,-1-1-1 0 0,0 2 0 0 0,0-1 1 0 0,0 0-1 0 0,1 1 1 0 0,3 2-1 0 0,17 5-1 0 0,-15-4-4 0 0,-2 0 11 0 0,-6-4 15 0 0,-6 1-1192 0 0,4-2 1148 0 0,0 1-1 0 0,0-1 0 0 0,-1 0 0 0 0,1 0 1 0 0,0 0-1 0 0,0 1 0 0 0,0-1 0 0 0,0 0 0 0 0,0 0 1 0 0,-1 0-1 0 0,1 0 0 0 0,0 0 0 0 0,0 1 1 0 0,0-1-1 0 0,-1 0 0 0 0,1 0 0 0 0,0 0 0 0 0,0 0 1 0 0,-1 0-1 0 0,1 0 0 0 0,0 0 0 0 0,0 0 1 0 0,-1 0-1 0 0,1 0 0 0 0,0 0 0 0 0,0 0 0 0 0,-1 0 1 0 0,1 0-1 0 0,-16-3-584 0 0,15 2 457 0 0,0-8-2456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1:45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14743 0 0,'-61'2'3971'0'0,"78"13"-8978"0"0,-14-13 4551 0 0,-1 0-1 0 0,0 1 1 0 0,0-1-1 0 0,0 0 1 0 0,0 1-1 0 0,3 4 0 0 0,-1 1 611 0 0,0 0-1 0 0,4 14 0 0 0,-6-15 201 0 0,0 0 0 0 0,1-1 0 0 0,-1 0 0 0 0,2 1 0 0 0,5 9 0 0 0,-3-10-252 0 0,1 1 0 0 0,-1-1 0 0 0,1-1 0 0 0,0 1 0 0 0,1-1 0 0 0,-1 0 0 0 0,1-1 0 0 0,0 1 0 0 0,0-2 0 0 0,1 1 0 0 0,-1-1 0 0 0,14 3 0 0 0,10 1 254 0 0,0-1-1 0 0,34 1 0 0 0,164 15-339 0 0,-228-21 578 0 0,-18 15 174 0 0,5-10-383 0 0,0 0 1 0 0,0-1 0 0 0,-1 0 0 0 0,-23 6-1 0 0,-10 5 95 0 0,17-5-718 0 0,-29 13 949 0 0,50-20-2120 0 0,0 0 0 0 0,0 0 0 0 0,-6 6 0 0 0,5-2-4654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27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843 243 11055 0 0,'-8'-1'292'0'0,"-1"0"-1"0"0,1 1 0 0 0,-10 0 1 0 0,-13 0-148 0 0,26-1 247 0 0,1 0 0 0 0,-1 0 0 0 0,1-1 0 0 0,-1 0 0 0 0,1 0 0 0 0,0 0 1 0 0,0 0-1 0 0,-6-4 0 0 0,4 2-565 0 0,5 4 220 0 0,0-1 0 0 0,-1 1 0 0 0,1 0 0 0 0,0 0 0 0 0,0-1 0 0 0,0 1 0 0 0,-1 0 1 0 0,1 0-1 0 0,0 0 0 0 0,0 1 0 0 0,-1-1 0 0 0,1 0 0 0 0,0 0 0 0 0,0 1 0 0 0,0-1 0 0 0,0 1 0 0 0,-1-1 0 0 0,0 1 0 0 0,1 0 23 0 0,0-1 167 0 0,-1 2-112 0 0,-3 3-60 0 0,4-4-128 0 0,8-1-351 0 0,-6 0 359 0 0,0 0 0 0 0,0 0 0 0 0,0 0 0 0 0,0 0 0 0 0,0 0 0 0 0,1-1 0 0 0,-1 1 0 0 0,0 0 0 0 0,0-1-1 0 0,0 1 1 0 0,0-1 0 0 0,1 0 0 0 0,4-3-75 0 0,-1 0 1 0 0,1 0-1 0 0,-1-1 0 0 0,0 1 0 0 0,-1-1 0 0 0,1 0 1 0 0,-1-1-1 0 0,0 1 0 0 0,0-1 0 0 0,-1 0 0 0 0,1 0 0 0 0,-1 0 1 0 0,-1-1-1 0 0,4-9 0 0 0,-4 11 121 0 0,-1 0-1 0 0,1 0 1 0 0,-1 0-1 0 0,0 0 1 0 0,-1 0-1 0 0,1 0 1 0 0,-1 0 0 0 0,0 0-1 0 0,0 0 1 0 0,-1 0-1 0 0,0 0 1 0 0,1 0-1 0 0,-2 0 1 0 0,1 0 0 0 0,0 0-1 0 0,-1 0 1 0 0,0 0-1 0 0,0 1 1 0 0,-1-1-1 0 0,-3-5 1 0 0,4 8 75 0 0,1 0 0 0 0,-1 0 1 0 0,-1 0-1 0 0,1 0 0 0 0,0 0 0 0 0,0 0 1 0 0,-1 1-1 0 0,1-1 0 0 0,-1 1 0 0 0,1-1 1 0 0,-1 1-1 0 0,0 0 0 0 0,1 0 0 0 0,-1 0 0 0 0,0 0 1 0 0,-3 0-1 0 0,2 1 48 0 0,0 0-1 0 0,0 0 1 0 0,0 0 0 0 0,0 1-1 0 0,0-1 1 0 0,0 1 0 0 0,0 0-1 0 0,0 0 1 0 0,0 1-1 0 0,-5 2 1 0 0,-2 2 114 0 0,0 0 1 0 0,0 1-1 0 0,1 1 0 0 0,0 0 0 0 0,0 0 0 0 0,-11 13 1 0 0,-11 16 276 0 0,1 1 1 0 0,1 1 0 0 0,-30 54-1 0 0,59-91-352 0 0,3-3-96 0 0,6-3-111 0 0,0-1-1 0 0,-1 1 1 0 0,1-2-1 0 0,-1 1 1 0 0,0-1-1 0 0,11-11 1 0 0,35-47-295 0 0,-28 31 264 0 0,-17 24 85 0 0,-2 1-1 0 0,1 1 0 0 0,-1-1 0 0 0,1 1-1 0 0,11-8 1 0 0,-7 9-46 0 0,-10 6 47 0 0,0 0 1 0 0,-1 0-1 0 0,1 0 0 0 0,-1-1 0 0 0,1 1 1 0 0,0 1-1 0 0,-1-1 0 0 0,1 0 0 0 0,0 0 1 0 0,-1 0-1 0 0,1 0 0 0 0,-1 0 0 0 0,1 0 1 0 0,-1 1-1 0 0,2-1 0 0 0,-1 1 5 0 0,0 0 0 0 0,0 0 0 0 0,0 0-1 0 0,1 1 1 0 0,-1-1 0 0 0,-1 0 0 0 0,1 0 0 0 0,0 1-1 0 0,0-1 1 0 0,0 0 0 0 0,-1 1 0 0 0,1-1 0 0 0,0 1-1 0 0,-1-1 1 0 0,0 1 0 0 0,1-1 0 0 0,-1 1 0 0 0,0 0-1 0 0,0-1 1 0 0,0 1 0 0 0,0-1 0 0 0,0 4 0 0 0,-1 4 93 0 0,0 0 1 0 0,-3 14-1 0 0,4-22-85 0 0,-7 22 452 0 0,0-1 0 0 0,-2-1-1 0 0,-15 30 1 0 0,23-49-247 0 0,0-1-25 0 0,-2 5-94 0 0,2-5-56 0 0,9-12-359 0 0,14-19-185 0 0,2 2 0 0 0,0 1-1 0 0,2 1 1 0 0,39-30 0 0 0,-53 46 448 0 0,1 1-1 0 0,1 1 1 0 0,0 0 0 0 0,0 0-1 0 0,0 2 1 0 0,1 0-1 0 0,0 0 1 0 0,0 2 0 0 0,28-6-1 0 0,-20 7 83 0 0,52-9 2288 0 0,-88 10-1652 0 0,-7 2-415 0 0,-1 1 0 0 0,0 1 0 0 0,0 1 0 0 0,-27 7-1 0 0,47-10-245 0 0,-90 22 111 0 0,-138 53 0 0 0,-77 61-133 0 0,219-90 29 0 0,-43 20-356 0 0,127-65 275 0 0,1 0-1 0 0,0 0 1 0 0,-1 0-1 0 0,1 0 1 0 0,-1-1-1 0 0,1 1 1 0 0,-1-1-1 0 0,0 0 1 0 0,1 0 0 0 0,-1 0-1 0 0,1 0 1 0 0,-1 0-1 0 0,0-1 1 0 0,-3 0-1 0 0,5 0 22 0 0,1 1 0 0 0,0 0-1 0 0,-1-1 1 0 0,1 1 0 0 0,-1 0 0 0 0,1-1 0 0 0,0 1-1 0 0,-1-1 1 0 0,1 1 0 0 0,0-1 0 0 0,-1 1-1 0 0,1-1 1 0 0,0 1 0 0 0,0-1 0 0 0,0 1-1 0 0,-1-1 1 0 0,1 1 0 0 0,0-1 0 0 0,0 0 0 0 0,0 1-1 0 0,0-1 1 0 0,0 1 0 0 0,0-1 0 0 0,0 1-1 0 0,0-2 1 0 0,3-13-652 0 0,3-6-895 0 0,15-33-1 0 0,3-6-1731 0 0,-17 38 1957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2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676 525 12783 0 0,'-8'-1'508'0'0,"4"0"-383"0"0,0 1 0 0 0,0 0 0 0 0,-1 1 1 0 0,1-1-1 0 0,0 1 0 0 0,-8 1 0 0 0,6-1-137 0 0,4 0-134 0 0,6 12-4465 0 0,-2-10 4265 0 0,-2-2 227 0 0,1 0 1 0 0,-1 1 0 0 0,0-1 0 0 0,1 0 0 0 0,-1 0-1 0 0,0 0 1 0 0,0 0 0 0 0,0 0 0 0 0,0 0 0 0 0,0 1 0 0 0,0-1-1 0 0,0 0 1 0 0,0 0 0 0 0,-1 0 0 0 0,1 2 0 0 0,-1 5 151 0 0,0-6 543 0 0,1-1-358 0 0,0 0 0 0 0,-1-1 0 0 0,0 1 0 0 0,1 0 0 0 0,-1 0-1 0 0,1-1 1 0 0,-1 1 0 0 0,0-1 0 0 0,1 1 0 0 0,-1-1 0 0 0,0 1 0 0 0,0-1 0 0 0,0 1 0 0 0,1-1-1 0 0,-1 0 1 0 0,0 1 0 0 0,0-1 0 0 0,-1 0 0 0 0,1 1 575 0 0,-10-6 371 0 0,6 1-999 0 0,0 0 0 0 0,0 0 0 0 0,0 0 0 0 0,0-1-1 0 0,-5-7 1 0 0,5 6-130 0 0,-1 0-1 0 0,-11-9 0 0 0,6 7 58 0 0,0 0 0 0 0,-1 1-1 0 0,0 0 1 0 0,0 1 0 0 0,0 1 0 0 0,-20-7-1 0 0,26 11-10 0 0,0-1 0 0 0,0 1-1 0 0,0 0 1 0 0,0 1 0 0 0,0-1-1 0 0,0 1 1 0 0,0 0 0 0 0,-1 1-1 0 0,1 0 1 0 0,0 0 0 0 0,1 0-1 0 0,-1 1 1 0 0,0-1 0 0 0,0 1-1 0 0,0 1 1 0 0,-9 4 0 0 0,14-6 137 0 0,3-2-206 0 0,-1 0-1 0 0,0 0 0 0 0,1 0 0 0 0,-1 0 1 0 0,0-1-1 0 0,1 1 0 0 0,-1 0 1 0 0,0-1-1 0 0,1-1 0 0 0,2-2 4 0 0,22-26 12 0 0,-1 0 1 0 0,-2-2-1 0 0,-1 0 0 0 0,30-65 0 0 0,-48 90-9 0 0,-1-1-1 0 0,0-1 1 0 0,0 1 0 0 0,1-14-1 0 0,-3 21 58 0 0,-2 1-6 0 0,0 0-58 0 0,0 0 1 0 0,0 0-1 0 0,1 0 0 0 0,-1 1 0 0 0,0-1 0 0 0,0 0 0 0 0,0 1 0 0 0,0-1 0 0 0,0 1 1 0 0,0-1-1 0 0,0 1 0 0 0,0 0 0 0 0,0-1 0 0 0,0 1 0 0 0,0 0 0 0 0,0 0 1 0 0,0 0-1 0 0,-1-1 0 0 0,1 1 0 0 0,0 0 0 0 0,-1 1 0 0 0,-1-1 27 0 0,0 1-1 0 0,0 0 0 0 0,0-1 1 0 0,0 1-1 0 0,0 1 0 0 0,0-1 1 0 0,-4 3-1 0 0,-3 2 57 0 0,0 1 0 0 0,1 0 0 0 0,-10 11 0 0 0,-123 145 446 0 0,70-75-413 0 0,66-81-72 0 0,16-34-65 0 0,44-68-679 0 0,-7 12 142 0 0,-11 16 216 0 0,-20 42 209 0 0,-3 0 1 0 0,0-1-1 0 0,-1-1 0 0 0,8-28 0 0 0,-19 52 122 0 0,-1 1 0 0 0,1-1 0 0 0,-1 0 0 0 0,0 0 0 0 0,1 0 0 0 0,-2-5 0 0 0,-2 0 20 0 0,2 7 3 0 0,-1 0 0 0 0,0 0 0 0 0,0 0 0 0 0,1 0 1 0 0,-1 0-1 0 0,0 1 0 0 0,0-1 0 0 0,0 1 0 0 0,0-1 0 0 0,0 1 0 0 0,0 0 0 0 0,0-1 0 0 0,1 1 0 0 0,-1 0 0 0 0,0 0 0 0 0,0 1 0 0 0,0-1 0 0 0,0 0 0 0 0,0 1 1 0 0,0-1-1 0 0,-3 2 0 0 0,-4 1 137 0 0,1 0 0 0 0,0 0 0 0 0,-12 8 0 0 0,-14 10 182 0 0,1 1-1 0 0,-60 54 0 0 0,-46 70-2 0 0,136-142-332 0 0,-13 10-43 0 0,14-13-190 0 0,3-16-838 0 0,3 0-12 0 0,0 0-1 0 0,1 1 0 0 0,8-18 1 0 0,-8 19-1358 0 0,6-14-2582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29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897 0 8663 0 0,'-37'13'384'0'0,"10"-2"80"0"0,-6 1-368 0 0,-4 4-96 0 0,-6 1 0 0 0,1 5 0 0 0,-2 4 800 0 0,0 2 152 0 0,0 1 24 0 0,0 3 8 0 0,2 3-536 0 0,-1 2-96 0 0,-1 2-32 0 0,1-1 0 0 0,1 0-440 0 0,2-5-88 0 0,1-1-16 0 0,7-4-5488 0 0</inkml:trace>
  <inkml:trace contextRef="#ctx0" brushRef="#br0" timeOffset="1">149 168 4143 0 0,'0'0'191'0'0,"-8"1"26"0"0,0 1-75 0 0,0 0 1 0 0,1 1-1 0 0,-10 3 0 0 0,12-4 536 0 0,1 1 0 0 0,-1 0 0 0 0,1 0 0 0 0,-1 0 1 0 0,1 1-1 0 0,0-1 0 0 0,0 1 0 0 0,0 0 0 0 0,1 0 1 0 0,-1 1-1 0 0,1-1 0 0 0,0 1 0 0 0,0-1 0 0 0,-4 11 1 0 0,0 2-550 0 0,0 0 1 0 0,1 0 0 0 0,1 0-1 0 0,1 1 1 0 0,-3 19 0 0 0,6-23-1659 0 0,0-1 1 0 0,1 15 0 0 0,2-3-3407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51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443 1201 5039 0 0,'-2'8'31'0'0,"1"0"-1"0"0,0 0 1 0 0,0 0 0 0 0,1 0-1 0 0,0 0 1 0 0,1 0-1 0 0,0 0 1 0 0,0-1-1 0 0,0 1 1 0 0,1 0-1 0 0,0 0 1 0 0,1-1-1 0 0,0 0 1 0 0,0 1-1 0 0,0-1 1 0 0,1 0-1 0 0,0 0 1 0 0,1-1 0 0 0,6 9-1 0 0,-1-3 13 0 0,1-1 0 0 0,0-1-1 0 0,0 0 1 0 0,1 0 0 0 0,1-1 0 0 0,14 8-1 0 0,-4-4 15 0 0,1-2 0 0 0,44 15-1 0 0,-30-14 76 0 0,1-2 0 0 0,0-1 0 0 0,69 6 0 0 0,99 2 470 0 0,183 11 255 0 0,1-34-553 0 0,-326 0-326 0 0,0-3-1 0 0,0-3 0 0 0,69-23 1 0 0,-96 23-44 0 0,0-3 0 0 0,-1 0 0 0 0,-1-3 0 0 0,-1-1 0 0 0,0-1 0 0 0,42-34 0 0 0,-38 22 140 0 0,-1-3 1 0 0,-2-1-1 0 0,-1-1 1 0 0,-2-2-1 0 0,-2-1 0 0 0,36-60 1 0 0,-48 67 297 0 0,-1-1 0 0 0,-2-1 0 0 0,-1-1 0 0 0,-2 0 0 0 0,-1-1 0 0 0,-2 0 0 0 0,-2-1 0 0 0,-1 0 0 0 0,1-39 0 0 0,-7 54-129 0 0,-2-1 0 0 0,0 0 0 0 0,-2 1 0 0 0,0 0 0 0 0,-2-1 0 0 0,-1 1 0 0 0,0 1 0 0 0,-2-1 0 0 0,-1 1 0 0 0,0 1 0 0 0,-2 0-1 0 0,-17-28 1 0 0,13 27-107 0 0,-1 1 0 0 0,-1 0-1 0 0,-1 1 1 0 0,-1 1 0 0 0,0 0-1 0 0,-2 2 1 0 0,0 0 0 0 0,-1 2 0 0 0,0 0-1 0 0,-41-19 1 0 0,22 16-81 0 0,0 3 1 0 0,-1 1-1 0 0,-1 2 0 0 0,0 2 1 0 0,-64-6-1 0 0,-1 7-12 0 0,-114 7-1 0 0,118 7 172 0 0,1 4 0 0 0,0 5 0 0 0,1 5 0 0 0,1 4-1 0 0,1 4 1 0 0,1 5 0 0 0,-170 80 0 0 0,-73 70 59 0 0,283-144-269 0 0,2 2 0 0 0,1 3 0 0 0,-76 75 0 0 0,84-67-7 0 0,1 2 0 0 0,3 3-1 0 0,-57 92 1 0 0,89-127-12 0 0,1 1 0 0 0,1 0 0 0 0,1 0 1 0 0,1 1-1 0 0,1 0 0 0 0,1 1 0 0 0,1 0 0 0 0,-3 42 0 0 0,7-48 1 0 0,1 1-1 0 0,1 0 0 0 0,0 0 0 0 0,2 0 1 0 0,0-1-1 0 0,1 1 0 0 0,1-1 0 0 0,0 0 0 0 0,2 0 1 0 0,0-1-1 0 0,16 29 0 0 0,-7-21-97 0 0,2 0 0 0 0,0-1 0 0 0,2 0 0 0 0,0-2 0 0 0,2 0 0 0 0,0-2 0 0 0,1 0 0 0 0,29 17-1 0 0,-19-15-179 0 0,1-3 0 0 0,1-1 0 0 0,0-1 0 0 0,2-2 0 0 0,68 18 0 0 0,-18-13-391 0 0,139 14 1 0 0,91-18-61 0 0,-190-19 61 0 0,-44-5-2820 0 0,-18-2-705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54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1846 172 2303 0 0,'-41'-7'2438'0'0,"23"6"687"0"0,16 3-3098 0 0,-14 3 194 0 0,4-1-69 0 0,9-3 43 0 0,0 0 1 0 0,1 0-1 0 0,-1 0 1 0 0,0-1 0 0 0,0 1-1 0 0,0-1 1 0 0,1 1-1 0 0,-1-1 1 0 0,0 0-1 0 0,0 0 1 0 0,0 0 0 0 0,0-1-1 0 0,0 1 1 0 0,-4-2-1 0 0,-18-8 1014 0 0,17 6-1056 0 0,0 0 0 0 0,-1 1 0 0 0,1 0 0 0 0,-1 1 0 0 0,1 0 0 0 0,-1 0 1 0 0,-13-1-1 0 0,9 3-19 0 0,1-1 1 0 0,0-1 0 0 0,0 0 0 0 0,-20-6-1 0 0,-46-21 682 0 0,48 16-467 0 0,-27-12 259 0 0,31 13-252 0 0,-37-12 0 0 0,43 18-226 0 0,4 0 12 0 0,-1 2 0 0 0,1 0 0 0 0,-1 0 0 0 0,-24-1 0 0 0,-24 5 257 0 0,0 3 0 0 0,-93 16 0 0 0,-124 46 366 0 0,72 7-317 0 0,176-58-365 0 0,1 3 1 0 0,1 1 0 0 0,-61 43-1 0 0,74-45-78 0 0,0 1-1 0 0,1 0 0 0 0,1 1 1 0 0,-15 21-1 0 0,24-28-10 0 0,0 1-1 0 0,0-1 0 0 0,1 2 1 0 0,1-1-1 0 0,0 1 1 0 0,1 0-1 0 0,1 0 0 0 0,-6 24 1 0 0,9-32-7 0 0,0 0 0 0 0,1 0 0 0 0,0 0 1 0 0,0 0-1 0 0,0 0 0 0 0,1 0 0 0 0,-1 0 0 0 0,1 0 0 0 0,0 0 1 0 0,1-1-1 0 0,-1 1 0 0 0,1 0 0 0 0,0-1 0 0 0,0 1 1 0 0,0-1-1 0 0,1 1 0 0 0,-1-1 0 0 0,1 0 0 0 0,0 0 0 0 0,1 0 1 0 0,-1-1-1 0 0,1 1 0 0 0,-1-1 0 0 0,1 0 0 0 0,7 5 1 0 0,-2-2-15 0 0,1 0 1 0 0,0 0-1 0 0,0-1 1 0 0,21 7-1 0 0,46 9-64 0 0,-38-11 73 0 0,141 29-114 0 0,-45 1 89 0 0,31 7 22 0 0,-136-41 21 0 0,0-1 0 0 0,1-2 0 0 0,-1-1 0 0 0,0-1 0 0 0,1-2 0 0 0,-1-1 0 0 0,0-1 0 0 0,1-2 0 0 0,29-8 0 0 0,15-6 0 0 0,94-19 0 0 0,-125 30 0 0 0,85-3 0 0 0,27 18 0 0 0,-40 0 0 0 0,-100-7 30 0 0,0-1-1 0 0,-1 0 0 0 0,1-2 1 0 0,-1 1-1 0 0,0-2 0 0 0,0 0 1 0 0,0-1-1 0 0,25-12 0 0 0,35-20 415 0 0,12-4 56 0 0,-25 10-461 0 0,-17 8-14 0 0,-36 18-26 0 0,0 0 0 0 0,12-11-1 0 0,1 0 60 0 0,15-10 48 0 0,-33 24-96 0 0,0-1 0 0 0,0 0 0 0 0,-1 0 1 0 0,1 0-1 0 0,-1-1 0 0 0,3-3 0 0 0,4-3-13 0 0,-5 5-34 0 0,-3 4 34 0 0,0 0 1 0 0,-1 0-1 0 0,1 0 1 0 0,0-1-1 0 0,-1 1 1 0 0,0-1-1 0 0,1 1 1 0 0,1-4-1 0 0,4-1 3 0 0,-4 2 0 0 0,1 0 0 0 0,-1 0 0 0 0,0 0 0 0 0,0 0 0 0 0,4-9 0 0 0,1 0 3 0 0,-7 12 0 0 0,-1 1-1 0 0,1-1 1 0 0,-1 0 0 0 0,1 0-1 0 0,-1 0 1 0 0,1 0-1 0 0,-1 0 1 0 0,1 0 0 0 0,-1 0-1 0 0,0 0 1 0 0,0 0 0 0 0,0 0-1 0 0,1-1 1 0 0,-1-1 17 0 0,0 2-12 0 0,1-1 0 0 0,-1 0 1 0 0,0 0-1 0 0,0 0 0 0 0,0 1 0 0 0,0-1 0 0 0,0 0 0 0 0,-1 0 1 0 0,1 0-1 0 0,0 1 0 0 0,-1-1 0 0 0,0 0 0 0 0,1 0 0 0 0,-1 1 0 0 0,0-1 1 0 0,-1-2-1 0 0,-2-2 41 0 0,-2-5 25 0 0,0-1-1 0 0,-1 2 1 0 0,0-1-1 0 0,-1 1 1 0 0,-1 0-1 0 0,1 1 1 0 0,-19-16-1 0 0,8 10 60 0 0,0 1 0 0 0,-2 1 0 0 0,-25-13 0 0 0,3 6-10 0 0,0 2 0 0 0,-1 2 0 0 0,-65-15 0 0 0,-142-15-34 0 0,242 44-83 0 0,-33-4 14 0 0,1 2 0 0 0,0 2 0 0 0,-1 1 0 0 0,-48 7 0 0 0,59-2-170 0 0,-1 1-1 0 0,1 2 0 0 0,1 1 0 0 0,0 1 1 0 0,0 2-1 0 0,-31 16 0 0 0,27-9-1179 0 0,-49 33-1 0 0,45-22 48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2:58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1 545 8751 0 0,'0'0'1052'0'0,"2"-1"-289"0"0,95-14 2681 0 0,-21 6-2940 0 0,80 2 0 0 0,-131 7-329 0 0,97 4 1039 0 0,233 37-22 0 0,81-15-1132 0 0,-215-11 71 0 0,-10 0 149 0 0,36-25 615 0 0,-165 0-39 0 0,118-31 0 0 0,52-7-16 0 0,-81 39-772 0 0,-137 10-64 0 0,-1 1 0 0 0,1 3 1 0 0,34 8-1 0 0,-20-2 26 0 0,0-2 0 0 0,64 4-1 0 0,-90-12 90 0 0,1-1-1 0 0,-1-1 0 0 0,1-1 1 0 0,-1 0-1 0 0,0-2 0 0 0,0-1 1 0 0,28-10-1 0 0,-28 8-43 0 0,0 1 0 0 0,1 1 0 0 0,-1 1 0 0 0,1 1 1 0 0,0 1-1 0 0,0 1 0 0 0,42 4 0 0 0,-27 0 65 0 0,-37-3-81 0 0,1-1 24 0 0,-1 1 1 0 0,0 0-1 0 0,0 0 1 0 0,0 0-1 0 0,1 0 0 0 0,-1 0 1 0 0,0 0-1 0 0,0 0 1 0 0,0 1-1 0 0,0-1 1 0 0,3 1-1 0 0,-29 29-301 0 0,19-23 151 0 0,0 0 1 0 0,1 0 0 0 0,-1 0 0 0 0,2 1-1 0 0,-6 10 1 0 0,-6 10 66 0 0,10-17-14 0 0,5-8-17 0 0,0 12 23 0 0,2-12 50 0 0,2 5-31 0 0,0 1-11 0 0,0 1 0 0 0,5-2 0 0 0,2-1 0 0 0,0-1 0 0 0,4 1 0 0 0,-10-6 0 0 0,14 4 0 0 0,5-1-11 0 0,217 54-53 0 0,-197-43 30 0 0,-29-10 20 0 0,0 0 1 0 0,0-1-1 0 0,0 0 0 0 0,0-1 0 0 0,21 1 0 0 0,-9-5 95 0 0,-1-1-1 0 0,1-1 1 0 0,-1-2-1 0 0,32-9 1 0 0,42-7 147 0 0,-53 14-100 0 0,92-1 1 0 0,-41 8-209 0 0,-42 2 106 0 0,-15 1 53 0 0,1-2 0 0 0,-1-2 1 0 0,64-9-1 0 0,-76 4 85 0 0,2 0-50 0 0,0 1-1 0 0,48-2 1 0 0,54 2-114 0 0,-110 4 0 0 0,1 1 0 0 0,-20 1 0 0 0,-2 0 4 0 0,0-1-1 0 0,0 0 0 0 0,0 1 0 0 0,0-1 1 0 0,0 0-1 0 0,0 0 0 0 0,0 0 1 0 0,0 0-1 0 0,1 0 0 0 0,-1 0 1 0 0,0 0-1 0 0,0 0 0 0 0,0 0 1 0 0,0 0-1 0 0,2-1 0 0 0,40-3 83 0 0,-23 4-33 0 0,-17 1-53 0 0,0 0 0 0 0,20-3 0 0 0,-7-1 75 0 0,-13 2-33 0 0,-2 0-34 0 0,1-1-1 0 0,-1 1 1 0 0,1 0 0 0 0,-1-1-1 0 0,0 0 1 0 0,0 1-1 0 0,0-1 1 0 0,0 0-1 0 0,0 1 1 0 0,0-1-1 0 0,0 0 1 0 0,0 0-1 0 0,-1 0 1 0 0,1 0-1 0 0,-1 0 1 0 0,1 0-1 0 0,-1 0 1 0 0,0 0-1 0 0,0 0 1 0 0,0 0-1 0 0,0-3 1 0 0,0-7 42 0 0,10-122 42 0 0,4-26-116 0 0,-8 127-43 0 0,6-47-70 0 0,-11 69 101 0 0,0 0 1 0 0,-1 0-1 0 0,-1 0 1 0 0,0 0 0 0 0,-3-13-1 0 0,2 11 36 0 0,0 8 0 0 0,-4-4 0 0 0,5 7-3 0 0,0 1-2 0 0,0-1 1 0 0,0 1-1 0 0,0-1 1 0 0,0 1-1 0 0,0 0 1 0 0,-1-1-1 0 0,1 1 1 0 0,0 0-1 0 0,-1 0 1 0 0,1 0-1 0 0,0 0 1 0 0,-1 0-1 0 0,1 0 1 0 0,-1 1-1 0 0,0-1 1 0 0,-2 0-1 0 0,-16-6 38 0 0,9 2-14 0 0,-1 2 0 0 0,0-1 0 0 0,0 2 0 0 0,-16-3 0 0 0,-3 0 13 0 0,0-2 0 0 0,-43-15 0 0 0,37 10-71 0 0,-39-7 1 0 0,13 10-137 0 0,0 2 0 0 0,0 3 1 0 0,-122 8-1 0 0,128-2 124 0 0,-91-9 1 0 0,89 2 68 0 0,-77 5 1 0 0,57 7-144 0 0,-102 23-1 0 0,8-4 129 0 0,74-12 5 0 0,79-12-21 0 0,-25 0-1 0 0,32-3 7 0 0,0 2-1 0 0,0-1 1 0 0,0 2-1 0 0,1 0 0 0 0,-1 0 1 0 0,-12 5-1 0 0,-17 5 8 0 0,13-2 0 0 0,26-9-19 0 0,-13 4-26 0 0,7 0 45 0 0,2 2 0 0 0,1 1 0 0 0,1-1 0 0 0,3-5 4 0 0,1 0-1 0 0,0 0 1 0 0,0 0 0 0 0,0 1-1 0 0,0-1 1 0 0,1 0 0 0 0,-1 0-1 0 0,1 0 1 0 0,-1 1-1 0 0,1-1 1 0 0,0 0 0 0 0,-1 1-1 0 0,1-1 1 0 0,1 0 0 0 0,-1 4-1 0 0,1 0 3 0 0,1 15 7 0 0,2 0-1 0 0,0 0 1 0 0,11 29-1 0 0,0-2 2 0 0,32 152-14 0 0,-19-77 0 0 0,-22-97 0 0 0,-2-9-80 0 0,-2-14-176 0 0,0-2-101 0 0,1 2-426 0 0,6 2-37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02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26 534 5527 0 0,'0'0'423'0'0,"-2"1"-278"0"0,-21 2 12407 0 0,56-34-12088 0 0,25-27-176 0 0,-25 21-224 0 0,-2-1 0 0 0,41-65 0 0 0,11-63-302 0 0,-37 68-28 0 0,-41 91 250 0 0,-2 16 87 0 0,-3-8-62 0 0,3 19 123 0 0,-1 1-1 0 0,0 0 0 0 0,-2 0 0 0 0,-2 23 1 0 0,0-1 67 0 0,-4 89 394 0 0,0 64 14 0 0,11-142-54 0 0,1-26-1492 0 0,5-4-4641 0 0,-4-14-966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1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4133 289 2816,'5'5'1120,"-10"-5"-864,15-5-128,-5 2-96,3-5-448,-8-3-160,0-1 384,5 4 160</inkml:trace>
  <inkml:trace contextRef="#ctx0" brushRef="#br0" timeOffset="2679.28">4161 236 4640,'-1'-1'85,"1"1"0,-1-1 0,1 1 1,-1-1-1,1 1 0,-1-1 0,1 1 0,-1 0 1,1-1-1,-1 1 0,1 0 0,-1-1 0,0 1 0,1 0 1,-1 0-1,0 0 0,1-1 0,-1 1 0,0 0 1,1 0-86,-17-7-504,7 0 674,1 1 0,-1 0 1,-7-2-171,-24-15 369,33 18-298,0 0-1,0 1 1,0 0 0,-1 0 0,0 0 0,0 1-1,0 1 1,0 0 0,0 0 0,0 1-1,-1 0-70,-60-2 360,0 3 0,-25 6-360,-59 0-10,60-10-575,-11-4 585,-10-2-98,4 4 234,-175-14 48,212 12-219,-108-13 134,96 11 144,-28 2-243,71 5 184,-20 1 300,-11 4-484,-5 0 118,33-2 2,-3 1 150,0-2-1,0-3 0,-23-4-269,-40-9 0,-68 0 0,129 16 27,-1 2 0,-37 7-27,5 0 154,49-4-163,-20 5 9,1 0 41,-19 4-223,35-6 252,-12 1-70,-10-3-2,-44-2 2,74-4 10,0-1 0,0-1 0,0-2 0,-14-5-10,36 8 1,0 1-1,0 0 1,0 0 0,0 1 0,0 0 0,0 0-1,0 1 1,0 0 0,0 0 0,0 1 0,0 0 0,0 0-1,-6 4 0,1-3-20,1 0 0,0 0 0,-1-1-1,0-1 1,0 0 0,1 0 0,-4-2 20,-30-1-38,-15-5 38,45 6 14,-5-2-63,-95-13 7,38 12-80,76 4 122,-1 0 1,1 0 0,0 0 0,0 0 0,0 1-1,0-1 1,0 0 0,-1 1 0,1 0 0,0-1-1,0 1 1,0 0 0,1 0 0,-2 1-1,-23 18-6,22-17-58,3-1 65,0-1-1,-1 0 1,1 1 0,0-1-1,0 1 1,0 0 0,0-1 0,1 1-1,-1 0 1,0-1 0,1 1-1,-1 0 1,1 0 0,0 0-1,-1 0 0,0 30-192,2-21 118,1 38-147,5 26 221,-2-31-84,-2-1 0,-2 15 84,-19 276-118,12-227 273,6-103-161,-8 79-4,4 17 10,-1 5-21,15-52 69,-7 2-112,-3-54-16,5 7-48,3 8 172,-7-13-29,0-1 0,1 1 0,-1-1 0,1 1 0,-1-1 0,1 1 0,0-1 0,0 0 0,0 0 0,0 0 0,0 0 0,1 1-15,-1-2-13,1 1 1,-1-1-1,0 0 1,0 0-1,1 0 1,-1-1 0,0 1-1,1 0 1,-1-1-1,3 1 13,2 0-57,72 17-371,17 0 428,-77-15-137,15 4 190,1-3 1,0-1-1,0-1 0,0-2 1,0-2-1,0-1 0,19-5-53,229-43 43,-230 45-84,1 2 0,0 3-1,0 1 1,18 5 41,7 7 85,-45-6-195,-1-2 0,1-1-1,3-1 111,126-7 264,-132 2-202,0-1 0,0-2 0,0-1 0,7-3-62,-9 0-22,7-2-276,30-6 298,-54 16-40,-1 0 1,0 1 0,1 0 0,-1 1-1,1 0 1,-1 1 0,0 0 0,2 1 39,75 15 103,24-2-103,-76-12 34,-1-1 0,1-2 1,0-2-1,24-4-34,4-3-102,0 3 1,24 2 101,-26 1 37,0-3 1,-1-2-1,7-5-37,-33 6-30,0 2 0,0 1 0,0 2 1,1 1-1,23 4 30,118 20-203,-164-23 188,0-1-1,1 0 1,-1-1 0,0 0-1,0-1 1,0-1 0,0 0-1,-1-1 1,1 0 15,0 0-56,1 0 0,1 0 1,-1 1-1,1 1 0,-1 1 1,1 0-1,1 1 56,36 3-65,29 5 65,-27-1-4,-11-4-671,32-2 675,-20-1-205,6-4 247,-58 5-33,1-1 0,0 1 0,0-1 0,-1 0 0,1 0-1,0 0 1,0-1-9,9-2-8,-12 3-2,0 1 0,-1 0 1,1-1-1,0 1 0,0-1 1,0 1-1,0-1 0,0 1 0,0-1 1,0 1-1,-1-1 0,1 0 1,0 0-1,0 0 10,9-6-72,-7 6 42,1 0 0,-1-1 0,0 1 0,0-1 0,-1 1 1,1-1-1,0 0 0,0 0 0,-1 0 0,1 0 0,-1 0 0,0-1 1,0 1-1,0-1 0,1-1 30,4-6-57,-1 0 1,-1 0-1,0-1 1,0 0-1,-1 0 1,-1 0-1,1 0 1,-2 0-1,0-1 1,0-1 56,13-136-1478,-4-79 1478,-8 143 59,6-37-59,-8 63 400,-1 58-385,0 1 0,0-1 0,0 1 0,0-1 1,0 1-1,0-1 0,0 1 0,0-1 0,0 1 0,-1-1 0,1 1 0,0 0 1,0-1-1,-1 1 0,1-1 0,0 1 0,0 0 0,-1-1 0,1 1 1,0 0-1,-1-1 0,1 1 0,-1 0 0,1-1 0,0 1 0,-1 0 1,1 0-1,-1 0 0,1-1 0,-1 1 0,1 0 0,-1 0 0,1 0 0,0 0 1,-1 0-1,1 0-15,-1 0-63,0 0 0,0-1 1,0 1-1,0 0 0,0-1 0,0 1 1,1-1-1,-1 1 0,0 0 1,0-1-1,1 0 0,-1 1 1,0-1-1,0 1 0,1-1 0,-1 0 1,1 0-1,-1 1 0,1-1 1,-1 0 62,-4-9-1152,1-8-171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02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223 284 17047 0 0,'-5'4'206'0'0,"-1"0"-1"0"0,2 0 1 0 0,-1 0-1 0 0,0 0 1 0 0,1 1-1 0 0,0 0 1 0 0,0 0 0 0 0,0 0-1 0 0,0 0 1 0 0,1 1-1 0 0,-5 9 1 0 0,3-3 226 0 0,0 1 0 0 0,1-1 1 0 0,0 1-1 0 0,-3 21 0 0 0,6-20-494 0 0,0 0 1 0 0,1 0-1 0 0,0-1 0 0 0,1 1 1 0 0,1 0-1 0 0,0 0 0 0 0,5 12 0 0 0,1 2-718 0 0,1 0-1 0 0,17 33 0 0 0,-18-44 231 0 0,1-1 1 0 0,15 22-1 0 0,-20-32 509 0 0,0-1 1 0 0,0 0-1 0 0,1 0 1 0 0,0-1-1 0 0,-1 1 0 0 0,2-1 1 0 0,-1 0-1 0 0,0 0 0 0 0,1-1 1 0 0,8 5-1 0 0,-12-8 85 0 0,0 1 0 0 0,0-1 0 0 0,0 1 0 0 0,0-1 0 0 0,0 0 0 0 0,0 1 0 0 0,0-1-1 0 0,0 0 1 0 0,0 0 0 0 0,0-1 0 0 0,0 1 0 0 0,0 0 0 0 0,0-1 0 0 0,0 1 0 0 0,0-1 0 0 0,0 0 0 0 0,0 0 0 0 0,0 1-1 0 0,0-1 1 0 0,-1 0 0 0 0,1-1 0 0 0,0 1 0 0 0,-1 0 0 0 0,1 0 0 0 0,-1-1 0 0 0,3-2 0 0 0,3-4 268 0 0,0-1 1 0 0,0 1 0 0 0,9-19 0 0 0,-9 17-224 0 0,11-23 325 0 0,-2-1 1 0 0,14-40-1 0 0,-12 30-279 0 0,-8 19-123 0 0,-2 0 0 0 0,0 0 0 0 0,-2 0 0 0 0,0-1 0 0 0,-2 0-1 0 0,-1-1 1 0 0,-1 1 0 0 0,-2-40 0 0 0,-1 52-41 0 0,-1-1 0 0 0,-1 0 0 0 0,0 0 0 0 0,-1 1 0 0 0,-1 0 0 0 0,0 0 0 0 0,-7-14 0 0 0,6 18 31 0 0,0 0 0 0 0,-1 0 0 0 0,0 0 0 0 0,0 1 0 0 0,-1 0 0 0 0,0 0 0 0 0,0 1 0 0 0,-1 0 0 0 0,-17-11 0 0 0,19 14 27 0 0,0 1-1 0 0,-1 0 1 0 0,0 0 0 0 0,0 1-1 0 0,0 0 1 0 0,0 0 0 0 0,0 1-1 0 0,-1 0 1 0 0,1 1 0 0 0,-1 0 0 0 0,1 0-1 0 0,-1 1 1 0 0,0 0 0 0 0,1 0-1 0 0,-1 1 1 0 0,1 0 0 0 0,-1 1 0 0 0,1-1-1 0 0,0 2 1 0 0,-1-1 0 0 0,-9 5-1 0 0,5-1-40 0 0,1 1-1 0 0,-1 0 0 0 0,1 0 0 0 0,1 1 0 0 0,-1 1 1 0 0,1 0-1 0 0,1 0 0 0 0,-1 1 0 0 0,2 1 1 0 0,-1-1-1 0 0,2 2 0 0 0,-9 12 0 0 0,6-5-606 0 0,1-1-1 0 0,1 1 0 0 0,-9 24 1 0 0,10-11-687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19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2647 495 6447 0 0,'0'0'499'0'0,"-2"-1"-328"0"0,0 0 172 0 0,-1 0-1 0 0,0 0 1 0 0,0 0 0 0 0,1-1 0 0 0,-1 0-1 0 0,1 1 1 0 0,-1-1 0 0 0,1 0 0 0 0,0 0 0 0 0,0 0-1 0 0,0 0 1 0 0,0-1 0 0 0,-2-2 0 0 0,-3-5 867 0 0,1 0 0 0 0,-5-11 0 0 0,3 5-1541 0 0,2 8 715 0 0,1 1 0 0 0,-1 0 0 0 0,0 0 0 0 0,-1 0 0 0 0,-12-9 0 0 0,4 2 224 0 0,2 3-279 0 0,0 1-1 0 0,0 0 0 0 0,-1 1 1 0 0,0 0-1 0 0,-1 1 1 0 0,0 0-1 0 0,-20-6 0 0 0,-2 3-54 0 0,1 1 0 0 0,-43-5-1 0 0,-324-31 2591 0 0,392 46-2820 0 0,-390-5 756 0 0,348 11-752 0 0,1 3 1 0 0,1 2-1 0 0,-53 18 0 0 0,23-1-161 0 0,-142 73 0 0 0,164-72 94 0 0,-53 31 19 0 0,34-23 0 0 0,-73 40 0 0 0,128-63 0 0 0,1 1 0 0 0,1 1 0 0 0,0 0 0 0 0,-26 28 0 0 0,27-23-35 0 0,-19 27 1 0 0,33-40 23 0 0,1 0 0 0 0,0 0 1 0 0,0 1-1 0 0,1 0 0 0 0,0 0 1 0 0,0 0-1 0 0,-2 11 0 0 0,-3 14-19 0 0,6-26 19 0 0,1 1 0 0 0,0 0 0 0 0,0 1 0 0 0,0-1 1 0 0,1 0-1 0 0,1 0 0 0 0,0 16 0 0 0,1-14-2 0 0,1 1 0 0 0,0 0 0 0 0,0-1 0 0 0,1 1 0 0 0,1-1 0 0 0,0 0 0 0 0,0 0 0 0 0,9 15 0 0 0,-3-12-3 0 0,0 1 1 0 0,2-2-1 0 0,-1 0 1 0 0,1 0 0 0 0,1-1-1 0 0,0 0 1 0 0,1-1-1 0 0,0-1 1 0 0,1 0-1 0 0,0-1 1 0 0,21 9-1 0 0,18 5-41 0 0,1-2 0 0 0,59 13 0 0 0,-87-27 48 0 0,44 12-49 0 0,2-3-1 0 0,0-3 0 0 0,0-3 0 0 0,1-4 0 0 0,101-3 0 0 0,178-42 47 0 0,-197 18 12 0 0,90-23 0 0 0,-4-18 0 0 0,-208 51 19 0 0,-1-1-1 0 0,0-1 0 0 0,0-2 1 0 0,44-28-1 0 0,112-90 79 0 0,-144 100-41 0 0,34-23-9 0 0,-29 22-1 0 0,50-45 0 0 0,-96 76-28 0 0,0-1-1 0 0,-1 0 0 0 0,1 1 1 0 0,-1-1-1 0 0,0-1 1 0 0,0 1-1 0 0,-1 0 1 0 0,1-1-1 0 0,-1 1 0 0 0,0-1 1 0 0,0 0-1 0 0,1-6 1 0 0,-2 6 8 0 0,0-1 1 0 0,0 0-1 0 0,-1 1 0 0 0,0-1 1 0 0,-1 0-1 0 0,1 0 1 0 0,-1 1-1 0 0,0-1 1 0 0,0 0-1 0 0,-4-9 0 0 0,-4-9 208 0 0,-1 0 0 0 0,-22-36 0 0 0,-32-42 83 0 0,40 71-272 0 0,-41-43-1 0 0,51 59-34 0 0,-4-3 3 0 0,-1 1 1 0 0,-1 0-1 0 0,-30-19 0 0 0,-70-36 36 0 0,117 71-45 0 0,-32-17 6 0 0,-1 1-1 0 0,-1 2 0 0 0,0 1 0 0 0,-43-9 0 0 0,-157-18 20 0 0,169 34-116 0 0,1 3 0 0 0,-1 3 1 0 0,1 2-1 0 0,-1 4 0 0 0,1 3 0 0 0,0 2 0 0 0,-109 33 0 0 0,-94 33-137 0 0,-35 11 4 0 0,254-71 190 0 0,-14 4-12 0 0,-76 36-1 0 0,123-48 29 0 0,0 1-1 0 0,1 1 0 0 0,0 1 0 0 0,0 0 0 0 0,2 2 0 0 0,-1-1 0 0 0,2 2 0 0 0,-25 27 0 0 0,31-28-16 0 0,0-1-1 0 0,0 1 1 0 0,1 0-1 0 0,1 1 1 0 0,-8 22-1 0 0,6-8-123 0 0,-10 55 0 0 0,16-65 89 0 0,1 0 0 0 0,1 0 0 0 0,0 1 0 0 0,6 35-1 0 0,1-19-72 0 0,17 54 0 0 0,-15-60 31 0 0,2 1 1 0 0,1-1-1 0 0,2-1 0 0 0,0 0 1 0 0,2-1-1 0 0,1-1 0 0 0,1 0 1 0 0,2-1-1 0 0,0-1 0 0 0,1-1 1 0 0,2-1-1 0 0,34 27 0 0 0,-14-18-211 0 0,1-2 0 0 0,89 44 1 0 0,-98-57 244 0 0,2-2 1 0 0,0-2 0 0 0,0-1 0 0 0,62 10 0 0 0,-9-10 69 0 0,1-4 0 0 0,0-5 1 0 0,173-16-1 0 0,-142-3 4 0 0,-2-5 1 0 0,163-52-1 0 0,-227 56 63 0 0,-1-2 0 0 0,-1-2-1 0 0,0-3 1 0 0,-2-2 0 0 0,62-44-1 0 0,110-99 342 0 0,-19-22-96 0 0,-196 181-270 0 0,1 1 0 0 0,-2-2 1 0 0,1 1-1 0 0,-2-1 0 0 0,1 0 0 0 0,6-16 0 0 0,-11 20 4 0 0,-1 1 0 0 0,0 0 1 0 0,0-1-1 0 0,0 0 0 0 0,-1 1 0 0 0,0-1 1 0 0,0 0-1 0 0,-1 0 0 0 0,0 0 0 0 0,-1 1 1 0 0,0-1-1 0 0,-3-14 0 0 0,-1 6 41 0 0,-1 0 0 0 0,0 1 0 0 0,-1-1-1 0 0,-1 2 1 0 0,0-1 0 0 0,-1 1 0 0 0,-1 0 0 0 0,0 1 0 0 0,-1 0-1 0 0,0 0 1 0 0,-18-14 0 0 0,-4-1 50 0 0,-1 1 0 0 0,-2 2 0 0 0,-45-24-1 0 0,-16-4 4 0 0,-3 3-1 0 0,-182-63 0 0 0,224 95-85 0 0,-1 3 0 0 0,-1 2-1 0 0,0 3 1 0 0,0 2 0 0 0,-1 3 0 0 0,-99 5 0 0 0,-84 34-50 0 0,2 20 0 0 0,197-43 0 0 0,-622 184-79 0 0,607-173-32 0 0,-70 35 0 0 0,93-37 59 0 0,1 1 1 0 0,-63 50-1 0 0,97-70 51 0 0,-13 11-1 0 0,0 1 0 0 0,-24 29-1 0 0,36-39-19 0 0,0 0-1 0 0,0 1 1 0 0,1 0-1 0 0,-1 0 1 0 0,1 0 0 0 0,0 0-1 0 0,0 0 1 0 0,1 0-1 0 0,-1 0 1 0 0,1 0-1 0 0,0 1 1 0 0,0-1-1 0 0,0 1 1 0 0,1-1-1 0 0,-1 1 1 0 0,1-1-1 0 0,0 1 1 0 0,2 7-1 0 0,0-5-78 0 0,0 0 0 0 0,0-1 0 0 0,1 1-1 0 0,0-1 1 0 0,0 0 0 0 0,1 0 0 0 0,0 0-1 0 0,9 10 1 0 0,3 2-350 0 0,24 20-1 0 0,-6-7 94 0 0,238 216-461 0 0,-62-81 765 0 0,14 21-116 0 0,-176-144 64 0 0,-35-32 65 0 0,1 0 0 0 0,-1-1-1 0 0,2-1 1 0 0,-1 0 0 0 0,1-1-1 0 0,1-1 1 0 0,-1 0 0 0 0,1-1-1 0 0,0 0 1 0 0,1-2 0 0 0,-1 0-1 0 0,1 0 1 0 0,0-2 0 0 0,32 1-1 0 0,-27-2 42 0 0,0-1 0 0 0,1-2 0 0 0,-1 0 0 0 0,0-1 0 0 0,32-9 0 0 0,177-75-27 0 0,-176 64-467 0 0,7-2-281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21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66 386 13359 0 0,'-20'4'1130'0'0,"10"-2"-552"0"0,1-1-1 0 0,-18 7 5544 0 0,40-12-6071 0 0,-1-1-97 0 0,1-1 0 0 0,-1 0-1 0 0,-1-1 1 0 0,1-1 0 0 0,-1 1-1 0 0,-1-2 1 0 0,18-16 0 0 0,-5 1 40 0 0,-1-1-1 0 0,19-29 1 0 0,22-47 427 0 0,0-1 264 0 0,-62 102-685 0 0,0-2 67 0 0,0 0-1 0 0,0 0 0 0 0,0 0 0 0 0,1 1 0 0 0,-1-1 0 0 0,1 1 1 0 0,0-1-1 0 0,2-1 0 0 0,-4 3-53 0 0,1 0 0 0 0,-1 0 0 0 0,1 0 0 0 0,0 0 0 0 0,-1 0 0 0 0,1 0 0 0 0,-1 0-1 0 0,1 0 1 0 0,0 0 0 0 0,-1 0 0 0 0,1 0 0 0 0,-1 1 0 0 0,1-1 0 0 0,0 0 0 0 0,-1 0 0 0 0,1 1 0 0 0,-1-1 0 0 0,1 0 0 0 0,-1 1 0 0 0,1-1 0 0 0,-1 0 0 0 0,1 1 0 0 0,-1-1 0 0 0,0 1 0 0 0,1-1-1 0 0,-1 1 1 0 0,1-1 0 0 0,-1 1 0 0 0,0-1 0 0 0,0 1 0 0 0,1 0 0 0 0,4 6 39 0 0,-1 0 0 0 0,-1 1 0 0 0,1-1-1 0 0,-1 1 1 0 0,0-1 0 0 0,-1 1 0 0 0,3 13 0 0 0,5 60 254 0 0,-9-64-248 0 0,3 247 838 0 0,-7-217-700 0 0,-3-1-1 0 0,-14 58 1 0 0,0-18-2288 0 0,18-79-312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21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30 457 14279 0 0,'-4'3'218'0'0,"-21"21"4807"0"0,39-27-1227 0 0,-10 2-3790 0 0,1-1 0 0 0,-1 0-1 0 0,1-1 1 0 0,-1 1 0 0 0,0-1-1 0 0,1 0 1 0 0,-1 0 0 0 0,-1 0 0 0 0,1 0-1 0 0,3-5 1 0 0,6-6-328 0 0,13-19-1 0 0,-24 29 317 0 0,12-16-163 0 0,-1-1 0 0 0,0-1 0 0 0,-2 0 0 0 0,14-39 0 0 0,-13 24 365 0 0,-2 0 1 0 0,8-50-1 0 0,-1-1 2076 0 0,-17 87-2005 0 0,2 3-216 0 0,2 5-51 0 0,0 1-1 0 0,0 0 1 0 0,0-1-1 0 0,-1 1 0 0 0,0 1 1 0 0,-1-1-1 0 0,0 0 1 0 0,2 12-1 0 0,5 76 40 0 0,-8-62-9 0 0,-1 196 88 0 0,-3-41-74 0 0,3-175-266 0 0,6 27 0 0 0,4-7-4654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22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19 488 15199 0 0,'-1'1'696'0'0,"0"0"-468"0"0,0 0-173 0 0,0 0-1 0 0,1-1 1 0 0,-1 1 0 0 0,0-1 0 0 0,1 1-1 0 0,-1-1 1 0 0,0 1 0 0 0,0-1 0 0 0,1 0 0 0 0,-1 1-1 0 0,0-1 1 0 0,0 0 0 0 0,-5 1 4693 0 0,7-1-4608 0 0,0 0 0 0 0,0-1-1 0 0,0 1 1 0 0,-1-1 0 0 0,1 1-1 0 0,0-1 1 0 0,0 1 0 0 0,0-1-1 0 0,0 1 1 0 0,-1-1 0 0 0,1 1-1 0 0,1-2 1 0 0,1-1-20 0 0,18-13-164 0 0,-1-1-1 0 0,-1-1 1 0 0,0 0-1 0 0,-2-2 1 0 0,0 0-1 0 0,-1-1 1 0 0,13-23-1 0 0,-11 13-40 0 0,-1-1-1 0 0,-2 0 0 0 0,-2-1 1 0 0,17-58-1 0 0,-12 2 582 0 0,-18 89-460 0 0,0 0 0 0 0,0 0 0 0 0,0 0-1 0 0,0-1 1 0 0,0 1 0 0 0,0 0 0 0 0,0 0 0 0 0,0 0 0 0 0,0 0-1 0 0,0-1 1 0 0,0 1 0 0 0,0 0 0 0 0,0 0 0 0 0,0 0-1 0 0,1 0 1 0 0,-1 0 0 0 0,0-1 0 0 0,0 1 0 0 0,0 0-1 0 0,0 0 1 0 0,0 0 0 0 0,0 0 0 0 0,0 0 0 0 0,0 0 0 0 0,1 0-1 0 0,-1-1 1 0 0,0 1 0 0 0,0 0 0 0 0,0 0 0 0 0,0 0-1 0 0,0 0 1 0 0,0 0 0 0 0,1 0 0 0 0,-1 0 0 0 0,0 0 0 0 0,0 0-1 0 0,0 0 1 0 0,0 0 0 0 0,0 0 0 0 0,1 0 0 0 0,-1 0-1 0 0,0 0 1 0 0,0 0 0 0 0,0 0 0 0 0,0 0 0 0 0,1 0 0 0 0,-1 0-1 0 0,0 0 1 0 0,0 0 0 0 0,0 0 0 0 0,0 0 0 0 0,8 10 333 0 0,5 18-417 0 0,0 9 95 0 0,-2 1 0 0 0,9 48 0 0 0,4 81 7 0 0,-19-131-4 0 0,6 200 278 0 0,1 3-3376 0 0,-8-216-2646 0 0,1 0-1737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4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87 596 1839 0 0,'-15'-6'160'0'0,"12"5"138"0"0,1 0 0 0 0,-1-1 0 0 0,1 1 0 0 0,0-1 0 0 0,-1 0-1 0 0,1 1 1 0 0,0-1 0 0 0,0 0 0 0 0,0 0 0 0 0,0-1-1 0 0,-1-2 1 0 0,-17-30 6476 0 0,0 0-2696 0 0,19 34-3975 0 0,1 0 1 0 0,-1 0-1 0 0,1 0 1 0 0,0 0 0 0 0,-1 0-1 0 0,1 0 1 0 0,0 0-1 0 0,0 0 1 0 0,-1 0-1 0 0,1 0 1 0 0,0 0 0 0 0,0-1-1 0 0,0 1 1 0 0,0 0-1 0 0,1 0 1 0 0,-1 0 0 0 0,0 0-1 0 0,0 0 1 0 0,1 0-1 0 0,-1 0 1 0 0,1 0 0 0 0,-1 0-1 0 0,1 0 1 0 0,-1 0-1 0 0,1 0 1 0 0,-1 0 0 0 0,1 0-1 0 0,0 0 1 0 0,1-1-1 0 0,4-5-247 0 0,1 0-1 0 0,12-9 1 0 0,-8 6 380 0 0,83-95-233 0 0,-46 48-79 0 0,101-120-437 0 0,-126 147 403 0 0,19-20-50 0 0,-33 45 160 0 0,-8 6 2 0 0,0-1-1 0 0,0 0 0 0 0,0 1 1 0 0,0-1-1 0 0,0 1 0 0 0,0-1 1 0 0,0 1-1 0 0,0 0 0 0 0,0-1 1 0 0,0 1-1 0 0,0 0 0 0 0,0 0 1 0 0,0 0-1 0 0,0 0 0 0 0,-1 0 1 0 0,1 0-1 0 0,0 0 0 0 0,-1 0 1 0 0,1 0-1 0 0,0 0 0 0 0,0 2 1 0 0,10 27 287 0 0,-11-30-280 0 0,6 23 414 0 0,-1-1 0 0 0,-2 1 1 0 0,3 38-1 0 0,-7 71 524 0 0,0-83-969 0 0,0-26 57 0 0,0 24 186 0 0,1-1 1 0 0,9 60 0 0 0,-8-103-190 0 0,-1 0 1 0 0,1 0 0 0 0,-1 0-1 0 0,1 0 1 0 0,0 0 0 0 0,1 0 0 0 0,-1 0-1 0 0,3 5 1 0 0,4-1-1538 0 0,1-3-4683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5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230 129 10735 0 0,'0'0'496'0'0,"-1"-2"-13"0"0,-3-2-222 0 0,1 1-1 0 0,-1-1 1 0 0,0 1-1 0 0,0 0 1 0 0,0 0-1 0 0,0 0 1 0 0,0 1 0 0 0,-1-1-1 0 0,1 1 1 0 0,-1 0-1 0 0,1 0 1 0 0,-1 1 0 0 0,0 0-1 0 0,0-1 1 0 0,-8 0-1 0 0,10 3-129 0 0,0 0 1 0 0,0 0-1 0 0,0 0 0 0 0,0 0 0 0 0,0 0 0 0 0,0 1 0 0 0,0-1 0 0 0,1 1 1 0 0,-1-1-1 0 0,-3 4 0 0 0,3-3-40 0 0,-6 5-33 0 0,1 1 1 0 0,0 0-1 0 0,0 0 1 0 0,1 1 0 0 0,0 0-1 0 0,0 0 1 0 0,1 1-1 0 0,0 0 1 0 0,0 0-1 0 0,2 0 1 0 0,-1 0 0 0 0,-3 13-1 0 0,2-2-76 0 0,0 1-1 0 0,2-1 0 0 0,0 1 0 0 0,2 0 1 0 0,-1 29-1 0 0,3-34 6 0 0,1 0 1 0 0,1 0 0 0 0,0 0-1 0 0,1 0 1 0 0,1 0-1 0 0,6 18 1 0 0,-7-27 7 0 0,1 0 0 0 0,-1 0 1 0 0,1-1-1 0 0,0 0 0 0 0,1 0 1 0 0,0 0-1 0 0,0 0 0 0 0,0-1 1 0 0,1 1-1 0 0,0-1 0 0 0,0-1 1 0 0,1 1-1 0 0,-1-1 0 0 0,12 6 1 0 0,-10-7-6 0 0,0 0 0 0 0,0-1 1 0 0,1 0-1 0 0,-1 0 1 0 0,1-1-1 0 0,-1 0 1 0 0,1 0-1 0 0,0-1 1 0 0,0-1-1 0 0,0 1 0 0 0,0-1 1 0 0,-1-1-1 0 0,1 0 1 0 0,0 0-1 0 0,11-3 1 0 0,-9 1 12 0 0,0-1 0 0 0,0 0 0 0 0,-1 0 1 0 0,0-1-1 0 0,0-1 0 0 0,0 0 1 0 0,-1 0-1 0 0,1 0 0 0 0,-1-1 1 0 0,-1-1-1 0 0,13-14 0 0 0,-5 3 84 0 0,0 0 1 0 0,-2-1-1 0 0,-1-1 0 0 0,0-1 0 0 0,13-31 0 0 0,-19 36 65 0 0,-1 0 1 0 0,-1 0-1 0 0,0 0 0 0 0,-2-1 0 0 0,0 1 0 0 0,0-1 0 0 0,-2 0 0 0 0,0-22 0 0 0,-2 29-56 0 0,-1 1-1 0 0,0-1 1 0 0,-1 0 0 0 0,0 1-1 0 0,0 0 1 0 0,-1 0 0 0 0,0 0-1 0 0,-1 0 1 0 0,0 1-1 0 0,-1-1 1 0 0,-10-12 0 0 0,6 9 4 0 0,0 2 0 0 0,-1-1 0 0 0,0 2 1 0 0,-1-1-1 0 0,0 2 0 0 0,0-1 0 0 0,-21-10 1 0 0,30 18-93 0 0,0 0 1 0 0,-1 1 0 0 0,1 0 0 0 0,0-1 0 0 0,-1 1 0 0 0,1 0 0 0 0,-1 1 0 0 0,0-1 0 0 0,1 0 0 0 0,-1 1 0 0 0,1 0 0 0 0,-1 0 0 0 0,0 0 0 0 0,1 1 0 0 0,-1-1 0 0 0,0 1 0 0 0,1-1 0 0 0,-6 3 0 0 0,7-2-56 0 0,-1 1 0 0 0,1-1 1 0 0,0 1-1 0 0,-1-1 0 0 0,1 1 0 0 0,0 0 1 0 0,0 0-1 0 0,0 0 0 0 0,0 0 0 0 0,0 0 1 0 0,0 0-1 0 0,1 1 0 0 0,-1-1 0 0 0,1 1 0 0 0,0-1 1 0 0,-1 1-1 0 0,1-1 0 0 0,0 1 0 0 0,1 0 1 0 0,-1-1-1 0 0,0 1 0 0 0,1 0 0 0 0,-1 0 1 0 0,1 3-1 0 0,0 1-490 0 0,0 0 0 0 0,0 1 0 0 0,2 6 0 0 0,1 3-706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06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19 12439 0 0,'-8'-1'570'0'0,"-1"-1"0"0"0,-13-4 0 0 0,15 4 429 0 0,0 0 0 0 0,0 0 0 0 0,0 1-1 0 0,-13-1 1 0 0,14 2-622 0 0,-2-1 230 0 0,0 2 0 0 0,-16 1 1 0 0,21-1-577 0 0,0 0 1 0 0,0 0 0 0 0,0 0-1 0 0,0 0 1 0 0,0 0 0 0 0,0 1-1 0 0,1 0 1 0 0,-1-1 0 0 0,0 1-1 0 0,-4 4 1 0 0,-6 8-58 0 0,1-1 0 0 0,0 2 0 0 0,1 0 0 0 0,1 0 0 0 0,0 1 0 0 0,1 0 0 0 0,1 1 1 0 0,0 0-1 0 0,1 0 0 0 0,-4 19 0 0 0,1 3-42 0 0,1 2 0 0 0,2-1 0 0 0,-2 61 0 0 0,9-85 52 0 0,0 0 1 0 0,1 0-1 0 0,0 0 1 0 0,1 0-1 0 0,1 0 1 0 0,1-1-1 0 0,0 1 1 0 0,1-1-1 0 0,9 20 1 0 0,-10-27 11 0 0,0 0 0 0 0,1 0 0 0 0,-1-1 0 0 0,1 0 0 0 0,1 0 0 0 0,-1 0 0 0 0,1 0 0 0 0,1-1 1 0 0,-1 0-1 0 0,1-1 0 0 0,0 1 0 0 0,0-1 0 0 0,1-1 0 0 0,-1 1 0 0 0,1-1 0 0 0,0 0 0 0 0,0-1 0 0 0,14 4 0 0 0,-14-6 14 0 0,0 0 0 0 0,0 0 0 0 0,0-1 0 0 0,0 0 0 0 0,-1-1-1 0 0,1 1 1 0 0,0-1 0 0 0,0-1 0 0 0,0 0 0 0 0,-1 0 0 0 0,1 0 0 0 0,-1-1 0 0 0,1 0-1 0 0,-1-1 1 0 0,10-6 0 0 0,2-2 81 0 0,0-1-1 0 0,-1-1 1 0 0,-1-1-1 0 0,19-19 1 0 0,-19 16 32 0 0,-1-1 0 0 0,0 0 0 0 0,-2-1 0 0 0,0-1 0 0 0,12-26 0 0 0,-17 30-77 0 0,-2-1-1 0 0,0 0 0 0 0,-1-1 0 0 0,-1 1 0 0 0,-1-1 0 0 0,0 0 1 0 0,0-23-1 0 0,-3 26 72 0 0,-1 0 0 0 0,-1 0 0 0 0,0 0 0 0 0,-1 0 0 0 0,-1 0 0 0 0,0 0 0 0 0,-1 0 0 0 0,-9-21 0 0 0,10 29-62 0 0,-1 1 0 0 0,0-1 0 0 0,0 1 0 0 0,0 0 0 0 0,-1 0 1 0 0,0 0-1 0 0,0 1 0 0 0,-1 0 0 0 0,0 0 0 0 0,0 0 1 0 0,0 1-1 0 0,-1-1 0 0 0,0 2 0 0 0,0-1 0 0 0,0 1 1 0 0,0 0-1 0 0,-1 0 0 0 0,-7-2 0 0 0,5 3-47 0 0,1 0-1 0 0,-1 1 1 0 0,0 0-1 0 0,1 1 1 0 0,-1 0-1 0 0,0 1 0 0 0,0 0 1 0 0,-14 1-1 0 0,19 0-73 0 0,-1 0-1 0 0,1 0 0 0 0,0 1 0 0 0,-1 0 0 0 0,1 0 1 0 0,0 0-1 0 0,0 0 0 0 0,0 1 0 0 0,1 0 1 0 0,-1 0-1 0 0,1 0 0 0 0,-1 1 0 0 0,1-1 0 0 0,0 1 1 0 0,0 0-1 0 0,-5 7 0 0 0,6-7-227 0 0,1-1 0 0 0,-1 1 0 0 0,1 0 0 0 0,-1 1 0 0 0,1-1 0 0 0,0 0 0 0 0,1 0-1 0 0,-1 1 1 0 0,1-1 0 0 0,0 1 0 0 0,0 0 0 0 0,0-1 0 0 0,0 10 0 0 0,2 5-1229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06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0 708 15663 0 0,'0'0'4162'0'0,"2"0"-3394"0"0,2-2-732 0 0,-1 1 1 0 0,1-1-1 0 0,-1 1 1 0 0,0-1-1 0 0,0 0 1 0 0,0-1-1 0 0,0 1 1 0 0,0-1 0 0 0,0 1-1 0 0,0-1 1 0 0,-1 0-1 0 0,4-5 1 0 0,5-7-41 0 0,10-20 0 0 0,-18 29 17 0 0,22-40-144 0 0,-3-1 1 0 0,-1-2 0 0 0,17-64 0 0 0,-16 29 1049 0 0,14-104 0 0 0,-33 165 73 0 0,13-45 1 0 0,-10 81-865 0 0,-3 2-137 0 0,0 0-1 0 0,-1 0 1 0 0,0 29-1 0 0,-6 48-19 0 0,3-77 33 0 0,-6 115 28 0 0,-9 106 154 0 0,0-26-288 0 0,18-70-3511 0 0,1-103 1925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3:06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82 294 17047 0 0,'0'0'5820'0'0,"3"-4"-5443"0"0,-3 4-403 0 0,0 0-1 0 0,0 0 1 0 0,0-1 0 0 0,0 1 0 0 0,0 0 0 0 0,0 0-1 0 0,0 0 1 0 0,0 0 0 0 0,0 0 0 0 0,0 0-1 0 0,1 0 1 0 0,-1 0 0 0 0,0 0 0 0 0,0 0 0 0 0,0 0-1 0 0,0-1 1 0 0,0 1 0 0 0,0 0 0 0 0,0 0 0 0 0,0 0-1 0 0,1 0 1 0 0,-1 0 0 0 0,0 0 0 0 0,0 0-1 0 0,0 0 1 0 0,0 0 0 0 0,0 0 0 0 0,0 0 0 0 0,1 0-1 0 0,-1 0 1 0 0,0 0 0 0 0,0 0 0 0 0,0 0-1 0 0,0 0 1 0 0,0 0 0 0 0,0 0 0 0 0,0 0 0 0 0,1 0-1 0 0,-1 1 1 0 0,0-1 0 0 0,0 0 0 0 0,0 0-1 0 0,0 0 1 0 0,0 0 0 0 0,0 0 0 0 0,0 0 0 0 0,0 0-1 0 0,0 0 1 0 0,2 5-90 0 0,0-1 1 0 0,-1 1-1 0 0,0-1 0 0 0,0 1 1 0 0,0 0-1 0 0,0-1 0 0 0,-1 1 0 0 0,0 8 1 0 0,-5 44-430 0 0,1-30 334 0 0,1 11 170 0 0,-15 159-114 0 0,17 1 100 0 0,2-182 66 0 0,1 1-1 0 0,0-1 1 0 0,2 0 0 0 0,6 20-1 0 0,-8-28-3 0 0,1-1-1 0 0,0 0 1 0 0,1 0-1 0 0,0 0 0 0 0,0 0 1 0 0,0 0-1 0 0,1-1 1 0 0,0 0-1 0 0,0 0 1 0 0,12 10-1 0 0,-14-14-5 0 0,0 0 0 0 0,0 0 0 0 0,0 0-1 0 0,0-1 1 0 0,0 1 0 0 0,0-1 0 0 0,0 1-1 0 0,1-1 1 0 0,-1 0 0 0 0,0-1 0 0 0,1 1-1 0 0,-1 0 1 0 0,1-1 0 0 0,3 0 0 0 0,-2 0-13 0 0,0-1-1 0 0,0 1 1 0 0,0-1 0 0 0,0 0 0 0 0,0-1-1 0 0,0 0 1 0 0,0 1 0 0 0,7-5 0 0 0,0-2-26 0 0,0 0 1 0 0,0 0 0 0 0,-1-1-1 0 0,-1 0 1 0 0,1-1 0 0 0,8-11-1 0 0,4-8 199 0 0,-1-1 0 0 0,-2-1-1 0 0,-1-1 1 0 0,-2 0 0 0 0,22-55-1 0 0,-26 51 104 0 0,-1-1-1 0 0,-2-1 1 0 0,-1 0 0 0 0,-2 0-1 0 0,-2 0 1 0 0,-2-1-1 0 0,-1 0 1 0 0,-2 0 0 0 0,-6-46-1 0 0,3 62-111 0 0,-2 1-1 0 0,0 0 1 0 0,-2 0 0 0 0,0 1-1 0 0,-1-1 1 0 0,-2 2-1 0 0,0-1 1 0 0,-1 2 0 0 0,-21-30-1 0 0,28 43-110 0 0,-1 1 0 0 0,0 0 0 0 0,0-1 0 0 0,-1 2 0 0 0,1-1 0 0 0,-1 1 0 0 0,0-1 0 0 0,0 2 0 0 0,-1-1 0 0 0,-6-2 0 0 0,9 4-40 0 0,0 0 0 0 0,0 1 0 0 0,0 0 0 0 0,0 0 0 0 0,-1 0 0 0 0,1 0 0 0 0,0 1 0 0 0,-1 0 0 0 0,1 0 0 0 0,0 0-1 0 0,-1 0 1 0 0,1 1 0 0 0,0-1 0 0 0,-1 1 0 0 0,1 0 0 0 0,0 1 0 0 0,-8 2 0 0 0,-2 5-107 0 0,-1 1 1 0 0,2 1-1 0 0,-1 0 0 0 0,1 0 0 0 0,1 1 0 0 0,-11 15 1 0 0,-2-1-210 0 0,-22 23-1498 0 0,1 1-3440 0 0,-9 14-2126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2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501 297 5632,'0'-16'1834,"-1"15"-1711,1 1 0,0-1 0,0 1 0,-1 0-1,1-1 1,0 1 0,0-1 0,-1 1 0,1 0-1,-1-1 1,1 1 0,0-1 0,-1 1 0,1 0-1,-1 0 1,1-1 0,-1 1 0,1 0 0,-1 0-1,1 0 1,-1-1 0,1 1 0,-1 0 0,1 0-1,-1 0 1,1 0 0,-1 0 0,1 0 0,-1 0-1,1 0 1,-1 0 0,1 0 0,-1 1 0,1-1-1,-1 0 1,0 0-123,-1 0 97,-13 1 57,0 1 0,1 0 0,-1 0 0,0 2 0,1 0 0,0 0 0,0 1 0,0 1 0,1 1 0,-1 0 0,-5 4-154,-23 18-372,0 1 0,-25 26 372,65-54-6,-22 18 16,2 1 1,1 1 0,0 1-1,2 1 1,0 2-11,15-20-16,0 0 1,1 0 0,0 1-1,1-1 1,-1 1-1,1 0 1,0 0-1,1 0 1,0 0-1,0 0 1,0 0-1,1 0 1,0 0 0,1 0-1,-1 0 1,1 0-1,1 0 1,-1 0-1,3 6 16,1 1-35,1 1 0,0-1-1,1 0 1,0-1 0,1 1 0,1-2-1,0 1 1,9 8 35,-8-11-9,0 0-1,1-1 1,0 0 0,1-1-1,0 0 1,0-1 0,1 0-1,-1-1 1,2 0 0,-1-1-1,1-1 1,-1 0 0,12 1 9,23 3 12,0-2 0,1-3 0,15-1-12,-62-2 0,63 0 5,-1-4 0,0-2 1,24-6-6,-83 10-300,1 1 0,-1-1 0,0 0 1,0 0-1,0-1 0,0 1 1,-1-1-1,1 0 0,-1-1 0,1 1 300,8-6-1946</inkml:trace>
  <inkml:trace contextRef="#ctx0" brushRef="#br0" timeOffset="401.58">1201 325 8192,'0'0'71,"0"-1"0,-1 1 0,1 0 0,0 0 1,0 0-1,0 0 0,-1-1 0,1 1 0,0 0 1,0 0-1,0 0 0,0-1 0,-1 1 0,1 0 1,0 0-1,0 0 0,0-1 0,0 1 0,0 0 0,0 0 1,0-1-1,0 1 0,0 0 0,0 0 0,0-1 1,0 1-1,0 0 0,0 0 0,0-1 0,0 1 0,0 0 1,0 0-1,0-1 0,0 1 0,0 0 0,0 0 1,1-1-1,-1 1 0,0 0 0,0 0 0,0 0-71,13-5 1173,25 4-1119,-33 1 9,5 0-88,0 1-1,-1 0 1,1 0 0,-1 1 0,1 0 0,-1 1 0,0 0 0,0 0 0,0 1 0,0 0 0,1 2 25,1 1-32,0 1 1,0 0-1,-1 0 1,0 1-1,-1 0 1,0 1 0,8 11 31,7 15-27,-1 1 0,-1 1 0,4 15 27,1 1-47,9 9 47,-20-37 11,1-1 1,1-1 0,1 0 0,1-1-1,10 7-11,18 11-61,1-3 0,49 29 61,8 4-2016,-79-56 864</inkml:trace>
  <inkml:trace contextRef="#ctx0" brushRef="#br0" timeOffset="744.05">2167 0 8576,'-2'0'203,"-1"0"0,1 0-1,-1 1 1,1-1 0,-1 1 0,1-1 0,0 1 0,-1-1 0,1 1 0,0 0 0,-1 0-1,1 1 1,0-1 0,0 0 0,0 1 0,0-1 0,0 1 0,0-1 0,1 1 0,-1 0-1,0 0 1,1 0 0,-1 0-203,-24 24-301,-29 21 301,6-5-3,15-11-3,1 2 0,2 1 0,1 2-1,2 1 1,2 1 0,-2 7 6,-92 171-111,8-12-29,86-162-166,-3-1 306,-22 36-2630,41-60-99,1 0 0,0 3 2729,3-3-2592</inkml:trace>
  <inkml:trace contextRef="#ctx0" brushRef="#br0" timeOffset="1076.46">2307 782 6528,'3'0'2144,"20"3"-1256,17 3-1047,-37-5 130,0-1-1,-1 1 0,1 0 1,0 0-1,-1 0 0,1 1 1,-1-1-1,1 0 0,-1 1 0,0 0 1,0 0-1,0-1 30,2 3-11,-1-1 0,1-1-1,-1 1 1,1 0 0,0-1 0,0 0-1,0 0 1,0 0 0,1 0 11,42 12-87,-27-9 67,9 1 50,1-1 0,1-1 0,15-1-30,-30-2-10,-1 0-239,1-1 0,-1-1 0,11-1 249,20-8-3839,-19-1 1364</inkml:trace>
  <inkml:trace contextRef="#ctx0" brushRef="#br0" timeOffset="1393.82">2576 433 9856,'-18'36'3680,"8"-17"-2848,-39-33-320,46 14-288,3-5-384,3 2-32,7-2-64,8 2 64,13-6 128,8 1-256,5 5-96,-6-5-128,8 0-96,-7 0-544,0 1-192,4-6-1696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5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64 14743 0 0,'-2'1'1136'0'0,"-15"6"-605"0"0,16-7-27 0 0,-9 5 1585 0 0,6-1-2087 0 0,-1-1 1 0 0,0 1-1 0 0,1 0 0 0 0,0 0 0 0 0,0 1 0 0 0,0-1 1 0 0,1 1-1 0 0,-1 0 0 0 0,1 0 0 0 0,0 0 1 0 0,1 0-1 0 0,-1 0 0 0 0,1 1 0 0 0,0-1 0 0 0,-2 10 1 0 0,1 2 38 0 0,1 0 1 0 0,0 0 0 0 0,1 27 0 0 0,1-41-33 0 0,0 19 24 0 0,2-1 0 0 0,-1 1-1 0 0,2-1 1 0 0,1 1 0 0 0,1-1-1 0 0,1 0 1 0 0,0 0 0 0 0,12 24-1 0 0,-13-36-34 0 0,0 0-1 0 0,0-1 0 0 0,1 1 1 0 0,0-1-1 0 0,1 0 0 0 0,-1-1 1 0 0,2 1-1 0 0,11 9 0 0 0,-13-13-8 0 0,1 1-1 0 0,0-1 0 0 0,1 0 0 0 0,-1-1 0 0 0,1 1 0 0 0,-1-2 0 0 0,1 1 1 0 0,0-1-1 0 0,0 0 0 0 0,0 0 0 0 0,14 0 0 0 0,-17-2-17 0 0,0 0 0 0 0,0 0 0 0 0,0-1-1 0 0,0 1 1 0 0,-1-1 0 0 0,1 0 0 0 0,0-1-1 0 0,-1 1 1 0 0,1-1 0 0 0,0 0 0 0 0,-1 0 0 0 0,7-4-1 0 0,-4 1 3 0 0,-1 1 0 0 0,0-2-1 0 0,0 1 1 0 0,0-1-1 0 0,0 0 1 0 0,8-13 0 0 0,-2 1 99 0 0,-2 0 1 0 0,0-1 0 0 0,-1 0-1 0 0,12-40 1 0 0,-15 40 91 0 0,-1 0 0 0 0,-1-1 0 0 0,-1 1 0 0 0,0-1-1 0 0,-1 1 1 0 0,-2-35 0 0 0,-1 44-89 0 0,0 0 1 0 0,-1 1-1 0 0,0-1 0 0 0,0 0 1 0 0,-1 1-1 0 0,-1 0 0 0 0,1 0 1 0 0,-1 0-1 0 0,-1 0 0 0 0,0 0 1 0 0,0 1-1 0 0,0 0 0 0 0,-1 0 1 0 0,-1 0-1 0 0,-9-9 0 0 0,3 6 55 0 0,0 0 0 0 0,-18-12 0 0 0,25 20-75 0 0,0-1-1 0 0,0 1 0 0 0,-1 0 1 0 0,1 0-1 0 0,-1 1 1 0 0,0 0-1 0 0,1 0 1 0 0,-9-1-1 0 0,13 3-51 0 0,0-1 0 0 0,0 1 0 0 0,1 0 0 0 0,-1 0 0 0 0,0 0 0 0 0,0 0 0 0 0,1 0 1 0 0,-1 1-1 0 0,0-1 0 0 0,1 0 0 0 0,-1 1 0 0 0,0 0 0 0 0,1-1 0 0 0,-1 1 0 0 0,0 0 0 0 0,1 0 0 0 0,-1 0 0 0 0,1 0 0 0 0,0 0 0 0 0,-1 0 0 0 0,1 0 0 0 0,0 0 0 0 0,0 0 0 0 0,-1 1 0 0 0,1-1 0 0 0,-1 3 0 0 0,0-2-219 0 0,1 1 0 0 0,0-1 0 0 0,0 1 0 0 0,1-1 0 0 0,-1 1 0 0 0,0-1 0 0 0,1 4 0 0 0,0 20-5758 0 0,3-8-390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6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11 19231 0 0,'-5'0'173'0'0,"1"-1"-1"0"0,-1 1 0 0 0,0 0 1 0 0,0 0-1 0 0,1 0 1 0 0,-1 1-1 0 0,0 0 0 0 0,1 0 1 0 0,-1 0-1 0 0,1 0 1 0 0,-1 1-1 0 0,-6 3 1 0 0,5-2-96 0 0,0 1 1 0 0,1-1 0 0 0,0 1 0 0 0,-1 1-1 0 0,1-1 1 0 0,1 1 0 0 0,-1 0 0 0 0,-4 6 0 0 0,0 1-157 0 0,1 2 0 0 0,1-1 0 0 0,0 1 0 0 0,0-1-1 0 0,2 2 1 0 0,-1-1 0 0 0,-2 18 0 0 0,1-5 52 0 0,2 0 0 0 0,1 1 0 0 0,1 0-1 0 0,2-1 1 0 0,0 1 0 0 0,2 0 0 0 0,1 0-1 0 0,9 42 1 0 0,-8-60 25 0 0,-1-1-1 0 0,2 0 0 0 0,-1-1 1 0 0,1 1-1 0 0,0-1 0 0 0,1 0 1 0 0,0 0-1 0 0,1 0 0 0 0,-1 0 1 0 0,1-1-1 0 0,1 0 0 0 0,-1 0 1 0 0,1-1-1 0 0,9 7 1 0 0,-10-9-3 0 0,-1-1 1 0 0,1 1 0 0 0,0-1-1 0 0,0 0 1 0 0,0 0 0 0 0,1-1 0 0 0,-1 0-1 0 0,1 0 1 0 0,-1 0 0 0 0,1-1 0 0 0,0 0-1 0 0,0 0 1 0 0,-1-1 0 0 0,1 0-1 0 0,0 0 1 0 0,0 0 0 0 0,-1-1 0 0 0,1 0-1 0 0,0 0 1 0 0,8-4 0 0 0,-8 3-25 0 0,-1-1 1 0 0,0 0 0 0 0,0 0-1 0 0,0-1 1 0 0,0 1-1 0 0,-1-1 1 0 0,1 0-1 0 0,-1-1 1 0 0,8-8-1 0 0,-6 5 40 0 0,-1-1 0 0 0,0 0 0 0 0,0 0 0 0 0,0 0 0 0 0,6-16-1 0 0,-4 4 37 0 0,-1-1 0 0 0,-1 1 0 0 0,-1-1 0 0 0,-1-1-1 0 0,2-27 1 0 0,-5 31 23 0 0,0 0 0 0 0,-2 0-1 0 0,0 0 1 0 0,-1 0 0 0 0,-1 0-1 0 0,-9-33 1 0 0,8 39 2 0 0,-1 1 1 0 0,0-1-1 0 0,-1 1 0 0 0,0 1 0 0 0,-1-1 1 0 0,0 1-1 0 0,-1 0 0 0 0,0 1 0 0 0,-1 0 1 0 0,-15-15-1 0 0,21 22-58 0 0,-5-4 34 0 0,-1-1-1 0 0,0 1 0 0 0,0 1 1 0 0,0-1-1 0 0,-19-8 0 0 0,27 15-148 0 0,1 8-601 0 0,0-6 512 0 0,0 0 0 0 0,0 0 0 0 0,0 0 0 0 0,0 0 0 0 0,0 0 0 0 0,0 0 0 0 0,1 0 0 0 0,-1 0 0 0 0,1 0 0 0 0,0 0 0 0 0,0 3 0 0 0,7 9-1864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6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18 411 10135 0 0,'-17'8'12903'0'0,"19"-8"-11909"0"0,3-1-984 0 0,0 0 0 0 0,-1-1 0 0 0,1 0 0 0 0,0 0 0 0 0,-1 0 0 0 0,1 0 0 0 0,-1-1 0 0 0,0 1 0 0 0,1-1 0 0 0,-1 0 0 0 0,-1-1 0 0 0,7-5 0 0 0,0-1-104 0 0,-1-1 1 0 0,0 0 0 0 0,11-18-1 0 0,-6 3 36 0 0,-1-1-1 0 0,-1 0 1 0 0,-2-1-1 0 0,0 0 1 0 0,-2 0-1 0 0,-1-1 1 0 0,-1 0-1 0 0,-2-1 1 0 0,1-35-1 0 0,-4 61 689 0 0,1 5-255 0 0,2 12-157 0 0,2 20-246 0 0,9 333 706 0 0,-3-19-542 0 0,-10-334-568 0 0,-1 1 674 0 0,1 0-1 0 0,3 15 1 0 0,6-3-2196 0 0,-10-24 1152 0 0,1 0 1 0 0,0 1-1 0 0,0-1 1 0 0,0 0 0 0 0,0 0-1 0 0,0 0 1 0 0,3 3-1 0 0,8 3-6586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7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3 412 14255 0 0,'0'0'654'0'0,"-1"-2"-17"0"0,0-5-371 0 0,1-1 0 0 0,-1 0 1 0 0,1 0-1 0 0,1 0 0 0 0,-1 0 1 0 0,1 0-1 0 0,1 0 0 0 0,3-13 0 0 0,0-1 2849 0 0,-10 53-2871 0 0,2 0 1 0 0,1 1-1 0 0,1-1 1 0 0,7 59-1 0 0,-4-70-226 0 0,2 0-1 0 0,1-1 1 0 0,0 1 0 0 0,2-1-1 0 0,10 24 1 0 0,-10-30-24 0 0,0 0-1 0 0,1 0 1 0 0,0-1-1 0 0,0 0 1 0 0,2 0 0 0 0,-1-1-1 0 0,22 20 1 0 0,-26-27-1 0 0,0-1-1 0 0,0 1 1 0 0,0-1 0 0 0,0 0 0 0 0,0-1-1 0 0,1 1 1 0 0,-1-1 0 0 0,1 0 0 0 0,-1 0-1 0 0,1 0 1 0 0,0-1 0 0 0,0 0 0 0 0,11 0-1 0 0,-9-1 5 0 0,-1 0-1 0 0,1-1 0 0 0,-1-1 0 0 0,1 1 1 0 0,-1-1-1 0 0,0 0 0 0 0,0-1 0 0 0,0 0 1 0 0,0 0-1 0 0,10-7 0 0 0,-6 3 7 0 0,-1 0-1 0 0,0-1 0 0 0,-1-1 1 0 0,1 1-1 0 0,-2-2 0 0 0,1 1 1 0 0,-1-1-1 0 0,-1 0 0 0 0,0-1 1 0 0,6-12-1 0 0,2-5 53 0 0,-2-1-1 0 0,16-57 0 0 0,-23 67 27 0 0,-2 0 0 0 0,0 0 0 0 0,-1 0 0 0 0,-1 0 0 0 0,-1-1-1 0 0,-1 1 1 0 0,0-1 0 0 0,-2 1 0 0 0,0 0 0 0 0,-1 0 0 0 0,-1 0-1 0 0,-1 0 1 0 0,0 0 0 0 0,-1 1 0 0 0,-13-24 0 0 0,5 12 349 0 0,-28-43 0 0 0,36 64-348 0 0,-1 0 0 0 0,0 0-1 0 0,-1 0 1 0 0,0 1 0 0 0,0 0 0 0 0,-1 0-1 0 0,0 1 1 0 0,-10-7 0 0 0,15 12-62 0 0,-1 0 1 0 0,1 0 0 0 0,-1 0-1 0 0,0 0 1 0 0,0 1 0 0 0,0 0-1 0 0,0 0 1 0 0,0 0 0 0 0,0 0-1 0 0,0 1 1 0 0,0 0 0 0 0,0 0-1 0 0,0 0 1 0 0,0 1 0 0 0,0 0-1 0 0,0 0 1 0 0,0 0 0 0 0,0 0-1 0 0,1 1 1 0 0,-1 0 0 0 0,0 0-1 0 0,-4 3 1 0 0,5-3-114 0 0,1 0-1 0 0,0 1 1 0 0,-1-1 0 0 0,1 1-1 0 0,0 0 1 0 0,1 0 0 0 0,-1 0-1 0 0,0 0 1 0 0,1 0 0 0 0,0 0 0 0 0,0 1-1 0 0,-2 4 1 0 0,2-5-213 0 0,1 1 1 0 0,0 0-1 0 0,0-1 1 0 0,0 1-1 0 0,0 0 1 0 0,1 0-1 0 0,0 0 0 0 0,0 0 1 0 0,0-1-1 0 0,0 1 1 0 0,0 0-1 0 0,1 0 1 0 0,-1 0-1 0 0,2 4 1 0 0,6 14-7077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7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28 290 8287 0 0,'-1'1'382'0'0,"-25"15"5878"0"0,27-20-3029 0 0,7-14-1399 0 0,14-23-1864 0 0,-22 40 161 0 0,124-182 1565 0 0,-75 123-1550 0 0,-49 60-143 0 0,0 0 0 0 0,0 0 0 0 0,0 0-1 0 0,0 0 1 0 0,0 0 0 0 0,0 1 0 0 0,0-1-1 0 0,0 0 1 0 0,0 0 0 0 0,0 0 0 0 0,0 0 0 0 0,0 0-1 0 0,0 0 1 0 0,0 0 0 0 0,0 0 0 0 0,0 0 0 0 0,0 0-1 0 0,0 0 1 0 0,0 0 0 0 0,0 0 0 0 0,0 0-1 0 0,0 0 1 0 0,0 0 0 0 0,0 1 0 0 0,0-1 0 0 0,0 0-1 0 0,1 0 1 0 0,-1 0 0 0 0,0 0 0 0 0,0 0 0 0 0,0 0-1 0 0,0 0 1 0 0,0 0 0 0 0,0 0 0 0 0,0 0-1 0 0,0 0 1 0 0,0 0 0 0 0,0 0 0 0 0,0 0 0 0 0,0 0-1 0 0,0 0 1 0 0,0 0 0 0 0,0 0 0 0 0,0 0-1 0 0,1 0 1 0 0,-1 0 0 0 0,0 0 0 0 0,0 0 0 0 0,0 0-1 0 0,0 0 1 0 0,0 0 0 0 0,0 0 0 0 0,0 0 0 0 0,0 0-1 0 0,0 0 1 0 0,0 0 0 0 0,0 0 0 0 0,0 0-1 0 0,0 0 1 0 0,0 0 0 0 0,0 0 0 0 0,0 0 0 0 0,0 0-1 0 0,0-1 1 0 0,0 1 0 0 0,1 0 0 0 0,-1 0 0 0 0,2 6 24 0 0,1 0 1 0 0,-1 0-1 0 0,0 0 1 0 0,-1 0 0 0 0,1 0-1 0 0,-1 0 1 0 0,0 9-1 0 0,0 49 268 0 0,-2-35-188 0 0,0 71 220 0 0,5 153-170 0 0,-4-246-327 0 0,0-3 39 0 0,0 0 0 0 0,0-1-1 0 0,0 1 1 0 0,1-1 0 0 0,0 1 0 0 0,-1 0-1 0 0,1-1 1 0 0,0 1 0 0 0,0-1 0 0 0,1 0 0 0 0,-1 1-1 0 0,1-1 1 0 0,3 4 0 0 0,1 0-1614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18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25 272 17047 0 0,'-1'2'1311'0'0,"-9"15"-837"0"0,8-13-82 0 0,0 0-1 0 0,0-1 0 0 0,0 1 0 0 0,-3 10 1943 0 0,7-14-2021 0 0,1-1-314 0 0,0 1-1 0 0,0-1 1 0 0,0 0-1 0 0,-1 0 1 0 0,1 0-1 0 0,0 0 0 0 0,0 0 1 0 0,-1-1-1 0 0,1 1 1 0 0,-1-1-1 0 0,1 0 0 0 0,-1 1 1 0 0,0-1-1 0 0,1 0 1 0 0,2-5-1 0 0,6-5-140 0 0,15-23 1 0 0,-17 23 52 0 0,32-51-382 0 0,43-85 0 0 0,-84 147 462 0 0,1-1 107 0 0,0-1 1 0 0,1 1-1 0 0,-1 0 1 0 0,1 0-1 0 0,-1-1 1 0 0,1 1-1 0 0,3-3 1 0 0,-5 4-67 0 0,1 1 0 0 0,-1 0 0 0 0,0 0 1 0 0,0 0-1 0 0,1 0 0 0 0,-1 0 1 0 0,0 0-1 0 0,0 0 0 0 0,1 0 1 0 0,-1 0-1 0 0,0 0 0 0 0,1-1 0 0 0,-1 1 1 0 0,0 1-1 0 0,0-1 0 0 0,1 0 1 0 0,-1 0-1 0 0,0 0 0 0 0,1 0 0 0 0,-1 0 1 0 0,0 0-1 0 0,0 0 0 0 0,1 0 1 0 0,-1 0-1 0 0,0 0 0 0 0,0 1 0 0 0,1-1 1 0 0,8 12 346 0 0,-3 2-254 0 0,0 0-1 0 0,-1 0 1 0 0,-1 1 0 0 0,3 18-1 0 0,6 62 170 0 0,-6-35-131 0 0,48 422 384 0 0,-55-469-883 0 0,2-1 1 0 0,0 0 0 0 0,6 20-1 0 0,-1-14-365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20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15 5983 0 0,'-40'-11'3249'0'0,"23"7"7117"0"0,17 17-10277 0 0,1 5-336 0 0,2-1 0 0 0,4 19 0 0 0,-2-23-548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21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9 12439 0 0,'-16'-3'1104'0'0,"0"0"-880"0"0,0 2-224 0 0,3 0 0 0 0,1 1 1032 0 0,1 0 168 0 0,2 0 32 0 0,2 0 3736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22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52 4319 0 0,'0'0'1280'0'0,"-7"-16"271"0"0,-8-14 1498 0 0,15 30-2980 0 0,-1-1-1 0 0,1 1 0 0 0,0 0 0 0 0,0-1 0 0 0,0 1 0 0 0,-1 0 1 0 0,1-1-1 0 0,0 1 0 0 0,0 0 0 0 0,-1 0 0 0 0,1-1 1 0 0,0 1-1 0 0,0 0 0 0 0,-1 0 0 0 0,1 0 0 0 0,0 0 0 0 0,-1-1 1 0 0,1 1-1 0 0,0 0 0 0 0,-1 0 0 0 0,1 0 0 0 0,0 0 1 0 0,-1 0-1 0 0,1 0 0 0 0,0 0 0 0 0,-1 0 0 0 0,1 0 0 0 0,-1 0 1 0 0,1 0-1 0 0,-1 0 0 0 0,-12 1 1866 0 0,12 0-1763 0 0,-3 2-86 0 0,4 3-2124 0 0,2-3 113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40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54 2759 0 0,'0'0'6107'0'0,"-8"-4"-4063"0"0,-9-1-1067 0 0,15 5-663 0 0,-13-1 736 0 0,13 1-959 0 0,-1 0 0 0 0,1 0 1 0 0,-1 0-1 0 0,0 0 0 0 0,1 0 0 0 0,-1 0 1 0 0,0 1-1 0 0,1-1 0 0 0,-1 1 1 0 0,1 0-1 0 0,-1 0 0 0 0,1 0 0 0 0,-3 1 1 0 0,-3 3 84 0 0,1-1 1 0 0,-1 1 0 0 0,2 1 0 0 0,-1-1 0 0 0,0 1-1 0 0,1 0 1 0 0,-7 10 0 0 0,1-2 97 0 0,2 1 1 0 0,-15 26-1 0 0,18-27-235 0 0,1-1 0 0 0,1 1 0 0 0,0 1 0 0 0,1-1 0 0 0,0 1 0 0 0,1-1 0 0 0,0 1 0 0 0,2 0-1 0 0,0 0 1 0 0,0 0 0 0 0,1 0 0 0 0,1 0 0 0 0,5 24 0 0 0,2 9-83 0 0,2 0 0 0 0,18 49-1 0 0,-22-81 21 0 0,1 0 0 0 0,1 0 0 0 0,16 25 0 0 0,-18-33 17 0 0,0 1 0 0 0,1-1 0 0 0,1 0 0 0 0,-1-1 1 0 0,1 0-1 0 0,0 0 0 0 0,10 6 0 0 0,-11-9-3 0 0,-1 0 0 0 0,0-1 0 0 0,1 0 0 0 0,0 0 0 0 0,-1-1 0 0 0,1 0 0 0 0,0 0 0 0 0,0 0 0 0 0,0-1 0 0 0,1 0 0 0 0,-1-1 0 0 0,0 1 0 0 0,0-2 0 0 0,1 1-1 0 0,-1-1 1 0 0,0 0 0 0 0,0 0 0 0 0,7-2 0 0 0,-4-1-3 0 0,-1 1 0 0 0,0-1-1 0 0,1-1 1 0 0,-2 0 0 0 0,1 0-1 0 0,-1 0 1 0 0,1-1 0 0 0,-2-1-1 0 0,1 1 1 0 0,-1-1 0 0 0,0 0 0 0 0,9-12-1 0 0,-2-3 115 0 0,0 0-1 0 0,-1 0 1 0 0,-2-1 0 0 0,0-1-1 0 0,-2 0 1 0 0,0-1-1 0 0,-2 1 1 0 0,7-44 0 0 0,-11 49 6 0 0,0 0 0 0 0,-2-1 0 0 0,0 1 0 0 0,-2 0 1 0 0,0-1-1 0 0,-1 1 0 0 0,0 0 0 0 0,-2 0 0 0 0,-1 0 1 0 0,0 0-1 0 0,-1 1 0 0 0,-1-1 0 0 0,0 2 0 0 0,-17-28 1 0 0,18 35-23 0 0,-2 0 0 0 0,1 1 1 0 0,-1 0-1 0 0,-1 0 1 0 0,1 1-1 0 0,-2 0 0 0 0,1 0 1 0 0,-1 1-1 0 0,-14-8 0 0 0,16 10-65 0 0,0 1-1 0 0,-1 0 1 0 0,0 0-1 0 0,1 1 1 0 0,-1 0-1 0 0,0 1 1 0 0,-1 0-1 0 0,1 0 0 0 0,0 1 1 0 0,-1 0-1 0 0,1 0 1 0 0,-14 2-1 0 0,21-1-161 0 0,-1 1 0 0 0,1-1-1 0 0,0 0 1 0 0,0 1 0 0 0,0-1-1 0 0,0 1 1 0 0,0 0 0 0 0,0 0-1 0 0,0 0 1 0 0,0 0 0 0 0,1 0-1 0 0,-1 0 1 0 0,0 1 0 0 0,0-1-1 0 0,1 0 1 0 0,-1 1 0 0 0,1-1-1 0 0,-1 1 1 0 0,1 0 0 0 0,0-1-1 0 0,0 1 1 0 0,0 0 0 0 0,0 0-1 0 0,0 0 1 0 0,0 0 0 0 0,0 0-1 0 0,-1 4 1 0 0,1 4-1197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2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4 5120,'0'0'51,"0"0"0,0 1 0,0-1-1,0 0 1,0 0 0,0 0 0,0 0 0,0 0 0,0 0 0,0 0 0,0 1-1,0-1 1,0 0 0,0 0 0,0 0 0,0 0 0,0 0 0,0 0 0,0 1 0,0-1-1,0 0 1,0 0 0,0 0 0,0 0 0,0 0 0,0 0 0,0 1 0,0-1 0,0 0-1,-1 0 1,1 0 0,0 0 0,0 0 0,0 0 0,0 0 0,0 0 0,0 0 0,0 0-1,0 1 1,-1-1 0,1 0 0,0 0 0,0 0 0,0 0 0,0 0 0,0 0 0,0 0-1,-1 0-50,-2 2 180,2-2-162,0 0 0,1 1-1,-1-1 1,0 0 0,0 1 0,1-1 0,-1 1 0,0-1 0,1 1 0,-1 0 0,1-1-1,-1 1 1,1 0 0,-1-1 0,1 1 0,-1 0 0,1-1 0,0 1-18,-24 40-96,-8 26-23,-29 45 119,36-67-15,-121 186 757,81-133-406,50-74-262,-27 38 188,26-45-116,16-17-145,0 1 1,0-1-1,-1 0 0,1 0 0,0 1 1,0-1-1,-1 0 0,1 0 0,0 0 1,-1 0-1,1 1 0,0-1 0,-1 0 1,1 0-1,0 0 0,0 0 0,-1 0 1,1 0-1,0 0 0,-1 0 0,1 0 1,0 0-1,-1 0 0,1 0 0,0 0 0,-1 0 1,1 0-1,0 0 0,-1 0 0,1 0 1,0 0-1,-1-1 0,1 1 0,0 0 1,-1 0-1,1 0 0,0-1 0,0 1 1,-1 0-1,1 0 0,0 0 0,0-1 1,0 1-1,-1 0 0,1-1 0,0 1 1,0 0-1,0 0 0,0-1 0,0 1 1,-1 0-1,1-1 0,0 1 0,0 0 1,0-1-1,0 1 0,0 0 0,0-1-1,0-3-19,0 0-1,1 0 1,-1 0-1,1-1 1,0 1 0,0 0-1,0 0 1,0 0-1,1 1 1,0-1-1,0 0 1,0 1-1,0-1 20,5-11-67,18-37 3,3 1 0,1 1 0,3 2 0,32-38 64,34-29 464,31-23-464,-111 117 156,10-10 45,-25 29-204,-1 0 0,0 0-1,1 0 1,0 1 0,-1-1-1,1 1 1,0-1-1,0 1 1,-1 0 0,1 0-1,2 0 4,-3 0-2,0 1 0,0 0 0,0 0 0,0 0 0,0 1 0,0-1 0,0 0-1,0 1 1,0-1 0,0 1 0,0-1 0,-1 1 0,1 0 0,0 0 0,0 0 0,-1 0-1,1 0 1,-1 1 0,1-1 0,-1 0 0,1 1 0,-1-1 0,0 1 0,1 0 2,3 5-4,0 0 0,0 1 1,0 0-1,1 5 4,-6-12 1,38 86 90,5 23-91,22 55 75,-34-94 30,56 113-130,-85-179-342,1 0 1,0 0-1,-1 0 1,0 1-1,0-1 1,-1 0-1,1 1 367,-2-6-53,0 1 0,0-1-1,0 0 1,0 0-1,0 0 1,0 0-1,0 0 1,0 0 0,0 0-1,-1 0 1,1 0-1,0 1 1,0-1-1,0 0 1,0 0 0,0 0-1,0 0 1,0 0-1,0 0 1,0 0-1,0 0 1,0 0 0,0 0-1,0 0 1,0 1-1,0-1 1,-1 0-1,1 0 1,0 0 0,0 0-1,0 0 1,0 0-1,0 0 1,0 0-1,0 0 1,0 0 0,0 0-1,-1 0 1,1 0-1,0 0 1,0 0 0,0 0-1,0 0 1,0 0-1,0 0 1,0 0-1,0 0 1,0 0 0,-1 0-1,1 0 1,0 0-1,0 0 1,0-1-1,0 1 1,0 0 0,0 0 53,-8-4-2507</inkml:trace>
  <inkml:trace contextRef="#ctx0" brushRef="#br0" timeOffset="346.21">385 523 6400,'-33'-1'2992,"42"-8"-2388,-8 9-616,-1-1-1,1 0 1,-1 0-1,1 1 1,-1-1 0,1 0-1,0 1 1,-1-1-1,1 1 1,0-1-1,-1 1 1,1-1-1,0 1 1,0 0 0,0-1-1,-1 1 1,1 0-1,0 0 1,0-1-1,0 1 1,0 0-1,0 0 1,-1 0 0,1 0-1,0 0 1,0 0-1,0 0 1,0 1-1,0-1 1,-1 0-1,1 0 13,21 8-334,-17-6 285,0 0-1,1 0 1,-1-1 0,1 1-1,4-1 50,10 0 13,-1-2 0,0 0 0,1-2 0,10-2-13,36-4 188,15 8-213,42 5 25,-77-2 62,7 3 84,-30-2-1876,18 0 1730,-39-4-2735,3-2-76</inkml:trace>
  <inkml:trace contextRef="#ctx0" brushRef="#br0" timeOffset="2577.66">79 1 4736,'4'2'328,"1"1"0,-1 0-1,1 0 1,-1 0 0,0 0 0,0 0 0,3 5-328,3 1 147,15 11-922,1-2-1,27 14 776,19 13-1174,-14-1 528,-26-19 533,0-2-1,2-1 1,3-1 113,-31-18 81,-1 0 1,1 0 0,0-1 0,0 0 0,1 0 0,-1-1 0,0 0 0,1 0-1,-1 0 1,0-1 0,1 0 0,3 0-82,-6-1 54,0 1 0,0-1 0,-1 0 0,1 0 0,0-1 1,0 1-1,-1-1 0,1 0 0,-1 0 0,1 0 0,-1 0 0,0-1 0,0 1 0,0-1 0,0 0 0,-1 0 0,1 0 0,-1 0 0,1 0 0,0-3-54,-1 2 24,1-1 0,-1 0-1,0 0 1,-1 0 0,1 0-1,-1 0 1,0-1 0,0 0-24,-1 4 38,0 0 0,1 0 0,-1 0 0,0 0 0,0 0 1,0 0-1,0 0 0,-1 1 0,1-1 0,0 0 0,-1 0 1,1 0-1,-1 0 0,0 1 0,0-1 0,0 0 0,0 0 0,0 1 1,0-1-1,0 1 0,0-1 0,0 1 0,-2-2-38,2 3 24,0 0 0,1 0 0,-1-1 0,0 1 0,0 0 0,0 0 0,0 0 0,0 0 0,0 0 0,0 0 0,0 0 0,1 0 0,-1 1 0,0-1 0,0 0 0,0 0 0,0 1 0,0-1 0,1 1 0,-1-1 0,0 0 0,0 1 0,1 0 0,-1-1-24,-19 16 104,17-14-96,-4 6-6,0 0 0,0 0-1,1 0 1,0 1 0,0 0-1,-3 7-1,-15 22 11,12-21 59,-1-2-1,-1 0 1,0 0-1,-1-2 0,-12 9-69,-22 13 678,-15 6-678,-23 16 527,81-53-562,1 0 0,0 0 0,0 1 0,1-1 0,-1 1 0,1 0 0,0 1 35,3-6-24,1 1 1,0-1-1,-1 1 0,1 0 0,0-1 0,-1 1 0,1-1 0,0 1 0,0 0 1,0-1-1,-1 1 0,1-1 0,0 1 0,0 0 0,0-1 0,0 1 0,0 0 1,0-1-1,0 1 0,0 0 0,1-1 0,-1 1 0,0 0 0,0-1 0,0 1 1,1-1-1,-1 1 24,1 0-54,1 0 0,-1 0 1,0-1-1,1 1 0,-1 0 0,0-1 1,1 1-1,-1-1 0,1 1 1,-1-1-1,1 0 0,-1 1 1,1-1-1,-1 0 0,1 0 0,0 0 1,1-1 53,5 1-143,1 0 0,-1-1 1,1-1-1,-1 1 0,1-1 1,-1-1-1,0 0 1,0 0-1,0 0 0,3-3 143,-1 0-120,1 0 0,-1-2 0,0 1 0,-1-1 1,0 0-1,7-10 120,2-4-47,0-1 1,-2-1-1,-1-1 1,-2 0-1,11-25 47,-11 17 1221,9-32-1221,-4 7 2710,-21 106-2422,2-40-311,-5 48-145,3 0-1,2 0 1,3 19 168,-2-71-34,1 0 0,0 1 0,0-1 0,0 0 0,0 0 0,1 1 1,-1-1-1,1 0 0,0-1 0,1 1 0,-1 0 0,2 2 34,-2-4-70,0 0-1,0 0 1,0 0 0,1 0-1,-1 0 1,0-1 0,1 1-1,-1-1 1,1 0-1,-1 0 1,1 0 0,0 0-1,-1 0 1,1 0-1,0-1 1,-1 1 0,1-1-1,0 0 1,1 0 70,-2 0-75,0 1 0,-1-1 0,1 0 0,0 0 0,-1 1 0,1-1 0,-1 1 0,1-1 0,-1 1 0,1 0 0,-1 0 0,1-1 0,-1 1 0,0 0 0,0 0 0,1 1 75,-1-2 12,-1 1 1,1-1-1,-1 1 0,1-1 0,-1 1 0,0 0 0,1-1 1,-1 1-1,0 0 0,1-1 0,-1 1 0,0 0 1,0-1-1,0 1 0,0 0 0,1-1 0,-1 1 0,0 0 1,0 0-1,0-1 0,0 1 0,-1 0 0,1-1 1,0 1-1,0 0 0,0 0 0,-1-1 0,1 1 0,0 0 1,0-1-1,-1 1 0,1-1 0,-1 1 0,1 0 0,-1-1-12,-4 6 260,0-1-1,0 0 0,-1 0 0,0-1 0,0 1-259,1-1-381,-1 0 1,1 0 0,0 1-1,1-1 1,-1 1 0,-1 3 380,-2 3-2560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41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29 6447 0 0,'-1'1'499'0'0,"-12"5"656"0"0,0 0 1 0 0,0 0-1 0 0,-1-1 1 0 0,0-1-1 0 0,-16 3 1 0 0,14-3 29 0 0,-1 0 0 0 0,1 2 0 0 0,-25 10 0 0 0,36-13-1131 0 0,0 0 0 0 0,-1 0 0 0 0,1 0-1 0 0,0 1 1 0 0,0 0 0 0 0,1 0 0 0 0,-1 0-1 0 0,1 0 1 0 0,0 1 0 0 0,0 0 0 0 0,1 0 0 0 0,-1 0-1 0 0,1 0 1 0 0,0 0 0 0 0,0 1 0 0 0,1-1-1 0 0,0 1 1 0 0,0 0 0 0 0,0 0 0 0 0,0 0 0 0 0,1 0-1 0 0,0 0 1 0 0,1 0 0 0 0,-1 0 0 0 0,1 0-1 0 0,1 11 1 0 0,2 7-92 0 0,1-1 1 0 0,1 0-1 0 0,1 0 0 0 0,12 28 1 0 0,-3-14-63 0 0,35 61 0 0 0,-42-84 8 0 0,1-1-1 0 0,0 1 0 0 0,1-2 1 0 0,1 1-1 0 0,0-1 0 0 0,1-1 1 0 0,19 16-1 0 0,-24-23 53 0 0,0 1-1 0 0,0-1 1 0 0,0 0-1 0 0,1 0 1 0 0,-1-1-1 0 0,1 0 1 0 0,0 0-1 0 0,0-1 1 0 0,0 0-1 0 0,0-1 1 0 0,0 0-1 0 0,1 0 1 0 0,-1 0-1 0 0,0-1 1 0 0,0 0-1 0 0,13-3 1 0 0,-15 2 30 0 0,-2 0-1 0 0,1-1 1 0 0,0 0 0 0 0,0 0-1 0 0,-1-1 1 0 0,1 1 0 0 0,-1-1-1 0 0,1 0 1 0 0,-1 0 0 0 0,0 0-1 0 0,0-1 1 0 0,-1 1 0 0 0,1-1-1 0 0,-1 0 1 0 0,4-5 0 0 0,3-5 122 0 0,-2 0 0 0 0,1 0 0 0 0,8-22 0 0 0,-7 12 86 0 0,-1 0 0 0 0,-1 0 1 0 0,-1-1-1 0 0,-1 0 1 0 0,3-34-1 0 0,-7 44-41 0 0,-2 1-1 0 0,0 0 1 0 0,0-1-1 0 0,-2 1 1 0 0,1 0 0 0 0,-2 0-1 0 0,0 0 1 0 0,-1 0-1 0 0,0 0 1 0 0,-1 0-1 0 0,-7-13 1 0 0,3 10 27 0 0,-1 0 1 0 0,-1 1 0 0 0,0 0-1 0 0,-24-26 1 0 0,27 34-100 0 0,0 1 0 0 0,0 0 0 0 0,-1 0 1 0 0,0 1-1 0 0,0 0 0 0 0,0 0 0 0 0,-1 1 0 0 0,0 0 0 0 0,-19-6 0 0 0,29 11-145 0 0,-1 0 0 0 0,0 0 0 0 0,1 0 0 0 0,-1-1 0 0 0,0 1 0 0 0,1 0 0 0 0,-1 0 0 0 0,0 0 0 0 0,1 0 0 0 0,-1 0 0 0 0,1 0 0 0 0,-1 0 0 0 0,0 0 0 0 0,1 1 0 0 0,-1-1 0 0 0,0 0 0 0 0,1 0 0 0 0,-1 0 0 0 0,1 1 0 0 0,-1-1 0 0 0,1 0 0 0 0,-1 1 0 0 0,0-1 0 0 0,1 1-1 0 0,0-1 1 0 0,-1 0 0 0 0,1 1 0 0 0,-1-1 0 0 0,1 1 0 0 0,-1-1 0 0 0,1 1 0 0 0,0-1 0 0 0,-1 1 0 0 0,1 0 0 0 0,0-1 0 0 0,0 1 0 0 0,-1-1 0 0 0,1 1 0 0 0,0 0 0 0 0,0-1 0 0 0,0 1 0 0 0,0 0 0 0 0,0-1 0 0 0,0 2 0 0 0,-1 1-483 0 0,1 0 0 0 0,0 0 1 0 0,1 1-1 0 0,-1-1 1 0 0,0 0-1 0 0,1 0 1 0 0,1 5-1 0 0,4 7-5620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42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19 319 11975 0 0,'-1'0'923'0'0,"-16"8"5394"0"0,18-10-6206 0 0,34-49 52 0 0,13-19-165 0 0,37-94 2 0 0,-82 156 0 0 0,-1 5 0 0 0,0 0 0 0 0,-1 1 0 0 0,1-1 0 0 0,0 0 0 0 0,0 1 0 0 0,0-1 0 0 0,1 1 0 0 0,3-4 0 0 0,-6 6 0 0 0,1-1 0 0 0,-1 1 0 0 0,0 0 0 0 0,1-1 0 0 0,-1 1 0 0 0,0 0 0 0 0,1-1 0 0 0,-1 1 0 0 0,1 0 0 0 0,-1 0 0 0 0,1-1 0 0 0,-1 1 0 0 0,1 0 0 0 0,-1 0 0 0 0,1 0 0 0 0,-1 0 0 0 0,1-1 0 0 0,1 2 0 0 0,-1 0 0 0 0,1-1 0 0 0,-1 1 0 0 0,0 0 0 0 0,1-1 0 0 0,-1 1 0 0 0,0 0-1 0 0,0 0 1 0 0,0 0 0 0 0,0 0 0 0 0,0 0 0 0 0,0 0 0 0 0,0 1 0 0 0,0-1 0 0 0,0 0 0 0 0,0 1 0 0 0,0-1 0 0 0,-1 0-1 0 0,1 2 1 0 0,12 29 24 0 0,-4 0 130 0 0,-2 0 0 0 0,-1 1 0 0 0,3 49 0 0 0,-7 99 251 0 0,3 40-934 0 0,1-186-1963 0 0,-3-20-3906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42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18 318 18863 0 0,'-4'1'287'0'0,"-10"9"1410"0"0,20-30-2023 0 0,10-21-223 0 0,10-44 0 0 0,-23 70 602 0 0,0-1-1 0 0,-1 1 1 0 0,0-1 0 0 0,-1 1-1 0 0,-1-1 1 0 0,-3-24-1 0 0,-1-8 1038 0 0,4 47 171 0 0,2 3-1133 0 0,3 4-125 0 0,-1 0 1 0 0,0 1-1 0 0,0-1 1 0 0,0 1-1 0 0,-1 0 1 0 0,0 0-1 0 0,2 10 1 0 0,13 58-9 0 0,-12-48 7 0 0,27 223-25 0 0,-17-100-234 0 0,-7-76-1043 0 0,-5-42-64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5:46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19 919 0 0,'0'0'6552'0'0,"1"-1"-6478"0"0,1-6 3878 0 0,-5 4-3441 0 0,3 2-404 0 0,0 1 0 0 0,0-1 1 0 0,0 1-1 0 0,0 0 1 0 0,-1-1-1 0 0,1 1 0 0 0,0 0 1 0 0,0-1-1 0 0,-1 1 0 0 0,1 0 1 0 0,0-1-1 0 0,0 1 0 0 0,-1 0 1 0 0,1-1-1 0 0,0 1 0 0 0,-1 0 1 0 0,1 0-1 0 0,-1-1 0 0 0,1 1 1 0 0,0 0-1 0 0,-1 0 0 0 0,1 0 1 0 0,-1 0-1 0 0,0-1 0 0 0,-5 1 455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53:0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4382 112 0,'0'-3'44'0,"-6"-2"-35"0,33-17 5 0,-19 20-1 15,-8-4-4-15,0 1 2 16,0 5-4-16,0-5-2 15,0 2 0-15,0-5 1 16,0 3 3-16,0-3 2 0,-8 3-10 16,8-3-5-16,-3 3 2 15,3-1 0 1,-12 1 2-16,12 0 2 0,-6 2 1 16,0-8 3-16,6 9-8 15,-9-9 2 1,3 9 1-16,-6-4 2 15,6 4 1-15,0-1 0 16,3 3 2-16,-6-3-1 16,6 3 0-16,3 0 5 15,0 0 6-15,0 0-2 0,0 0 2 16,0 0-5 0,0 0 1-16,0 0-7 0,3-5-1 15,-3 5-2-15,0 0-2 16,9 0-2-16,-6 0 1 15,-3 0-4-15,6 0 1 16,0 0 0-16,-3 0 2 31,6 5 1-31,-3-5 3 0,3 0-1 0,-3 3 2 16,6 0-2-16,-3-1-1 16,-1 4-2-16,7-6-1 15,-9 0 2-15,9 0 2 16,-3 5-2-16,6-5 0 15,0 0 3-15,-3 3 1 16,8-3-1-16,4 0 1 0,6 0-2 16,-6-3 2-16,11 3 0 15,-11 0 1-15,6 0-2 16,-9 0 1-16,3-3-2 16,5 3-1-16,-14-2 1 15,6 2-1-15,3 0-3 16,3 0 2-16,-7-6 1 15,13 1 2-15,0 5-1 16,3-3-1-16,2 3 1 16,1-5-1-16,-6 2 0 15,2 1 2-15,-5-1-3 16,0 3 0-16,-6-8-1 16,8 8 0-16,-8-2 2 15,12 2 2-15,-6 0-1 0,5 0-1 16,10 0 1-16,-4 0 1 15,1 0-3-15,-6-3-2 16,0 3 2-16,-1-5 0 16,-5-1 1-16,3 4 2 15,11-1-3-15,-5 3-2 16,9 0 2-16,-1 3 2 16,-8-1 0-16,0 1 2 15,-4-3-4-15,4 0-2 16,-6 0 2-16,-1 0 0 15,4 0-2-15,0 0 2 16,-1 0 3-16,13 8 1 16,0-8-4-16,-10 3 1 15,4-1 0-15,-6 1 0 16,-4 2-3-16,1-5 2 0,-3 0 1 16,3 3 0-16,-1-1 0 15,4 1 0-15,3 2 0 16,5-5 2-16,-2 3-3 15,0 0-2-15,-10-1 2 16,1 4 0-16,-3-6 1 16,-1 5 2-16,1-5-1 15,6 3 2-15,-6-3-4 16,11 0-2-16,10 0 4 0,8 5 3 16,-8-5-3-1,-9-5-1-15,-1 2 0 0,-2 3 0 16,-3 0 0-16,-1 0 2 15,4 0-3 1,6 0 0-16,5 0-1 0,1 0 0 16,-4 0 2-16,-5 3 0 15,0-3 0-15,-7-3 0 16,-5 3 0-16,6-3 0 16,-3 3 0-16,2 0 2 15,1 0-1-15,9 0-1 16,-4 3-2-16,4-6 1 15,-10 3 1-15,1 0 2 0,0-2-3 16,-9 2 0-16,5 0 1 16,-5 0 2-16,3 0-3 15,6 0 0-15,2 0 3 16,1-6 1-16,6 6-4 16,2 0 1-16,-8 0 0 15,-1-2 2-15,-5 2-3 16,3-3 0-16,-9 0 1 15,5 3 2-15,-5-5 8 16,6 0 3-16,3 2-11 16,-1 3-3-16,4-5 0 15,0 5 0-15,-7-3 3 16,1-2 1-16,-12 5-4 16,3 0 1-16,-9 0 4 15,2-5 2-15,-5 2 2 16,0 0 0-16,0 1-4 15,0-1-1-15,-3 0 1 0,0 3 0 16,3-5-2-16,2 0-2 16,-2 5-2-16,0-3 1 15,0 3 3-15,6 0 1 16,-6-8-6-16,3 8 0 16,2 0 1-16,-2-2 1 15,3 2 1-15,-9 0 2 16,0 0-1-16,3 0-1 15,-3 0 1-15,0 0 1 16,-9 2-1-16,9-2-1 16,-6 3-4-16,-1-3 0 15,-5 0-5-15,6 5-1 16,-6-5-99 15,6 0-2-31,9 0-5 0</inkml:trace>
  <inkml:trace contextRef="#ctx0" brushRef="#br0" timeOffset="4068.61">10613 4598 140 0,'0'-5'55'0,"3"13"-43"0,-6-11 14 16,6-2 4-16,-3 0-13 16,0-3-4-16,0 0-13 0,3-5-2 15,-9 10 0 1,1 0-10-16,2-10-4 0,0 5 5 0,3-2 4 16,0 2-2-16,0 0 1 15,-489 3 8-15,972-3 5 16,-486 2 11-16,0 1 5 15,3 2 0-15,-3-2-1 16,3 2-4-16,-6 3 0 16,3-2-5-16,0 2 1 15,3-5-7-15,-6 5-1 32,3 5-4-32,0-5-1 0,-6 5-1 0,6 0-2 15,0 1 0-15,3 2 0 16,-6 2 0-16,3 3 3 15,3-13-27 1,-3 27 12 0,-3-3 2-16,3 2 9 15,0 1 3-15,3 4-1 16,0-7 2-16,3 3 1 16,0 10 0-16,3-6 0 0,0-1-3 15,0-1 0-15,6 0 2 16,-3-5 0-16,3-1-2 15,3-1 2-15,2-1 3 16,4 3 1-16,3-6-4 16,0 1-1-16,0-4 1 15,0-1 0-15,-7-1 3 16,-2-3 3-16,3-2-2 16,-9 0-2-16,3-2 0 15,-6-1 1-15,0 0 1 16,-3-2 3-16,-3-3-3 0,0 0-2 15,0 0-9-15,0 0-3 16</inkml:trace>
  <inkml:trace contextRef="#ctx0" brushRef="#br0" timeOffset="4417.78">11483 4784 152 0,'3'-3'57'0,"6"6"-44"0,-9-3 7 0,0 0 3 15,0 0-10-15,0 0 0 16</inkml:trace>
  <inkml:trace contextRef="#ctx0" brushRef="#br0" timeOffset="5046.51">11435 4749 228 0,'-18'0'85'0,"-3"3"-66"0,6 2-8 0,7-5-6 16,8-8-7-16,0 0-2 15,-3 3 0-15,0-3 3 16,-6 8 0-16,3 0 1 0,-3 3 2 15,0-3-1-15,3 0-1 16,3 5 1-16,-3-5-1 0,0 0-3 16,6 3 2-16,0 7-8 15,0-10-4-15,0 8-4 16,0 0-3-16,0 3 7 16,0 10 3-16,3-5 3 15,0-3 3-15,3 3 2 16,-6-8 1-16,6 2-2 15,-3 1 0-15,3 0-1 16,0-1 0-16,3 3-2 16,3-5 1-16,-6 3 3 15,2-1 1-15,1 1 1 16,3 0 0-16,-6-1-3 16,3 3 0-16,3-2 2 15,-9 2 2-15,3-5-2 16,0 0 0-16,0-3 1 0,0 6 0 15,-6-3 4-15,3-3 2 16,-3 3 0-16,0-3 1 16,0 3 0-16,-3-5 1 15,3 2 4-15,-6 6 5 16,3-8-5-16,0-1 1 16,3-2 38 15,-6 0-26-31,0-2-8 15,3-1-11-15,-6 3-6 16,6-5-4-16,-9-1 0 16,9 6 2-16,-9 0-1 0,3 0 1 15,1 0 0-15,2 0 0 0,3 0 0 16,-6-5 0-16,6 5 2 16,-6 0 0-1,6-3-7-15,3 1 0 0,-6-1-17 16,3 0-4-16,0 1-24 15,0-1-48 1,3 1 13-16</inkml:trace>
  <inkml:trace contextRef="#ctx0" brushRef="#br0" timeOffset="6230.14">12012 4964 184 0,'0'0'68'0,"0"-6"-52"0,0 4 3 0,0-1 1 0,0 0-12 16,0 3-4-16,0-2-6 16,-5-1 1-16,2 3 1 15,0-8 2-15,-3 3 1 0,0 0 3 16,3 2 1-16,-6 0-1 15,6 3 1-15,-6-2-6 16,6 2-1-16,-6 0 0 16,3 0 2-16,-6 0-3 15,6 0 0-15,6 0 7 32,-6 0-5-17,-6 0-2-15,3 0 0 16,3 0 0-16,-3 2-4 0,1-2 1 15,2 0 2-15,3 6 1 16,-6-1 1-16,6-3-3 0,-3 4 0 16,3-1-1-16,0 0 0 15,-6 3 0-15,3 3 3 16,0-3 2-16,0 0 2 16,0 0-6-16,0 2-2 15,6-10-5 16,0 14 3-31,-3-1 4 16,-3-5-3-16,3 5 2 16,3-3 0-16,0 1-1 15,3 5 4-15,-3-8-7 0,6 0-2 16,-3 2 8-16,-3-7 5 0,6 2-1 16,0 1-1-16,0-6-5 15,0 0 0-15,6 0 6 16,-6-6 4-16,3 1-1 15,3 2 0-15,-3-7-1 16,2-1 0-16,1 1-2 16,0-1-2-16,0 3 1 15,3-2 1-15,-3-1 10 16,-3 3 4-16,3-3 4 16,-9 4 0-16,0-7-7 15,3 4-3-15,-6 2-5 0,3 0-2 16,-3 0-3-1,0-3-1-15,0 3-1 16,0 3 0-16,0-3 0 0,0 5-2 16,0 1 3-16,0-3 0 15,0 2 7-15,0 0 4 16,0 3-3-16,0 3-2 16,0-3-2-16,0 3 0 15,0 2-7-15,0 0-1 16,0-2-3-16,0 2 0 15,0 0 5-15,0 3 1 16,3 3-1-16,0-3 2 16,-3-3 1-16,6 6 0 0,-6-1-3 15,0 4 2 1,3-7 1-16,0 4 2 0,2 0-3 16,1-3 0-16,3 2 1 15,-6 1 0-15,6 2 0 16,-6-5 0-16,6 0-3 15,-3 2 2-15,3-2-6 16,-6 0 0-16,9-2 1 16,-3 2 1-16,-3-3-11 15,3-3-1-15,-6 1-19 16,6 0-6-16,-6-1-31 16</inkml:trace>
  <inkml:trace contextRef="#ctx0" brushRef="#br0" timeOffset="6550.21">12894 4815 184 0,'-6'27'68'0,"12"-22"-52"0,-12 3 10 0,6-8 1 0,0 0-11 16,-3 0-4-16,0 0-5 15,3 0-2 1,-9 3-3-16,6-3-4 0,-6 0 1 0,3 0-1 15,-3 2 0-15,6 4 0 16,-6-1-2-16</inkml:trace>
  <inkml:trace contextRef="#ctx0" brushRef="#br0" timeOffset="6936.17">12780 4900 208 0,'-3'11'77'0,"3"-9"-60"0,0 4-5 15,0-1-6-15,0-5-9 16,0 8 2-16,0-8-6 15,0 8 0-15,-6 0 3 16,6 5-5-16,0-2 2 0,0-1-4 16,0 1 0-16,0-1 3 15,0-4 5-15,0 4 2 0,6 1 1 16,-6-6 6-16,3 3 4 16,6-3-8-1,-6 1-2-15,3-1-6 0,3 0 1 16,0 0 3-16,3-2 3 15,-3 0 4-15,3-3 4 16,0 0-2-16,3 0 1 16,3-3-3-16,-1 0 2 0,4 1-4 15,0-4-2-15,0 1 0 16,3-3-1-16,2 3 0 16,-8-8 0-16,3 2-3 15,3-2 2-15,-6 0 1 16,3-1 0-16,-6-4 0 15,-1-11 2-15,1 2 1 16,-3-4 3-16,0-1-3 16,0 3 0-16</inkml:trace>
  <inkml:trace contextRef="#ctx0" brushRef="#br0" timeOffset="7265.88">13245 4620 236 0,'0'-22'88'0,"3"17"-69"0,0-8-5 15,3 8-5-15,-6-1-6 16,0-2 1-16,0 0-5 15,0 1 1-15,0 1 0 16,3 1 2-16,-3 0 3 0,0 2-4 0,0-5-1 16,0 5 0-16,0 1 0 15,0 2 0-15,0 0 0 16,0-5 0-16,0 5 0 16,0 0 2-16,0 0 1 15,0 0-4-15,9 5 1 16,-9 0-5-16,3 6 1 15,-3-1-5-15,0 3 1 16,0-13-12 15,0 61 9-31,0-5 6 16,0-3 1-16,0-6 2 16,0-4 2-16,0-6 2 0,0-5-1 15,0-3-3-15,0-3 1 16,0 1 1-16,-3-9 2 0</inkml:trace>
  <inkml:trace contextRef="#ctx0" brushRef="#br0" timeOffset="7496.83">13260 5051 228 0,'0'-5'85'0,"0"5"-66"0,3-3-3 15,-3 3-5-15,6-5-4 16,-3 2 1-16,-3 0-4 16,3 1-3-16,0-4 0 15,2 1-1-15,1-3 0 0,3 0-3 16,3-2 0-16,3 2 2 15,0-3 2-15,6 1-2 0,0-1-2 16,0 6-1-16,2 2 3 16,-5 3-2-1,3 0-1-15,-6 0-2 0,0 5 1 16,6 1 3-16,-6 4 3 16,-4 1-5-16,1 2 1 15</inkml:trace>
  <inkml:trace contextRef="#ctx0" brushRef="#br0" timeOffset="7614.16">13626 5061 216 0,'6'11'82'0,"0"-3"-64"0,3 3-4 0,-9-6-8 16,3 5-6-16,6-7 2 0,-7 5-1 15,7 3-1 1,-6-3-35 0</inkml:trace>
  <inkml:trace contextRef="#ctx0" brushRef="#br0" timeOffset="8332.39">12560 4495 156 0,'9'-2'60'0,"-3"2"-47"0,-6-11-1 15,9 11-4-15,-9-3-6 16,0 1 7 0,0 2 4-16,0 0-6 15,0 2 2-15,-9-2 2 0,9 0 0 16,-6 6 3-16,6-4-3 16,-9 4 1-16,6-6-1 15,-6 2 3-15,0 4-7 16,0-6-4-16,3 5-7 15,0-2 0-15,-5 2 2 16,-1-5 1-16,9 2 1 16,-9 1 2-16,6 0-3 0,0 2 0 15,-3-5 1 1,3 0 0-16,0 3-3 16,3-1 2-16,0 1-1 0,-9 2-2 15,0 1 0-15,9 1 3 16,-3-4-2-16,0 2-1 15,-3 1 3-15,4-1 2 16,5 0-11-16,-6 1-3 16,0-1-7-16,0 0-1 15,0 3-6-15,0 3 0 16</inkml:trace>
  <inkml:trace contextRef="#ctx0" brushRef="#br0" timeOffset="8414.83">12325 4667 92 0,'-6'11'35'0,"3"-9"-27"0,3 6-35 16,0-8-16-16,0 0 13 15,0 0 9-15</inkml:trace>
  <inkml:trace contextRef="#ctx0" brushRef="#br0" timeOffset="9012.23">14325 4588 184 0,'0'-3'71'0,"6"6"-55"0</inkml:trace>
  <inkml:trace contextRef="#ctx0" brushRef="#br0" timeOffset="9263.57">14340 4617 200 0,'0'-5'77'0,"6"10"-60"0,-3-16-5 0,-3 17-6 15,0-6-6-15,0 0 0 16,9 5 0 0,-9 3 0-16,3-5-3 0,-3 7 0 15,0-10 2-15,-3 5-2 16,6 3 1-16,0-2 2 15,6 7 0-15,-6 0 0 16,6 6 0-16,-3 2-3 16,3 5 2-16,-3 1 1 15,3 4 0-15,-6-4 0 16,2-3 0-16,-2 0 0 16,6-1 2-16,-9-1-1 15,3-4 2-15,0 3 0 16,-6-5 3-16</inkml:trace>
  <inkml:trace contextRef="#ctx0" brushRef="#br0" timeOffset="9495.94">14412 5106 216 0,'-9'24'82'0,"3"-8"-64"0,-6 5-2 15,12-10-5-15,-9 10-8 0,6-5 0 16,-6 0-1-16,3 0-2 16,0-6 3-1,0 4-2-15,-6-1-7 0,9-5-1 16,-6 5-8-16,6-3-3 15,3 1 1-15,-6 0 0 16,3-1 5-16,3 1 3 16,-3-1 2-16,3 4 5 15,0-9-8-15,0 3-3 16,0 0-40 0,0 0-28-16,-9 2 31 15</inkml:trace>
  <inkml:trace contextRef="#ctx0" brushRef="#br0" timeOffset="31320.08">5598 6255 136 0,'0'5'52'0,"12"-10"-41"0,-12 5 0 0,3 0-4 15,-3 0-8-15,6-6 1 16,-12 17-5-16,6-6 1 16,6 1 0-16,0-6 2 0,0 0 3 15,15-8 2-15,-4 2-4 16,4 4 1-16,3-4 0 15,-6 1 0-15,3 0 0 16,6 2 0-16,-10-2 0 0,7 5 0 16,0-3 0-16,3 1-3 15,-3-4 2-15,-7 1 1 16,4 2 0-16,-3-2 0 16,3 2 2-16,0 3-1 15,-3 3-1-15,-3-3-2 16,2 3 1-16,4 2-1 15,-6-2 0-15,0-3 2 16,-3 5 0-16,3-2 2 0,-3 2 1 16,0-5-1-16,-3 3 1 15,-3-3 0-15,2 2 3 16,-8-2 1-16,0 0 3 16,0 0 1-16,0 0 1 15,-8 0-4-15,2 0-3 16,-3 0-5-16,-3 0 0 15,0 0-5-15,-3 3 1 16,3-6 0-16,-6 1 2 16,6 2 14-16,-3-3 7 15</inkml:trace>
  <inkml:trace contextRef="#ctx0" brushRef="#br0" timeOffset="32247.15">5952 6191 204 0,'-9'-10'77'15,"9"7"-60"-15,-9 3-12 0,3 3-9 0,3-3-5 16,0 2 0-16,-3 1 6 15,3 2 1-15,-2-2 2 16,-4-6-5-16,6 3 1 0,-6 0 2 16,6 0 1-16,-3 0-4 15,0 0-1-15,3 6 3 16,-3-4 3-16,-6 3-6 16,6 3-1-16,-6-2-5 15,-15 2-5 1,4 0 9-16,2-3 7 15,0 0 3-15,0 0 2 16,3-2 0-16,6 0-2 16,-3-1 1-16,3-2-2 15,-8 3 2-15,14-3-4 0,-6-5 2 16,6 5 7 0,0-6-3-16,3 6 3 15,3 0-12-15,0 0-2 16,-6 0-4-16,6 0-1 15,0 0-3-15,0 0 1 16,0 0 5-16,0 0 2 16,0 0 4-16,0 0 1 15,0 0 1-15,0 0 2 16,0 0-3-16,0 0-17 31,0 0-4-15,0 0 7-16,0 6 3 0,6 4 8 0,-6 1 2 0,9-3 2 15,-3-3 0-15,6 8-3 16,-6-7 0 0,14-1 4-16,-8 0 3 0,3-2 5 15,0 0 2-15,0-1-1 16,6 1 1-16,-6-1-4 16,3 1-2-16,-1-3 4 15,4 0 4-15,-3 0-1 16,-3 0 1-16,-3 0-3 15,3 0 1-15,0-3-6 16,0 3-1-16,-1 0-2 16,-2-2 1-16,3 2-2 0,-3 0-1 15,0 0 1-15,0 0-4 0,3 0 2 16,-6 0 1-16,3 0 2 16,0 2-1-16,0-2-1 15,2 0 1-15,-2 0 1 16,3 0-1-16,0 3-1 15,-3-3 1-15,3 0-1 16,0 0 0-16,3 0 2 16,-4 0-1-16,-2 0-1 15,0-3 1-15,3 3 1 16,-3-2-1-16,-9 2 2 16,6-3 4-16,-6 3 6 0,0-2-1 15,-3 2 3-15,3 0-8 16,-3 0-2-16,0-3-3 15,-3 3-2-15,0 0-2 16,-9-3-1 0,-3 3 2-16,0-2-2 15,-6-1-1-15,4-2 5 16,-1-1 1-16,0 1 2 16,3 2 0-16,3-2 2 15,-3 3 3-15</inkml:trace>
  <inkml:trace contextRef="#ctx0" brushRef="#br0" timeOffset="33407.78">6000 6239 192 0,'-12'-11'74'0,"6"17"-58"0,-3-9-21 16,9 3-16-16,-9 0-2 0,6-3 2 15,-9 3 11-15,6 0 5 16,-3 0 8-16,-3 0 3 16,3 0 6-16,4 3 3 15,-7-3-2-15,3-3 2 16,0 3-8-16,3-5-6 0,-3 8-2 15,-3-3-6-15,6 2-3 16,-9 1-1-16,3 0-1 16,0-3 4-16,0 0 5 15,1 0 2-15,2 0 1 16,3 0 2-16,0 0 1 16,-3 0 5-1,0-3 5-15,0 3-1 0,3-3 3 16,-3 1-6-16,3-1-3 15,6 0-6-15,0 3-2 0,-12-2-2 16,12-4 3-16,-6 6-2 16,6 0-1-16,6 0-4 15,-6 0-2-15,0 0-4 16,3 0-1-16,9 0-1 16,-6 0 2-16,3-5 12 15,3 5 6-15,-3 0-6 16,6 0 0-16,-3 0 0 15,-1 0 1-15,4 5 1 16,0 1 0-16,9-6-3 16,-12 2 0-16,-12-2-5 31,30 8 4-31,-4-2 2 16,-2-1 2-1,3 0 0-15,-9 0 0 0,3-2 2 16,-3 2-3-16,5-2 0 15,-8 0 1-15,3-1 2 16,0 1-1-16,3 0-1 16,-6 2-2-16,0-5 1 15,-3 5 1-15,2-2 2 16,-5 0-3-16,3-1 0 16,-12-2 3-16,3-2 3 15,-3 2 4-15,0 0 5 16,0 0-2-16,0 0 3 0,-3-3-10 15,-9 3-6-15,0 0-8 16,-8 0-3-16,2-3 7 16,-9 1 2-16,6 2 5 15,3-3 1-15,-3 3 7 16,-2-5 6-16,5-1-2 16,-3 4 2-16,3-4-9 15,-3 1-6-15,0 0-2 0,1 0-4 16,2 2-1-16,-3-2 3 15,3-1 1-15,-9 1 2 16,3 0 0-16,10-1 0 16,-10 6 6-1,9-5 4-15,-3 5-3 16,9 0 1-16,0 0-10 16,6 0-3-16,-6-5-6 0,9 5-4 15,-3 0-7-15,9 0-3 16,12 5 10-16,-12-5 9 15,15 11 4-15,-9-9 2 16,6-2 0-16,2 0 0 16,-5 3-3-16,3 2 2 15,3-2 1-15,-3 2 2 16,-18-5-8 15,36 8 6-31,-1-3 2 16,-5 3-1-16,0-2-1 15,3-1 1-15,-4-2 1 16,7 2-1-16,0-5-1 0,-9 0 1 16,-1 0 1-1,1 0-3-15,-9 0 0 0,3 0 1 16,-6 0 2-16,0 0-3 16,0 0 0-16,-4 5 1 15,4-5 2-15,-9 0-3 16,6 3 0-16,-6-3 1 15,3 0 2-15</inkml:trace>
  <inkml:trace contextRef="#ctx0" brushRef="#br0" timeOffset="34023.98">6414 6276 124 0,'8'-8'49'0,"-2"8"-38"0,6-3-3 16,-6 3-4-16,3 0-4 0,6 0 2 16,-6-2 3-16,9 2 2 15,3-3 1-15,-6-2 0 16,8 2-2-16,4-2-1 15,0 0-3-15,-3 2-2 16,3-2 1-16,-1-1-1 0,1 1 2 16,-3-3-1-16,-3 3 2 15,3-1 2-15,-1-1 4 16,1 4-4-16,0-5-1 16,3 5-11-16,-6-2-5 15,8-3 3-15,-2 3 5 16,0 0 5-16,6-1 2 0,0 4-1 15,-7-4-2-15,4 6 1 16,-3 0-1-16,0-2 0 16,-4 4 2-16,1 1-1 15,3-3 2-15,-6 5-4 16,0-5-2-16,-3 0-1 16,-1 3 3-16,7 0-2 15,-6-1 1-15,3 1 2 16,3 5 0-16,3-8-3 15,-1 5 2-15,-2-5 1 16,3 3 0-16,0-1 0 16,0 6 0-16,-4-8 0 15,4 3 0-15,-9-3 0 16,3 3 0-16,0-3-3 16,-3 0 2-16,-1 0 1 0,4 2 0 15,-6 1 0-15,3-1 0 16,3-2 0-16,-6 3 2 15,6-3-1-15,-7 0-1 16,4-5-2-16,3 5 1 16,-6 0 1-16,9 5 2 15,3-5-1-15,-4 0 2 16,-2 0-4-16,0 0 0 16,3 0 3-16,-6 0 1 15,-3 0-1-15,0 0-2 16,2 0-37-1</inkml:trace>
  <inkml:trace contextRef="#ctx0" brushRef="#br0" timeOffset="131905.63">11771 2310 132 0,'36'13'49'0,"-36"-13"-38"0,0 0 6 16,0 0-1-16,0 0-5 16,0 0-1-16,0 0-6 0,0 0-3 15,0 5 0-15,0 1-1 0,0-4 0 16,0 9-3-16,0-3 2 16,0 0-4-16,0 5 1 15,0 3 2-15,0 0 3 16,0-3-2-16,0 19 0 15,0 15-1-15,0-2 0 16,0-2 0-16,0-1-2 16,0-2 3-16,0 2 0 15,0-2 1-15,0-1 2 16,0-4 1-16,0 4 1 16,3-2-2-16,0 3-2 15,3-13 3-15,0 4 0 16,0-4-1-16,0-3 1 15,3-3-4-15,-9-8 0 0,3 6 3 16,0-11 1-16,3 5-1 16,-6-5-2-16,3-3 3 15,0 3 0-15,3-3-4 16,-6 0-1-16,3 1 1 16,-3-4 2-16,0-2 2 15,0 0 1-15,0 0-11 16,0 0-3-16,0 0-13 15,0 0-3-15</inkml:trace>
  <inkml:trace contextRef="#ctx0" brushRef="#br0" timeOffset="132808.71">11456 3019 200 0,'0'3'74'0,"12"-3"-58"0,-9 0 7 0,0 0-1 0,0 0-14 16,-3 0-2-16,0 0-6 15,6 5-3-15,6-5 2 16,-1 5-7-16,-11-2 1 0,0 7-2 16,6-4 1-16,3 4 2 15,-6 1 2-15,9-3 2 16,0 2 1-16,3 1-2 16,-3 5 2-16,6-3 1 15,0 0 0-15,2 0-3 16,1 1 0-16,-3-1-1 15,0-5 3-15,-3 5-2 16,-3-2 1-16,0 2 6 16,-3-5 5-16,0-3-7 0,0 0-1 15,-4 3-1-15,4-8 2 16,-6 3-1-16,0 0 2 16,3-3-2-16,-3 2-1 15,-3 4-2-15,0-6 1 16,9 0-1-16,-9 2 0 15,6 1 4-15,-6-3 1 16,6 0-1-16,-3 0-2 16,3 0 3-16,0 0 2 15,-6 0 15 17,12-5-1-32,3-9-1 15,-3 4-8-15,0 2-4 16,-3-13-1-16,8 5 1 15,-5 0-3-15,3-5-4 0,0 5 0 0,0 3 5 16,-3-3 2-16,0 0-2 16,0 3-3-16,0-3 0 15,-1-3-1-15,1 6 0 16,-6 5 2-16,3-2-6 16,-3 2-1-16,0 2 2 15,6 1 1-15,-6 2 4 16,3-2 3-16,-6 2-7 15,6 1 0-15,-6-1-2 16,0 3 2-16,-3 0 5 16,9 0 6-16,-9 5-10 15,0-5-3-15,0 0-1 16,-6 0 3-16,0 0 1 16,3 0 3-16,3 0-1 15,-6 0-1-15,3 0-4 16,0 0-2-16,3-2-11 0,0 2-3 15,-6-3-12-15,3-2-3 16,0 2-23 0</inkml:trace>
  <inkml:trace contextRef="#ctx0" brushRef="#br0" timeOffset="133723.77">12388 2159 140 0,'5'0'55'0,"4"0"-43"0,-9 0-3 0,0 0-5 16,0 0-7-16,0 0 2 15,0 5-4-15,0-2-1 0,6 8-2 16,3-4-2 0,-12 25 1-1,3-5-2-15,0 4 2 0,0-4 7 16,0 5 6-16,0-3 0 16,0-3 3-16</inkml:trace>
  <inkml:trace contextRef="#ctx0" brushRef="#br0" timeOffset="133797.54">12414 2434 178 0,'-6'19'6'0,"6"-6"-17"15,-3 5-7-15,0-4-29 16,3-1-12-16</inkml:trace>
  <inkml:trace contextRef="#ctx0" brushRef="#br0" timeOffset="134350.94">12197 2545 132 0,'3'-2'49'0,"-3"-12"-38"0,0 9 10 0,0-3 2 16,6-2-13-16,-3 2-3 15,0-3-5-15,0 3-2 16,3 3 1-16,-3 2-4 0,6-7 2 15,-6 7-1-15,6-2 0 16,-6 5 0-16,9-6 0 16,-7 4 2-16,7 2 0 0,0-6 2 15,3 6 1-15,6-7 1 16,-6 7 0-16,9-6 0 16,0 6 0-16,2-5-5 15,1 5 1-15,0 0-5 16,0 0 1-16,-1 0 6 15,-2 0 6-15,0 0-11 16,-9 0-4-16,3 0 0 16,-3 0 4-16,3 0 8 15,-4 0 5-15,-2 0-3 16,0 0-2-16,-6-3-2 16,3 3 0-16,3-2-2 15,-9 2 2-15,6 0-2 16,-6 0 2-16,0-3-4 15,0 3 0-15,3 0 1 16,-6 0 0-16,6-5-11 0,-6 5-3 16,0-3 2-16,0 0 5 15,0 1-16-15,0 2-7 16,0-6-28 0</inkml:trace>
  <inkml:trace contextRef="#ctx0" brushRef="#br0" timeOffset="135162.31">12783 2225 160 0,'6'-8'60'0,"-6"14"-47"0,3-6 6 0,-3 0-2 0,0 0-10 16,3 2-4-16,-3 3-7 16,3 1 0-16,-3 2 2 15,0-3-15-15,6 3-3 16,-6-8-12-1,6 32 12 1,0-1 7-16,-3 9 8 16,0 0 3-16,3 5 4 15,-3 0 3-15,-3-6 0 16,3 1 0-16,0-13-6 16,3-1 1-16,-6-5 2 15,0-2 1-15,3-6 1 0,-3-5 0 16,3 2 0-16,-3-7 0 15,0-3 2-15,0 0 1 16,0 0 10-16,0 0 6 16,6-3-6-16,-6 3 1 15,3-5-11 1,0 0-2-16,6-11-1 0,-6 3-2 0,6 2 1 16,-6-2-4-16,6 5 0 15,-6-5-1-15,5 0 0 16,-2-1 0-16,3 6 0 15,-3 3 2-15,3-5 0 16,3 7-3-16,0-8 2 16,0 3-1-16,-3 0 0 0,9 3 4 15,-6 0 1-15,-3 5-4 16,2 0-1-16,-2 5-4 16,3 0 1-16,-6 3 1 15,3 0-1-15,0 3 1 16,3-3 3-16,-3 2-5 15,0 6 2-15,0-2 0 16,3-1-1-16,-6 0 1 16,3-2 3-16,-6 2 0 15,0-5 3-15,2 0-3 16,1 2 0-16,-3-2 1 16,3 0 0-16,-6-3-3 15,0 1 2-15,3-1 1 16,-3 3 2-16,3-3-1 15,-3-2 2-15,0-3-9 16,0 5-1-16,6 0-3 0,-6 3 1 16,0-2-2-16,0-4 2 15,0 4 3-15,0-6 3 16,0 5 2-16,3 0 3 16,0 3-1-16,-3-8-1 15,6 3-6 1,-6-1-39-16,3 1-11 15,-3-3 19-15,3 5 13 16</inkml:trace>
  <inkml:trace contextRef="#ctx0" brushRef="#br0" timeOffset="135715.57">13894 2543 116 0,'-3'0'44'0,"3"-6"-35"0,-6 6 7 0,6 0 2 16,-3 0-8-16,0 0-1 16,3 0-10-16,-9-8-4 15,6 3 3 1,-6 0-2-16,3-3 2 0,-6 0 2 0,0 3 2 16,-3-6-3-16,3 3-2 15,0 0-1-15,-2 8 3 16,14 0-7 15,-24 0 7-31,-3 6 5 16,3 1-7-16,3-4 1 15,1 8 0-15,-7-6 1 0,6 3 3 16,-3 5 1-16,6-5-4 16,-3 3-1-16,4 2 1 15,-10 0 0-15,12 0-2 16,-3 1 0-16,3-1-1 15,3 5 3-15,6-4 0 16,-3-7 3-16,6 7-6 16,-3-4 1-16,3 1-1 15,3-1-1-15,0-4-1 16,3 2 1-16,3-3 3 16,-6 3 3-16</inkml:trace>
  <inkml:trace contextRef="#ctx0" brushRef="#br0" timeOffset="135856.21">13438 2728 162 0,'15'5'12'0,"-3"-5"-1"15,3 0 0-15,3-5-6 0,6 2-1 16,-4 3-2-16,1-5-2 16,0-3 1-16,-3 3-1 0,0 5 0 15,-6-8 8-15,-3 2 7 16,0-1 8-16,0 1 3 16</inkml:trace>
  <inkml:trace contextRef="#ctx0" brushRef="#br0" timeOffset="136677.37">13724 2506 200 0,'0'5'77'0,"0"8"-60"0,0-5-9 0,0-3-7 16,0 1-5-16,0-4-1 15,0 9-1-15,0 2 1 16,0 3 3-16,0 3-1 0,0-1 1 15,3-5-5-15,-3 6-3 0,0-3 8 16,0-3 5-16,3-3-6 16,-3-2 1-16,0 0 0 15,6-2 1-15,-6-6 1 16,0 5 2-16,0-5-3 16,0 0 0-16,0 0-1 15,0 0 0-15,0 0-9 16,3 5-3-16,-3-5-17 31,9 8 18-31,-6-8 9 16,0 5 4-1,-3-5 3-15,9 0 4 0,-6-5 4 16,0 5-6-16,3-5-3 16,-6 2-4-16,6-2 1 15,2 0 1-15,-5-3 0 16,6 0 0-16,-3-3 2 15,3 3-3-15,3-10 0 16,3-3-1-16,9 2 0 16,0 8 2-16,-3-2 0 15,2 3 0-15,-2 4 0 0,-3-2-3 16,3 8 0-16,-6 8-5 16,-3-5 0-16,0 8 2 15,2-3 1-15,-2 5 0 16,0 5 1-16,-6-5 0 15,3 6 0-15,3-6 0 16,-9 0 3-16,6 1 0 16,-6-1 1-16,0-5 0 15,0 2 2-15,3-2 1 16,-6-2 1-16,0-6 44 31,3 0-18-15,0 0-2-16,3-6-18 15,-3 1-8-15,6 2-10 16,-3-7-5-16,3 2 7 16,2 0-6-16,4 3 0 0,-3-3 5 0,3 2 3 15,-3 1 3-15,0 0 3 16,0 2-1-16,3 3-1 16,-9 0-2-16,3 0 1 15,2 3 1-15,1 7 0 16,0-7-3-16,-9 8 0 15,9-6 2-15,-9 3 0 16,6-3 1-16,-3 8 0 16</inkml:trace>
  <inkml:trace contextRef="#ctx0" brushRef="#br0" timeOffset="137401.79">14418 2810 108 0,'11'16'41'0,"-11"-6"-32"0,6-2-2 0,0-2-4 0,3-6 14 46,6 0 0-46,0-6 3 0,6-2-5 16,-6-5 1-16,3 0-5 16,2-3 1-16,-8-5-7 15,3 0 1-15,-3-3 4 0,-12 24 29 32,18-74-16-17,-6 16-7-15,3 5-9 16,-3 8-6-16,-3 5-3 15,3 14-1-15,-1-1 2 16,1 9-5-16,-12 4 2 0,6 1-3 0,3 8 0 16,-9-3-7-1,6 8-2-15,-6 0 2 16,9 3 3-16,0 7 5 16,-9 3 1-16,3 14-2 0,-3 5 0 15,3 13-1-15,-3 2 2 16,3-2 2-16,-3-3 2 15,0 1-1-15,-3-4 1 16,0-7 2-16,3 3 2 16,-3-12 1-16,-3 1 1 15,6-5 0-15,0-6 0 16,0-2 2-16,0-3 3 16,0-8 11-16,0-6 7 15,6-2-8-15,-3 0-1 16,0-10-17-16,6 5-5 0,6-1-6 15,9-4-1-15,-1 5-3 16,4-6 1-16,-6 11 5 16,3-5 4-16,0 2 1 15,-1 3-1-15,1 6 0 16,-9-1 3-16,3 3-5 16,-3 3 2-16,3 5-5 15,-6-8-1-15,-3 8 7 16,0-3 6-16,-1 3-1 15,1 2-1-15,0-2-7 16,0-2-1-16,3 2 3 16,-9 0 2-16,3 2 2 0,0-5 2 15,0 3-1-15,0 6-1 16,0-9 5-16,0 3 1 16,-3 0-11-16,3 2-4 15,0-7-18 1,0 2-50-16,0 1 0 15</inkml:trace>
  <inkml:trace contextRef="#ctx0" brushRef="#br0" timeOffset="137925.91">16010 2582 156 0,'-3'0'57'0,"12"0"-44"0,-21 0 5 16,6 0-1-16,-6 0-10 16,-6 0-4-16,9-13-2 15,-5 3-1-15,-1 2 0 16,0 2 2-16,-12 4 1 0,-6-4-4 16,3 6-1-16,-5 6-4 0,5 15-1 15,3-3-5-15,0 4 0 16,7 1-1-16,2 4 1 15,6-1 7-15,-3-7 2 16,6 2-2-16,6-3-1 16,-3-4-6-1,6 2-3-15,6-3 6 16,0 0 5-16,6-2 3 16,9-6 49-1,20-16-22 1,1-2-6-16,-3-3-6 15,-7-2 0-15,-2-6 1 16,-3 3 0-16</inkml:trace>
  <inkml:trace contextRef="#ctx0" brushRef="#br0" timeOffset="138242.07">15983 2622 192 0,'3'19'74'0,"-3"-4"-58"0,6 15-8 15,-6-17-9-15,0 8-7 16,0-3 2-16,0 9 2 15,0 13 2-15,0 7 1 16,-6 6-4-16,3 3-1 0,-3-3 3 16,0-16 1-16,0 2 4 15,-6 1 1-15,-8-11 5 0,2 0 3 16,-9-2 2-16,-6-6 3 16,0-8-3-16,-2-2 0 15,-1-9 1-15,3-2 2 16,1-5-5-16,5 2-1 15,3-15-9-15,6 5 0 16,-3 5-3-16,9-8-2 16,6 0-4-16,-3 3-2 15,9 13-6 17,27-45 6-32,9-6 5 15</inkml:trace>
  <inkml:trace contextRef="#ctx0" brushRef="#br0" timeOffset="138779.64">16034 2770 212 0,'30'-16'82'0,"-30"16"-64"0,23-8 4 16,-11 3-3-16,0 2-8 15,3-7 1-15,0 2 2 16,3-11 1-16,0-2-8 16,3-16-4-16,-7 3-2 0,1-6 1 15,0 0 1-15,-6 3 1 16,3 3 2-16,-9 2-3 15,6 0-2-15,-9 11 0 16,0-5 1-16,0 7-8 16,-9 6-1-16,6-5 2 15,-9 10 2-15,0-6-5 16,0 4 1-16,3 2 1 16,3 3 1-16,-6 5-2 15,10-3 0-15,-7 6-3 0,6-3 1 16,-6 10 0-16,6-2 1 15,3 5 0-15,-6-2 0 16,3 10 0-16,3-2 0 16,0 10 0-16,0 0 2 15,-3 13 4-15,3 1 1 16,-3 9 1-16,-6-12 0 16,6 0 2-16,-6-8 1 15,6 2-4-15,-6-8 1 16,3-2 0-16,0-8 2 0,3-3-1 15,0-2 2-15,3-3-2 16,0-3 2-16,0-2 11 16,0-3 6-1,0-3 5-15,0-5 2 0,6-2-19 16,0-4-6-16,3-7-12 16,9 3-4-16,9-6 1 15,-1-3 0-15,4 1 8 16,3 7 2-16,-6 4 0 15,0-4 2-15</inkml:trace>
  <inkml:trace contextRef="#ctx0" brushRef="#br0" timeOffset="138991.07">16456 2524 208 0,'9'13'79'0,"0"1"-61"0,0-1-12 16,-6-8-7-16,6 8-8 0,-6 3 1 16,3 0 5-16,0-3 1 15,-3 3 2-15,0 3-3 0,3-1 0 16,-6-5 2-16,3-5 2 15,0 3 4-15,-3-3 4 16,0 0-4-16,0-3-1 16,3 0-13-16,-3 3-7 15,6-2-13-15,-6-4-7 16,0 4-30 0,0-1-14-16,0 0 39 15</inkml:trace>
  <inkml:trace contextRef="#ctx0" brushRef="#br0" timeOffset="139231.04">16772 2709 172 0,'3'11'66'0,"3"-6"-52"0,-6-2-5 0,0 2-8 0,3 3-5 15,0 3 3-15,0 2 2 16,3 0 2-16,-6 6-1 16,0 2-2-16,0-8 1 0,0 0-12 15,0-5-3-15,3-2-17 16,-3-6-45-16,3 0 3 16</inkml:trace>
  <inkml:trace contextRef="#ctx0" brushRef="#br0" timeOffset="139396.01">16814 2392 220 0,'32'0'85'0,"-32"0"-66"0,3 2-8 0,-3-2-8 15,0 0-31-15,0 0-9 16,0 8-47-16,9 3-21 15</inkml:trace>
  <inkml:trace contextRef="#ctx0" brushRef="#br0" timeOffset="141559.87">17900 2604 160 0,'0'0'63'0,"9"5"-49"0,-36 13 5 15,27-10 0-15,-9-2-11 16,9 1-2-16,-3-7-2 16,3 0 2-16,0 0-3 15,0 0-4-15,0 0 3 16,3 0 2-16,6-13 1 15,-3-5 0-15,3-1-3 16,3-5-2-16,3 1 1 16,0-4-1-16</inkml:trace>
  <inkml:trace contextRef="#ctx0" brushRef="#br0" timeOffset="141810.96">18091 2334 208 0,'26'-14'77'0,"-14"4"-60"0,3 2-7 0,-12 8-8 15,6-5-8-15,-6 5 1 16,6 0-6-16,-6 0-1 15,6 5 7-15,-6 0 0 0,3 3 1 16,0-3-4-16,-6 9 0 16,6 2 2-16,0 7 1 15,0 9-2-15,3 16 2 16,-9-1 1-16,3-2 2 16,-3-5 3-16,8-3 2 15,-8-3 1-15,6-7 2 0,-6-3 1 16,0-6 1-1,0-2-2-15,0-3 1 0,0-2-9 16,0-8-3-16,0-3-8 16,6 5-3-16,-6-5-24 15</inkml:trace>
  <inkml:trace contextRef="#ctx0" brushRef="#br0" timeOffset="142294.09">17882 3006 176 0,'0'13'68'0,"0"-13"-52"0,3-5 17 0,0-3 4 15,0 8-13-15,3 0-1 16,0-6-11-16,0-2-3 15,9-2-5-15,-3 2-5 0,15-5 0 16,-4-6-1-16,10 6 0 16,0-8 0-16,0 5 0 15,-1 0-3-15,1-2 1 16,0 4 0-16,-6 6-1 0,8-5 1 16,-8 8 3-16,3-3 0 15,0 3 1-15,2-1 0 16,4 4 2-16,-9-1-1 15,3 0-1-15,-3-2 1 16,-4 2-1-16,1 1-3 16,-9 2 2-16,3-3 1 15,0 3 0-15,-9 0-5 16,0 0-1-16,0 0-2 16,5 0 0-16,-8 0-4 15,0 0 0-15,-6-5-12 16,0 5-2-16,6 0-19 15,-6 0-44 1,0-3 14-16</inkml:trace>
  <inkml:trace contextRef="#ctx0" brushRef="#br0" timeOffset="142961.07">19055 2315 192 0,'9'0'71'0,"-6"0"-55"0,0 5-7 0,3-5-7 0,-6 8-8 16,6-2 1-16,0 7-2 15,0 8 2 1,3 5 3-16,-6 19-4 0,6 0 0 0,-6 0 7 16,-1-5 6-16,4 0-8 15,-6-8-3-15,0 2-1 16,6-2 3-16,-6-11 5 16,0 3 3-16,9-11-5 15,-9 0-2-15,0 0 4 16,-6-7 3-16,6 2 5 15,0-8 6-15,0 0 4 16,0-6 2-16,0 1-10 16,6 2-3-16,-6-7-6 0,0 2-1 15,6 0-3 1,0-3-3-16,-6 11-9 47,15-16 6-47,0 3 5 0,0-3-4 0,6 3 2 15,3 0 1-15,-4 0 1 16,7 5 1-16,-3 8-5 0,9-8 1 16,-6 2 2-16,-7 12 1 15,1 2-2-15,3-3 0 16,-12-2-3-16,3 7-1 16,0-4-1-16,-6 4 0 0,-3 1 0 15,2-3 2-15,-8 2 2 16,0 3 2-16,-8-5 1 15,2 6 3-15,-3-6-1 16,0 2 2-16,3 3 0 16,-9-7 3-16,3 2-1 15,0-6 2-15</inkml:trace>
  <inkml:trace contextRef="#ctx0" brushRef="#br0" timeOffset="143089.73">19275 2805 192 0,'-3'-6'74'0,"3"12"-58"0,-3-6-17 16,3 0-11-16,0 0-7 0,0 0 1 16,-6 0-8-1,3 0-1-15,0 0-29 0,3 0-12 16</inkml:trace>
  <inkml:trace contextRef="#ctx0" brushRef="#br0" timeOffset="143394.87">19621 2622 148 0,'11'0'55'0,"-11"-5"-43"0,3 10 1 0,-3-5-3 15,3 5-6-15,-3-2-3 16,0 2 6-16,0 1 3 0,0 1-5 15,0 7-5-15,0-9-1 16,0 8-4-16,0-5 1 0,0 5 0 16,9 1-1-16,-9-1 1 15,3 0 0-15,0 0 0 16,3 1 3-16,6-4 2 16,-9-2 4-16,9-3 2 15,-9-2 3-15,9-3 4 16,-3 0 3-16</inkml:trace>
  <inkml:trace contextRef="#ctx0" brushRef="#br0" timeOffset="144244.12">19817 2738 228 0,'15'-18'88'0,"-6"7"-69"0,3 1 2 0,-6 10-3 0,0-6-6 0,-6 6 3 16,0 0-8-16,0 0-4 16,0 0-2-16,0 6-8 0,0-6 0 15,0 8 3-15,3-6 2 16,-3-2-1-16,0 3 0 15,6 5-5-15,0-3 0 16,-6 3-9-16,2 0-4 16,7 11 2-16,-9-1 3 15,0 3-1-15,0 11 0 16,0 13 5-16,0 8 3 16,-6-8 0-16,3-5 3 0,1-9 6 15,-7-2 2-15,6-2 2 16,-9 2 2-16,3-13-1 15,-6 2 2-15,0 1-2 16,0-6 2-16,0-5-4 16,-6 3-2-16,4-9 0 15,-1-2 1-15,0 0 5 16,3 0 4-16,15 0 24 31,-27-13-18-15,9 5-8-16,3-5-2 15,9 5 2-15,-5 3-3 16,5-6 2-16,3 3-5 16,3 0 3-16,9 3 3 0,-3-14-3 15,5 4-1-15,10-4-2 0,-3-7 0 16,9-1-11-16,9-5-2 16,5 6 0-16,7-6 4 15,-9 0-2-15,5 1 3 16,-8 4 1-16,0 6 2 15,2-3 1-15,-11 8 3 16,3-2-1-16,-3 5 2 16,5-1-2-16,-5 1 2 15,-3-5 0-15,-6-1 1 16,6-2 0-16,-6-13 0 16,2-3-2-16,-5-3-2 15,-3 0 7-15,3 0 5 16,-6 3-8-16,3 6-2 15,-9 4 0-15,0 6 3 16,0 8-7-16,3 5 0 0,-6 3-9 16,0-1-1-16,0 6-20 31,0 37 16-15,6 8 7-16,0 8 6 15,-3-5 3-15,0 2 2 31,3 16-3-15,-6-13 0-16,3-3 1 16,-3-7 2-16,0-6-3 15,0-5-2-15,-3-11 2 16,3-3-18-16,-6-5-7 0,0-5-8 16,-3-8-5-16,-3 0-29 15</inkml:trace>
  <inkml:trace contextRef="#ctx0" brushRef="#br0" timeOffset="144576.81">20156 2627 188 0,'9'3'71'0,"-9"2"-55"0,0 1 9 0,6-12-1 0,-6 12-6 16,9-6 2-16,0 2-9 15,-6-2-4-15,3 5-4 16,3-5-3-16,0 0 1 0,9 0 3 16,3 0 2-16,-4 0-2 15,4-5-3-15,9 3 0 16,0-4-1 0,-3 1-3-16,8 2 0 0,-2 3 2 15,0-5 0 1,0 5 1-16,-7 0 0 0,-5 0-3 15,9-5 0-15,-12 2-5 16,-3-2 0-16,-6 5-20 16,2-5-9-16,-5-1-56 15</inkml:trace>
  <inkml:trace contextRef="#ctx0" brushRef="#br0" timeOffset="145208.28">20802 2733 140 0,'9'0'52'0,"-6"-8"-41"0,42 29 4 0,-27-15-1 16,-3-6-7-16,-4 0 1 15,7 0-5-15,3-6-2 16,-6 6 0-16,9-5 3 0,-6 2 5 15,3-2-3-15,-1-3 2 16,-2 3 1-16,3-6 2 16,3-5-5-16,-3 3-2 0,3-13-2 15,-10-1 1-15,4 4-2 16,-6 1-1-16,-3 4-4 16,-9 5-2-16,-6 5-2 15,0 2 2-15,-9 6-1 16,-8 0 2-16,2 6 1 15,0 2-1-15,-3 5 6 16,-3-3 1-16,6 4-7 16,-2 2-4-16,2-3 9 15,-3 0 6-15,0 11-4 16,6-11-1-16,-3 0-1 16,7 0 2-16,2 1 1 15,3-1 1-15,3 0 0 16,6 0 0-16,0 1 2 0,0-6 1 15,6 5-1 1,0 0-1-16,6 0-3 0,-9-2-2 16,11 2 5-16,-2-5 4 15,3-3 4-15,6 1 2 16,-6 2-6-16,9-8-1 16,-3 0-4-16,11 0-1 15,-5 0-1-15,9 0-2 16,-9 0 1-16,11 0 1 0,-11-8-3 15,3 2-2-15,-30 6-67 32,48-8-30-17,-16 3-18-15</inkml:trace>
  <inkml:trace contextRef="#ctx0" brushRef="#br0" timeOffset="169874.08">12923 3175 96 0,'9'3'35'0,"-9"-3"-27"0,3 0 0 0,-3 0-2 16,0 0-4-16,0 0 1 16,0 0-7-16,0 0 1 15,0 0 1-15,0 0 3 16,0 0 6-16,0 0 4 16,0 0 5-16,-3 0 2 15,3 0-3-15,0 0-1 16,0 0-2-16,0 0 0 15,-6-3-6-15,6 0-4 0,-3 3 1 16,0-2-7-16,3-6 1 16,-6 2-4-16,3 1 2 0,0-3-4 15,-6 3-1 1,4-3 0-16,-1-5 4 0,0 13 5 16,-6-5 3-16,3 5 0 15,3 0-2-15,-6 0 1 16,3 0-1-16,3-6-3 15,-6 6 2-15,3-2 3 16,-3 2 1-16,0-3-4 16,0 3-1-16,-2 3 1 15,-1 5 2-15,0-3-2 16,0-3 0-16,3 9-1 16,-3-3-2-16,-9-3 0 0,4-2 3 15,-4 7-2 1,3-7 1-16,-6 2 2 15,3 1 0-15,0-1 0 16,1 3 2-16,-1-5-3 0,3 2 0 16,21-5-17 15,-48 13 8-31,10 0 4 16,-1 1 30 15,-18 4-14-31,10-5-4 15,5 1-4-15,6-1-2 16,7-3-3-16,2 4 2 16,0-6 1-16,3 5 0 0,9-8 0 15,-8 8 2-15,11-7 1 16,0 2 1-16,9-1 0 16,-9 1 0-16,3-2-7 15,3-1 2-15,6-2-4 16,-9-1 0-16,9 6-10 15,0 0 3 1,0 5-2 0,0 3 3-16,0-3 4 15,0 1 4-15,0-1 0 16,0-5 1-16,0 0-7 16,0 2-4-16,0-2-22 15,0-2-8-15</inkml:trace>
  <inkml:trace contextRef="#ctx0" brushRef="#br0" timeOffset="170262.39">12233 3156 136 0,'0'0'52'0,"-6"3"-41"0,6-3 0 16,0 0-4-16,0 0-3 15,0 3 0-15,0 5-7 16,-3-8 0-16,0 5-6 16,-3 3 1-16,0-3 8 31</inkml:trace>
  <inkml:trace contextRef="#ctx0" brushRef="#br0" timeOffset="170816.01">12027 3313 72 0,'-3'8'27'0,"-9"5"-21"0,1 0-15 0,2-2-8 16,3-1 1-16,-6 3 4 15,3 3 7-15,0 5 3 16,0-2 15-16,0-11 6 0,6 2-1 16,-6 4 2-1,6-6-2-15,3-3-2 16,0 3-4-16,0-3 0 0,0-5-5 16,0 0-2-16,3 3-2 15,6 2 0-15,-6 0-4 16,6 3-2-16,-3-2-1 15,3-1 0-15,3 3 0 16,-6-3 0-16,3-2 3 16,-3 2 0-16,3 0 3 15,-1 3 5 1,4-8 4-16,-6 6-6 16,6-6-1-16,0 2 0 15,0 4 2-15,0-6-8 16,0 2 0-16,-3-2 2 15,3 0 4-15,-3 0-3 0,0 0-1 16,-3 0 0-16,-4-2 0 16,-2 2 0-16,6 5 2 0,-3-5 1 15,-3-3-1-15,0 3-2 16,3-2-2-16,-3 2 1 16,0 0-4-16,6 0 1 15,-6 0 0-15,0 0 2 16,0 0-4-16,-6-6-11 31,6 1-29-31,-3 2-2 16,3 3 14-16</inkml:trace>
  <inkml:trace contextRef="#ctx0" brushRef="#br0" timeOffset="178578.14">5119 7173 144 0,'-6'-3'55'0,"6"3"-43"0,0-2-1 15,0 2-2-15,0 0-4 16,0 0 0-16,0-3-6 0,6 0 1 15,-6 3 0 1,0-2-3-16,6 2 0 0,3 0-3 0,3-3 1 16,-7 3-2-16,7 0 0 15,9 3 4 1,9-1 1-16,-6 4-1 0,6-4 0 16,2 1-1-16,-5 0 0 15,3-3 7-15,3 0 5 16,-1-3-6-16,1 0-3 15,6 3 0-15,-1 0 2 16,7 0 0-16,6 0-1 16,-1 0-2-16,-8 0-1 15,0 0 4-15,-10 0 1 16,4 0 0-16,-9 0-2 0,0 0 1 16,0 0-1-16,-10-2 0 15,4 2 2 1,-3 0-1-16,3 0 2 0,-9 0-4 15,-6 0 0 1,3 0 1-16,-3 0 2 0,-6 0-1 16,0 0-1-16,-3 0 1 15,0-3 1-15,-9 3-3 16,3 0-2-16,-9 0-9 16,-3 3-3-16,0 2 3 15,-11 0 0 1,2-2 7-16,-12-1 5 15,-3-2 5-15,7 0 0 16,5 0 2-16,-12 0-2 31,-14 6-3-31,8-4 2 16,4-2 3-16,5 0 4 16,3 0-2-16,1-2 2 15,11 2-6-15,0-3-3 16,3 3-1-16,0 0-4 0,10-3 2 15,5 1-4-15,6 2 1 16,-6-3-9-16,6 3-2 16,3 0 3-1,12 0 3-15,2 3 5 16,7-1 0-16,-6 1 0 16,9 2 3-16,-6-2 2 15,6 0-2-15,-1-1 0 0,10 4 3 16,0-4 3-16,-6 1-4 15,14 0-3-15,7 2 1 16,3-5 2-16,2 0 4 16,-2-5 2-16,-7 5-6 15,4-6-2-15,3 4 2 16,2-1 3-16,10 3 1 16,2-3 0-16,-8 1-1 15,2-1 0-15,-8 0-2 16,3 1 1-16,-4-1-2 15,4 0 2-15,2-2-2 16,4 3-1-16,-4-1 1 16,-5 0-1-16,-3-2 0 15,-4 2 0-15,1 1 0 0,-9-4 0 16,2 1 0-16,1 5 0 16,0 0 0-16,-4 0 0 15,7 0 0-15,-6 0-3 0,0 5 2 16,2-5 1-16,-8 0 0 15,3 6 0-15,-12-6 2 16,2 2 1-16,1-2 1 16,0 0-5-16,-9 0-1 15,3 0 1-15,0 0 2 16,2 0 0-16,1 0-1 16,-3-2-2-16,3 2 1 15,3 2 1-15,3-2 2 0,-1 0-1 16,4 3-1-1,3-3-2-15,-6 3 1 16,-1-1 3-16,-2 1 1 0,-3 0-4 16,3-3 1-16,-3 0-2 15,0 0 0 1</inkml:trace>
  <inkml:trace contextRef="#ctx0" brushRef="#br0" timeOffset="178657.96">7839 7160 4 0,'18'8'0'0</inkml:trace>
  <inkml:trace contextRef="#ctx0" brushRef="#br0" timeOffset="179572.83">9801 7220 20 0,'0'-5'8'0,"3"5"-6"0</inkml:trace>
  <inkml:trace contextRef="#ctx0" brushRef="#br0" timeOffset="180218.73">10051 7197 48 0,'51'-8'19'0,"-19"5"-15"0,-38 24-1 15,12-15 1-15,9-1-3 16,3-3-1-16,9 1 1 16,6-3 1-16,2 0 3 15,-8-3 2-15,3 3-3 16,0-2-1-16,2-1-1 15,-8 3 1-15,-3 0-2 16,3 0-1-16,0 0 1 16,-1 3-1-16,1-3 2 15,-3 2 1-15,3 1 7 16,3-3 4-16,-1 0-1 16,1 0 0-16,6 0 4 31,6-3-12-31,-1-4-5 15,-11 7 0-15,-3-6 1 16,-3 6 2 0,-3 0 1-16,0-5 2 0,-4 5 3 15,-2-5 0-15,0 2 2 16,0 0-8-16,0 1-2 16,0-1-1-16,0 0 4 15,-6 3 5-15,3-2-7 0,-3 2-1 16,0 0 3-16,0 0 2 15,0 0 0-15,-1 0 1 16,-5 0-4-16,0 0-2 16,0 0 0-16,0 0-1 15,0 0-3-15,0 0 2 16,0 0 1-16,0 0 0 31,0 0 0-31,0 0 2 0,0 0-3 16,0 0 0-16,6 0 3 0,-6 0 3 0,0 0 0 15,0 0 0-15,0 0-3 16,0 0 1-16,0 0-2 16,0 0 2-16,3-3-26 15,-3 3-12-15,-3 0-40 16</inkml:trace>
  <inkml:trace contextRef="#ctx0" brushRef="#br0" timeOffset="187556.18">14650 4188 124 0,'0'-5'49'0,"9"21"-38"0</inkml:trace>
  <inkml:trace contextRef="#ctx0" brushRef="#br0" timeOffset="187659.96">14775 4207 116 0,'-3'-24'46'0,"35"35"-35"0,10-11-2 31</inkml:trace>
  <inkml:trace contextRef="#ctx0" brushRef="#br0" timeOffset="187740.77">15072 4175 112 0,'18'-8'44'0,"-9"8"-35"16,3-2-17-16,-6 2-11 0,0 2-25 16,-6-2-8-16</inkml:trace>
  <inkml:trace contextRef="#ctx0" brushRef="#br0" timeOffset="188219.18">15138 4090 32 0,'0'0'13'0,"3"0"-10"0,0 6 4 0,-3-4 0 15,0 4-3-15,0 2-3 16,0 2 0-16,-3 3-1 16,0 3 0-16,0 8 0 15,-6 0 0-15,6 0 0 16,-6 5 0-16,6 0 0 16,-6-3 2-16,3 1 3 15,6-1-2-15,-488-4-2 0,964-9 0 16,-476 3 1-16,-9-3 1 15,9 5 1-15,0-12-5 16,0 4-1-16,0-4 1 16,-3 1 0-16,3-1-17 15,0-6-5-15,0 0 4 16,0 0 6-16</inkml:trace>
  <inkml:trace contextRef="#ctx0" brushRef="#br0" timeOffset="188803.87">14909 4241 116 0,'32'-21'46'0,"-32"21"-35"0,0 3-4 0,0-3-1 16,0 0-10-16,0 0 1 16,0-3 1-16,0 3 1 0,0 0 5 15,0 0 2-15,6 3-2 16,3-3-1-16,-6 0-1 16,6 2 1-16,-3 1-2 15,3-3-1-15,3 5-2 16,0-2 1-16,0 2-1 31,15 6 0-15,-7-3 4-16,10 5 1 15,-9-10 3-15,0 2-3 16,3 0 0-16,2-2-3 16,1 7-1-16,-3 9-1 15,3-14-2-15,0 6 3 16,-1-1 0-16,-2 4 1 15,-9-9 0-15,3 3 2 16,-6 0 1-16,0 0-1 0,3-3-2 16,-6 0 1-16,3 1 1 15,2-6-1-15,-5 0-1 0,6 2 1 16,-9 4-1-16,3-1 0 16,3-5-3-16,-6 0 2 15,0 5-1-15,-3-2 0 16,-3-3-58-1,0 0 0 1,0 0 20-16</inkml:trace>
  <inkml:trace contextRef="#ctx0" brushRef="#br0" timeOffset="189571.1">16093 4225 164 0,'0'3'63'0,"-6"-3"-49"0,6 5 3 16,0-5-1-16,0 0-12 16,0 3-2-16,-3 2-11 0,0 1-2 15,-3 7 6 1,1 0 0-16,-7 13 1 0,-3 6-2 0,3-3 1 16,0-2-2-1,0 2 0-15,3-3 1 0,3-4 4 16,0 1-1-16,3 4-1 15,3-1 3-15,0 3 0 16,0-29-15 15,9 64 7-31,6-9 4 16,9-7 9-16,3-11 8 0,8-8 9 16,1-2 5-16,9-9-1 15,-7-13 0-15,1-2 23 31,15-35-20-15,-4 3-7 0,-17 3-8-16,0-1-2 0,-9 4-4 15,-4 1-2-15,-2-1-2 16,-3 1 0-16,-9 4 0 0,6-1-1 16,-12 3 1-16,6-2-2 15,-12-1-1-15,6 1 3 16,-6 2 2-16,0-5 0 15,0 2 0-15,6 1 3 16,0 18-13 15,-24-24-8-31,6 8-5 16,-5 3 1-16,-1 2 2 16,3 3 7-16,0 3 2 15,-3-5 4-15,9 4 1 0,-2 1 1 16,-1-3 0-16,3 3 0 15,-12-1-11-15,3 6-5 16,0 0-21-16,-2 8-9 16,-1 3-39-1</inkml:trace>
  <inkml:trace contextRef="#ctx0" brushRef="#br0" timeOffset="193321.24">5833 8295 112 0,'3'-11'44'0,"-3"14"-35"0,0-11 5 16,0 5-1-16,9 1-6 16,-9-4 1-16,0 4-3 15,-9-1 0-15,9-5-1 16,0 3 2-16,0 5-3 16,0-6-2-16,0 6 2 0,9-2-4 15,-9-1 0-15,0 0-1 16,3 1 0-16,6-3 0 15,-9-1 0-15,12 1 4 16,-9 0-1-16,3 2-1 16,0 0 1-16,-3 3-1 15,6 0-3-15,3 0 2 16,-7-2-4-16,4 2 1 16,3-3 4-16,3 0 2 15,3 1-3-15,3-1-1 16,-3 1 1-16,6-1 0 15,11 0 1-15,7 1 0 16,-3-1 0-16,-4-2 2 16,-5 2-3-16,6 0 0 0,-6 1-1 15,5-4-2 1,-8 4 3-16,9-1 2 0,3 0 0 16,2 3 2-16,-41 0-7 31,66 6 3-16,8-1 2-15,-17 0 0 16,2 1-1-16,-11 4-2 16,8-2 1-16,-2-3-1 15,11 1 0-15,-11-1 0 16,9-2 0-16,-25 2 2 16,13-2 0-16,-12-1-3 0,2 1 2 15,1-3 1-15,5 3 0 16,-8-3 0-16,12 0 2 15,2 0-6 17,19-3 5-32,-10 0 1 15</inkml:trace>
  <inkml:trace contextRef="#ctx0" brushRef="#br0" timeOffset="193404.86">7976 8197 124 0,'60'-3'49'0,"-36"3"-38"0</inkml:trace>
  <inkml:trace contextRef="#ctx0" brushRef="#br0" timeOffset="193590.62">8208 8184 128 0,'27'-3'49'0,"-9"3"-38"0,0 3-3 0,-9-3-2 16,9 0-5-16,6 0 2 0,5 0-2 15,4 0 2 1,0 0-2-16,0 0-1 0,-4 0 3 0,1 0 0 16,0-3 1-16,-9 0 2 15,11-7 3-15,-5 4 2 16,0 4 3-16,3-1-5 15,2 0-1-15,1 1-4 16,3-1-3-16,12 1 2 16,-10-1 2-16,4-2-2 15,-6 2-2-15,2-2 0 16,-11-3 1-16</inkml:trace>
  <inkml:trace contextRef="#ctx0" brushRef="#br0" timeOffset="193750.45">9179 8080 212 0,'21'0'79'0,"-15"-5"-61"0,5 2-7 15,-2 6-7-15,-6-3-4 0,9 0 0 16,-6 0 0-16,0 0 2 16,0 0-1-16,0 0-12 0,0 0-4 15,-6 0-11-15,0 0-1 16,0 0-10 0,0 5-42-16,-3 3 6 15</inkml:trace>
  <inkml:trace contextRef="#ctx0" brushRef="#br0" timeOffset="194926.57">8813 8387 128 0,'0'3'49'0,"0"-11"-38"0,0 3 6 0,0 5 1 15,3-6-8-15,0 1-3 16,3 0-7-16,-6 2 0 16,0 1 0-1,3-1-3-15,-3 3 2 0,0 0-6 0,8 8-3 16,-2 8 1-16,3 2 3 16,3 3 3-16,0 3 4 0,-3 3-2 15,3-1 0 1,-12-26 3 31,9 42 1-47,3-2 1 0,-6-3 0 0,0 0 0 0,-3-8-2 15,-3-2-2-15,-3-3 1 16,6-6-4-16,-3-7 2 0,3-3 3 16,-3-8 3-16,0 0 2 15,0 0 1-15,6-8-4 16,0-6-3-16,3-1-11 15,2-7-6-15,1-1-14 16,3-4-20 0,3-2 14-16,3 3 23 15,-3 2 13-15,3 5 8 16,2 6 3-16,-8 2-1 0,6 6 1 16,0 3-6-16,3 4-1 15,-6 3-4-15,2 6-1 16,4 0 3-16,-6 2 3 15,3-3 4-15,-3 4 2 16,3-1-8-16,-6 0-1 16,-4 3-2-16,4-3 2 15</inkml:trace>
  <inkml:trace contextRef="#ctx0" brushRef="#br0" timeOffset="195007.36">9372 8673 164 0,'9'16'-7'0,"0"-3"-23"16,-9-2-10-16,6 2 5 15,0-2 5-15</inkml:trace>
  <inkml:trace contextRef="#ctx0" brushRef="#br0" timeOffset="195230.1">9866 8467 116 0,'3'0'46'0,"-6"10"-35"0,0-12 1 15,0 2-3-15,-6 2-5 0,1 6-3 16,-7 0-5-16,3 0 0 16</inkml:trace>
  <inkml:trace contextRef="#ctx0" brushRef="#br0" timeOffset="195647.73">9709 8591 108 0,'-3'11'41'0,"3"-1"-32"0,0 3-13 0,0-2-7 16,3-3-5-16,0 3 2 16,3-1 1-16,-3 1 1 15,2 2-7-15,1 0 0 16,6-5 8-16,-3 0 5 0,3-3 16 16,6 1 8-1,-3-6 2-15,0-6 0 16,0-2 1-16,0 0 1 15,-4-5 27 1,-2-11-17 0,-6 3-5-16,0 3-12 15,-3 2-5-15,0 5-3 16,0 3 0-16,0 3-4 16,6 0-4-16,-6 2-2 0,0 3-5 15,6 3-2-15,0 2 2 16,6 3 3-16,-9-3-17 31,9 6 12-31,-6 5-2 0,6-3-2 16,-3 3 2-16,3 2-10 15,0 1-14 1,-6-1 20-16,2-2-2 16,4 0 12-16,-9-5 6 0,0-3 0 15,3-3 3 1,-6 0-2-16,0-10-18 0</inkml:trace>
  <inkml:trace contextRef="#ctx0" brushRef="#br0" timeOffset="195839.23">10045 8591 48 0,'6'21'19'16,"0"0"-15"-16,-6 1 8 0,0-12 4 0,3 3-2 15,-3 3 0-15,3-3-13 16,3-2-3-16,-6 0-30 16,3-3-14-16,6-6 21 15,-3-4 11-15</inkml:trace>
  <inkml:trace contextRef="#ctx0" brushRef="#br0" timeOffset="196356.43">10301 8559 148 0,'0'0'57'0,"3"0"-44"0,0 8 1 16,0-2-4-16,-6 4 0 16,0 3 1-16,3 3-3 0,0 11-3 15,0 2-2-15,0 5-7 0,3 3 0 16,6 3-14-16,-3 2-5 16,6-2-2-16,3-3 1 15,5 5-3 1,4 1-2-16,-3 10 11 15,3-1 10-15,0 4 7 16,-1 0 15-16,1-6 6 16,-6-3 53 15,-6 17-28-31,-9-8-10 16,-6-11 23 15,-27-8-32-31,-5-14-8 15,-7-9-5-15,-9-12 1 0,1-4-10 16,8-9-2-16,-3-5-2 16,13-5 0-16,-1-3 2 0,12-5-3 15,3-11 0-15,3-2-6 16,9-6 0-16,6 1 3 16,3-1 4-16,3 6 1 15,6 2-1-15,9 3-2 16,6 3 1-16,9 5-4 15,-7 10-1-15,1 6-13 16,3 0-3-16,0 5-8 16,-1 0-2-16,-32 8-66 31,39-8 23-31,-12-3 8 16</inkml:trace>
  <inkml:trace contextRef="#ctx0" brushRef="#br0" timeOffset="196838.46">9628 8366 108 0,'-6'24'44'0,"6"-11"-35"0,0-13 9 15,0 0 8-15,0 5-8 16,6 1-1-16,-6-6 0 16,3 0-10-16,6 0-6 0,0 0-4 15,9 0-1-15,0-6 0 16,6-4-2-16,5 2 1 15,4-5-6-15,-6 2-1 16,0 6-4-16,-1-6-3 16,-2 3-31-1,0-2-19-15,-9 2 31 16</inkml:trace>
  <inkml:trace contextRef="#ctx0" brushRef="#br0" timeOffset="197035.87">9956 8242 152 0,'3'5'57'0,"-3"-8"-44"0,6 6 1 0,-6-3-1 0,3 3-11 16,3-3-1-16,2 2-1 16,1 1 0-16,3 0 0 15,3-1-7-15,-3-2 0 0,0 0-10 16,3 0-4-16,-3 0-11 15</inkml:trace>
  <inkml:trace contextRef="#ctx0" brushRef="#br0" timeOffset="197331.74">10798 8557 188 0,'-3'5'71'0,"3"-13"-55"16</inkml:trace>
  <inkml:trace contextRef="#ctx0" brushRef="#br0" timeOffset="197704.41">10783 8570 196 0,'-12'5'74'0,"9"-5"-58"0,-6 16-15 16,6-3-11-16,-3-2-3 15,0 7 5-15,3-2 9 16,-2-3 5-16,-1 1-3 16,6-4-4-16,-6-2-2 0,6 0-5 15,0-3 0-15,0-5-40 32,20 3 6-32,-2 2 1 15,3 3 14-15,3 0 7 16,-3 3 14-16,0 2 8 15,-4 3 17-15,1 0 11 16,-3 2 56 15,-3 9-37-31,-9-3-14 16,-3-6-16-16,-3-2-4 16,-6 0-2-16,-3-6 0 15,-3 1-7-15,-5-3-6 0,-10 0-3 16,3-3-12-16,0-2-2 15,3 0-12-15,1-3-2 16,5 2-7-16,3-2-22 16,6 0 15-16,0 0 2 15</inkml:trace>
  <inkml:trace contextRef="#ctx0" brushRef="#br0" timeOffset="198086.43">11111 8710 168 0,'8'11'66'0,"-8"-14"-52"0,0 11-8 0,3-3-7 16,6 1 0-1,-9 4 2-15,3 1 3 0,6 5 0 16,-6-3-7-1,9 8 2-15,0-2-4 0,3-4-2 16,0 1-1-16,6-5 2 16,-6-1 2-16,5-4-1 15,-2-6 4-15,0 0 0 16,3-6 5-16,-6-2 2 16,0-2 0-16,-3-1-1 15,0-2 1-15,-1-3 3 16,-8 3 7-16,0 0 4 15,-3 2 1-15,0-2 2 0,-3 2-13 16,0-2-6 0,-8 3-5-16,-1-1-2 15,0 0-1-15,-3 3 3 0</inkml:trace>
  <inkml:trace contextRef="#ctx0" brushRef="#br0" timeOffset="198173.96">11221 8676 188 0,'-24'2'71'0,"18"1"-55"0,-3 0-24 16,0-1-14-16,6 1-33 15,-9 0-12-15</inkml:trace>
  <inkml:trace contextRef="#ctx0" brushRef="#br0" timeOffset="198544.5">11170 8633 188 0,'0'3'71'0,"0"0"-55"0,0-9-5 0,0 6-5 15,0 0-6-15,0 0 0 16,0 0-5-16,3 0-1 16,0-13 0-16,3-3 2 15,-3-5-5-15,9 11 1 16,6-6-1-16,-3-3 3 15,2 1 4-15,-2-1 3 16,-3-2-2-16,0 5 0 16,3 8 5-16,-3 3 2 0,0 5 2 15,-3 0 0-15,0 8-2 16,0 0 1-16,3 2-4 16,-6 1 0-16,2-1-1 15,-5 1-2-15,0-3-2 16,3-3 1-16,-6-5-151 31</inkml:trace>
  <inkml:trace contextRef="#ctx0" brushRef="#br0" timeOffset="198744.5">11691 8258 168 0,'0'8'66'0,"-3"2"-52"0,30-15-1 0,-21 15-3 15,-9 14-7-15,0 11-2 16,-15-1-22-16,0 0-11 16,3-4-37-16,-6-1-16 15</inkml:trace>
  <inkml:trace contextRef="#ctx0" brushRef="#br0" timeOffset="-194711.52">15700 12504 44 0,'0'0'19'0,"-3"0"-15"0,12 0 10 0,-9 0 6 15,0 0-11-15,0 0-2 16,0 0-5-16,0 0 1 16,0 0 0-16,0 0 3 15,0 0 8-15,-6-2 5 16,6 2 4-16,0 0 1 16,-3-3-9-16,0 0-4 15,-5 3-9-15,2-2-3 16,-6-1 0-16,0-2 0 0,-3-1 3 15,3 1-3-15,-3 0 0 16,-3 0 3-16,3-1 1 16,0 6-1-16,1-2-2 15,-7 2-2-15,3-3 1 16,-6 3-1-16,0 3-2 16,-3-1 3-16,4-2 0 0,2 6 3 15,-9-6 3-15,3 5 0 16,0-5 0-16,4 0-3 15,-4 0-2-15,6 5-2 16,-3-5 1-16,-3 0-6 16,7 3 0-16,2-1 3 15,-6 1 2-15,9 0 6 16,0 2 2-16,-3-2-5 16,0-1 0-16,4 1-3 15,2 0-2-15,-3 2-8 16,3-2-3-16,12-3 28 31,-24 5 5-31,15-3 8 16,-6 1-9-1,12 0-5-15,-12-1-7 0,15 1-4 16,-9-3 0-16,1 3-8 0,2 2-3 16,-6 0-1-16,0 1 1 15,0-1 10-15,-3-3 5 16,0 4 9-16,3-4 3 15,12-2 11 17</inkml:trace>
  <inkml:trace contextRef="#ctx0" brushRef="#br0" timeOffset="-194498.56">14813 12599 224 0,'3'19'85'0,"6"-6"-66"0,3 11-6 15,-9-11-6-15,3 6-7 16,0 5 2-16,0 13-1 15,0-3-1-15,0 6 1 16,0-3-1-16,3 2 0 0,-9-39-3 31,18 72 0-15,-6 5 2-16,-3-11-2 16,-1-8 1-16,1-2 4 15,-3-9 1-15</inkml:trace>
  <inkml:trace contextRef="#ctx0" brushRef="#br0" timeOffset="-194393.84">14968 13504 220 0,'0'14'82'0,"0"-9"-64"0</inkml:trace>
  <inkml:trace contextRef="#ctx0" brushRef="#br0" timeOffset="-194265.18">14995 13544 212 0,'0'-3'79'0,"6"6"-61"0</inkml:trace>
  <inkml:trace contextRef="#ctx0" brushRef="#br0" timeOffset="-192291.31">15111 13570 220 0,'33'3'82'0,"-12"-3"-64"0,20 0-2 0,-14 0-7 15,6 3-7-15,-3-1 1 0,5 1-2 16,-2 0 2-16,3 2-2 16,2 0-1-16,4-2 1 0,9-3-4 15,2 3 0-15,4-1 2 16,-4 1 2-16,1 0 0 15,-3-1-1-15,11 1 1 16,-5-1-1-16,17 1 0 16,-8 0 0-16,-1-3 0 15,-2 2 0-15,-4-2 0 16,4 0 2-16,8-2-1 16,6-1-1-16,-11 0-2 15,-1 3 1-15,1 0 1 16,-12 0 0-16,2 0-3 15,7 0 2-15,11-2 1 16,-12 2 2-16,-5 0-1 16,6 0-1-16,-13 2 1 15,1 1 1-15,2-3-1 16,-2 0-1-16,3 0 1 16,8-3 1-16,-8 1-3 0,-4 2 0 15,-11-3-1-15,0 3 0 16,-1 0 2-16,-8 0 2 15,6 3-1-15,-6-1 2 16,-4 4-2-16,-2-1-1 16,0-2-2-16,-6 2 1 15,3 0 1-15,-9-5 0 16,2 0 0-16,-2 0 0 16,3 3 0-16,3-3 0 15,0 0 0-15,-3 0 0 16,-3 3 0-16,6-3-3 15,2 5 2-15,-2-2 1 16,3-1 0-16,-3-2 0 16,3 5 2-1,-6-2-1-15,-3-6 2 0,2 6 0 16,-2-3 3-16,0-3-5 16,0-2-3-16,-6 3 1 15,3-1 0-15,3 0 1 16,-6 3 2-16,3 3-1 15,-3-6-1-15,0 3 1 0,0-2 1 16,3-1 1-16,3 0 1 16,-6-2-2-16,5 0 1 15,-2-1-2-15,3 1 2 16,-6 0-4-16,3 2-2 16,0 1 2-16,-6-1 0 15,0 0 1-15,0 1 2 16,-3-1-1-16,6 0-1 15,-6 1-2-15,0 2 1 16,3-3 1-16,0 0 0 16,-3 1-3-16,0 2 0 15,0-3 2-15,0 0 2 16,6 1 4-16,-6-4 2 16,0 1-1-16,0-5-1 15,0-1-3-15,0-2-2 0,0-3 1 16,0-3-1-16,0-2 0 15,0 0 0-15,0 0 0 16,0-3 2-16,0-2-1 16,3-1-1-16,-3-5 3 15,3 3 0-15,3 0-6 16,-6 0 0-16,0 3 1 16,0-3 1-16,0 2 1 15,0 3 0-15,-6 3 4 16,6 3 2-16,-3-1-7 15,0 1-4-15,3-1 7 16,0 1 3-16,0-1-2 16,0 0-2-16,6 1 0 15,0 2-1-15,-3-5-3 16,-3 2 2-16,0-4-4 16,0 1 5-16,6 12 2 15,-6-1 0-15,0-2 1 16,6-11-4-16,-6 3-2 15,0 0 2-15,0 2 2 16,0-2 0-16,3 0-1 16,-3 2-2-16,3-2 1 15,3 3 3-15,-6 2 1 16,0 0-6-16,0 5 0 0,-6 4 5 16,6-1 6-16,0 2-2 15,-3 4-1 1,3-1-2-16,-3 0 0 15,3 3-2-15,-6 0 2 0,3 0-2 16,0-2 2-16,0-1-4 16,-6 0 0-16,0 1 1 15,3 2 0-15,-6-3-3 16,0 3 0-16,0 0-1 16,0 0 3-16,-3 0-5 15,1 3 2-15,-10-1 2 16,9 1 3-16,-9-3-2 15,-3 0-2-15,-2-3 4 16,-4 3 1-16,3-2 2 0,-6-1 2 16,1-2-3-1,2 0-2-15,-6-1-3 0,3 4 1 16,7-1 1-16,-7 3 2 16,6-3-1-16,-9 3 2 15,7 0 0 1,-10 0 1-16,3-5 0 15,1 0 2-15,-4-1-5 0,6-1-1 16,7 1 0-16,-7-2 2 16,6 0-1-16,-6 6 2 15,7-1-4-15,-7 3 0 16,3-3-1-16,-6 3 0 16,7-2 2-16,-13 2 2 15,9-3-1-15,1 0-1 0,-1 1 1 16,6 2 1-16,-3-3-1 15,7 1 2-15,26 2 2 32,-45-6-7-17,6 4 0-15,0 2 0 16,1-6 3-16,-1 6 0 16,0-2-1-16,1 2 1 15,-1-6 1-15,-3 6 1 0,10 0-1 16,2 0-2-16,30 0 3 31,-63 6-9-15,10-1-1-16,2 0 4 15,-8 1 1-15,11-4 4 16,0 1 1-16,7-1-1 16,-4-2-2-16,12 6 3 0,33-6 0 31,-65 8-6-31,11-3-2 15,-5 3-1-15,-4-3 4 16,7 1-1-16,5-4 1 16,3 3 2-16,4-2 0 0,-4 0 2 15,6 2-1-15,4 3-1 16,-1-3 3-16,0 1 2 16,-2-6-4-16,-10 5-3 15,3-5 1-15,4 5 2 16,5-5-2-16,0 0-2 15,1 0 2-15,5 0 2 0,3 0 2 16,3 3 1 0,7-3-5-16,2 0 1 0,3 0 2 15,3 0 3-15</inkml:trace>
  <inkml:trace contextRef="#ctx0" brushRef="#br0" timeOffset="-191014.8">14956 12554 296 0,'0'-5'112'0,"0"8"-87"0,0-3-13 16,0 0-14-16,0 0-2 15,0 0 3-15,0 0 6 16,0 0 2-16,0 0 8 31,0 0-11-31,0 0-2 16,3 2-6-16,-3-2-2 16,0 0-2-16,0 6 0 15,0-1 5-15,0 0-3 0,0 1 1 16,0 2 3-16,0 2 1 15,-3 6-2-15,3 3 0 16,-9 4 2 0,6 1 0-16,0 11 1 0,-6 2 2 15,1 2-3-15,2-2 0 16,-3-2 1-16,3 4 0 16,-3-7 0-16,0 3 0 15,0-6 0-15,0 0 2 0,0-5-1 16,3 5-1-16,0 0-2 15,-3-3-1-15,9 1 2 16,-6 4 2-16,3 1 0 16,0-5-1-16,3-1-2 15,0-2 1-15,-9 0 1 16,9-3 2-16,-3-3-6 16,3 1-1-16,0-3 4 15,0-3 5-15,0 0 0 16,0-2 3-16,0-1-6 15,3-2-3-15,-3 0 1 16,0-2 0-16,0-1 3 16,0 0 3-16,0-5-2 15,0 0-2-15,0 0 0 16,0 0-1-16,9 3-3 16,-9 0 0-16,0 2 4 15,0 0 1-15,0 0 0 0,0 1-2 16,0-1 1-16,0 0-1 15,0-5 0-15,0 3 2 16,0-3-3-16,0 0 0 16,0 0 1-16,0 0 2 15,0 3-6-15,3 2 1 16,-3-5 1-16,3 5 3 16,3 0 2-16,-6 1 1 15,0-1-5-15,6 3 1 16,-6-3 0-16,3 1 0 15,3-1-3-15,-6 0 2 16,6 0 1 0,0-5 0-16,0 3 0 0,0-3 0 15,-6 0 0-15,0 0 0 16,3 3 2-16,0-1-3 16,6 1-2-16,-9-3 2 15,0 3 0-15,6 2 1 16,0 0 2-16,-3-2-3 15,0 0 0-15,3-1 1 16,-3 1 0-16,3 2 2 16,-1-2 1-16,7-1-1 15,-6 1-2-15,3 0 3 0,3-1 0 16,0 4-1-16,3-1-2 16,0 0-2-16,6 1 1 15,0-1-1 1,11 5 0-16,-5-4 4 15,12-4 1-15,-1 1-4 16,1-3 1-16,0 3 0 0,0-3 0 16,-7-3 2-16,1 0 1 15,0 3-1-15,0 0 1 16,-1-2-2-16,4-1-1 16,3-2 1-16,-1 2-1 15,1-2-3-15,0 5 2 16,-4-3 1-16,-2 3 0 0,-3 0 0 15,-3 0 0-15,-6 3 0 16,2-3 2-16,4 5-3 16,-6-5-2-16,3 0 4 15,-6 0 1-15,3 0 0 16,5 3 1-16,-5-6-2 16,9 3-1-16,-3 0 1 15,0 3-1-15,2-3 0 16,7 0 0-16,-12 0 0 15,3 2 0-15,-1 1-3 16,-8-3 2-16,3 0-6 16,-6 5 0-16,0-2-13 15,6 2-4-15,-6 6-20 16,2 2-10-16,4 6-40 16</inkml:trace>
  <inkml:trace contextRef="#ctx0" brushRef="#br0" timeOffset="-133981.08">7491 18132 36 0,'-9'-3'16'0,"9"6"-12"0,3-3-8 16,6 0-2-16,-9 0-9 15,0 3-1-15</inkml:trace>
  <inkml:trace contextRef="#ctx0" brushRef="#br0" timeOffset="-133876.75">7497 18132 44 0,'-3'3'19'0,"12"-11"-15"0,-9 13 10 15,0-5 4-15</inkml:trace>
  <inkml:trace contextRef="#ctx0" brushRef="#br0" timeOffset="-132374.69">7503 18135 148 0,'0'2'37'16,"0"-2"-4"-16,0 5-3 15,0-5-17-15,0 0-8 16,0 0-3-16,0 0 2 0,0 0 2 15,0 0 2-15,0 0 0 16,3 0 2-16,-3 0 1 16,-3 0-3-16,3 0 0 15,0 0-1-15,0 0 3 16,0 0-5-16,0 0-1 16,0 0-2-16,0 0 1 0,6 0-7 15,3 0 1-15,-9 3 1 16,6 0 1-16,3-1 1 15,3 4 0-15,0-4 0 16,-1 1 0-16,1 2-3 16,0 1 2-16,3-6 3 15,-3 2 1-15,3 1-4 16,0 5 1-16,0-3 0 16,0 0 0-16,2-5 0 15,-2 3 2-15,-3 0 1 16,6-1 1-16,3-2-2 15,-6 3-2-15,0-3 3 16,6 3 0-16,-7-1-1 16,4 1 1-16,3 2-2 0,-3-5-1 15,9 0 1-15,-3 0 1 16,-1 0 1-16,1 6 1 16,-6-6 4-16,3 0 5 15,-6 0-7-15,3 0-1 16,-3-6-10-16,2 6-4 15,-5 0 11-15,3-5 8 16,-3 2-5-16,3 3-2 16,-3-2 0-16,3 2 0 15,-3-3-1-15,3 3-2 16,-4 0-2-16,4 0 1 16,0 0 1-16,3 0 0 15,-3 0 2-15,-3 0 1 0,6 0-4 16,3 0 1-16,-4 0 0 15,7 5 2-15,0-5-3 16,3 6 0-16,0-6 3 16,-4 2 1-16,-2-2-4 15,3 0 1-15,0 0 0 16,0 0 2-16,-6-2-3 16,2 2 0-16,4 0 1 15,-3 2 2-15,3 1-3 16,0-3 0-16,2 3-1 15,-2-1-2-15,9 1 3 16,0-1 2-16,2 1 0 16,-8 0-1-16,3-1 1 15,-3 1 1-15,0-3-1 16,-1 0-1-16,1 5-2 16,-3-2-1-16,0-3 4 15,0 0 3-15,2 0-3 0,-2 0-3 16,3 3 1-16,0-3 0 15,3 0 1-15,5 2 0 16,-5-2-14-16,3 3-3 16,-3 0 20-16,-1-1 11 15,-2 1-6-15,3-3-4 16,-9 0 0-16,3 2 1 16,-1-2-2-16,1 0-2 15,3 0-5-15,-3 0 0 16,3 0 4-16,-1 0 2 15,7 3 0-15,0 0-2 16,3-3-2-16,-7 2 1 0,7-2 1 16,-6 0 0-1,0-2 0-15,2 2 2 16,-5 0-1-16,-3 0-1 0,3-3 3 16,-1 3 2-16,4 0-2 15,-3 0-2-15,6 0-3 16,-6 0-1-16,11 0-1 15,-5 0 3-15,3 3 4 16,-1-3 3-16,-5 0-7 16,3 0-1-16,-6 0 2 15,2 0 2-15,1 0-3 16,-3 0 1-16,3-3 0 0,3 3 2 16,-1 0-1-16,7 0 2 15,0 0-4-15,-1 3-2 16,1-3 2-16,3 0 2 15,-4 0-2-15,4 0 0 16,-3 0 1-16,0-3 0 16,2 0 0-16,4 3 0 15,-1 0 2-15,10 0 1 16,-3-2-1-16,-1 2-2 16,-2-5-2-16,-3 5 1 15,-1-6-1-15,-2 6 0 16,3 0 4-16,-1 0 1 0,10 0-4 15,2 6 1-15,4-6 0 16,-10 0 2-16,-5-6-1 16,0 6-1-16,-4 0-2 15,4 0-1-15,0 0 6 16,8 0 3-16,1 6-6 16,-1-4 1-16,-5-2-1 15,-6 3 0-15,-4-3-3 16,1 2 2-16,-3 1 3 15,3 0 1-15,-7-1-4 16,4 1-1-16,0 0 1 16,2 2 0-16,1 0 5 15,0 1 2-15,-1-4-2 16,1 4-3-16,-6-6-3 16,-6 2 1-16,5-2 1 15,-8 3 2-15</inkml:trace>
  <inkml:trace contextRef="#ctx0" brushRef="#br0" timeOffset="-132264.99">12798 18320 304 0,'21'2'115'0,"-9"-2"-89"0,6 3-8 0,-12 0-7 16,6-1-12-16,3 1 0 15,2 0 1-15,4-1 0 16</inkml:trace>
  <inkml:trace contextRef="#ctx0" brushRef="#br0" timeOffset="-131757.98">13126 18349 304 0,'3'0'115'0,"9"0"-89"0,-9 0-10 0,-3 0-9 0,0 0-7 15,0 0 0 1,0 0-3-16,0 0 0 0,0 0 2 16,0 0 0-16,0 0 3 0,0 0-3 15,0 0 0-15,0 0-1 16,0 0 0-16,0-3 2 15,0 3 2-15,0-2-3 16,0 2 0-16,0-3 1 16,0 3 2-16,0-3 1 15,-3-2 1-15,3 0-5 16,0-1-1-16,0-2 1 16,0 1 2-16,0-4-2 15,0 3-2-15,-9-3 2 16,6-2 0-16,3-3 5 15,0-2 2-15,0-3-5 0,0-3-2 16,0 0 2-16,-3 5 1 16,3-4-3-16,0 2-1 15,0-3 1-15,0 5 0 16,3 1 1-16,-3-4 0 16,0-1-5-16,0-1 1 15,3 0 2-15,-3 6 3 16,3-4-2-16,-3 1 0 15,6 0 1-15,-6 3 2 0,0-4-1 16,0-1 2-16,0-4-2 16,0 3-1-16,0 3 1 15,0 0-1-15,0 0-3 16,0 2 0-16,0 1 4 16,0 2 1-16</inkml:trace>
  <inkml:trace contextRef="#ctx0" brushRef="#br0" timeOffset="-130405.4">13141 17497 304 0,'0'-24'115'0,"0"14"-89"16,0-6-10-16,0 10-11 0,3-4-4 16,0-1 1-16,-3 1 0 15,0-4-2-15,5 4 1 16,-5-3-1-16,0 2 0 0,0-2 0 16,0 0 0-16,0-3 0 15,0 2 0-15,0 1 0 16,0 0 0-16,0 2 2 15,0 1-3-15,0-1 0 16,0 1 1-16,0 2 2 16,0 0-6-16,0-3 1 15,0 6 1-15,0-3 1 16,0 0 1-16,0 3 0 16,0 2 0-1,0 0 2-15,0 1-1 0,-5-1 2 16,5 0-4-16,0 3 0 15,0-2-1-15,0 2-2 16,0-3 3-16,0 1 2 16,0-1-7-16,0 0-1 15,0-2 2-15,0 0 2 16,0 2 0-16,0 0 1 16,0 1 4-16,0-1 1 0,0 3 1 15,-3 0 0-15,3 0-2 16,0 0-2-16,0 0 1 15,-3 0 1-15,3 0-1 16,0 0-1-16,0 0 1 16,-6 0 1-16,3 0-3 15,0 0 0-15,3 0 3 16,-3 0 1-16,-3 0-1 16,3 0-2-16,0 3-2 0,-3-3 1 15,3 0 3 1,0 0-1-1,-9 0-3-15,9-3 1 0,-9 3 1 16,6 0-3-16,-6 0-4 16,-6 0 3-1,3 0 4 1,-5 0-1-16,5 0 0 16,3-3 1-16,-3 1 2 15,3 2-1-15,-3-3-1 16,3 0 1-16,0 3 1 15,0-2-1-15,1-1 2 16,-1 1-7-16,3-1-1 0,-3 0 4 16,-6 1 5-16,3-1-4 15,0 0 0-15,0 1-2 16,0-1 0 0,-8-2 4-16,2 2 1 0,0 0-4 15,-3-2 1-15,-9 3 0 16,1-1 0-16,32 3 0 31,-54-5 0-15,6-1 0-16,7 4-3 15,2-1 2-15,3 0 1 16,7 1 2-16,-4 2-1 16,0-3 2-16,-6 3 0 0,1-3-1 15,-1 3-2-15,-6 0 1 16,13 0 1-16,-4-2-3 0,6-1 0 15,-3 0 1-15,4 1 2 16,29 2 1 15,-42-5 1-31,-6 2 0 16,10 0-5-16,-4 1-1 16,3-1 5 15,-26 0-2-31,14 1 2 15,4-1-3-15,8-2-1 16,6 5 5 15,-26-6-4-31,5 4-2 0,3-1 1 16,1 3 0 0,5 0-2-1,-17-3 0 16,-13 1 4-15,7-1 1-16,14 3 0 16,-5-2 1-16,2 2-4 15,7 2-2-15,-4 1 2 16,6-1 0-16,7-2 3 0,-4 0-3 16,6 0 0-16,1 0 1 15,5 0 2-15,-6 0-1 16,-2 3 2-16,-4 0-4 15,0-1 0-15,45-2 3 32,-74 0-1-1</inkml:trace>
  <inkml:trace contextRef="#ctx0" brushRef="#br0" timeOffset="-130138.2">9542 16994 316 0,'-30'-2'118'0,"21"4"-92"0,-18-2-7 0,19 0-10 0,-7 0-7 16,-12 3 1-16,3-3-1 31,-21-3-4-15,7 1 1-16,-1-1 3 31,-15 0-1-15,-5 3-1-16,8 0 1 15,1 3 1-15,2-3-1 16,-3 3-1-16,4-3 1 16,11 0-6-16,3 0 1 0</inkml:trace>
  <inkml:trace contextRef="#ctx0" brushRef="#br0" timeOffset="-130012.54">8619 16989 324 0,'-33'3'121'0,"16"-1"-95"0,-13 3-6 0,18 1-11 16,-15-4-7 15,-21-2-3-31,13 0 0 16</inkml:trace>
  <inkml:trace contextRef="#ctx0" brushRef="#br0" timeOffset="-129881.38">8179 16997 316 0,'-27'-3'121'0,"18"3"-95"0,-15 0-6 0,18 3-9 15,-9-3-10-15,-6 0-1 16,4 0 1-16,-7 0 1 16,-3 0-1-16,0 0-3 0,3 0 1 15,4 0-1-15,2-3 0 0,3 1 4 16,-6-1 1-16,3 0-1 16,0 1-2-16</inkml:trace>
  <inkml:trace contextRef="#ctx0" brushRef="#br0" timeOffset="-129658.44">7696 16968 324 0,'-20'0'121'0,"5"0"-95"0,3 0-11 16,9 0-12-16,-9 0-11 15,-3 5 0-15,-3-5 2 16,0 0 2-16,-2 5 2 16,2 1 1-16,-3-6 1 15,0 5 2-15,3-5-3 16,0 0-2-16,6 0 6 15,-3 3 0 1,1-3-3-16,2 5-6 16,-3-5-4-16,-3 5 7 15,12-5 6-15,-9 5-1 0,3-5-1 16</inkml:trace>
  <inkml:trace contextRef="#ctx0" brushRef="#br0" timeOffset="-126292.32">7277 17063 304 0,'-6'8'112'0,"6"-3"-87"0,0 3-7 0,0 0-9 0,0 3-9 16,-9 2 0-16,9 5-3 15,-6 6 2-15,6 5 1 16,0-2-3-16,0 2 0 0,0-3-1 15,0 1 3-15,0-1 0 16,0 1 3-16,-6-3-3 16,6-1-2-1,0-4 4-15,0 2 1 0,0-2 0 16,0-1 1-16,0 1-7 16,0-1 1-16,0 1 1 15,0-1 3-15,-3 3-2 16,3 3 0-16,0 8 1 15,3-6 0-15,-3 6-3 0,6-5 0 16,-6-4-1-16,0-1 3 16,0-4 0-16,3-2 1 15,0 2 0-15,-3-4 0 16,3-1 0-16,-3-2 2 16,6-1-3-16,-6 3 0 15,3 1-1-15,0-4-2 16,3 1 3-16,-6 2 0 15,3-2-2-15,0-1 2 16,3 3 3-16,-6-2 3 16,3 2-2-16,-3 0-2 15,3 1-5-15,0 1 0 16,2 1 0-16,-5-2 2 16,0 1-8-16,3-4-1 15,-3 0 6-15,3-1 13 16,-3 1 5-16,6 5-6 15,-6-8-1-15,0 2-6 16,3 3-1-16,-3-2-10 16,3 5 3-1,3 2 11-15,-3-7-2 16,-3 2 3-16,0-2-9 16,0-3-4-16,0 2 11 15,0-4 8-15,0-1-16 16,3 0-5-16,-3-5 16 15,0 8 7-15,3-3-7 16,3-2-2-16,-6 0-11 16,0 2-3-16,3 0 15 15,0 1 6-15,3-1-15 0,-6-5-6 16,3 3 14-16,9-1 6 16,-12 3-1-16,6-2-2 15,6 5-3 1,6 0-3-16,-3 0 1 15,5 0-6-15,10 0 1 16,-9 0 4-16,6-3 2 16,3 0 0-16,-4 1-2 15,-5-1-2-15,3 0 1 16,0 0 1-16,0-2 2 16,-1 0-10-16,4 2-4 0,0-2 12 15,0-1 7 1,0 1-6-16,2 0 1 15,7-1-7-15,0 1-1 0,-9 0 7 16,2-1 4-16,7 1-9 16,-12 0-2-16,3-3 7 15,-6 2 4-15,2-2-2 16,1 0-2-16,-3 0 0 16,6 0 1-16,-9 0-1 15,5 0-1-15,1 0-2 16,3 0 1-16,-3 0-1 15,6-2-2-15,5-1 5 16,-2 0 3-16,0 1-8 16,6-1-2-16,-10 0 9 0,7 1 5 15,-6-1-3-15,3 0-3 16,-1 1-1-16,4-1-1 16,6 0-3-16,5 1 2 15,7-1-6-15,-4 0 0 16,-8 1 7-16,6-1 7 15,-4 1-10-15,4-1-2 16,3 3 8-16,-1 0 5 16,10 0-8-16,-1 0-2 15,-2 0 1-15,2-3 2 16,-5 3 2-16,3 0 1 16,2 0-9-16,15 0-4 15,-8-2 11-15,-7 2 5 0,1 0-5 16,3 0-2-1,-10 2-4-15,10 4 3 0,-4-4 0 16,4 3 3-16,-1 1-6 16,-5-1 1-16,-1 0 5 15,1 1 4-15,5-4-3 16,-8 4 0-16,-4-4-3 16,13 1-1-16,-6 0 1 15,2 2 2-15,-5-3-3 16,-4 1 0-16,4 2-1 15,-4-2 0-15,1-3 2 16,15 3 2-16,-1-3-3 16,-5 2-2-16,-4-2 2 15,-2 3 0-15,-10-3-2 16,4 3 0-16,6-3 8 16,8 0 4-16,12 0-2 0,-2 0 1 15,-7 5-1-15,-2-5 1 16,-4 0-9-16,-5 0-4 15,3-5-2-15,14 5 1 16,-17-8 2-16,2 8 2 16,-5 0-1-16,-4-3 1 15,-2 3 2-15,6 0 2 16,-4-3-3-16,-2 3 0 16,5-2 3-16,1 2 1 15,-3-3-1-15,-10 3 1 16,1 0-4-16,0 3 0 0,-12-1 3 15,-1 4 1 1,-2-4-1-16,-3 4-2 16,0-1 1-16,-6-2-1 0,-3-1 0 15,3 1 2 1,-1 0-3-16,-5-1 0 0,3 1 1 16,0-3 2-16,-6 2-1 15,6-2-1-15,3 3-2 16,-9-3 1-16,6 0 3 15,-6 0 3-15,6-3-7 16,-3 3-3-16,5-2 5 16,-8-1 4-16,0 1-7 0,9-1 1 15,9-2 0-15,-12-1 3 16,3 4-2-16,0-1-2 16,0-2-7-16,-1 2-2 15,-2 0 7 1,-3-2 4-16,3 2-5 0,0-2-1 15,-9-3-3-15,0 3-1 16,-3 5 6 15,12-13 2-31,-9-1 3 16,3 4 2-16,-6 2 1 16,6 0-1-16,-6 0 1 15,6 3-2-15,-6-3 2 0,0 0 0 16,0 0 10-16,-6-3 6 0,0-2-17 15,6-5-5-15,-9-6-1 16,6-11-1-16,-12 1 0 16,3-6 1-16,0 3 0 15,-3 8 0-15,9 0 3 16,3 0 2-16,-5 3 0 16,2-1-1-16,3 1 1 15,-3-1 1-15,0-5-1 16,6-7 2-16,0 2-4 15,0-8-2-15,0 8 2 16,0 2 0-16,-6 4 3 16,6 1 1-16,0 7 1 15,6 1 2-15,0 4-1 16,-6 2 2-16,6 0-4 16,-3 3 0-16,3 2-1 15,-1 1-2-15,-5-1-4 0,0 1-2 16,6-1 0-16,0-2 2 15,-3 0 8-15,6 2 7 16,-3-2-14-16,3 0-7 16,-6 2 2-16,6-2 4 15,-9-1 5 1,3 4 0-16,-3 2 2 16,0 3 0-16,0-1 1 15,0 4 0-15,0-1 2 16,0 0-3-16,-3 1 0 15,-3-3-6-15,0-1-2 0,0-7-3 16,-3-3 2 0,-3 3 2-16,0-3 2 0,-8 3-4 15,2-3 0 1,-3 0-6-16,3 0 0 0,-6 3-3 16,6 2 2-16,-5 3 5 15,-4 0 2-15,3 1 4 16,-3-1 1-16,-6 0 3 15,1 0 1-15,-7-3 1 16,-15 3 0-16,-2 0-5 16,2 0-1-16,4 3 1 15,-4 0 0-15,1-1-2 0,-10 4 0 16,-14 2-1-16,5 0 3 16,-2 2 2-16,11 1 2 15,63-3 25 16,-122 3-15-31,21-1-6 16,15-2-4-16,14 3-1 16,10-3-1-16,2-3 2 15,4 1-2-15,-4 2-3 0,1-6-1 16,-7 4 2-16,7-1 2 16,8 3-2-16,6-5 0 15,1 0 1-15,2 2 2 16,3-2-3-16,1-3 0 15,-1 2 1-15,0 1 0 0,-5 0 2 16,-4 0 3-16,6 2-4 16,-2-8-1-16,-1 3 0 15,3 0 2-15,4 0-6 16,-1 1-1-16,0 1 2 16,1 1 1-16,-1 0 2 15,-9-1 0-15,7 4 0 16,-10-1 0-16,9-2 0 15,4 2 0-15,2 1 2 16,0-1 1-16,3-2-1 16,-2 5 1-16,5 0-4 15,-6 2 0-15,-2-2 3 16,-4 3 3-16,3-3-2 16,1 0-2-16,-1 0 0 15,6 0 1-15,3-3-3 0,4 3 0 16,2 0 1-1,0 0 0-15,6 0 2 0,-3 0 1 16,3 0-1-16,-3 0 1 16,4 0-4-16,2 3-2 15,-9-3 4-15,3 0 1 16,3 3 0-16,3-1-2 16,-8-2-2-16,2 3-1 15,3-1 4-15,-9 1 1 16,6-3-3-16,3 5 1 15,-2-2 0-15,2 0 0 16,-6-1-3-16,6 1 0 16,-6-3 2-16,0 3 2 15,9-3 0-15,-5 0 2 0,5 0 0 16,0 0 1 0,0 0-2-16,3 2-2 0,-9 1 9 15,6 0 4-15,1-1-22 16,-1 1-10-16,15-3-35 31,-27 5-42-15,0 0-18-16,-21 1 51 15,7-12 27-15</inkml:trace>
  <inkml:trace contextRef="#ctx0" brushRef="#br0" timeOffset="158343.03">18001 16825 16 0,'3'-11'8'0,"-18"9"-6"0,24 12 17 15,-9-4 7-15,0-6 4 16,0-3 4-16,0 6-9 16,0 2-6-16,-9-5-10 15,9 0-4-15,9-3-8 16,-9 1 0-16,0-1 3 16,3 3 4-16,-3-3 3 0,0 3 3 15,0 0-5-15,-3 0-1 16,6-2-4-16,0-1-1 15,6 0 1-15,-6-2 0 0,6-3 2 16,-3-3-3-16,6 1 0 16,0-3-1-16,-3-1 0 15,0-1 2-15,3-4 2 16,-3 1-3 0,2-4 0-16,-5 1 1 0,3 3 2 15,0-4-1-15,3 1-1 16,-6 3 1-16,3-1-1 15,3 3 0-15,-9 1 0 16,6 1 0-16,-6 4 2 0,3 2-3 16,0 2-2-16,-3 4 4 15,0-1 1-15,-3 3 8 16,0 0 4-16,0 0 1 16,0 0 1-16,0 0-6 15,0 5-2-15,0 3-6 16,6 3-4-16,-6 2 5 15,3 3 3-15,0 3-3 16,0 2-2-16,-3 5 4 16,0 3 1-16,0 3 2 15,0 5 0-15,0 5-2 16,-3 1 1-16,-3 2-2 16,6 0 2-16,0-6-4 15,-9-4 0-15,9-3-3 16,-9-6-1-16,9-5 1 15,-6-5 2-15,6-3-3 16,0-2 0-16,0-3-4 0,0-3 1 16,0-2-20-16,0-3-7 15,0 0-8-15,0-3-4 16</inkml:trace>
  <inkml:trace contextRef="#ctx0" brushRef="#br0" timeOffset="159351.84">18686 16515 56 0,'-6'-5'24'0,"6"0"-18"0,-3 5 9 0,0 0 3 16,3-3 3-16,-9 3 4 16,9 11-2-16,-3-3-2 0,3 0 0 15,-6-1 1-15,0 4-3 16,3 0-2-16,-6-1-9 16,6 1-3-16,-3 2-1 0,0-2 0 15,3 2 2-15,-3 0-3 16,4 0 0-16,-1 1-3 15,3-1-1-15,-6 0-1 16,6 0 0-16,0 0 0 16,0 9-2-16,6-1 3 15,-6 5 2-15,0-2 0 16,5 3-1-16,-5-4-2 16,6 1 1-16,-3-3 1 15,3-2 0-15,0-6 0 16,6 0 0-16,-9-2-3 15,9-3 2-15,-9-3-8 16,6-5-2-16,3-3 1 0,3-4 4 16,0-4 3-16,8-2 2 15,-11-3 1-15,9-3 0 16,-3-2-3-16,0 0 0 16,-3 2 4-16,-6 1 1 15,6-1 4-15,-6 1 1 16,-6-1-1-16,-3 1 1 15,0-1-2-15,-3 1 0 16,-6-1-3-16,3 3 1 16,-6 1-2-16,3-1-1 0,-3 2 9 15,0 4 4 1,6-1 0-16,-6 3 0 0,0 0-3 16,-3 0-1-16,6 3-3 15,1 0-1 1,-1 0-3-16,0-1-2 0,0 4-4 15,3-1 0-15,0 0-3 16,0 1 0-16,3-1-5 16,-3 0-3-16,3 1-20 15,0 2-10-15,3 0-36 16</inkml:trace>
  <inkml:trace contextRef="#ctx0" brushRef="#br0" timeOffset="160233.84">19171 16494 48 0,'0'-5'19'0,"0"-6"-15"0,0 9 4 16,0 2 2-16,0 0 18 15,0 0 12-15,-3 2-8 16,3 4-3-16,-3 4-13 15,-6 1-3-15,6-1-1 16,-6 4 2-16,6 1-7 16,-3 1 5-16,-3 0 1 0,9 3-4 15,-6-1-1-15,6 3-2 16,-5-2-1-16,5-1-6 16,0 6-1-16,0 5 1 15,0 0 0-15,0-2-2 16,5 2 0-16,-5-3 2 15,6-2 0-15,0 0 1 16,3-5 0-16,-3-1-5 0,12-2 1 16,-3-3-5-16,3-2-1 15,6-3 0-15,2-6 1 16,4-2 3-16,0-5 4 16,-3-3 1-16,0-2 3 15,-4-6 3-15,-5-3 2 16,3-5 1-16,-6-2 0 15,-3-1 0-15,-6 4 0 16,3 4 0-16,-9-2 0 16,0-3-2-16,0 6-1 15,-3-4-1-15,-3 9 2 16,0-3-1-16,0 3 2 16,0 0-2-16,6 2 2 15,-12 1-4-15,0 2 0 16,-3-3-1-16,3 3 1 15,-2 3-4-15,-7-6 0 0,6 3 1 16,0 1 2-16,0 4-3 16,6-2 0-16,-6-1 1 15,3-2 2-15,3 3-1 16,3 5 2-16,-5-5-2 16,2 5-1-16,3-6-2 15,-6 6 1-15,6 0-1 16,0 0-2-16,3 0-6 15,-6 0-2-15,6 0-4 0,-6 0-1 16,6 0-3-16,3 0-1 16,-6 6-8-1,3-6-2-15,0 0-34 16,3 5-19 0,-3-2 41-16</inkml:trace>
  <inkml:trace contextRef="#ctx0" brushRef="#br0" timeOffset="162320.99">19829 16552 20 0,'0'-5'8'0,"3"0"-6"0,-6-1 6 0,6 6 2 15,-6-5 19-15,3 3 8 16,-9-1 4-16,3 0-1 15,0 1-10-15,0 2-4 16,-3-3-15-16,3 3-4 16,-3 0-5-16,6 0 1 0,-9 0 4 15,1 3 1 1,2-1 1-16,3 4-1 16,0 1-4-16,-6-1-1 15,6 2 1-15,3 2 0 16,-3 1-5-16,0-1 1 15,-3 4-2-15,6-6 0 16,3 2 2-16,-3 1 2 0,-6-1-1 16,9 1-1-16,0 0-2 15,0-1 1-15,9 1-1 16,-6-1 0-16,-3 1 2 16,3-1 0-16,6 1-3 15,-9 2 0-15,12 0 4 16,-3 1 1-16,-3 4 0 15,6-2-2-15,0 0-2 16,-4 0 1-16,10-3 1 16,-6 0 2-16,-3-2-3 15,3 2 0-15,6-2-1 16,-9-3 0-16,3-3 2 16,0 0 2-16,-3 1-6 15,3-1 1-15,-7-3-1 16,4 1-1-16,0 0 4 15,-6-1 0-15,3 1-2 0,0 0 0 16,0-3 4-16,0 0 1 16,-6 0 0-16,3 0-2 15,-3 0-2-15,6 2 1 16,-6-2 3-16,6 0 1 16,-6 0-4-16,3 0 1 15,0 0-2 1,3 3 0-16,-6-3 0 0,6 0 0 0,0 0 2 15,-3-3 2-15,0 3-3 16,6-2 0-16,-6 2-1 16,6-3 0-1,-6 0 0-15,6 1 0 0,-7-1-5 16,4 0-3-16,0 1 12 16,0-1 5-1,0-2-2-15,0 0-3 0,3-1-4 16,-6-4-1-16,6 2-3 15,-6-3 1-15,6-5 3 16,3 0 1-16,-9 1-2 16,3-1 0-16,0 0 2 15,0 0 0-15,0 0 3 0,-6 0 3 16,0 0 2-16,0-2 1 16,-6-1-2-1,6 1 1-15,-6 2-4 0,6 0 0 16,-6 0-1-16,0 0 1 15,-3 3 0-15,3 0 3 16,-12 0-1-16,9 2 0 16,-9 0 1-16,3 3 3 15,4 1 0-15,-4 1 2 16,0 1-4-16,0 0-2 16,-3-1-2-16,0 4 0 15,0-1-2-15,-5 3-1 16,8 0-6-16,-9 0-4 15,3 3-5-15,3-1-4 16,3 4-16 0,-3-6-7-16,1 5-33 15</inkml:trace>
  <inkml:trace contextRef="#ctx0" brushRef="#br0" timeOffset="163343.2">20478 16743 108 0,'-3'0'44'0,"3"2"-35"0,0 1 7 16,0-3 0-16,0 0 2 16,0 0 3-16,0 0 0 15,0 0 2-15,0 0-13 16,3 5-1-16,-3-5 1 0,9 3-6 0,-6-3 0 16,3 0-7-16,0 0 0 15,6 0-1-15,-12-13 2 16,5 0-1-16,4 2 1 15,-3-2 0-15,3 0 0 16,6-3 2-16,-3 0 0 16,0 0 0-16,3-3 0 15,0 4-3-15,3-4 2 16,-9 6 1-16,2 0 0 16,1 2 2-16,0 3 3 15,-3 0-2-15,-3 3 0 16,3 0-1-16,0 2 1 15,-9 3-2-15,3-3-1 16,-3 3 3-16,0 0 0 0,0 0 3 16,0 0 1-16,0 0-1 15,0 0-1-15,0 6-1 16,0-6 2-16,0 5-3 16,3-3-2-16,0 1 0 15,3 2 1-15,-6 3 1 16,0 3 3-16,3 2-3 15,-3 6 0-15,0 2 3 16,0 5 3-16,-3 6 0 16,-3 5 2-16,0 3 0 15,3-3 3-15,-9-3-3 16,3-2-1-16,6-3-6 16,-6-5-1-16,6-6-3 15,0-2-1-15,-3-5-1 0,3-1 0 16,0-2 0-1,3-2 0-15,0-1-7 0,0 0-2 16,-6-2-18-16,6 0-7 16,6-1-23-16,-6 1-10 15,12-3-14 1</inkml:trace>
  <inkml:trace contextRef="#ctx0" brushRef="#br0" timeOffset="164230.01">21151 16513 108 0,'-12'0'41'0,"21"0"-32"0,-18-3 11 15,6 3 4-15,-3 3 0 16,0-1 1-16,-3 1-6 16,6 0 1-16,-12 2-11 15,6 0 6-15,0 3 4 0,3 0-4 0,-6 3 0 16,3-1-7-16,3 1-3 15,-3-1-5-15,3 4-2 16,0-1-2-16,1 0 3 16,-1 0-2-16,3 1 1 15,0 1 2-15,3-1 2 16,-6 2-3-16,3 2 0 16,0 3-1-16,3 0-2 15,0 3 3-15,0-3 2 16,0 1 0-16,3-4-1 15,0 3-2-15,3-5 1 16,-3-3-1-16,6 1 0 16,-6-4-3-16,8 3-1 0,7-2 0 15,3 0 2-15,3-1-5 16,-3-2-1-16,3 0 0 16,-1-3 4-16,1 1-2 15,0-4 3-15,-9-4 5 16,3-1 4-16,3-2-6 15,-7-3 0-15,1 0 2 16,0-3 4-16,-3 1-3 16,0-4-3-16,3 1 1 15,-6-3 0-15,3-2 1 16,-6-6 0-16,0 3 2 16,0 0 3-16,0 2-2 15,-3 1-2-15,0-1 4 16,-3 0 1-16,0 4 0 15,0 1 1-15,0-1 2 16,0-1 2-16,-3 2-3 0,0 1 0 16,3 0-5-16,-6 2-2 15,0 1 2-15,0-1 0 16,0-2 3-16,3 2 1 16,-9 1-1-16,3-1 1 15,6 1 0-15,-9 2 1 16,-3 0-9-16,3 0-1 15,0 3-5-15,-2-1 2 16,-10 1-4-16,3 2 1 0,3 1-5 16,-3 2 1-16,0 0-18 15,9 0-8 1,-2 0-49-16</inkml:trace>
  <inkml:trace contextRef="#ctx0" brushRef="#br0" timeOffset="173234.81">21802 16555 36 0,'0'3'16'0,"-3"-9"-12"0,6 12 1 16,-3-9-1-16,0 3 15 15,0 0 10-15,0 0 46 32,0 0-26-17,0 0-9-15,0 0 4 31,-3 3-21-31,0-1-5 16,-6 1-7-16,7 2 0 16,-7 1-4-16,6 1-2 15,-6 1-2 1,3 3-3-16,0-3 3 0,15 0 0 16,0 0-4-16,-6 2-1 15,-3 1 1-15,0 2 0 16,0 0 1-16,0 1 0 15,0-1-3-15,0 0 2 16,0 3 5-16,0 0 5 16,3 2-12-16,0-4-2 15,3 4-3 1,-6 3 5-16,2-2 1 16,1-1-1-16,3 1 2 0,-6-3 1 15,3 0 2-15,0-3-3 16,3-3 0-16,-3 1-1 15,0-3-2-15,6 3-4 16,-6-4 0-16,6-1-3 16,0 4 2-16,0-2 0 15,3-2 3-15,0-1-1 16,0 3 2-16,0-6 1 16,2 1 2-16,-2 0-1 15,6-3 1-15,6 0 0 16,6 0-2-16,3 0-2 15,-4 0-1-15,-2-3-5 16,0 0 0-16,-3 1 8 16,-3-6 5-16,-7 3-3 15,-2 2 0-15,0-5 5 0,3 0 5 16,-9-3-2-16,0-2-1 16,6-3-2-16,-9-5 0 15,3-3 0-15,0-2 3 16,0 2-1-16,0 0 2 15,-6 6-6-15,3-3-3 16,0-1 3-16,-3 1 1 16,6-3-3-16,-6 6 1 15,0-1-2-15,0 4-2 16,-6-1 5-16,3 0 1 16,0 3 4-16,-6-1 1 15,6 1-1-15,-6 0 1 16,3 0-2-16,-3 2 0 15,0 3-3-15,3 0-2 16,-9 0 3-16,-6 0 0 0,-2 3 1 16,2 0 0-16,-12 2 0 15,9-2 2-15,3-1-3 16,-2 1 0-16,2 0-1 16,3 2-2-16,3 1 1 15,-3 2-1-15,3 0-5 16,0 2 1-16,0 1-3 15,1 2 2-15,2 0 1 16,-3 3-1-16,3 0 4 16,0-2 0-16,0-1-4 15,3 0-1-15,3 1-19 16,0-1-7-16,0-3-51 16</inkml:trace>
  <inkml:trace contextRef="#ctx0" brushRef="#br0" timeOffset="174498.39">21853 15928 148 0,'-3'0'57'0,"-3"0"-44"0,6 3-4 16,0-3-4-16,0 0-5 15,0 0 2-15,6 5-1 16,-6 0-1-16,3 3 1 16,-3 0 1-16,0 3 1 0,0 2-1 15,0 5-2-15,-3 11 3 16,-3 9 0-16,0 4 1 15,6-16 2-15,0-2-8 16,0-5 0-16,0-1 4 16,0-5 4-16,0-2-3 15,0-6-2-15,0-2-9 16,0-3-5-16,0-3 4 16,0-2 3-16,0-3-1 15,0-5 2-15,6 0 3 16,-6-6 3-16,6 1-2 0,-6-6-2 15,3 0-1-15,6-5 3 16,-6 0 0-16,6-3 1 16,0 3-3-16,-3 5 2 15,6 0 1-15,-9 6 0 16,6 2-3-16,-7 3 2 16,1 2-1-16,6 3 0 15,-6 3 4-15,6-1 1 16,3 4-1-16,-3-1-2 0,9 1-2 15,-3 2 1-15,3 0 1 16,3 2 0-16,2 3-3 16,-2 1 2-1,0 2 1-15,-6 0 2 0,-3 2 1 16,3 3 3-16,-6 6-3 16,3-3 0-16,-9 2 3 15,-3-2 1-15,0 0-1 16,-3 0 1-16,3 0-2 15,-12 0 0-15,0-3 1 16,-12 3 3-16,0 0-4 16,6 2-1-16,-9 1-2 15,1-1 1-15,5 3 0 16,3-5 1-16,0 3-2 0,3-3-2 16,0 0 3-16,0-6 2 15,13-2 4-15,-10 0 2 16,12-8-1 15,-12 3-8-31,-3-1-1 16,6-2-3-16,6 3-2 15,-6-3-4-15,6 0-2 16,-3 0 5-16,0 0-15 0,6 0-4 16,-3 0-41-1</inkml:trace>
  <inkml:trace contextRef="#ctx0" brushRef="#br0" timeOffset="180786.34">22859 16550 36 0,'0'-3'16'0,"6"3"-12"0,-6 0-2 16,0 0 2-16,0 0-5 16,0 0 0-16,0 0 3 15,0 0 3-15,0 0 4 16,0 0 2-16,0 0-1 15,0 0-1-15,0 0 3 16,0 0 5-16,0 0 4 16,0-3 11-1,-6 9-7-15,-6-4-8 16,3 1-6-16,6-3-4 0,-6 0-2 16,3 0-3-1,0 0 3-15,0 0 1 0,1-3 2 16,-1 3 0-16,3 0 2 15,-6 0 4-15,6 0-4 0,-9 3 2 16,3 0-5-16,3 2 1 16,-6 3-3-16,3 0 0 15,0 0-1-15,0 0 2 16,0 0-3-16,0 0 0 16,3-1-3-16,0 1-1 15,0 6-1-15,3-1 0 16,3 0 2-16,-5 0 2 0,2 9-3 15,0-4-2-15,3 1 2 16,-6-1 0-16,6 6 1 16,0-3 0-16,0-2-3 15,0-1 2-15,6 1-1 16,-6 2 0-16,3-3 2 16,0-2 0-16,5 0 0 15,-2-3 0-15,0 1 0 16,0-1 0-16,0 0-3 15,0-2 0-15</inkml:trace>
  <inkml:trace contextRef="#ctx0" brushRef="#br0" timeOffset="181013.24">22761 17052 212 0,'12'6'79'0,"-3"-4"-61"0,6-2-10 16,-4 0-6-16,1 0-9 16,3-2 2-16,0-1 1 0,9-2 2 15,0-1 1-15,3 1 1 0,-7-3 2 16,4-2-1-16,-3-1-1 15,-3-5-2-15,3-2 1 16,-3-6-4-16,-4-5 1 16,-2 0 2-16,-3-6 3 15,3 6-5-15,0 3 1 16,-9 2 1-16,0 0 1 16,-3 3 1-16,0 2 2 15,-3 1 5-15,0 2 4 16</inkml:trace>
  <inkml:trace contextRef="#ctx0" brushRef="#br0" timeOffset="181167.87">22951 16563 216 0,'-26'-8'82'0,"14"8"-64"0,-3 0-2 15,9 0-5-15,0 0-8 16,0 0-2-16,0 0-3 16,-3-3-1-16,3 3 2 15,0-2-20-15,0-1-6 0,0 3-46 16,0-3-33-1,3-2 40-15</inkml:trace>
  <inkml:trace contextRef="#ctx0" brushRef="#br0" timeOffset="182590.4">22639 15960 160 0,'0'2'63'0,"0"-10"-49"0,-6 3 3 0,6 5-3 16,0 0-9-16,0 0-3 15,0 0 1-15,6 8 0 16,-3-5-1-16,0 2-2 0,3-2 1 16,-6 2 1-16,0 0 3 15,3 6-2-15,-3-3 0 16,3 5-1-16,6-2-2 16,-9 2-4-16,0 0 0 15,6 0 4-15,-1 0 2 16,-2 1 0-16,3-1-2 15,-6 0 1-15,9-2-1 16,-9-3 0-16,9 5 2 16,-9-3-3-16,3-4 0 15,0 4 1-15,-3-4 0 16,0-6 2-16,0 0 1 0,0 0-1 16,0 0-2-16,6 0 5 15,-6-3 1-15,0 3-2 31,6-13-3-15,3 5 0-16,-3-5-1 16,0-1 0-16,6-4 0 15,-9 2 0-15,9 0 0 16,-9 0 2-16,6-2 1 0,3 2-1 16,-9-3-2-1,8 3 1-15,-8 1-1 16,6 4 2-16,-6 3-1 15,0 3-1-15,3 2 1 16,-3 0 1-16,-3-2-1 0,0 3-1 16,0 2 1-16,0 0-1 15,0 0 0-15,3 10 0 16,0-2 2 0,3 3-1-16,0-1-1 15,0 3 1-15,0-2-1 16,3 0 0-16,-3 2 2 15,0-3-3-15,6 4 0 16,-6-4 1-16,3 1 2 16,3-3-1-16,-1 0 2 0,-8 0-4 15,9-3-2-15,-9 0 4 16,6-2 3 0,-6-1-6-16,6 1-3 15,-6-3 3-15,3 3 2 0,0-3 1 16,0 0 2-16,3 0-4 15,0 0 0-15,-3-3 1 16,3 0 0-16,-3 1 2 16,3-6 1-16,3 0 1 15,-1-3 0-15,1-2 2 16,-6 0 1-16,6 0-1 16,-3-3-1-16,-3 0-3 15,3 0 1-15,-3-5 2 16,0 2 4-16,-3-4-6 0,6 1-4 15,-6 4 0-15,6 2 0 16,-3 3 1-16,-6 2 0 16,9 3 4-16,-9 0 5 15,0 3-10-15,0 2-3 16,0 1-1-16,0-1 3 16,0 0-1-16,0 3 1 15,0-2 2-15,0 2 2 16,0 0-1-16,0 0-1 15,0 0-4-15,0 0 0 16,0 0-9-16,-9 0-4 16,9 0-22-16,0 2-10 15,0 4-38 1</inkml:trace>
  <inkml:trace contextRef="#ctx0" brushRef="#br0" timeOffset="185650.55">18168 17148 28 0,'0'5'13'0,"0"-2"-10"0,0 2-3 16,0-5-2 0,3 10 1-1,-3-4-2-15,3-1-1 16,3 3 3-16,-3 3 0 16,-3-6 3-16,0 8 1 15,0-2 3-15,3 2-1 16,0-3 0-16,3 1-6 15,-3 2 1-15,0-5-2 16,3 3 0-16,-3-1 2 16,3-10 0-16,3 3 0 15,-1-3 2-15,4-8-3 16,6-2 0-16,3-4 1 16,9-2 0-16,6 3-3 0,2 0 0 15,1 2-1-15,-9 6 3 16,-3-3 0-16,-4 3 3 15,-5 2-1-15,3 3 2 16,-6 0 7-16,6 6 3 16,-6-4-2-16,0 6-1 15,2-3-9-15,1 3 0 16,3 3-1-16,3-6 0 16,3-5-3-16,5-5 2 15,13-6 5-15,3-2 2 16,-10-5 0-16,1-6 1 15,0 5-9-15,-6 3 0 16,-1 3 0-16,-8 8 1 16,3 0 3-16,0 10 1 15,-1 0 5-15,10 8 3 0,-9 1-2 16,3-1 2-16,5-3-6 16,-8-2-3-16,3 0-1 15,-3-5-1-15,0-3 0 16,-1-3 2-16,4-2-3 15,-3-3 0-15,-6 3-1 16,3-1 0-16,-1 1 4 16,4 3 1-16,0 2-4 15,0 5-1-15,0 0 1 16,-4 3 0-16,4-3 1 0,0 1 2 16,6-4-3-16,-1-2 0 15,1 0 1-15,0-5 0 16,0-3 0-16,-7-3 0 15,4 4-3-15,3-1 0 16,-6 0 2-16,2 2 2 16,4 4 0-16,-3-1-1 15,0 3 1-15,2 0 1 16,7 0-1-16,-12 0 2 16,0 0-4-16,0-3-2 15,-4 3 6-15,1-2 3 0,-6 2-8 16,6 0 0-1</inkml:trace>
  <inkml:trace contextRef="#ctx0" brushRef="#br0" timeOffset="186835.91">20606 17346 148 0,'-24'5'55'0,"24"-5"-43"0,0 0-3 16,0 0-5-16,0 0-13 15,9-2-4-15,-3-1 4 16,3-2 5-16,-3-3 3 0,0-5 1 16,9 2 0-1,2 0 0-15,4 1-7 16,-6 2 0-16,6 5-2 0,-6 1 1 15,3 7 7 1,-3 0 2-16,2 6 1 0,-2 2-2 16,-3-2-2-16,3-1 1 15,0 1 1-15,-3-3 0 16,3-3 0-16,-3 0 0 16,-3-2 0-16,6-6 0 15,-1 1-3-15,7-4 0 16,0-4 4-16,6-14 3 15,18 0-17-15,11-2-5 0,-2 2-1 16,-4 3 3-16,-2 8-6 16,-9 7-3-16,2 6 31 15,-2 6 16-15,-3 7 30 16,-10 5 13-16,-2 1-23 16,-3-1-10-16,0-4-24 15,3-4-7-15,9-2-2 16,2-8-5-16,1-3 0 0,3-5-4 15,-1-5 1-15,-38 13-35 32,69-13 27-17,-4 2 9-15,1 6 8 16,-7 5 6-16,-8-3 3 16,-9 3 5-16,-1-2-4 15,-5-1 0-15,3 1-4 0,-10-1 1 16,7-2-4-16,-6-1-4 0,6 1-2 15,2 0 4-15,4-1 1 16,6 4-3-16,2-3-1 16,-11 5 3-16,0 5 1 15,-1 0 2 1,-8 3 0-16,0-3-2 16,3 6 1-16,-7-6 2 0,-2 0 2 15,3-5 1-15,0-5 0 16,-3 3 0-16,2-4 2 15,1 1-5-15,12 0-3 16,0-1-15-16,-1-4-4 16,1 2-37-1,-9-5-42-15,5-1 26 0</inkml:trace>
  <inkml:trace contextRef="#ctx0" brushRef="#br0" timeOffset="187993.2">19621 17632 132 0,'-27'-3'52'0,"21"3"-41"0,-9-8-2 15,9 8-3-15,6-13-5 0,0 2-1 16,-9 1 1-16,6 2 1 15,-3 3-1-15,0-1 10 0,0 4 8 16,0-1-4-16,-3 3 2 16,6 0-10-16,0 0-2 15,-488 0-3-15,970 0-2 16,-487 0 5-16,2 0 4 16,6 3-1-16,-9-1 1 15,6 4-3-15,-3 2-1 16,6 2-6-16,-3 3 1 15,0 6-2-15,3 2-2 16,0 6 3-16,3-1 0 16,0 0 1-16,3-2 0 15,6 0-3-15,-9 0 0 16,8-3-1-16,1 0 0 0,0 0 3 16,3 1 0-16,-3-4 1 15,0 1 0-15,-3-1-3 16,0-2 2-16,0 0 3 15,-3 0 1-15,3-3 3 16,-9 0 1 0,-3 0-3-16,-6-2-3 15,0-3 0-15,-3-3-6 16,3-2-1-16,-9-3 0 16,3 3 4-16,0-3-1 15,0 0 1-15,1-3 2 16,2 0 0-16,0-2-7 15,0-3 0-15,0 0 1 16,0 0 1-16,6-2 3 0,-6-1 1 16,6 0-2-1,3 1 2-15,3-1-1 0,3 1-2 16,6 2 0-16,3 0 0 16,3 0 0-16,0 0 3 15,6-3 0-15,-3-5 1 16,5-2-3-16,7-6 2 15,3-5 1-15,0-5 2 16,5-1 3-16,-5 3 2 0,6 1-8 16,-9 2-4-16,-4 5 3 15,-5 3 2-15,-3 2 7 16,-6 3 4-16,0 3 0 16,-3 0 1-16</inkml:trace>
  <inkml:trace contextRef="#ctx0" brushRef="#br0" timeOffset="188160.12">19829 17463 216 0,'-27'-11'82'0,"15"6"-64"0,-12-3-4 0,13 5-8 0,-1 0-2 16,-3 1 2-16,-3 2 0 15,6 0 1-15,0 2-4 16,-3 4-2-16,-3 2 0 0,18-8-48 31,-21 23 4-31,1 1-1 16,2-5-31-16,6-3-11 15</inkml:trace>
  <inkml:trace contextRef="#ctx0" brushRef="#br0" timeOffset="189239.4">21549 17566 180 0,'-17'-3'68'0,"11"6"-52"0,0-6 6 0,3 3 1 15,0 0-8 1,-9 0 0-16,0-3-5 0,0 1-1 16,-3-4-5-16,0 1-1 0,0 3 3 15,-3-1-3-15,1 3 0 16,2 3-6-16,0-1 0 15,-6 6-4-15,3 5 2 16,-6 3 1-16,12 3 2 16,-2-1-1-16,2 3 1 15,0-2 0-15,12-1-2 16,6 1-4-16,0 0-2 0,6-1 0 16,2-2 1-16,-2 0 6 15,6-3 3 1,3 3 1-16,3 0 2 15,-3 2-4-15,5 1 0 0,1-1-1 16,3 3 0-16,3-2-7 16,-1 0-2-1,-11-1 8-15,0-2 4 0,-6 0 4 16,-3-3 4-16,-3-2 5 16,-9-1 3-16,-12 1-3 15,0-3 2-15,-9-3-9 16,-6 0-4-16,4-2-5 15,-10-3-1-15,6 0-1 0,0-3 3 16,-5-2 2-16,8 0 2 16,3-1-1-16,-6 1 1 15,3 0-4 1,0-3 0-16,4 0 1 16,2 3 2-16,3-1-3 0,6 1 0 15,3-3-4-15,9 3 1 16,-3 5-16 15,24-16 9-31,3 0 5 16,2-5-3-16,7-3 2 15,3-5 3-15,-6-3 4 16,5-2 1-16,1-3-1 0,-3 5 3 16,-4 3-2-16,-5 3 2 0,-6 2 4 15,-3 3 4-15,-3 2 0 16,-3 3 1-16,-6 6 0 15,-6-4 0-15,-6 9-2 16,-12 0-1-16,0 2 1 16,-6 3 1-16,0 0-16 15,3 3-7-15,-2-1-16 16,-4 4-8-16,6-6-62 16</inkml:trace>
  <inkml:trace contextRef="#ctx0" brushRef="#br0" timeOffset="197149.97">10459 17425 12 0,'0'11'8'0,"0"-11"-6"0,-6 0 10 15,6 0 5-15,0 5 4 16,0-2 4-16,-3 0 0 16,3-1 0-16,0-2-8 15,0 0-2-15,0-2-12 16,0-1-1-16,0-2-2 15,3-3 0-15,3 0-3 16,-6 0 2-16,6 0 1 16,0 0 2-16,0 3-6 15,0-3 1-15,-1 5 1 16,4-2 3-16,3-6 0 16,-6 3 2-16,3-2-2 0,3-1 2 15,-6-5-2-15,0 0 2 16,6 3-7-16,-6 5 1 15,6 0-4-15,0 3 0 16,3 5-3-16,-1 3 1 16,7 2 3-16,-3 0 1 15,6 6 3-15,-3-1 1 16,-6 1 1-16,3-3 2 16,-4 0 1-16,-2-3 1 15,0-2-2-15,0-1 1 16,0 1-2-16,-3 0-1 0,6-1-2 15,-3 1-1 1,0 2-1-16,-3 1 3 16,2 2-2-16,-2-3-1 0,0 0 5 15,0-2 1 1,0-1 2-16,0-2 2 0,-3-2 1 16,3-1 3-16,-3-2-3 15,0-8 1-15,6 2-5 16,-6-2-2-16,3 5-7 15,3-5-1-15,0 5-2 16,-1 5 3-16,-5 0 2 16,3 1-1-16,3 2 4 0,-6 0 2 15,3-3 0-15,3 0 2 16,0 1-2-16,-6 2 2 16,3 0-7-16,3 0-1 15,0 2-5-15,8 6 1 16,1 0 3-16,3 3 3 15,-6 5 4 1,3-3 2-16,-6 0-4 0,-3 0 1 16,-1-2 6-16,4-3 4 15,-9 0-5-15,3-3-1 16,0-2 0-16,-6 0 2 16,3-1-3-16,0-2 0 15,-6 0-1-15,3 0 1 16,-3 0-46-16,3 3-21 0</inkml:trace>
  <inkml:trace contextRef="#ctx0" brushRef="#br0" timeOffset="198531.18">11114 17256 44 0,'-6'-3'16'0,"9"3"-12"0,-3 0-2 0,0 0 0 16,0 0 0-1,0 0 1-15,0 0-4 0,8 0 1 16,-2-2-2-16,0-1 0 15,9-2 0-15,-3-3 0 16,0 3 0-16,3-9 0 16,0 1 0-16,9-3-2 15,-6 0 5-15,2-7 1 16,4-1-3-16,3-5-1 16,0 0 3-16,6 0 1 15,5 5-3-15,13-8-1 16,-1 3-2-16,-2-3 3 15,-3 3-2-15,-7-3 1 16,-2 8 4-16,0 3 1 16,-9 0-4-16,-1 3 1 0,1 2 0 15,3 2 0-15,3 4 0 16,8-1 2-16,10 1 1 16,0-3 3-16,-10 2-3 15,-2 0-2-15,-3-2 15 16,-10 0 6-16,1 0-8 15,-3-1-3-15,-3 1-12 16,-3 3-1-16,0 2 0 16,2-6 3-16,-5 7 0 15,-3-1 2-15,3 2-9 16,0 1-1-16,0 0 10 0,-3 2 7 16,0 3-4-16,-3-5-3 15,3 5 0 1,-7 0 0-16,4-6-15 0,-6 4-6 15</inkml:trace>
  <inkml:trace contextRef="#ctx0" brushRef="#br0" timeOffset="198998.65">12277 16425 200 0,'-3'27'77'0,"3"-30"-60"0,0 11-5 15,0-8-6-15,3-3-17 16,3 3-5-16,-3-2-6 16,0-3 1-16,6-1 12 15,3 1 0-15,3-3 2 0,0 0 1 16,3 5 4-16,6-5-4 15,8 6 2-15,1 2 2 16,0-3 1-16,0 11 1 16,-1-3 0-16,-8 1-3 15,3 2 2-15,-12 2 1 16,0-4 2-16,0 1-3 16,-7 4 0-16,4 0 3 15,-9 2 1-15,0 3 7 16,-3 0 6-16,-3-1 5 0,0 1 2 15,-3 3-4-15,0-6-1 16,3 3-8-16,-5-3-4 16,-1-2-3-16,3-1-3 15,-3 4 1-15,6-9-1 16,0 0-18-16,-3-2-5 16,6 2-55-1</inkml:trace>
  <inkml:trace contextRef="#ctx0" brushRef="#br0" timeOffset="199762.4">13456 16190 156 0,'-3'-3'60'0,"6"6"-47"0,-3-3-3 16,3 8-12 0,3 2-8-16,12-4 3 15,3 7 2-15,-9 5 3 16,3 14-1-16,-4 3-1 0,1 2 3 0,-6 0 0 15,3 2 3-15,-9-4 1 16,0-1 3-16,0-2 1 16,-6 0-6-16,6-6-2 15,0-2 2-15,0-6 3 16,0-4-8-16,-3-6-4 16,3-3-12-1,-3-8-44-15,0-5-8 16</inkml:trace>
  <inkml:trace contextRef="#ctx0" brushRef="#br0" timeOffset="199988.8">13495 16187 76 0,'9'-8'30'0,"-3"6"-24"0,3 2-5 16,0 0-3-16,-4 0 4 15,7 0 4-15,0 0-10 16,3 2-2-16,0 1 1 15,6 2 2-15,-6 1 8 16,9 1 7-16,-7-1-15 16,7-4-5-16,3 1 4 15,6 0 3-15,-6-1 2 16,5 1-1-16,1-3-6 16,-12 3-4-16,0-1-5 15,-9 1-4-15</inkml:trace>
  <inkml:trace contextRef="#ctx0" brushRef="#br0" timeOffset="200143.37">13906 16235 27 0,'-9'8'-14'0</inkml:trace>
  <inkml:trace contextRef="#ctx0" brushRef="#br0" timeOffset="200338.9">13596 16457 156 0,'-9'0'60'0,"6"8"-47"0,0-8 4 0,3 0 1 16,0 0-9-1,3-3-4-15,0 1-4 16,3-1 0-16,3 0-4 0,0-4 0 16,3-1-1-16,3-3 3 0,6 3-5 15,-4-5 0 1,7 2 3-16,6 1 1 0,3 2 2 16,5 2 0-16,1 1 2 15,0 0 1-15,-12 2-1 16,-1-2 1-16,-8 0-4 15,3 2 0-15,-9 0-8 16,0-2-2-16,-6 0-36 16</inkml:trace>
  <inkml:trace contextRef="#ctx0" brushRef="#br0" timeOffset="200605.21">14167 16095 152 0,'-2'10'57'0,"2"-5"-44"0,0-2-4 0,0-3-2 16,0 0-13-16,0 0-3 15,2 0 0-15,7 0 0 16,-3-3 3-16,3 1 4 16,3-1-1-16,3 1 1 15,3-1 2-15,6 3 0 16,9 3 0-16,-7 2 0 0</inkml:trace>
  <inkml:trace contextRef="#ctx0" brushRef="#br0" timeOffset="201083.99">14468 16171 132 0,'6'16'52'15,"-6"-5"-41"-15,0 2 7 0,0-5 0 0,0 3-1 16,-9 2-1-16,0 5-6 16,-3 1-2-16,-9 2-4 15,-11 5 2-15,2-2 0 0,3-3 0 16,0 1 1-16,1 1-4 16,-1-7 0-16,9-2-1 15,3-4-2-15,3 1-2 16,6-6 1-16,-6 0-4 15,9 1 1-15,-3-6-7 0,6 0-3 16,9 2 8-16,3-4 2 16,0 2-1-1,15 0 1-15,3 2-3 0,5 1 0 16,-2 2-1 0,0 0 2-16,-6 3-1 0,-4 0 2 15,4 3 5-15,-12 2 2 16,0 0 0-16,-3 1 1 15,-3 1 11-15,-6 1 8 16,-3 0 2-16,-3 0 3 16,-3-3-2-16,0 1 0 0,-9 1-6 15,-6-1-1 1,-6-4-4-16,4 1-1 0,-4-1-5 16,3 1-3-16,3 0-2 15,0-6-3 1,6 0-4-16,1-2-2 0,2 2-11 15,0-2-1-15,3-1-7 16,3-2 1-16,0-2-31 16,3-1-14-16,3 0-13 15</inkml:trace>
  <inkml:trace contextRef="#ctx0" brushRef="#br0" timeOffset="202014.28">14126 16248 72 0,'-21'3'30'0,"15"-6"-24"0,6 3 6 15,-6 3 2-15,6-3 3 16,0-3 2-16,0 3-8 16,0 0-4-16,0-3 0 15,0 1 2-15,6-1-2 16,-6-2-2-16,6 0 0 16,3-3-1-16,3-3-2 15,0-2-4-15,-9 2-1 0,6 3-1 16,-3 0 0-16,5 0 3 15,1 3 0-15,6 0 1 16,0 2 2-16,0 1-3 16,3 2 0-16,6 0 1 15,-1 0 2-15,-8 0 1 16,3 2 1-16,3-2-5 16,-9 3 1-16,0-1-2 0,0 4 0 15,-4-1 2 1,-2-2 0-16,-3 2 2 15,3-2 5-15,-9 2 6 16,3-2 2-16,-3-3 3 16,0 5-6-16,0-5-2 15,0 0-8-15,0 5-1 16,0 0-1-16,0-2 2 0,0 2-3 16,0 1 0-16,0-1-1 15,0 0 0-15,-3 1 4 16,3-1 1-16,0 0-1 15,0 0-2-15,0 3-2 16,0-2 1-16,0-4-1 16,0 4-2-16,0-4 3 15,0-2 0-15,0 0 3 16,0 0 3-16,0 0-2 16,0 0-2-16,0 0-3 15,0 0 1-15,0 0 1 16,-6 0 2-16,3 0-3 15,3 3-2-15,-3 0-1 16,0-1 0-16,-3 6 0 16,0 0 3-16,-5 3 0 15,-4 2 1-15,3 5-3 0,-3-2 0 16,-6-3-3-16,6 3 1 16,0 0-24-16,3 0-8 15,0 0-27 1</inkml:trace>
  <inkml:trace contextRef="#ctx0" brushRef="#br0" timeOffset="203429.31">13659 16965 76 0,'-6'-8'30'0,"0"3"-24"0,0 0-3 0,6 2-2 0,-3 0-3 16,0 1 0-16,0-1 17 15,3 0 25 1,3 14-5-16,0-3-16 16,0 0-6-16,-3-3-7 15,0 0-1-15,0 1-3 16,0 2-2-16,0 0 1 0,0-1-4 16,-3 1 2-16,3 0 1 15,0 0 0-15,0 0-3 16,-3 0 0-16,6 0-1 15,0 3 3-15,3-1-2 16,-3 4 1-16,6-1 0 16,-4 0 0-16,4 0 0 15,3-2-2-15,0-1 3 16,3 1 0-16,-3-3 1 16,3-3 2-16,3-2-3 15,0-3 0-15,2-3 3 0,-2-2 3 16,3 0-2-16,0-3-2 15,-3-3 2-15,3 0 0 16,-9-2-1-16,-1 0-2 16,-8 0 5-16,0 0 1 15,3-1 11-15,-12 1 4 16,0 0-5-16,-5 0 1 16,2-1-6-16,-3 1-1 15,0 3-9-15,0-4 0 16,3 1-3-16,-3 3 0 0,0 2 6 15,-3-3 2-15,3 3 0 16,0 3 1-16,-2 0 2 16,5-1 5-16,-3 4-8 15,0 2-3-15,0 0-5 16,0 5 1-16,3 0-1 16,-3 0 0-16,0 3-3 15,3 0-1-15,6 0-8 16,-6-2-4-16,4-1-12 15,5 0-6-15,0 0-23 16</inkml:trace>
  <inkml:trace contextRef="#ctx0" brushRef="#br0" timeOffset="204211.41">14194 16936 116 0,'0'0'46'0,"3"0"-35"0,-6 3 3 0,3-3-1 15,0 0-8-15,0 0-1 16,0 0 2-16,0 0 3 0,0 0-4 15,0 2 6-15,0 4 2 0,-3-1-2 16,3 0 1-16,-3 3-3 16,-3 0 0-16,3-3-8 15,0 1 0-15,3-1-3 16,0 0-2-16,0 0 0 16,0 1 3-16,0 2 0 15,0 0 1-15,3 0 0 16,6 2 0-16,-3 1-3 15,3-1 2-15,-3 1 1 16,6 0 0-16,0-1 0 16,3 1 2-16,9-3-1 15,-3 0 2-15,-1-3-9 16,7-3-1-16,-3-2-1 16,0-2 0-16,0-1 2 15,-10 1 4-15,1-1 3 0,0 0 2 16,3-2-4-16,-9 0-1 15,0-1 1-15,0 1 2 16,-3-3 6-16,3 3 4 16,-9 0 2-16,0-3 5 15,0-3-4-15,0 0 2 16,-3-2-9-16,-3 3-4 16,3-4 0-16,-6 4 2 15,3-1 2-15,-3-2 1 16,-3 8 0-16,-3-3 2 15,-3-3-3-15,-2 6 1 16,2 0-5-16,0-1-2 16,0 1-5-16,3 0 0 15,-6 2 2-15,6 0 3 0,0 6 0 16,1-3-1 0,2 3 1-16,-9-1-1 0,6 1 0 15,0 0 2-15,3-1-3 16,0 4 0-16,6-1-8 15,-6-2-2-15,6 2-12 16,1 0-3-16,5 0-10 16,-6 1-5-16,6-1-11 15</inkml:trace>
  <inkml:trace contextRef="#ctx0" brushRef="#br0" timeOffset="205110.69">14647 16912 148 0,'0'3'57'0,"3"-3"-44"0,-3 0 5 0,0 0-1 0,6 0-2 16,-6-3 4-16,0 3-13 15,0 0-4-15,0 0-1 16,0 0-4-16,3 3 0 0,0 7-1 16,0 1 3-16,3 2 2 15,-3 3 4-15,-1 3 2 16,4 4 1-16,-3 1-2 15,0 0-1-15,3 0-1 16,-6-6 2-16,0 4-1 16,0-4 0-16,0 1-6 15,0-1-1-15,0-2 1 16,0-3 0-16,-6 0 1 16,6 3 2-16,0-2-1 15,0-4 2-15,0-2-4 16,0 0-2-16,0-3-1 0,0-5 3 15,-3 0-13-15,0 0-4 16,3-5-10-16,-6 0-5 16,4-6-2-1,-1 1-12-15,-6-6 17 16,3-3 11-16,0 1 10 16,0-6 4-16,0-5 0 15,0-3 6-15,0 8 1 16,3-5 17-16,0 5 10 15,0 3 9-15,3 0 4 16,0 0-14-16,0 2-4 16,0 6-14-16,0-3-6 15,0 6-3-15,0-4-1 0,0 1 0 0,0 2-3 16,3 1 0 0,0 5 2-16,0-1 0 0,3-2-2 15,-3 3 2-15,6 0 3 16,-6 2 1-16,6-2-4 15,0 0 1-15,2-1 0 32,1 6 0-32,3-5 0 0,9 5 0 0,3 0-3 15,0-3 2-15,5 1 3 16,-8-6 3-16,3 2-4 16,-9 1-1-16,3 5 0 15,-6-2 2-15,-1-1-1 16,-2-2-1-16,0 5 1 15,0-3-1-15,-6-2 0 0,0 5 2 16,0 0-1-16,3 0-1 16,-6 0 1-16,6 0-1 15,-9 0-11-15,0 0-3 16,0 0-17-16,0 0-8 16</inkml:trace>
  <inkml:trace contextRef="#ctx0" brushRef="#br0" timeOffset="205576.74">14685 17079 176 0,'-41'-8'66'0,"41"11"-52"0,3-6-1 16,-3 3-3-16,3 0-12 16,3-3-3-16,0 1 3 15,3-1 2-15,-4 0 1 16,4-2-3-16,6 0 1 0,-3-1 1 16,3 6 0-16,6-2 0 15,6-3 2-15,-3-1-3 16,2 1 0-16,1 0 1 0,-3 5 0 15,3-3 0-15,-9-2 0 16,2-1 0-16,-5 1 0 16,0 0 2-16,-3 0 1 15,0 5 1-15,-6-3 0 16,0 0-5-16,0 1-1 16,0 2 1-16,-3-6 0 15,0 6 3-15,-3 0 1 16,0 0-1-16,0 0-2 15,0 0-10-15,-3 0-4 16,0 0-37 0,3 0-41-16,0 0 26 15</inkml:trace>
  <inkml:trace contextRef="#ctx0" brushRef="#br0" timeOffset="206025.62">15188 16751 80 0,'0'-13'30'0,"3"13"-24"0,-6 0 6 0,3 0 2 15,0 0 14-15,0 0 9 16,0 10-17-16,0-2-6 16,0 3 0-16,0 2 0 15,-5 3-7 1,2-3-4-16,0 11 0 0,3-6 0 0,0 3 1 16,0 3-5-16,0 0-1 15,0 0-13-15,3 5-2 16,0 0 19-16,2 0 12 15,-5-5-6-15,3 10-4 16,0-7-5-16,3-1 0 16,-6-2 3-16,0-5 1 0,3-1-4 15,-3-5-1-15,0-2 3 16,0-6 1-16,0-5-16 16,-3 3-5-16,3-6-15 15,0-2-46 1,0-6 3-16</inkml:trace>
  <inkml:trace contextRef="#ctx0" brushRef="#br0" timeOffset="206490.87">15156 16783 104 0,'-6'2'41'0,"0"-4"-32"0,3 9-2 0,3-1-2 16,0-1-4-16,0 0-1 16,0-5-2-16,0 0 1 15,0 0 7-15,0 0 6 16,0 0 5-16,0-2 4 16,0-1-9-16,0 3-4 15,0-5-8-15,0 5 0 16,0-6 0-16,0 6 0 0,0-5 0 15,-3 5 2 1,3 0 1-16,0 0 3 0,0 0 3 16,0 0-11-16,0 0-3 15,0 0 0-15,-3 5 0 16,3-5 3-16,0 0 3 0,0 0 0 16,0 0 2-16,0-5 2 15,0 5 2-15,0 5 1 16,0-5 0-16,0 0-4 15,0 0-1-15,0 0-1 16,0 0 1-16,-6 0 0 16,3 0 3-16,3 0-5 15,0 0-1-15,0 0 0 16,-3 0 0-16,3 0-25 16,-6 0-8-16</inkml:trace>
  <inkml:trace contextRef="#ctx0" brushRef="#br0" timeOffset="207553.91">14915 16613 200 0,'-24'29'77'0,"18"-18"-60"0,12-3-7 15,-6-3-8-15,0-5-14 16,0 0-3-16,3-3-5 16,6 3-3-16,-6 0 13 15,6 0 7-15,0 0 5 0,-1 0-3 16,13-5 1-16,-6 0 0 16,-3 2 2-16,3-2-3 15,0 2 0-15,0 1 3 16,6-1 1-16,-4 0-1 15,4 3-2-15,0 3 1 16,0 2-1-16,-3 1 0 0,3 2 2 16,-6-1-1-1,-4 4-1-15,-2 0 5 16,-3-1 1-16,0 3 2 0,-12 1 0 16,0 2 0-16,0 2 0 15,0 9-4-15,-5-1-3 16,-1 3 0-16,0-5-1 15,0 5 0-15,0 0 2 16,0 0 3-16,0 0 2 16,3-5 1-16,0 0 2 15,9-24 4 17,-15 34-6-32,0-5-2 15,4-10-1-15,-1-1-1 16,3-2-5-16,3-5-1 0,0 0 1 15,0-4 0-15,6-1 1 0,0-4-5 16,0 1 1-16,0-3-3 16,0 0 2-1,0 3 3-15,6-3-1 16,0 0 1-16,6 0 2 16,-3-3 0-16,11 0-5 15,4 1-1-15,-3 2-2 16,3 0 0-16,0 0 5 15,6 2 1-15,-1 4-1 16,-8-1 0-16,0 3 4 16,-9 3 1-16,0-1 2 15,-3 3 0-15,-3-2 4 16,-6 2 3-16,0 3 2 16,-15-3 3-16,3 0-5 15,-12 1-1-15,3 2-6 0,0-3-1 16,-2 0 1-16,-4 0 0 15,6 0 2-15,3 1 1 16,-6-4-3-16,9 1-1 16,0-1 1-16,4-2 2 15,-1 0-8-15,0 0-3 16,3-2 0-16,3-1 3 0,0 0 3 16,0 0 2-16,6-2-6 15,-3 0-2 1,3-3-89-1,-6 0-8 1</inkml:trace>
  <inkml:trace contextRef="#ctx0" brushRef="#br0" timeOffset="-200700.42">23832 16851 164 0,'-12'-2'63'0,"12"-4"-49"0,0 6 5 0,0 0 0 0,0 0-5 16,0 0 0-16,0 0 0 15,0 0 2-15,0 0 15 16,0 0-17-16,3 6-2 15,-3-6-4-15,3 5-7 16,-3-5-2-16,6 3 2 16,-3-3 1-16,6 0-3 15,-6-6 1-15,6 4-2 16,-3-9 0-16,6-2 2 16,3-3 0-16,6 0-3 15,-3-2 2-15,2-4 3 16,-5 1 1-16,3 0-4 15,0 0-1-15,0 0-2 16,-3 0 3-16,0 2 2 0,3 1 2 16,-12 4-1-16,5 4-2 15,-2 2-2-15,-3 0 1 16,0 3 12-16,-3 2 5 16,-3 0-4-16,0 3 1 15,0 0-8-15,0 0-1 16,9 6-4-16,-6-1-1 15,-3 3-1-15,3 2 0 16,-3 4 4-16,0 1 1 0,0 4 3 16,0 5 3-1,0-24 2 17,0 53-3-32,0-6 0 0,-3-7-1 15,3-8 1-15,-3 0-4 16,-3-6-1-16,3-5-1 15,0-2-2-15,3-3 1 0,0-3-1 16,0-3 0-16,0 1-3 16,0-3 2-16,0 0 1 15,0-3 2-15,0 0-6 16,-6 1 1-16,6-4-10 16,-3-2-2-16,3 0-10 15,-3 0-4-15,3-2-22 0,0-1-7 16,0 0-41-1,0-2-23-15,6-3 61 16</inkml:trace>
  <inkml:trace contextRef="#ctx0" brushRef="#br0" timeOffset="-199784.3">24389 16708 156 0,'0'0'57'0,"0"8"-44"0,21-31 18 0,-15 17 6 0,0 4-17 16,0-1-3-16,-6 0-7 16,0 1-1-16,0 2-5 15,0 0-1-15,0 2 3 0,0 1-3 16,-12-3-2-16,12 3 4 15,-9 2 1-15,3 0 0 16,-3 1 1-16,-3 1 0 16,3 1 1-16,0 0-9 15,0 0-1-15,0 3 0 16,3-1 3-16,-3-2 0 16,4 8-1-1,-7 0 1-15,6 0-1 16,0-3 0-16,-482 0 0 15,967-2 2-15,-482 0-3 16,0 2-2-16,3-3 2 0,0 1 0 16,0 0 1-16,3-1 0 15,0 1-3-15,3-1 0 16,-3 1 4-16,-3 0 1 16,3-1-3-16,6 1-1 15,-6-1 1-15,6 1 0 16,-6-3 1-16,8 0 0 15,-5 0 0-15,6 0 0 16,0 0 0-16,0-1 0 16,3-1-3-16,-3-1 2 0,0 0 1 15,-3 1 0 1,3-4 0-16,-6 1 2 16,2 0-1-16,-2-3-1 15,0 0 1-15,0 0 1 0,6 0-1 16,-3-3 2-1,-3 0-2-15,0 1-1 0,0-1 1 16,3 0-1-16,-6 1 2 16,6-1 3-16,-6-2-4 15,6-1-1-15,-6 1 4 16,6-3 2-16,-6 0-5 16,3-2-2-16,0 2 0 15,0-3 2-15,-1 3 0 16,1 0-1-16,3 0 1 0,-6 0 1 15,0 3-3-15,3-3-2 16,-6 0 2-16,3 0 0 16,0-5 1-1,3 3 2-15,-6-1 1 16,3-5 1-16,0 0 0 0,-3-2 0 16,0 4-5-16,0-1 1 15,-3 1 2-15,0 1 1 16,3 0 1-16,0 0 0 15,-9-1 0-15,0 1 0 16,6 0 0-16,0 0 2 16,-6 2-3-16,3 1-2 15,-5 2 0-15,2 0 1 0</inkml:trace>
  <inkml:trace contextRef="#ctx0" brushRef="#br0" timeOffset="-199591.62">24440 16648 304 0,'-12'2'112'0,"6"6"-87"0,-6-8-18 16,6 3-14-16,-3-1-26 16,3 4-6-16,-3-4-30 15,-6 1-13-15</inkml:trace>
  <inkml:trace contextRef="#ctx0" brushRef="#br0" timeOffset="-196285.08">24014 16605 96 0,'0'-5'35'0,"0"10"-27"0,0-7 46 31,0 2-14-31,0 5-4 16,0 0-16-16,0 3-8 0,0 3-5 15,-9 2-2-15,24-5-3 16,-9 5-4-16,-3 3 1 0,-3 3 3 16,-3 4 1-16,-3 9 3 15,0-5 3-15,-3-1-4 16,3-2-3-16,-6 0-4 16,0-1 1-16,0-7 1 15,3 0 2-15,3-3-1 16,-5-2-1-16,5-3 1 15,0-5-1-15,3-3 0 16,-6-3 0-16,6 0-7 16,-3-2-3-16,6-6 6 15,0-2 3-15,6-5 0 16,0-6-2-16,6-5 2 16,3 0 0-16,2-3 1 0,-2 3 2 15,0 2-3-15,0 4-2 16,-15 23 6 15,12-24 27 0,-3 5-16-31,3 6-6 16,-9 2-5-16,3 3-1 16,0 3-1-16,-3 0-1 0,-3 2 1 15,0 1-4-15,9-1 0 16,-9 0 2-16,0 1 2 0,0-1 0 15,0 3-1-15,0-3-2 16,0 1 1 0,0-1 1-16,0 0 2 0,0 3 1 15,0 0 1-15,0 0-2 16,-9 0 1-16,9 0-2 16,0 3 2-16,-3 2-2 15,3 1-1-15,-6-1 1 16,0 0 1-16,6 0 5 15,-9 1 4-15,3 2-6 16,0 0-3-16,0 2-6 16,-3 1 0-16,-3 2 0 15,6 0 2-15,-12 3 1 16,15-3 1-16,-3-2 2 0,0-3 3 16,3 0-7-16,0-6-3 15,3 1 3-15,-5-3 0 16,5 3-3-16,0-3 1 15,0-3-3-15,0-2 2 16,5 0-4-16,1-3-1 16,3-3 5-16,-3-2 2 15,-6 13-17 17,24-27 6-32,-3 4 3 15,-9 4 6-15,3 6 5 16,-3 2 3-16,-9 3 3 15,6 3 25 17,-3 2-12-32,-6 3-4 0,0 0-7 15,0 0-3-15,0 6-3 16,0 2 1-16,0 2-2 16,-3 1 2-16,0 2 0 0,3 0-1 15,-9-2 1-15,6-3-2 16,3 0-1-16,-6-6-2 15,0 1-1-15,6-3-12 16,0 0-5-16,0 0 6 16,0-5 3-1,0-1 4-15,6 1 5 16,-6 0 1-16,6-1 5 16,-6 4 2-16,0-1 0 15,3 1 1-15,-3 2-4 16,0 0-2-16,0 0 0 0,0 5-1 15,9 3 2-15,-9 5 1 16,6 6 1-16,2 7 2 16,-5 6-3-16,-3 2-2 15,3 1 2-15,3 2 0 16,-6-6 1-16,0 1 0 16,3 0-2-16,-3-3-2 15,0-3 3-15,0-4 0 0,0-7-1 16,0-1 1-1,0-4-4-15,0-2 0 0,0-3 5 16,0-5 5-16,0-2-3 16,-3-6-1-16,3-5-5 15,-6-6-2-15,3-5-2 16,0-5 3-16,3-5-5 16,-3-6 2-16,-2 0 2 15,2 1 1-15,0 4 1 16,6 6 2-16,-3 3-1 15,0 5-1-15,0 2 3 16,0 3 2-16,0 6 0 16,0 2 0-16,0 2-6 15,0 4 1-15,0 2-2 16,0 2 0-16,0 6 0 0,3 6 0 16,-3 4 2-16,8 9 2 15,-8 2-3-15,0 0 0 16,0 3 1-16,3-1 0 15,-3 1 0-15,3 0 2 16,3 0-3-16,-6-1-2 16,3 4 4-16,-3-1 3 15,0-5-3-15,0-2-1 16,0-6 2-16,0-5 1 16,0-3 1-16,0-5 2 15,0-3-3-15,0 0 0 16,0-5-1-16,0 0 1 15,-3 0-13-15,3-2-3 16,0 2-7-16,0 0-1 16,-6-3 1-16,6 3 0 0,0-3-22 15,-3 1-10-15</inkml:trace>
  <inkml:trace contextRef="#ctx0" brushRef="#br0" timeOffset="-195471.47">23940 17203 152 0,'-24'8'57'0,"24"-3"-44"0,6-5 5 15,-6 0 1-15,3 0-16 0,0 0-5 16,0 0-3-16,3 0 3 15,0 0 1-15,2 0 5 0,1-2 2 16,6-1-2-16,-3 1-3 16,3 2-5-16,3 0-2 15,3-3 5-15,-3 3 2 16,5 0-2-16,1-3-1 16,0 1 3-16,3-1 3 15,-3 3-1-15,-9 0 0 16,2 0-1-16,-5 0 1 15,0 0-2-15,-3 0-1 16,-9 0 14-16,0 0 5 0,0-3 2 16,-9 1 2-16,0-1-13 15,0-2-6-15,-9 2-7 16,4-2-1-16,-1 2 2 16,0-2 3-16,0 2-2 15,-3 1-2 1,3 4-1-16,0 1 0 0,0-1 7 15,4 4 3-15,-1-1-1 16,3-2 0-16,3-3-6 16,3 2-1-16,-3 1-6 15,6-3 0-15,6 3-3 16,-3 2 2-16,9 0 5 16,-6 1 4-16,6-1-4 0,-1 0-1 15,1 0 4-15,0-2 5 16,0-3-2-16,0 0 1 15,0 0 3-15,-6 0 1 16,3 0-1-16,-9 0 1 16,0 0 7-16,0 0 3 15,0 0 0-15,0-3 0 16,-6 1-7-16,0-1-4 16,-3 0-3-16,3 1-3 15,-6-1-8-15,0 1-5 16,3-1 13-16,3 0 7 15,-6 1-3-15,9-1-2 16,-5 0-6-16,5 1-2 16,-6 2-2-16,6 0 2 0,3 0-1 15,-6 0 0-15,6 0-7 16,0-3-4-16,0 3-21 16,6-3-8-16,-6-2-32 15,6 0-20 1,3-3 49-16</inkml:trace>
  <inkml:trace contextRef="#ctx0" brushRef="#br0" timeOffset="-186208.86">25115 16679 184 0,'0'-2'68'0,"3"2"-52"0,-3-3 14 0,0 3 6 16,0 0-11-16,-3 0-5 16,3 0 4-16,-6 0 2 15,3-3 30 17,-3 6-29-32,-5 2-10 15,2 1-14-15,0 2-5 0,0 5 1 16,-3 3 2-16,0 2 0 15,3 3 2-15,3 1 0 0,-6-1-6 16,3 0-2-16,0 0-1 16,0 3 4-16,3-6 1 15,0 1 3-15,6-3-1 16,-6 0-1-16,6 0-2 16,6-3 1-16,-6 0-1 15,6 0 0-15,0 0 0 16,0-2-2-16,3 0 3 15,-3-1 0-15</inkml:trace>
  <inkml:trace contextRef="#ctx0" brushRef="#br0" timeOffset="-185922.63">25115 17039 324 0,'15'-16'121'0,"-3"8"-95"0,-6-8-8 0,0 9-13 16,-3-4-4-16,0-5 3 15,3-5-1-15,-6-3 0 16,3-5-1-16,-3-3-4 0,9 3 1 15,-6 3-4-15,-3-1 1 16,0 6 4-16,0 3 4 16,-3 2 3-16,-6 0 1 15,-3 5 0-15,0 1 0 16,-3 2-7-16,0 0 0 16,3 2 1-16,-2 1 1 15,2 3-6-15,3-1 0 0,9 3-56 47,-6 5-4-47,-3 3-1 0,6 3-48 16,3 2-18-16</inkml:trace>
  <inkml:trace contextRef="#ctx0" brushRef="#br0" timeOffset="-185741.07">25452 16714 4 0,'-6'0'0'0</inkml:trace>
  <inkml:trace contextRef="#ctx0" brushRef="#br0" timeOffset="-184873.85">25452 16661 216 0,'-9'0'82'0,"12"0"-64"0,-3 0 9 0,0 0-2 15,0 0-7-15,0 0 2 0,0 0-11 16,-3 0-5-16,3 0-3 15,0 0 3-15,0 2 5 0,0 4-1 16,0-6 1-16,0 0-3 16,0 5 1-16,-3 0 2 15,3-2 5-15,0 2-2 16,0-2 1-16,-6 0-5 16,3-1-3-16,0 4 0 15,0-1-1-15,3 3 0 16,-6-3 0-16,0 3-2 15,0 3-2-15,0-1 3 16,3 3 2-16,-6 1 0 16,6-4 2-16,-3 6-11 15,3 3 0-15,0-4 2 16,3 4 1 0,0-1 1-16,0-2 0 15,0 0 0-15,0 0 0 0,0 0 0 16,3-3-3-16,6 3 0 15,-6-3-3-15,6 1-1 16,-9-14-7 15,15 18 5-31,-3-2 2 16,3-5 7 15,9-6 0 0,5-13 3-31,-2 0 0 0,-3-3 1 16,0 1 2-16,-6-3-3 16,2-1-2-16,-5-4 0 15,-3-3-1-15,0-1 0 0,-3-1 0 16,3-1 0-16,-6 0 2 16,0 3 1-16,0 5 1 15,-3 0 0-15,-6 0 2 16,-3 0 3-16,0 3-4 15,-3 0-3-15,0 2 5 16,0 1 5-16,-3-1-6 16,0 1-1-16,-3 2-3 15,4 0-2-15,-1 2 3 16,0 4 0-16,0-1 1 16,0 0 2-16,0 3-3 0,0 0-2 15,0 0 2-15,3 0 0 16,-3 0-4-16,3 0 1 15,0 0-7-15,4 0-3 16,2 0-3-16,-6 0-2 16,6 0-8-16,-3 0-2 15,3 0-20-15,3 0-9 16,0 3-29-16,3 2-12 16,3 3 2-1</inkml:trace>
  <inkml:trace contextRef="#ctx0" brushRef="#br0" timeOffset="-184590.62">25865 16912 204 0,'0'5'77'0,"3"-7"-60"0,0 2 8 15,-3 0 0-15,0 0-11 16,3 2-1-16,-3-2 4 0,6 0 1 16,-6-2-9-16,3 2 6 0,0-3 4 15,3 1-8 1,-6-4-1-16,3 1-6 0,6-6-3 15</inkml:trace>
  <inkml:trace contextRef="#ctx0" brushRef="#br0" timeOffset="-183791.09">25961 16740 328 0,'9'-16'123'0,"-6"14"-95"0,5-6-11 0,-5 8-9 16,-3-3-6-16,3 0 3 15,0-2 0-15,3 3 0 16,-6-4-3-16,3 1 1 15,0 2 0-15,3 1 1 0,-6-1-2 16,0 3 1-16,0 0 4 16,0 0 6-16,0 0 2 15,0 0 3-15,0 0-12 16,0 0-6-16,0 0 2 16,3 5 2-16,0-2-1 15,-3-3-2-15,0 8 2 16,6 0-4-1,-3 2 0-15,-3 4-1 16,0-1 0-16,0 3 6 16,0 0 2-16,0 2-2 15,0 1-1-15,0-1-1 16,0-2-2-16,0 3 1 16,0-6-1-16,0 0 0 0,3 3-5 15,0 0 1 1,3 0 4-16,-6 0 2 15,0-1-3-15,3 1-1 16,-3 0 3-16,0-3 1 16,0-2 0-16,0 0 1 15,0-4-2-15,0-1-1 16,0-1-2-16,3 0 1 16,-3-5 1-16,0 6 2 15,0-6-3-15,0 5 0 16,0-5 1-16,6 5 2 15,-6-5-1-15,0 6-1 16,0-6 1-16,0 0 1 0,0 0-1 16,0 0-1-1,0 0-2-15,0 0 1 16,0 0-1-16,0 0 0 0,0 0 4 16,0 0 1-16,0 5-4 15,0-5-1-15,0 5 3 16,0 0 1-16,0 1-3 15,0 2 1-15,0-3-2 16,0 3 0-16,0-3 2 16,0 0 2-16,0 1-3 15,0-1 0-15,0-5 1 16,0 0 0-16,0 0 0 16,0 0 0-16,0 0-5 15,0-3-1-15,0 3-6 16,0-2-3-16,0-1-16 15,-6 0-7-15,6-2-16 0,0 0-6 16,0-3-25 0,0-5-50-16,0-6 32 15</inkml:trace>
  <inkml:trace contextRef="#ctx0" brushRef="#br0" timeOffset="-182923.04">25853 16896 196 0,'0'0'74'0,"0"-8"-58"0,0 16 5 0,0-8-3 15,0 0-14-15,0 0-1 16,0 0-5-16,0-2-2 16,0 2 3-16,3 0 4 0,0-3 6 15,3 3-3-15,-6-3-1 16,6 1 0-16,-3-6-1 16,3 2-2-16,0-7 1 15,0 3-2-15,0-6 2 16,0 0-2-16,0 0-1 15,3 0 1-15,-6 3 1 16,6 0-1-16,-6 2-1 16,6 1 3-16,-6 2 2 15,-3 0 4-15,3 0 5 0,0 0-8 16,3 0-3-16,-6 3-9 16,3-1-1-16,0 1 3 15,-3 0 4-15,0 2 5 16,0 3 2-16,0 0 1 15,0-3 0-15,0 3-2 16,0 0 1-16,0 0-6 16,0 0-1-16,0 0-2 15,0-2 0-15,0 2 2 16,0 0 0-16,0 0 0 16,0 0 0-16,0 0 2 15,0 0 1-15,0 0-4 16,0 0 1-16,0 0 0 15,0 0 0-15,0 5-5 16,0 0 1-16,0 6-3 16,0 2 4-1,0 3 2-15,0 0-6 0,0 2 0 16,0 6 9-16,0-3 6 16,0 3-12-16,0-5-4 15,0-1 14-15,-3 1 9 16,0-6-6-16,3 0-5 15,0-5-13-15,0 0-5 16,0-3-20-16,0-2-5 16,0-3-64-16</inkml:trace>
  <inkml:trace contextRef="#ctx0" brushRef="#br0" timeOffset="-165854.35">26321 16835 152 0,'-9'0'57'0,"3"0"-44"0,9 0 10 0,-3 0 0 16,0 0-2-16,0 0-1 15,0 0-4-15,0 0-2 0,6 0-8 16,0 0 0-16,-6 3 1 16,6-3-1-16,0 0-1 0,0 0-3 15,0-3 1-15,3 3-2 16,8 0-1-16,4-5 1 15,3 0 1-15,3-6 1 16,-9-7 1-16,-3-6-5 16,5 0 1-16,1 0 0 15,-3 3 2-15,0 3-1 16,-6 4-1-16,3 4 1 16,-9-1 1-16,0 6 5 15,0 0 6-15,3-1 4 0,-6 6 2 16</inkml:trace>
  <inkml:trace contextRef="#ctx0" brushRef="#br0" timeOffset="-165566.6">26618 16666 320 0,'-5'16'121'0,"5"0"-95"0,5 2-6 0,-5-4-9 16,0-1-8-16,0 16 3 16,0-5-1-16,-5 5 2 15,-1 0-4-15,3 0 3 0,-6 0 0 16,6-5 0-16,-6-5-1 15,6-1-6-15,3-2 1 16,-6-3 2-16,3 3 1 0,0-8-1 16,0 3-2-16,3-1-2 15,0 3-1-15,0-7 2 16,0 2 0-16,0-3 1 16,-6 0 0-16,6 0-9 15,0-5-4-15,-6 0-11 16,6 0-5-16,-6 0-22 15,6 0-7-15,0 0-56 32</inkml:trace>
  <inkml:trace contextRef="#ctx0" brushRef="#br0" timeOffset="-165176.16">26788 16817 168 0,'0'-3'66'0,"0"3"-52"0,0-2-8 0,0 2-7 15,0-3 6-15,0 3 7 16,0-3-6-16,0 1-3 16,0 2-2-16,0-3 7 0,0 3 5 15,3 0-6-15,-3 0-4 16,0 0-7-16,0 0-2 15,0 0-11-15,0 0-1 16,0 0-64 15,3-3 32-31,3 1 10 0,-6-1 26 16,0 0 12 0,0 3 29-16,0 0 12 0,0-2 0 15,0 2 2-15,0 0-17 16,0 0-4-16,0-3-10 15,3 1-4-15,0-1-3 16,3 0-3-16,-6-2 3 0,3 0-2 16,0-1 2-16</inkml:trace>
  <inkml:trace contextRef="#ctx0" brushRef="#br0" timeOffset="-164667.22">26818 16738 228 0,'0'-3'88'0,"0"8"-69"0,6-7-7 15,-6 2-9-15,0 0-4 16,0 0 0-16,0 0 1 0,0 0 2 15,0 0-1-15,0 0 2 0,0 0 2 16,0 0-4-16,0-3-1 16,0 3 6-16,0 0 4 15,0 0 1-15,0 0 1 16,-6 0-2-16,6 0 1 16,0 0-4-16,0 0 1 15,0 5-3-15,0-2 2 16,-3 2-4-16,3 0 0 15,-3 1 3-15,3-1 1 16,0 0-3-16,-6 1-3 16,3-1 0-16,12-2-1 15,-6 2 0 1,0 3-3-16,3 2 2 0,-3 1 1 16,-3 2 0-16,0 3-3 15,3 3 2-15,-3-6 1 16,3 0 2-16,-3 3-1 15,6-6-1-15,-6 4-2 16,3-4-1-16,0-2 4 16,3 3 1-16,-6-3-5 15,6 2 0-15,0-4 1 16,-3 2 3-16,2 2 0 16,1-5 2-16,0 1-2 15,0 2-1-15,0-3 1 16,-3 0-1-16,3 1 0 15,0-1 2-15,3-3-1 0,0 1 2 16,-6 0-2-16,9 2 2 16,-6-5-4-16,3 5-2 15</inkml:trace>
  <inkml:trace contextRef="#ctx0" brushRef="#br0" timeOffset="-163794.78">27169 16981 312 0,'6'-8'115'0,"-3"8"-89"0,6-11-10 16,-9 9-11-16,6-3-9 15,-3-3 3-15,3 0 2 16,0-3 2-16,0 0-1 16,-3-2-2-16,0 0 3 0,-3 0-2 15,0-3 2-15,0 0 0 16,-3 0 1-16,3 0-5 16,-3 3 1-16,3 2 0 15,-6-2 0-15,3 5 0 16,3-2 2-16,0-1-1 15,-3 1-1-15,3 2 1 16,-6 0-1-16,3 0 2 0,-3 0 1 16,-3 0-1-1,0 0 1-15,3 3-2 16,-6-1-1-16,9 1 3 16,-6 0 0-16,6 2 1 0,-6 0 2 15,1 1-1-15,2-1 0 16,3 3-3-16,-6-2-2 15,6 2 1-15,-6-3 1 16,6 3-3-16,-9-3 0 16,0 3 1-1,3-2 2-15,3 2-3 16,-9 0 0 0,3-3 3-16,0 3-6 15,3 0 1-15,4 0 3 16,-7 0 4-16,6 0-3 15,0 0-3-15,-3 0-2 16,3 0 0-16,-3 0 3 16,6 0 2-16,-6 0-2 15,3 3 0-15,0-1-1 16,0 1 0-16,0 0 2 16,0-3 0-16,0 2 0 15,0 1 2-15,3 2-3 16,-3-2 0-16,3 2 1 15,0-2 2-15,-3 2-1 16,3-2-1-16,1 2 1 0,-1 0-1 16,-3-2-3-16,3 2 2 15,0-2 1-15,-3-1 2 16,3 1-6-16,0 0 1 16,-3-1 1-16,6 1 3 15,0 2-7 1,0 1 2-16,0-1-1 15,0 3 3-15,0-3 1 16,0 0 1-16,0 1 0 16,0 2 0-16,0 0 0 15</inkml:trace>
  <inkml:trace contextRef="#ctx0" brushRef="#br0" timeOffset="-163643.18">26851 16875 320 0,'0'8'121'0,"0"0"-95"0</inkml:trace>
  <inkml:trace contextRef="#ctx0" brushRef="#br0" timeOffset="-163242.65">26943 17060 324 0,'0'0'121'0,"0"0"-95"0,6 6-6 0,0-6-11 16,-6 0-9-16,0 5 0 16,6-5 0-16,-6 0 0 15,6 3 0-15,-6-3-3 0,3 2 2 16,3-2 1-16,0 0 2 0,6 0-1 16,-12 0-1-16,5 0 1 15,-5 0 1-15,9 0-1 16,-9 0-1-1,6 0-2-15,-6 0 1 0,6 0 1 16,0 0 0-16,0 0 0 16,-3 0 2-16,-3 0-1 15,9 0-1-15,-9 0 1 16,3 0 1-16,-3 0-1 16,12 0-1-16,-9 0-2 15,0-2 1-15</inkml:trace>
  <inkml:trace contextRef="#ctx0" brushRef="#br0" timeOffset="-163049.46">27092 17063 328 0,'0'0'123'0,"6"0"-95"0,-3 0-11 16,6 0-9-16,-9 0-6 0,3 0 1 15,-3 0-1-15,0 0-2 16,0 0 1-16,0 0-1 0,3 0 0 16,0 0 0-16,2 0 0 15,-2 0-3-15,-3 0 2 16</inkml:trace>
  <inkml:trace contextRef="#ctx0" brushRef="#br0" timeOffset="-162672.65">27193 17018 328 0,'0'-3'123'0,"0"3"-95"0,3 0-8 15,-3 0-11-15,6 0-12 16,-6 0 2-16,0 0 3 16,3-2 1-16,-3-1-1 15,3 0-4-15,3 1-1 0,-6-1 2 16,0 0 0-16,3 1-2 15,-3-1 2-15,3 1 1 16,-3-1 0-16,0 0-3 16,0 1 0-16,0-1-1 0,0 0 0 15,6 3 0-15,-6-2 3 16,0-1-2-16,0 0-1 16,0 1-2-16,0-4 1 15,0 4-6-15,0-1-3 16,0 1-3-16,0-1-3 15,0 0-4-15,-6 3-2 16,3 0-24-16,3 0-10 16,0 0-21-1</inkml:trace>
  <inkml:trace contextRef="#ctx0" brushRef="#br0" timeOffset="-156244.52">27407 16695 72 0,'-6'0'27'0,"6"3"-21"0,0-3 14 0,0 0 4 15,0 0-4-15,0 0 1 16,0 0-14-16,0 0-5 15,0 0 3-15,0 3 4 16,0-3-3-16,0 0 2 16,0 0-3-16,0 0 0 15,-3 0-3-15,3 0 1 0,0 0 0 16,0 2 1-16,0-2 0 16,-3 3-2-16,3-3-2 15,-6 2 1-15,3 1-1 16,0 2 0-16,3 1 0 15,-8 4-3-15,2 1 2 16,0-3 3-16,0 0-3 16,6 0 0-16,-6-3 1 15,3 0 0-15,0 3 2 16,3 0 3-16,0 0-2 16,0 0 0-16,-6 3-1 15,3-1-2-15,0 1 1 16,3 2 1-16,-3 0-1 15,3-2-1-15,-6-1 3 16,3 1 2-16,0 0 0 16,3-4 2-16,-6 1-4 15,6 0-2-15,0-2 0 16,0 2 3 0,0 0 2-16,0-1-2 15,0 1-1-15</inkml:trace>
  <inkml:trace contextRef="#ctx0" brushRef="#br0" timeOffset="-156042.54">27330 17084 208 0,'6'0'77'0,"-6"3"-60"0,0 2-5 0,0-5-6 0,3 5-4 31,3 1-1-15,-6-6-1-16</inkml:trace>
  <inkml:trace contextRef="#ctx0" brushRef="#br0" timeOffset="-155771.28">27360 17113 212 0,'0'-2'79'0,"9"-1"-61"0,-9 3-5 15,0 0-7-15,3 0-6 16,8 3 0-16,-11-3-3 15,3 2 2-15,-3-2 1 16,0 0 2-16,9 0 3 0,-9 0-4 16,6 0-3-16,0-2 1 15,-6-1 0-15,3 0 3 0,3-2 3 16</inkml:trace>
  <inkml:trace contextRef="#ctx0" brushRef="#br0" timeOffset="-154677.63">27479 17023 228 0,'6'-8'88'0,"-3"6"-69"0,0-4-5 0,0 4-7 16,-3-1-10-16,6-2 2 15,-6 0 1-15,0-1 0 16,2 1 0-16,-2 0 0 0,0-1 2 0,3-2 1 15,3 3 1-15,-6 0-2 16,0 0-2-16,3-1-2 16,0-2-1-16,3 0 2 15,-3 0 2-15,-3 1 0 16,3-1 2-16,-3 2-2 16,0-2-1-16,3 0 1 15,3 0 1-15,-3 1 1 16,-6-7 1-16,3 9-2 15,0-3 1-15,0-2-2 16,0-1-1-16,0 3-4 16,0 0 0-16,0 0 2 15,0-2 3-15,3-1 0 0,-3 3-1 16,0-3 1 0,0 3-1-16,-3 1 0 0,3-1 0 15,3 2 0 1,-3 1 2-16,-3 0-1 0,3-1 2 15,-6 1-2-15,3 0-1 16,3 0 1-16,-3 2-1 16,3 0 0-16,-9-5 0 15,6 3-3-15,3 0 0 16,0-1 2-16,-3 4 0 16,3-1 1-16,0 1 2 15,0-1-1-15,-9 0 2 16,7 1 0-16,2-1 1 0,-6 0-2 15,0 1-2 1,6-1 1-16,-3 3-1 16,-3 0-3-16,0-5 2 0,6 5 1 15,-6-3 2-15,3 3-1 16,12 8-1 0,-9-8 3-16,0 0 0 0,0 0 5 15,0 0 3-15,0 0-11 16,-6 0-4-16,6 0 4 15,0 0 4-15,0 0-4 16,0 0 0-16,-3 0 0 16,3 0 0-16,0 0 0 15,0 0 0-15,-3 3-3 16,3-1 0-16,0-2 2 16,-6 3 2-16,3 0-2 15,0-1-2-15,3 1 2 0,-3 2 0 16,-3 0 1-16,3 1 0 15,0-4-3-15,3 1 0 16,-6 2 2 0,3 1 0-16,0-1 1 15,3 0 2-15,-6 1 1 16,6-4-6-16,-3 1 0 16,0-1 1-16,3-2 3 15,0 3 6-15,0 0 4 16,0 2-4-16,0-5-2 15,0 0-13-15,-3 0-5 16,3 0 15-16,0 0 7 0,0 3-10 16,0-3-5-16,0 0-3 15,0 0 0-15,0 0-1 16,0 0-1-16,0-3 1 16,0 3 4-16,0 0 5 15,0 0 3-15,0 0-5 16,0 0 0-16,0 0 3 15,0 0 4-15,0 0-3 16,0 0-1-16,0-3 0 16,0 3 0-16,0 0-3 15,0 0 0-15,0 0 2 16,0-2 0-16,0 2 1 16,0 0 0-16,0 0-3 15,0 0 2-15,0 0-1 16,0 0 0-16,0 0-5 15,0 0 0-15,0-3-32 0,0-2-12 16,3-8-25 0</inkml:trace>
  <inkml:trace contextRef="#ctx0" brushRef="#br0" timeOffset="-150256.62">23954 17444 80 0,'0'0'33'0,"0"-11"-26"0,6 14 5 0,-6-3 2 0,0 0 5 16,0 0 5-16,0 0-3 16,0 0-3-16,0 0-6 15,0 0-2-15,0 3-6 16,0-3-1-16,6 2 3 0,3-2 1 16,-3 0 3-16,6 0-3 15,9-2 1-15,-3 2-5 16,9 0-2-16,-1 0-3 15,-5 8 1-15,3-3 5 16,-6 0 5-16,6-5 1 16,0 0 4-16,5 0-9 0,7-2-3 15,0-1 0-15,-4 0 3 16,4 1-4-16,0 2-1 16,-9 2 2-16,-1 1 1 15,4 0 5-15,-3 2 5 16,0 0-3-16,0 0 2 15,-1 1-3-15,4-4 0 16,-3-2-3-16,3 0-1 16,8 0-3-16,1-2 1 15,-3-1-2-15,-3 3 2 16,-1-3-2-16,-5 3-1 16,-3-2 1-16,-3-1-1 15,3 1-3-15,-1-1 2 16,4-2 3-16,-6-1 1 15,6-2-4-15,0 0 1 0,-1 0 2 16,-2 1 1-16,9-1-4 16,-9 2 1-16,3 4 0 15,-1 2 0-15,-2 2 0 16,3 4 0-16,-3-1 0 16,-9 0 0-16,5-2 0 15,-5-1 2-15,-3-2-3 16,3-2 0-16,0-1 3 15,0-2 3-15,0-3-2 16,3-3-2-16,-6 1-5 16,8-1 0-16,-2 1 2 15,-9 2 1-15,3 2 1 16,0 1 2-16,-3 2-1 16,3 3 2-16,-6 3-4 15,3 0-2-15,0-1 4 16,-3 4 3-16,3-1-1 15,2-2-4-15,-5-1-2 16,3 1 4-16,3 0 1 16,0-1 2-16,-9-2 0 15,9 3-7 1,-6-1 2 0,3 1-2-16,0 0 1 31,-6-3 2-31,3 2 0 0,0-2 0 0,-6 0 0 0,0 0-7 15,0 0 0 1,0 0-6-16,0 0 1 0,-6 0-7 16,6 0-1-16,-6-2-7 15,-3 2 0-15,9-3-32 16,0 3-50 0,6 0 25-16</inkml:trace>
  <inkml:trace contextRef="#ctx0" brushRef="#br0" timeOffset="-148275.06">24975 17791 152 0,'15'23'57'0,"-15"-25"-44"0,-3-1-1 0,3 3-5 15,-3 0-3-15,3-3 0 16,-6 1 13 0,3-3 6-16,0 2-11 0,3 3 9 0,-6 0 5 15,3-3-10-15,1 3-3 16,2 0-11-16,-3 0-1 16,-6 0-1-16,6 3 0 15,-6-3 2-15,6 3 1 16,-6-3 1-16,6 0 2 15,0 0-3-15,-3 2-2 16,0-2 4-16,0 0 1 0,3 3 0 16,0-1-1-16,3 1-1 15,-9 2 2-15,6 1-8 16,-9 2 0-16,3-3 0 16,-3 3 1-16,3 0 1 15,1-3 0-15,-1 0-9 16,3 1-4-16,0-1 13 15,3-2 9-15,3-1-9 16,0 1-3-16,3 2-2 16,3 0 3-16,0 3 1 15,3 0 3-15,-1 0-3 16,-2 0 0-16,3 0 3 16,-3 0 3-16,0 0-7 15,6 0 0-15,-6-3 0 16,3 1 1-16,3-1 1 15,-6 0 0-15,3 0 0 0,3 1 0 16,0 2 0-16,3 0 0 16,-4 0 0-16,1 2 2 15,-3 1-3-15,3-1 0 16,0 4 1-16,-3-4 0 16,3-2 0-16,-6 3 2 15,0-1 1-15,6 1 1 16,-3-1-7-16,0 1 0 15,0 2 1-15,-4 0 3 0,4 1 0 16,-6-1 2 0,0-3-4-16,-3 1-2 0,6-3 6 15,-6 0 5 1,0 0-4-16,-6-3 0 0,6 0-2 16,-3 3-2-16,0-5 3 15,-6 2 0-15,4 1-4 16,-4-1-1-16,0 0-4 15,0 0 1-15,-3 1-2 16,6-1 2-16,0 0 7 16,-9 1 6-16,3-4-2 15,3 1 2-15,-3-3-5 16,0-3-2-16,6 1-5 16,-5-1 0-16,2-2 4 15,3-1 2-15,-3-2-3 0,6 1-1 16,-6-4 1-16,6 0 0 15,3-7 1-15,-3 2 0 16,3-3 0-16,3 1 0 16,-3-3-5-16,6 2-1 15,0 1 3-15,0 2 3 16,0 0-1-16,6 0 0 16,-7 0 3-16,4 3 1 15,3 2-4-15,-6 1-1 16,3-1 3-16,3 1 1 15,-6-1-3-15,3 1 1 16,3-1-2-16,0 0 0 16,0 1 2-16,3-1 0 0,-3 3 0 15,2 0 0-15,-2 0 2 16,-6 3 3-16,3 0 2 16,0-1 3-16,-6 1-5 15,3 3-1-15,0-4 2 16,-6 4 3-16,0-4 2 15,0 1 1-15,-6-3-6 16,3 3-2-16,0-3 0 16,3 8 0 15</inkml:trace>
  <inkml:trace contextRef="#ctx0" brushRef="#br0" timeOffset="-148102.52">25044 17788 296 0,'-15'0'110'0,"9"-3"-86"0,-3 6-9 15,6-3-10-15,3 0-20 16,-9-3-5-16,6 1-3 0,-3 2-1 16,3 0 14-16,0 0-30 0,0 0-11 15,-3 0-35 1</inkml:trace>
  <inkml:trace contextRef="#ctx0" brushRef="#br0" timeOffset="-146209.31">26023 17362 132 0,'3'0'49'0,"6"-3"-38"0,-9 3 4 0,0 0-2 0,0 0-2 15,3 0 1 1,6 3 0-16,-9-3 0 16,-9 13-4-16,9-2-3 15,3-3-2-15,3 0-3 16,3-3-2-16,3 0 1 15,6-2 1-15,0 0 0 0,5-3 6 16,7-3 4-16,-3 0-5 16,6 1-3-1,-7-1-1-15,1-2 1 0,-27 5 19 32,51-3-10-17,-1 0 0-15,1 3-4 16,-3 6 0-16,2-1-4 15,-5 0 0-15,-3 3-1 16,-13-3 3-16,4 6 4 0,-6-3 6 0,-6 3 5 16,0-6-6-1,-4 3-1-15,1-3-7 16,-3 0-4-16,3 1-4 16,3-6 1-16,3 0 1 15,-4 0 2-15,4 0-1 0,0 0-1 16</inkml:trace>
  <inkml:trace contextRef="#ctx0" brushRef="#br0" timeOffset="-145992.37">27181 17489 328 0,'33'-11'123'0,"-18"-2"-95"0</inkml:trace>
  <inkml:trace contextRef="#ctx0" brushRef="#br0" timeOffset="-145773.06">27369 17402 296 0,'17'0'110'0,"-8"0"-86"0,-6 5-13 16,6 0-10-16,-9-2-12 16,3 2 0-16</inkml:trace>
  <inkml:trace contextRef="#ctx0" brushRef="#br0" timeOffset="-145583.54">27422 17431 291 0,'12'0'-128'0,"0"0"46"16,-6-6 29-16</inkml:trace>
  <inkml:trace contextRef="#ctx0" brushRef="#br0" timeOffset="-145339.18">26839 17809 104 0,'0'0'41'0,"-6"-8"-32"0,12 8 44 31,-6 0-20-15,0 0-6-16,0-5-6 15,0 5-5-15</inkml:trace>
  <inkml:trace contextRef="#ctx0" brushRef="#br0" timeOffset="-145089.26">26818 17756 236 0,'-3'-2'90'0,"0"-9"-70"0,3 11-3 0,-6 0-5 16,6 0-9-16,-3 0 0 15,0-5-3-15,-3 5-1 16,6 0 3-16,0 0 3 15,0 0 4-15,-3 0 2 16,0 0-3-16,3 0-3 16,-3 0 2-16,-9 0 5 15,3 0-3 1,0-6-2-16,0 12 1 16,1-6-3-16,-1 0 0 15,3-8-1-15,-9 8 2 0,3 0-5 16,0 0-1-16,-3 0 2 15,3 0 3-15,0 8-2 16,-3-3 0-16,3-5-3 16,1 5-3-16,-4 3-1 15,3-3 0-15,-3 6 3 16,3-6 0-16,-6 1 3 16,9 2 1-16,-3-3 1 15,3 0 0-15,-3 0 0 16,6-2 0-16,-2 2-2 15</inkml:trace>
  <inkml:trace contextRef="#ctx0" brushRef="#br0" timeOffset="-144890.28">26398 17912 332 0,'-6'14'126'0,"3"-14"-98"0,3 5-8 0,0-5-10 15,0 5-13-15,0 3 0 16,0-3 2-16,0 1 0 15</inkml:trace>
  <inkml:trace contextRef="#ctx0" brushRef="#br0" timeOffset="-144487.83">26425 18055 324 0,'3'5'123'0,"0"1"-95"0,3 2-11 0,-3-3-9 15,0 0-8-15,3 1 0 0,-3-1 0 16,6 3 0-16,-6-3 0 15,3-5 0-15,0 5 0 0,0 1 0 16,2 2 0 0,4 2 0-16,-6-5 0 15,3 1 2-15,0 2-1 16,0-3 2-16,-3 0-2 16,0 1-1-16,3-6-2 15,0 2 1-15,0-2 1 16,-3 6 0-16,6-6 0 15,-9 5 2-15,9 0-1 16,-1 0-1-16,-5-2-2 16,3-3 1-16,0 0 3 15,0 0 3 1,3 0-2-16,0 3-4 0,-3-3 0 16,3-3 1-16,-6 6 2 15,0-1-1-15,0-2 2 16,3 0-4-16,-6 0 0 15,6-2 1-15,-6 2 0 16,5-3 0-16,-5 3 2 16,3-3-3-16,0 3 0 15,0-5 1-15,0 5 0 16,0-5 0-16,3 5 0 16,-6 0 0-16,6-5 0 15,-6 5-3-15,0 0 0 0,3 0 2 16,-6-3 2-16,3 3-2 15,0-3 0-15,3 1 3 16,-3 2 1 0,-3-6-4-16,3 6-1 15,6-5 1-15,-9 5 2 0,0 0-2 16,0-5-2-16,3-1 2 16,0 6 0-16,3-2 1 15,-6-1 0-15</inkml:trace>
  <inkml:trace contextRef="#ctx0" brushRef="#br0" timeOffset="-144208.06">26877 18121 324 0,'3'-2'123'0,"0"2"-95"0,3 0-8 0,-6 0-11 16,0 0-9 15,0 0 0-31,0 0 0 16</inkml:trace>
  <inkml:trace contextRef="#ctx0" brushRef="#br0" timeOffset="-143663.89">26877 18127 292 0,'0'0'110'0,"0"0"-86"0,0 0-11 15,0 0-9-15,0 0-8 16,0 0-1-16,0 0-1 15,0 0-1-15,0 0 4 16,0 0-10-16,0 0-1 0,0 0-17 16,0 0-8-16</inkml:trace>
  <inkml:trace contextRef="#ctx0" brushRef="#br0" timeOffset="-124715.66">18850 18322 108 0,'-3'-10'44'0,"0"10"-35"0,6 0 14 16,-3 0 5-16,0 0-5 15,0 0-1-15,0 0-4 16,3 0-1-16,-3 0-9 15,0 0 1-15,0 0 4 0,0 0-3 16,6 2 2-16,-6 4-7 16,0-1-3-16,0-2-1 15,0 2 1-15,0 0-1 16,0 1-1-16,-6-1 3 16,6-2 0-16,-3 2 1 15,3-3 0-15,-3 1-2 16,3 0-2-16,0-1 1 0,0-2 1 15,-3 0-3-15,3 0 0 16,0 0-1-16,0 0 0 16,0 0 2-16,0 0 2 15,-6 0-3-15,6 0 0 16,0 0 1-16,0 0 0 16,0 0 0-16,0 0 0 15,0 0 0-15,0 0 2 16,0 0-3-16,0 0-2 15</inkml:trace>
  <inkml:trace contextRef="#ctx0" brushRef="#br0" timeOffset="-124511.7">18832 18359 220 0,'3'-2'82'0,"-9"4"-64"0,9-2-11 31,-3 0-13-15,0 0-8-16,0 0-15 15,-3 0-7-15,3 0-16 16,0 0-5-16,0 0 7 16,0 0 2-16</inkml:trace>
  <inkml:trace contextRef="#ctx0" brushRef="#br0" timeOffset="-120560.56">18731 18254 56 0,'0'-3'22'0,"8"0"-18"0,-13 6 4 15,10-6 3-15,-5 3-7 16,0 0 0-16,0 0-2 15,0 0-2-15,0 0 3 16,0 0 2-16,0 0-7 16,0 0 0-16,0 0 9 15,0 0 7-15,0 0-7 16,0 0-3-16,0 0-1 0,0 0 2 16,0 0-2-16,0 0-2 15,0 0 0-15,-5 0-1 16,5 0 0-16,0 0 0 15,0 0 4-15,0 0 2 16,0 3-2-16,0-3-3 16</inkml:trace>
  <inkml:trace contextRef="#ctx0" brushRef="#br0" timeOffset="-119165.86">18725 18251 116 0,'0'0'46'0,"6"-3"-35"0,-6 3-4 0,3 0-1 15,-3 0-7-15,0 0-2 16,0 0 2-16,0 0 2 0,0 0 0 15,0 0-1-15,0 3 1 16,0-3-1-16,0 0 0 16,0 0 0-16,0 0-3 15,0 0 2-15,0 0-1 16,0 0 0-16,0 0 2 16,0 0 2-16,0 0-1 15,0 0 2-15,0 0-4 16,0 0 0-16,0 0 1 15,0 0 0-15,0 0 0 16,0 0 0-16,0 0 0 16,0-3 0-16,0 3 0 15,0 0 2-15,-3 3 1 32,3-3-4-17,0 0 1-15,0 0 4 31,0 0-2-31,-3 0 1 16,3 0-3-16,0 0-1 16,0 0 1-16,0 0 2 15,0 0 3-15,0 0 2 16,0 0-3-16,0 0-3 16,0 0 2-16,0 0 0 15,0 0-1-15,0 0 1 0,0 0 2 16,0 0-2-16,0 0 0 15,0 0 1-15,0 0 0 0,-3 0-2 16,3 0-2-16,0 0 1 16,0 0 1-16,0 0-1 15,0 0 2-15,0 0-4 16,0 0 0 0,0 0 1-16,0 0 0 0,-6 0 2 15,6 0 1-15,0 0-4 16,0 0 1-16,0 0-2 15,0 0 0-15,0 0 4 16,0 0 1-16,0 0 1 16,0 0 2-16,0 0-8 15,0 0 0-15,0 0 0 16,0 0 1-16,0 0 1 16,0 0 0-16,0 0 2 0,0 0 1 15,0 0 1-15,0 0 0 16,0 0-9-16,0 0-4 15,0 0 11-15,0 0 5 16,0 0-5-16,0 0-2 16,0 0-6-16,0 0-1 15,0 0 4-15,0 0 1 16,0 0 8-16,0 0 4 16,0 0-8-16,0 0 0 15,0 0-2-15,0 0 0 16,0 0 0-16,0 0 2 15,0 0-3-15,0 0 0 16,0 0-6-16,0 0-3 16,0 0 6-16,0 0 1 15,0 0 9-15,0 0 4 0,0 0-8 16,0 0 0-16,0 0 0 16,0 0 1-16,0 0-1 15,0 0-2-15,0 0-6 16,0 0-4-16,0 0 10 15,0 0 4-15,0 0-1 16,0 0 0-16,0 0-1 16,0 0 1-16,0 0-9 15,0 0-3-15,0 0 9 16,0 0 6-16,0 0-7 16,0 0-3-16,0 0 2 15,0 0 2-15,0 0-1 16,0 0-2-16,0 0 2 15,0 0 0 1,0 0 5-16,0 0 2 16,0 0-5-16,0 0-2 0,0 0-3 0,-3 11 3 15,0-1 0 1,3-2 1-16,-6-3 0 16,3 1 2-16,3-1 3 15,0-2-2-15,0-1-2 16,0-2-5-16,0 3 0 15,0-3 0-15,0 3 2 16,0-3 7-16,-3 0 5 0,3 0-5 16,0 0-3-16,0 0-4 15,0 0-1-15,0 0 2 16,0 0 2-16,0 0 0 16,0 0 2-1,0 0-4-15,0 0 0 0,0 0-6 16,0 0 0-16,0 0 9 15,0 0 6-15,0 0-3 16,0 0-1-16,0 0 0 16,0 0 2-16,0 0 3 15,0 2 2-15</inkml:trace>
  <inkml:trace contextRef="#ctx0" brushRef="#br0" timeOffset="-118954.42">18692 18328 220 0,'0'2'82'0,"0"-2"-64"0,0 3-4 0,0-3-6 16,0 0-7-16,0 0-1 15,0 0-2-15,0 0 1 16,0 0 1-16,0 0 2 0,0 3 1 16,0-3-1-16,0 5 1 15</inkml:trace>
  <inkml:trace contextRef="#ctx0" brushRef="#br0" timeOffset="-118279.98">18686 18386 220 0,'-6'5'82'0,"6"0"-64"0,0-2-2 0,0-3-7 15,0 0-7-15,0 5-2 16,0-5 1-16,0 3-1 0,0-3 0 16,0 5-3-16,0-5 2 0,0 0 1 15,0 0 2-15,0 0 1 16,0 0 1-16,0 0-2 16,0 0-2-16,0 0 1 15,0 0-1-15,0 0 0 16,0 0 0-16,0 0 0 15,0 0 2-15,0-2-3 16,0 2-2-16,6-3 2 16,-6-2 0-16,3-1 1 15,3-4 0-15,0-3 0 16,6-1 2-16,-6-4-3 16,6-1-2-16,-4 1 2 15,4-1 2-15,0 1-2 16,-6 5 0-16,3 2 1 0,-6 0 2 15,6 6-1-15,-6 3-1 16,0-1 3-16,-3 3 0 16,0-3-4-16,6 1 1 15,-6 2-2-15,0 0 0 16,0 0 2-16,0 0 0 16,0 0 0-16,0 0 0 15,0 5 0-15,3 0 0 16,-3 3 2-16,3 5 3 15,-3 1 0-15,0-1 0 16,0 0-1-16,0 3 2 0,-3 0 1 16,3 2 1-16,0 1-4 15,-3-1-3-15,3 1 0 16,-6 2 1-16,6 0-3 16,-3 3 0-16,3 2 3 15,0-2 1-15,-3 3 1 16,3-1 2-16,-6-2-3 15,3-3 0 1,3-8-1-16,0-2 1 0,0 0-2 16,0-9 2-16,-3 1-2 15,3-1-1-15,0-2-2 16,0 6-1-16,0-6 4 16,0 2 1-16,0-2-5 15,0 0 0-15,0 0-8 0,-6 0-3 16,6 0-3-16,0-2-3 15,-3-4 1-15,3 6-1 16,0 0-5-16,0-2 1 16,0-1-11-16,0 1-6 15,3-4-24 1</inkml:trace>
  <inkml:trace contextRef="#ctx0" brushRef="#br0" timeOffset="-117228.58">19088 18423 220 0,'0'0'85'0,"0"0"-66"0,3 3-6 16,-3-3-4-16,0 0-10 15,0 0 0-15,3 0-1 16,0 0-2-16,3 0 3 15,-6 0 2-15,3 0 4 0,0 0 0 16,3 0 0-16,-1-3 1 16,1 0 1-16,0-2-1 15,3-3-1-15,-6 0-3 16,6-2 1-16,3-1-2 0,-6-2 2 16,6-3-2-16,0 0 2 15,0 0-4-15,0 3 0 16,0 0 1-16,-6 2 0 15,3 0 0-15,-4 4 0 16,1-1 2-16,-3 2 1 16,0 1-4-16,3 0 1 15,-6 2 2-15,3 0 3 0,-3 1-7 16,0 2 0-16,3 0 4 16,-3 0 6-16,0 0-11 15,0 0-4-15,0-3 0 16,0 3 4-16,3-2 4 15,3 2 2-15,-6-3-4 16,0 3 1-16,0-3-2 16,0 3 0-16,0 0 0 15,0 0 0-15,0 0 2 16,0 0 2-16,0 0-1 16,3 0 2-16,-3 0-4 15,3-2 0-15,3 2-6 16,0-3 0-16,0 0 1 0,-6 3 3 15,6 0 0-15,-6 0 1 16,0 0 2 0,3 6 0-16,-3-1 0 0,6 3 2 15,-6 5-1-15,0-2 2 16,0-1 0-16,0 3 3 16,0 1-1-16,0 2 0 15,0-1 1-15,-6 4 3 16,0-1-2-16,3 1 1 15,-3-1-3-15,0 1 2 16,0 0-2-16,3-1 2 16,0-5-2-16,-3 3 0 15,3-3-3-15,0-5 1 16,0 0-2-16,3 0-1 16,0 0 1-16,-6 3-1 0,6-6-3 15,0 3 2-15,0 3 1 16,0-4 0-16,0 4-3 15,0 0 2-15,0 2 3 16,-3 3 1-16,3-8-1 16,0 2-2-16,0-2-4 15,-3-3 0-15,3 1-14 16,0-1-3-16,-6 0-11 16,6-2-5-16,0-3-9 15,0 0-4-15,0-3-27 16</inkml:trace>
  <inkml:trace contextRef="#ctx0" brushRef="#br0" timeOffset="-116328.46">19647 18550 156 0,'-9'3'57'0,"9"-1"-44"0,0-2 3 15,0 0 2 1,0 0-11-16,0 0-1 0,0 0-6 16,0 0 1-1,-6-10 2-15,6 2-1 16,0 0-2-16,0 2 3 0,0-1-2 16,12 4 2-16,-9-8 2 15,9 1 2-15,0-3-1 16,0-1 1-16,3-2-6 15,3-2-1-15,3-1 2 16,-6 1 1-16,8 2-1 16,-8 0-2-16,0 3 3 15,-3 2 2-15,0 1-4 0,0 2-3 16,-6 0-2-16,3-3 3 16,3 1 0-1,-9 2 3-15,6-6 1 16,2 1-4-16,1 0 1 15,-6-3 0-15,3 8 0 16,-6-2 0-16,6 2 2 16,-9 5-1-16,6 0-1 15,-3 3-2-15,-3 0-1 16,0 0 2-16,0 0 2 16,0 0 0-16,0 0-1 0,6 3 3 15,-6 2 0 1,3 6 5-16,-3 0 5 0,0 2-1 15,0 3 1-15,-3-1-3 16,3 1-1-16,0 0-1 16,0 3 0-16,0-1-9 15,-6 3-1-15,6 1 0 16,-3 1 3-16,0 1 2 16,0 0 3-16,3 3-3 15,-6-4 0-15,3-2-1 16,0-2 1-16,3 2-22 15,0 0 19 1,0-7 8-16,0-4-1 16,0 1-1-16,0-3-8 15,0 2-1-15,0-2 1 16,0-3 1-16,0 3-6 0,0 0-3 16,0-5-5-16,-6 0-4 15,3-3-11-15,3 0-4 16,0-3-44-1,0-8-32-15,3-4 42 16</inkml:trace>
  <inkml:trace contextRef="#ctx0" brushRef="#br0" timeOffset="-114898.43">20118 18426 156 0,'-6'0'60'0,"6"2"-47"0,0-2 4 0,0 0-3 0,0 0-14 15,0 0-2-15,0 0 1 16,0 0 2-16,0 0 0 16,0 0-5-16,0 0 0 0,0 0 8 15,3 3 5-15,-3-3-4 16,0 0-3-16,3 3-8 16,0-3-4-1,3 0 10-15,0 0 6 0,-1-3-7 16,1 0-3-16,3 1-1 15,3-4 3-15,0-2 1 16,3 0 3-16,3-2 1 16,3-1 3-16,-3-2-3 15,2 0 0-15,-5 0 1 16,0-1 2-16,0 1-3 0,3 0 0 16,-9 0-1-16,3 2-2 15,-3 0 1-15,0 4-1 16,-3 1 2-16,3 1 3 15,-9 0-2-15,3 5-2 16,-3 0 4-16,2 0 1 16,4-3-2-16,-6 3-3 15,0 0 0-15,0 0-1 16,0 0 0-16,0 0 0 16,0 0 6-16,0 0 4 15,3 5-1-15,0 1 2 16,-3-1-2-16,0-2 0 15,0-1-3-15,0 3 1 16,0-2 5-16,0 2 2 0,0-2-12 16,0 2-5-16,0 1 3 15,0-4 4-15,0 1-2 16,0 0-1-16,0 2-3 16,0-5-1-16,0 5 2 15,0 0 0-15,0 3 3 16,0 0 1-16,0 3-1 15,0 0-2-15,0-1-2 16,0 3-1-16,0 1 2 16,0-4 0-16,0 1 1 0,-6-3 2 15,6 0-3-15,0-3 0 16,0 0 3-16,0 0 1 16,0 1-6-1,0-1 0-15,0 0 3 16,0 3 2-16,0 0-3 0,0 0 1 15,0 0 2-15,0 0 1 16,0 0-4-16,-6 3 1 16,6-4 2-1,0-1-3-15,0 2 0 16,0-6 1-16,0 1 0 16,0-3-3-16,0 0 2 15,0 0 3-15,0 3 1 16,0 2-4-16,0-5-1 0,0 0-6 31,0 3 4-31,0 5 0 0,0-8-2 16,0 2-1-16,0 3 1 15,0 1 2 1,0-1 2-16,0 6-1 0,6 2-3 16,-6-3 1-16,0 1 1 15,0-3-7 1,0 3 6-16,0-6-4 15,0 5 5-15,0-7 2 0,0 8 2 16,0-3-5 0,0 0 3-16,0-3-28 15,0-3 17-15,0 6-19 0,0-8-39 16,3 0-19-16</inkml:trace>
  <inkml:trace contextRef="#ctx0" brushRef="#br0" timeOffset="-113256.2">21162 18304 104 0,'-9'-8'41'0,"18"5"-32"0,-32 22 6 0,20-14 3 16,-6 0-1-16,6-2-1 15</inkml:trace>
  <inkml:trace contextRef="#ctx0" brushRef="#br0" timeOffset="-112377.14">21112 18328 265 0,'0'0'29'0,"-9"2"-14"0,3 1-3 0,-3-3 1 16,9 3-3-16,-3-1 2 0,-3 1-7 16,0 0-1-16,6-1 0 15,-9 1 0-15,6 2 0 16,0 0 2-16,3 1-1 16,-6-1 2-16,6 0 2 15,-6 1 2-15,6-4-5 16,-6 4-2-16,3-1-2 15,3 0 1-15,-6 0-4 16,6 1-2-16,0-1-1 16,0 0 3-16,0 3-9 15,0 0-1-15,0 3 10 16,0-1 7-16,0 1 0 16,0-3-1-16,0 0-11 15,0 0-4-15,0 0 11 16,0-3 9-16,6 3-12 15,3 0 0-15,-3 0-2 16,0 0-3-16,6-3 2 16,-6 6 9-1,6-3 7-15,3-1-12 0,-6 1-5 16,3-2 2-16,3 2-1 16,-1 0 3-1,7-6 0-15,-6 9-2 16,9-11 0-16,-9 8 3 15,3-8 0-15,-3-6 3 16,-6 6-3-16,2-2 0 16,1-1 3-16,-6-2 1 0,6 0-4 15,-6-6-1-15,0 0 3 16,6-2 1-16,-3 0 0 16,-6 0 1-1,6-3 7-15,-3 5 5 0,0 1-9 16,-3-1-4-16,3 3-6 15,-6 0 0-15,6 0 0 16,-6 0 2-16,0 0 5 16,0 0 3-16,0-2-2 15,0-1-1-15,0 1-1 16,0-4-2-16,0 1 1 16,-6 3-1-16,6-1 2 15,-6 3 1-15,6 0-1 0,-9 0 1 16,3 0-2-1,0 3 2-15,3 0 0 0,-6-1 1 16,3 1-2-16,-6 0-2 16,3 0 3-16,-3 2 2 15,3 0-4-15,-2 3-1 16,-1 0 2-16,-9 0 1 16,3 3-6-16,3 2 0 15,-9 1-1-15,0 1 2 16,10 1-6-16,-7 0 1 15,6 0-6-15,3 0 1 16,-3 0 4-16,3 0 2 16,6 0-5-16,-6 0-1 15,6 0-15-15,0 0-6 16,0 0-20-16,3 0-48 16,6 0 12-16</inkml:trace>
  <inkml:trace contextRef="#ctx0" brushRef="#br0" timeOffset="-111779.05">21671 18314 152 0,'-11'0'57'0,"8"-5"-44"0,0 10 16 0,3-5 4 15,0 6-1-15,-6-1 1 16,3 3-7-16,0 8-4 15,3 2-12-15,-9 1 0 0,-6-6 3 16,3-2-7-16,0 5-1 16,6-3-1-16,-6 0 0 15,6-2-5-15,0 5-1 0,6-3-2 16,0 5 3-16,0-2-2 16,0 16 1-1,3 0 4-15,6-3 1 16,-6-3-4-16,9 1-1 15,6-1 1-15,-3-2-2 16,3-3-1-16,0 0-2 16,2-5 1-16,-8 0 1 15,6-11-1-15,-3 3 6 16,6-8 3-16,-9 0-1 16,3-8-2-16,-1 3 0 15,-2-14 1-15,0-2 1 16,0-5 1-16,3-6-2 15,-3 6 1-15,0-1-2 0,0-2 2 16,-6 3 0-16,3-3 1 16,3 2-2-16,-9 9 1 15,0-1 0-15,3 1 3 16</inkml:trace>
  <inkml:trace contextRef="#ctx0" brushRef="#br0" timeOffset="-111554.13">21823 18248 316 0,'-12'-10'121'0,"12"15"-95"0,-15 0-6 0,15-2-9 15,-9-3-12-15,1 5 0 0,-1 3-1 16,-9-5-2-16,3 2 3 16,-3-2-5-16,-6 2 2 0,3-5-7 15,4 8-3-15,2-3-6 16,-3 1-2-16,3-4-19 15,3 1-7-15,6 2-51 16</inkml:trace>
  <inkml:trace contextRef="#ctx0" brushRef="#br0" timeOffset="-111205.54">22049 18531 208 0,'6'11'77'0,"-6"-19"-60"0,6 16-3 0,3-8-3 16</inkml:trace>
  <inkml:trace contextRef="#ctx0" brushRef="#br0" timeOffset="-110935.72">22082 18542 345 0,'3'0'13'15,"6"-5"-6"-15,-6 2 4 0,3 3 2 16,0 0-2-16,0-5-4 16,6-3-4-16,-3 0 1 15,3 5-1-15,0-5 1 16,2-2 0-16,-2-3 2 15,0-3 1-15,3-3-1 16,-3-2-1-16,6 0-3 16,-3 0-2-16,3-3-2 15,-3 11 1-15,-4-3 3 16,-5 5 1-16,3-2-1 16,-3 8 1-16,0-3-2 15,0 2-1-15,0 1 1 16,-3 2-1-16,0-2 0 15,3 0 0-15,-3 0 0 0,-3-1 2 16,3 6 1 0,-3 0 1-16,0-5-2 15,0 5-2-15</inkml:trace>
  <inkml:trace contextRef="#ctx0" brushRef="#br0" timeOffset="-110607.45">22359 18256 320 0,'0'8'121'0,"-3"-16"-95"0,6 16-4 0,-3-8-8 16,0 5-11-16,0 1 0 15,0-1 1-15,0 3 0 16,0 3-2-16,0 4-2 0,0 4 1 16,0 5 1-16,0 5 1 15,0 0 3-15,-3 3 3 16,3 0-2-16,-3-3-2 16,-3-3 2-16,3 6 2 0,3-6-6 15,-3-5-2-15,3-2-6 16,0-6 1-16,0 0 4 15,0-2 4-15,0 0-6 16,0-1 0-16,0-5 2 16,0 6 4-16,-6 0-6 15,6-1 0-15,-3-2 2 16,3 0 4-16,0 3-6 16,0-3 0-16,0-6-2 15,-3 6 2-15,3-3-1 16,0 1 1-16,0-6-3 15,0 2-1-15,0 1 3 16,0 2 1-16,0-5-3 0,0 0 1 16,0 0-49 15,-6 0-70 0,12-5-4-31,-6 2-4 16</inkml:trace>
  <inkml:trace contextRef="#ctx0" brushRef="#br0" timeOffset="-109662.32">22660 18526 124 0,'0'5'49'0,"0"-2"-38"0,0-8-3 0,0 5-4 16,0 0-9-16,0-6 1 15,0 6 8-15,0 0 7 16,0 0 17-16,0 0 9 16,0 0-13-16,0 0-5 15,0 0-12-15,0 0-5 0,0 0-1 0,0 0-4 16,0 0 2-16,0 0 1 15,6 0 0-15,-3 0 4 16,0 0 2-16,-3 0 0 16,0 0 1-16,0 0-4 15,5-2-2-15,-5-1 0 16,6 1 1-16,3-1 3 16,-6-2 2-16,6-1-1 15,-6-4-1-15,6 4-6 16,-6-4 1-16,9-3 2 15,-6 2 1-15,3-5 1 16,0 3 0-16,0 0-2 16,0-1-2-16,0 1 1 15,3 0 1-15,-6 0-1 16,2 2-1-16,-5 3-2 16,6 0 1-16,-6 0 1 0,6 3 2 15,-6 0-1-15,0 0 2 16,0 2-2-16,3 0-1 15,-6 1 1-15,0-1 1 16,3-2-3-16,6-1-2 16,-6 4 2-16,3-4 2 15,0 1-2-15,0 0 0 16,0 2 1-16,-6 1 0 16,0-1 2-16,0 3 3 0,0 0 7 15,0 0 2 1,0 0-1-16,0 0 0 15,0 0-5-15,3 5 0 0,-3-2-5 16,3 2 0-16,-3-5-1 16,0 8 3-1,6 5-1-15</inkml:trace>
  <inkml:trace contextRef="#ctx0" brushRef="#br0" timeOffset="-108334.57">22913 18399 328 0,'0'24'123'0,"-12"-13"-95"0,12 2-6 16,0-5-10-16,0 0-13 15,0 2 1-15,0-2 0 16,0 0 2-16,0 0-1 16,0 0-3-16,0 0 1 0,0 2-1 15,0 1 0-15,-3 0 4 0,3-1 1 16,0 1-1-16,0-3-2 16,0 2 1-16,0 1-1 15,0 0-3-15,0-1 2 16,0 1 1-16,0-1 2 15,0-4-1-15,0 1-1 16,0 1 1-16,0 0 1 16,0-2-3-16,0-6-2 15,0 0 2-15,0 0 0 16,0 8 1-16,0-8 0 16,0 0-3-16,0 2 2 15,0 4 1-15,0 1 2 16,0-4-1-16,0-3 2 0,0 0-2 15,0 0-1-15,0 0 1 16,0 0-1-16,0 0-3 16,0 8 2-16,0 0 1 15,0-8 2-15,0 0-3 16,0 3 0-16,0 2 1 16,0-5 2-16,0 5-3 15,0-5 0-15,0 0 1 16,0 0 2-16,0 0-1 15,0 0-1-15,0 0 1 16,0 0-1-16,0 0 0 16,0 0 0-1,0 0 2-15,0 0-3 16,0 3-2-16,0 0 2 16,0-3 2-16,0 0 0 0,0 0-1 15,0-3-2-15,0 3 1 16,0-3-4-16,0-2 1 15,3 2-3-15,-6 1 2 16,3 2 3-16,0 0 1 16,0-3 1-16,0 3 2 15,0-5-3-15,0 5 0 16,-6 0 1-16,6 0 0 16,0 0 0-16,0 0 2 15,0 0-1-15,0 0-1 0,-3-3-4 16,3 3 0-1,0 0 0-15,0 0 2 0,0-3-6 16,0-2 1 0,0 2-2-16,0 1 3 0,-3-3 2 15,3 5 2 1,0-3-1-16,0 3-1 0,0-3 0 16,0 3 3-16,0 0-5 15,0-2 2-15,0-4-3 16,0 1 0-16,3-11 1 15,6 3 2-15,-9-3 2 16,3-2 1-16,3-4-2 16,0 6 2-16,-6-5-1 15,3 0 0-15,0 8 2 16,3 0 0-16,-3-1 0 0,-3 4 0 16,8-3-3-1,-8 2 2-15,3 0 1 16,0 1 0-16,-3 2 2 0,3 0 1 15,-3 0-1-15,0 0 1 16,0 0-2-16,0 0-1 16,-3 0 3-16,3 3 0 15,0-3-4-15,0 3-1 16,0-3 1-16,0 3 0 16,0-1 1-16,0 1 2 15,0 0-3-15,0-1 0 16,0 1 1-16,0 2 0 0,0-2 0 15,0 3 0-15,0-4-3 16,0 4 2 0,-3-1 1-16,3 0 0 0,0 1 2 15,0-1 1-15,0 0-4 16,3 1-1 0,0-1-4-16,-3-2-1 0,6-3-1 15,-6 0 0-15,3 3 5 16,0-3 3-16,-3 2-1 15,6 1 0-15,-6 2 1 16,0 1 0-16,0-1 2 16,0 3 1-16,0-2-1 15,0 2-2-15,0 0-4 16,0 0-2-16,0 2-8 16,0-2-4-16,0 0-10 15,3 5-3-15,6-2-38 16,-3 5-27-16,3-8 40 15</inkml:trace>
  <inkml:trace contextRef="#ctx0" brushRef="#br0" timeOffset="-106345.15">24219 18373 160 0,'-18'-3'63'0,"13"-2"-49"0,-7 2 3 0,9 0-3 15,-6 3 41 17,-15-2-16-32,6 2-6 15,-6 0-14-15,3 0-6 16,1 5-7-16,2 3-2 15,0 3-2-15,3 2 1 0,0 3 0 16,6 0-4-16,18-8-1 16,-9 2-2-16,6 1 0 0,-6 2 0 15,9 3 0 1,-3 0-4-16,0 2 0 16,6 6-1-16,-3 2 1 0,0-4 2 15,6-6 2-15,-1-3-1 16,4-5 1-16,-6-8 3 15,3-3 0-15,-9-5 3 16,9-5 1-16,-3 0 1 16,-3-6 2-16,0 1 3 15,-6-1 5-15,0-2-4 16,-3 2 0-16,0-2-6 16,-6 0-1-16,-3 0 1 15,6 0 2-15,-3 2-5 16,0 3-3-16,0 3 1 15,-3 3 2-15,9-1 2 16,-6 6 1-16,0-1-2 16,-6 4-2-16,0 2-4 0,9 5 0 15,-9 0-5-15,6 1 1 16,0-1-3-16,-2 3 2 16,8-8-83 15,0 10-16-31,0 1-12 15</inkml:trace>
  <inkml:trace contextRef="#ctx0" brushRef="#br0" timeOffset="-105909.69">24547 18455 268 0,'-3'8'101'16,"-15"-6"-78"-16,15-4-16 0,0 2-12 0,3 2 14 15,-9-2 12-15,3 0-5 16,-3 0-1-16,0 3-9 16,0 2 7-16,18-7 6 0,-3 4-10 15,-3 4-5-15,-3 1-11 16,9 7-4-16,-9 4-3 15,0 14 1-15,0 8 7 0,6-6 3 16,-6-8 0-16,9 4-11 16,-3-12-6-1,3-2 4-15,3-11 4 16,0-5 2-16,0 0 4 16,-1-2 4-16,4-6 1 15,-9-3 5-15,3 3 5 16,0-10-1-16,-3 2 3 15,3-3-11-15,-6-2-2 16,-3 0 10-16,0-3 6 16,-3 3-3-16,3 0-1 15,-6 5-3-15,0 0-2 16</inkml:trace>
  <inkml:trace contextRef="#ctx0" brushRef="#br0" timeOffset="-105703.24">24520 18423 284 0,'-9'0'107'0,"6"3"-83"0,0-1-16 16,3-2-11-16,0 0-15 16,0 0-4-16,0 0-10 15,0 0-5-15,3 3-42 16,0 2-19-16,6 0 36 16,-3-2 17-16</inkml:trace>
  <inkml:trace contextRef="#ctx0" brushRef="#br0" timeOffset="-105263.07">24961 18523 236 0,'2'-2'88'0,"-4"7"-69"0,2-5 2 0,0 3-5 0,0-3 6 15,-3 5 28 16,6-10-29-15,-3 5-9-16,0 0-9 16,2 13-1-16,-2 3-8 15,0 5-1-15,3-2 4 16,3 2 1-16,-6 3 2 0,3-1 0 16,0-4 0-16,3-1-7 15,0-2 0-15,3 3 1 16,-6-1 1-16,6-7 3 15,-3-6 3-15,3-2-2 16,3-3-2-16,-6 0 2 0,3-3 0 16,0 1 1-16,-6-6 0 15,3-3 0-15,0-2 2 16,-3 0 3-16,0-3 4 16</inkml:trace>
  <inkml:trace contextRef="#ctx0" brushRef="#br0" timeOffset="-104921.35">25023 18513 272 0,'-9'0'104'0,"9"0"-81"0,-3 3-167 16,3-1 44-1,0-2 5-15</inkml:trace>
  <inkml:trace contextRef="#ctx0" brushRef="#br0" timeOffset="-103776.13">25425 18508 184 0,'-6'-3'68'0,"6"3"-52"0,0 0 3 0,0 0-1 16,0 0-9-16,0 0-3 15,-3 5 12-15,0 3 7 16,-6 3-12-16,6 13 6 0,-9 5 4 16,9 5-12-16,-6-2-6 15,6 0-6-15,-3-6 0 16,6-2-10-16,0 5-3 0,0-8 9 16,6-5 5-16,-6 0-4 15,6-8 1-15,3 0-8 16,3 0-1-16,0 0 5 15,0-6 1-15,-6-2 1 16,3 0 4-16,3-2 4 16,-9-4 6-16,6 4-3 15,-6-9 2-15,2 1-5 16,1-4 0-16,0-4 3 16,0-3 3-16,-6-6-2 15,0-2-2-15,0 8 2 16,0-6 0-16,-6 4-3 15,3-4-3-15,0 9 0 16,3-6-1-16,-6 8 2 16,4-3 1-16,-1 6-1 0,0 8 1 15,3-3 0-15,-9 0 3 16,6 3-1-16,-3-1 2 16,0 4-6-16,0-1-1 15,3 1 2-15,-3 2 3 16,6-3-4-16,-9 0-3 15,6 1 1-15,3 2 2 16,0 0 13 15,-6 0-10-31,0 0-1 16,6 0-15 15,-3 2 1-31,-3-2 3 0,3 0 7 16,0 0 5-16,3 3 1 15,0-3 2-15,-6 3-4 16,6-3-4-16,0 0 0 0,0 0 1 16,0 0 0-16,0 0-3 15,-3 2 0-15,3 1 2 16,-3-1 0-16,3 1 1 16,0 0 0-16,-6-1 2 15,3 4 3-15,0-1 0 16,3 0 0-16,-9 1-3 15,9 1 1-15,0 1-4 16,-3 0-2-16,0 6 6 16,3-1-4-1,-5 3-1-15,2 0 1 16,3 2-2 0,0 1 1-16,3-6 0 15,2 0 0-15,-5 0 2 0,0 1 0 16,3 1 0-1,0-4-3-15,-3 2 2 16,6-2 1-16,-3 7 0 16,-3-7-3-16,3-3 2 15,6 2 1-15,-9-2 0 16,6-5-5-16,-6-3 1 16,0 0 0-16,6 5 2 15,-6-2 1-15,3 0 1 0,6 2 0 16,-6-2 0-1,-3-1-3-15,0-2 2 0,3 3 1 16,-3-3 2-16,3 5-1 16,-3-5 2-1,0 0-2-15,6 0-1 0,-6 0 1 16,0 0-1-16,3 0-3 16,-3 0 0-16,0 0 2 15,0 0 2-15,0 0 0 16,0 0-1-16,0 0-2 15,0 0 1-15,0 0-8 16,0 0-2-16,0 0-7 16,0 0-4-16,3 0-13 15,-3 0-5-15,0 0-55 16</inkml:trace>
  <inkml:trace contextRef="#ctx0" brushRef="#br0" timeOffset="-102996.78">25871 18452 116 0,'-3'-3'44'0,"6"6"-35"0,0-3 18 16,-3 0 7-16,0 0-5 15,0 0-2-15,0 0-2 16,0 0 1-16,0 0-14 16,0 0 4-16,0 0 4 0,0 0-11 15,0 0-5-15,0 0 0 0,0 0-1 16,0 0-4-16,0 0-1 15,0 0 3-15,0 0 3 16,0 3 8-16,0-3 4 16,0 0-2-16,0 2 0 15,0-2-4-15,-3 6 1 16,3-1-4-16,-3-2-2 16,3 2-2-16,-3 0 0 15,3 0 0-15,-6 1 1 0,6 4-2 16,-3-2 1-1,0 3-2-15,3-1 2 0,-5 9 0 16,2-6 1 0,0 6 2-16,3-6-3 15,0 0-2 1,0 0-3-16,0 3-1 0,0-3 2 16,0-2 2-16,0 0 0 15,0-1-1-15,3 1-2 16,-3-1 1-16,3-4-4 15,2 4 1-15,-5 1 0 16,3-3 2-16,0-3-1 16,3 11 1-16,-6-13 0 15,3 5-2-15,3-3 3 0,0 3 0 16,-3-6-4 0,0 6 1-16,3 0 2 15,-3-5 1-15</inkml:trace>
  <inkml:trace contextRef="#ctx0" brushRef="#br0" timeOffset="-102317.95">26011 18695 312 0,'9'-15'115'0,"-9"17"-89"0,3-15-8 15,-3 10-9-15,3-10-7 16,-3 8 1-16,3-3-1 16,3 3-2-16,-6-9 1 15,0 6-1-15,3-7 0 0,-3 1-3 16,0 1 2-16,0 0 1 16,0 0 0-16,0 7 2 15,0-4 1-15,0 10-1 31,-3-16-2-31,-6 5 1 16,6-2 1-16,-6 3 3 16,3-1-2-16,0 3 0 15,0 0-1-15,0 0 3 0,0 3 1 16,3 0 0-16,-5-1-1 16,5 4-1-16,-6-1 0 15,0 0 0-15,3 1 0 16,-6 2 4-16,9 0 3 15,-6 0-9-15,0 0-2 16,3 0-1-16,3 2 0 16,-6 1 3-16,6 0 1 0,-3-1-15 15,3-2-4-15,3 0-41 32,-3 0 9-17,-3 3 2-15,3-3-5 16,0 0 0-16,0 0-23 15,3 0-8-15,0 0 24 16,0 0 14-16</inkml:trace>
  <inkml:trace contextRef="#ctx0" brushRef="#br0" timeOffset="-102018.24">26202 18357 272 0,'0'-3'104'0,"0"1"-81"0</inkml:trace>
  <inkml:trace contextRef="#ctx0" brushRef="#br0" timeOffset="-101700.31">26196 18420 336 0,'-3'21'126'0,"3"1"-98"0,0-6-3 0,0-3-10 0,9-13-11 16,-6 2-1-16,0 4-1 16,-3-1-2-16,3 3 1 15,3 0-1-15,-6 2 2 0,3 9-3 16,0-3-2-16,3 10 2 16,-6-5 0-16,0 3 5 0,0-3 2 15,5-5-2-15,1 3-3 16,-3-1-3-16,3-4 1 15,0-4-1-15,-6 6-4 16,6-5 1 0,0-3 1-16,3-3 2 15,0 3 1-15,-6-3 1 16,6 0-3-16,0 1 2 16,-3-6-1-16,3 0 0 15,-3 0 2-15,3-6 0 16,0 4 0-16,-3-6 0 15,2 0-3-15,4 0 0 16</inkml:trace>
  <inkml:trace contextRef="#ctx0" brushRef="#br0" timeOffset="-100276.34">26416 18637 332 0,'0'-18'126'0,"6"7"-98"0,-3 1-8 16,-3 7-10-16,3-8-10 15,0 1 0-15,3-3-3 16,-6-3 0-16,0 5 2 15,3 3 2-15,0-2 4 0,-3 2-2 16,0 2 0-16,0 1 1 16,0 0 2-16,0-1-3 15,0 4 0-15,-3-9-3 16,0 6-1-16,3-3 3 16,-6-3 1-16,3 6-1 0,0-5 1 15,3 7 2-15,-3-2 4 16,-3-1 2-16,3-2 1 15,0 6-2-15,-3-1-1 16,0 3-5-16,0-5-3 16,0 5-3-16,3 0 1 15,-6 0 1-15,6 0 0 16,-9 0-3-16,7 0 0 16,-1 0 4-16,3 5 1 15,-9-2-3-15,6-1-1 16,0 1-2-16,0 0 0 15,0-1 5-15,3 4 1 16,-6-1 2-16,6 0 0 16,3 3 0-16,-9-3 0 0,6 3-5 15,-3 0-1-15,3 0 1 16,0 0 0-16,3 0 1 16,-3 3 0-16,3-3-3 15,0 10 0 1,0 1 2-16,0 7 2 15,0-5 4-15,0 3-2 16,0-5-2-16,0-4 0 16,0 4-1-16,0-6 0 15,0-2 0-15,0 2-3 16,0-2 2-16,3-3 1 16,0 2 0-16,-3-2-3 15,3 0 2-15,-3 0-1 16,0 0 0-16,0-8 2 0,6 5 2 15,-3-2-3-15,-3-3-2 16,0 8 2-16,3-3 0 16,-3-5-2-16,6 5 0 15,-6 3 2-15,0-8 0 16,0 0-2-16,0 0 2 16,3 6 1-1,-3-6 0-15,0 0-5 0,0 0-1 16,0 0-4-16,3 5-1 15,-3-5-5-15,0 0-1 16,0 0-6 15,6 3 13-31,-6-3 5 16,0 0 17 0,3 0-4-1,0 0-1-15,0-3-2 16,3-2 1-16,-3 2-3 15,0 3-2-15,3-3 0 16,-6 3 3-16,0 0 2 0,3-2-2 16,-3 2-1-16,3-6-3 15,3 4-1-15,-6-4-1 16,3 4 0-16,0-1 2 16,5-2 2-16,-8 2-3 15,6 1-2-15,0-1 4 16,-6-2 1-16,3 2 0 15,0 0 1-15,3-2-4 16,-3-6 0-16,0 6 3 16,0-3 1-16,3 6-4 15,-6-6 1-15,3 0-2 0,0 5 0 16,3 0 2 0,-6-2 2-16,0 2-1 0,0 1-1 15,0 2 3-15,3-5 2 16,-3-1-2-16,0-2-2 15,0-2 6-15,3-1 5 16,-3-2-8-16,6 2-2 16,-6 3-4-16,0-2 0 0,0 2 4 15,0-5 1-15,0 7-4 16,0-4-1-16,0 7-4 16,0-7 1-16,0-1 7 15,0 0 4-15,0 1-10 16,0-3-2-16,0 5 3 15,0-3 3-15,0 0-1 16,0 4 0-16,-6 1 1 16,6-4 0-16,-3 2 4 15,0 2 2-15,3-4-7 16,-6 2-1-16,3 3 2 16,0-1 2-16,3 6 0 15,0-5 1-15,-6 2-7 16,3 1-1-16,3-1-5 15,0 3 1-15,0 0-79 32,-3-5-15-32,3-1-13 15,-3 1 20-15,3-3 14 16</inkml:trace>
  <inkml:trace contextRef="#ctx0" brushRef="#br0" timeOffset="-100028.45">26696 18386 244 0,'-6'0'93'0,"6"10"-72"0,0-15-2 16,0 10-3-16</inkml:trace>
  <inkml:trace contextRef="#ctx0" brushRef="#br0" timeOffset="-98657.29">26687 18407 356 0,'-3'0'132'0,"3"5"-103"0,0 3-1 15,0-2-7-15,0-1-11 16,0-2 0-16,0 7-4 0,0 1-1 15,-3-3-3 1,-3 2 3-16,15-4 4 0,-3 1-3 16,0 4-5-16,0 0-1 15,-6 2-2-15,6 5-2 16,-6-4 0-16,0 9 3 16,0 4 0-16,0-3 3 15,-6-3-1-15,12-3 2 16,-3 1-4-16,-3-1-2 15,3-4 2-15,6-1 0 16,-9-3-2-16,0 6 2 16,3-5 1-16,6-3 0 15,-9 2-3-15,5-2 0 0,1 0 4 16,-3-2 1-16,3-1-3 16,0-5 1-16,0 3-2 15,0-1-2-15,6 3 0 16,-9-2 3-16,0 2 0 15,6-2 3 1,-6-3-3-16,6 0 0 0,-6 0 1 16,6 0 0-16,-6-3 2 15,9-2 3-15,-12 2-4 16,3 1-1-16,0-3 0 16,3 2 0-16,-6 0 2 15,0-5 1-15,3 0-4 16,0-2 1-16,3-1-2 15,-3 1 0-15,-3-6 4 16,2 5 1-16,1-5-4 0,3 8 1 16,-6-5 0-16,0 8 2 15,0-8 3 1,0-6-7 0,0 1 2-16,6 2-1 15,0-3 1-15,-6 1 2 16,0 4-1-16,0 4-1 15,0 5 1-15,0-3-1 16,0-3 0-16,0 8 2 16,0-5-1-16,0 3 2 15,0-3-4-15,0 0-2 16,0 6 2-16,0-4 0 16,0 1 3-16,-6-3 1 15,3 3-6-15,0 0 0 0,3-6 1 16,-6 3 3-16,3 3-2 15,1-1 0-15,2-4 1 16,-3 5 0-16,-3 2 0 16,3-2 2-16,0-1-1 15,3 1-1-15,-6 2 1 16,3 3 1-16,0-2-1 16,3 2-1-16,-9 0 1 15,6 0-1-15,-6 0 0 16,6 0 0-16,0 2 0 15,-3 1 2-15,0-3-1 16,6 5 2-16,-6-5-2 16,3 6-1-16,0-6-4 15,0 5 0-15,-6 0 2 16,6-2 1-16,-6-3 1 16,6 5 2-16,-6-5-1 0,3 5-1 15,6-5 1-15,-6 6 1 16,1-1 1-16,-1-2 1 15,3 2-5-15,0 0 1 16,-3 1 2-16,3-1 1 16,0 3-1-1,0 2 1-15,3 1 2 16,-9-3 0 0,6 5-5-16,3 3 0 0,-6-5-2 15,6 4 0 1,-3 4 0-16,0-3-2 15,3 2 5-15,-3 1 3 0,3-6-3 16,3 6-3-16,-3-6-2 16,0 0 3-16,3-2 0 15,0-1 3-15,-3 1-3 16,6 2 0-16,-6-2-1 16,3-1 0-16,0 1 2 15,3-3 2-15,-6 2-3 16,3-4-2-16,-3-6 2 15,0 8 2-15,3-1-2 16,-3-7-2-16,0 0 4 0,3 3 1 16,3 0 2-16,-6-3 0 15,0 0-7-15,0 8 0 16,3-6-1-16,0 6 2 16,3-5 1-16,-6 5 3 15,3-5-3-15,-1-1 0 16,-2-2-1-16,6 5 0 15,-6-5-5 1,0 0-3-16,0 0-14 0,0 3-7 16,-6-3-26-16,4 0-9 15,2 0-66 1</inkml:trace>
  <inkml:trace contextRef="#ctx0" brushRef="#br0" timeOffset="-98423.23">27119 18431 160 0,'0'-5'60'0,"0"5"-47"0</inkml:trace>
  <inkml:trace contextRef="#ctx0" brushRef="#br0" timeOffset="-97231.66">27119 18396 348 0,'-3'0'132'0,"3"11"-103"0,0-11-6 0,0 3-8 15,0-3-6-15,0 5 5 16,0 0 1-16,0 6 3 16,0-6-10-16,0 3-7 0,0 3-1 15,0 2 0-15,0-2 0 16,-3-1 0-16,9-10 0 16,-1 3 0-16,-5 7 0 0,0-4 0 15,3 2 0-15,-3 7 2 16,3-1 1-16,3 7-6 15,-12 0 4 1,12-2 1-16,-3-4 0 16,-3 4 1-16,3-1-4 15,3-2-2-15,-6 0-1 16,3-3 3-16,3-2 2 16,-6 0 2-16,6 2-1 15,-6 0 1-15,3-2-2 16,6-3-1-16,-9-6-2 15,6 6 1-15,0 0 1 16,-3-3 2-16,0 1-3 16,6-1 0-16,-9 0-1 15,6-2 0-15,0 0 0 0,-6-3 0 16,0 0 2-16,3 5 0 16,6-3 0-16,-6-2 2 15,3 3-3-15,0-3 0 16,-3 0 1-1,0 0 0-15,2 0-3 0,-2 0 2 16,6 0 3-16,-6 0 1 16,-3 0-1-16,3 0-2 15,0 0-2-15,3 0 1 16,-3-3 1-16,6 3 2 16,-9-2-3-16,3 2-2 15,0-5 2-15,6 2 0 16,-9 0 1-16,6 3 2 0,0-5-1 15,-3 2-1-15,0 1 1 16,3 2 1-16,-3-6-3 16,0 4 0-16,0-1 1 15,3-5 2-15,-6 8-1 16,3-8-1-16,0 3-2 16,3-3-1-16,-6 0 2 15,3 0 2-15,6-5 0 16,-9 8-1-16,3-6-2 15,8-8 4 1,-11-2-6 0,3 5 0-16,0-2 2 15,3-1 3-15,-3 4 0 16,-3-1-1-16,0 2-2 16,0 1 1-16,0 3 1 15,0-1 0-15,0-2 0 0,-3 0 0 16,3 5 0-16,0-3 0 15,0 3 0-15,0 3 2 16,0 0-3-16,-6-1-2 16,6 1 4-16,-3-3 1 15,0 3-3-15,3 5 1 16,0-6 0-16,-6 1 0 16,4 0 0-16,-1 2 0 15,0-2-3-15,3 5 2 0,-6-5 1 16,3-1 0-16,0 6 0 15,3-5 2 1,-6 2 1-16,3 3 3 16,0 0-3-16,3 0 0 15,0 0-1 1,-9-2-4 0,6 2 1-16,0-3-1 15,3 3 0-15,-6-5 2 16,3 5 2-16,0-6-1 15,-6 6-1-15,6-5 1 0,3 5-4 16,-3 0 2-16,-3 0 1 16,3 0 0-16,0 0 0 15,3 0 2-15,-6 0-1 16,3 5-1-16,0-5 1 0,3 0 1 16,-6 0 1-16,3 0 1 15,0 6-2-15,3-6 1 16</inkml:trace>
  <inkml:trace contextRef="#ctx0" brushRef="#br0" timeOffset="-96989.31">27241 18412 408 0,'-12'3'151'0,"12"-3"-118"0</inkml:trace>
  <inkml:trace contextRef="#ctx0" brushRef="#br0" timeOffset="-96751.47">27202 18439 436 0,'0'5'165'0,"0"0"-129"0,0 1-9 0,0-1-13 16,-6-2-11-16,3 2 1 15,3 0-5-15,-3 1-1 0,0-1 1 16,3-3 0-16,-6 1 1 0,6 0 0 16,-3 2 2-16,3-5-3 15,0 0 0-15,0 5 1 16,-3 1 2-16,3-1-3 16,0 3-2-16,0 0 2 15,0 2 2-15,0 6 2 16,-6 0 3-16,3 3-5 15,0-3-3-15,3-6-2 16,0 1 3-16,0-11-2 16,-6 10 1-16,6-10 2 15,0 6 0-15,0 1 0 16,0 9-3-16,0-2 2 16,0 1 1-16,6 4 2 15,-6-6 1-15,0 6 1 16,0-3-5-16,3-1 1 15,0-1 2-15,3-4 1 16,-6 4-4-16,3-4-1 16,-3-2 1-16,3 3 0 15</inkml:trace>
  <inkml:trace contextRef="#ctx0" brushRef="#br0" timeOffset="-96519.94">27187 18889 392 0,'0'-3'148'0,"0"6"-115"0,0-6-22 0,0 3-20 0,0 0-31 16,0-5-10-1,0 2-86-15,0-8-36 0,-6-12 78 16,0-38 38-16</inkml:trace>
  <inkml:trace contextRef="#ctx0" brushRef="#br0" timeOffset="-72907.47">16070 6657 72 0,'0'3'30'0,"0"-3"-24"0,2-3 10 0,-2 3 5 16,0 0-3-16,0 0 1 15,0 0-4-15,0 0-1 16,0 0-6-16,0 0 0 0,0 0-3 15,0 0 2-15,0 0-4 16,0 0 0-16,0 0 3 0,0 0-1 16,0 0 0-16,0 0-1 15,0 0 0-15,0 0 0 16,0 0 2-16,3 0-3 16,-3 0-2-16,0 0 0 15,6 0 1-15,-6-5 1 16,3 2 1-16,0-2-5 15,6-3 1-15,-9 0 0 16,6-5 0 0,6-1 0-16,0-4-3 15,3-1 2-15,6-2 1 16,3 0 2-16,-4-5-1 0,1 2-1 16,3 0-2-1,0 5 1-15,-9-2 1 16,0-3 0-16,0 6-3 0,-4 5 0 15,1-3 2-15,0-3 2 16,0 6 2-16,-6 5 1 16,0 0-2-16,0-2-2 15,3 7 1-15,-9-2 1 16,3-1-3-16,-3 6 0 16,0 0 1-16,0 0 0 15,0 0 0-15,0 0 2 16,0 0-1-16,0 0 2 15,0 0-2-15,0 0-1 16,3 0 1-16,3 6-1 16,-6 2 0-16,3-3 0 0,0 5 2 15,3 4 1-15,-3 4-1 16,-3-2-2-16,0 3 3 16,0-1 0-16,0 3-1 15,0 3 1-15,0 0 0 16,3 5 1-16,-3 0 0 15,0 6 0-15,0-1-2 16,0-2-2-16,0-3 1 16,0 3-1-16,0-9 0 15,0 1 0-15,0-3 0 16,-3-2 2-16,3-1 3 16,0 4 2-16,0-4-1 15,0-2-1-15,-9 0-6 16,9 0-1-16,0 0 1 15,0-1 0-15,0 1 3 16,0-2 1-16,0-1 3 0,-3-3 1 16,3-2-1-16,0 0-1 15,0 0 5-15,0 0 4 16,0 0-18-16,0-3-7 16,0 3 5-16,0 0 2 15,-3-3 4-15,3 1 2 16,0-4-1-16,0-2-1 0,0 0 7 15,-9-8-2 1,6 3-8-16,3 0-28 16,-6-3-12-1,6 0-58 1</inkml:trace>
  <inkml:trace contextRef="#ctx0" brushRef="#br0" timeOffset="-71526.09">16769 6673 148 0,'0'-3'57'0,"6"3"-44"0,0 0 1 0,-6 0-4 16,6 0-2-16,3-2 0 15,-6-4 0-15,6-4 0 16,-6-1-4-16,6-7 2 0,0-6 3 15,-1-3-5-15,1-2 0 16,6-3-2-16,-3 1 1 16,0-1-2-16,0 0-1 0,-3 6-2 15,9-3 1-15,-3 7 3 16,-3-1 1-16,2 4-4 16,-2 3 1-16,0 3 0 15,0 5 0-15,-6 3 0 16,3 2 2-16,-6 6 1 15,6-1 1-15,-6 6 0 16,6 3 2-16,-6 0-5 16,0 4-1-16,6 4-2 15,-6 7 0-15,0 3 6 16,3 6 5-16,-3-1-5 16,0 6-2-16,3-3 3 15,-3-3 4-15,-3 1-3 16,0-6-1-16,0-3-2 15,0 1 0-15,0-3-2 16,0-1 2-16,-3-1-4 0,-3-4 0 16,3-2 3-16,3 0 1 15,-3-6 7-15,-3 1 6 16,3-3-10-16,3-3-4 16,0 1-1-16,0-1 1 15,0 0 1-15,0 0 1 16,0-5-7-16,0 3 0 15,0 0 3-15,0-1 2 0,0-2-3 16,0 3 1 0,0 0 2-16,0-3 1 0,0 2-4 15,0-2 1 1,0 0-2-16,0 0-2 0,0 0 5 16,0 0 1-1,0 0 0-15,0 0 1 0,0 0-13 16,0 0-3-16,0 0 15 15,0 3 7-15,0-3-6 16,0 3 0-16,0-3-3 16,0 2 2-16,0-2-1 15,0 0-1-15,0 0-2 16,0 0 1-16,0 0 1 16,0 0 2-16,0 3-1 15,0-3 2-15,0 0-4 0,0 0 0 16,0 0-1-16,0 0 0 15,0 0 2-15,0 0 2 16,0 0-1-16,0 0 2 16,0 0-4-16,0 0-2 15,0 0 4-15,-3 0 1 16,3 0 0-16,0 0-2 16,0 0 3-16,0 0 2 15,0 0-4-15,0 0-1 16,0 0 0-16,0 0 2 15,0 0-1-15,0 0 2 16,0 0-7-16,0 0 1 16,0 0 3-16,0 0 4 15,0 0-1-15,0 0-2 0,0 0 0 16,0 0-1-16,0 0 2 16,0 0 1-16,0 0-1 15,0 0-2-15,0 0 1 16,0 0 1-16,0 0-3 15,0 0 0-15,0 0 1 16,0 0 2-16,0 0-1 16,0 0-1-16,0 0-4 15,0 0 0-15,0 0 4 16,0 0 4-16,0 0-1 16,0 0-2-16,0 0 0 15,-9 0-1-15,9-3-3 16,0 3 0-16,0 0 2 15,0 0 0-15,0-2 1 0,-3 2 2 16,0-3-17 0,3 0-4-16,0 1-26 0,-9 4-12 15,6 4-44 1</inkml:trace>
  <inkml:trace contextRef="#ctx0" brushRef="#br0" timeOffset="-69854.76">17082 6406 88 0,'-3'-6'35'0,"6"12"-27"0,-3-9 0 15,0 3-2-15,0-3-4 16,0 1 1 0,-3-4 2-16,-6 1 11 15,0 5 7-15,3 0-1 16,-6 0 4-1,-12 3-11-15,6-1-7 16,0 4-6-16,3 2-1 0,1 5-6 0,2 3-1 16,0 2 3-16,0 1 1 15,6 5 4-15,-6 2 3 16,3 3-2-16,3 0-2 16,-3 0-5-16,6-5 0 15,-6 0 4 1,6-3 2-16,0-2 0 0,-3-1 1 15,6 1-7-15,0-3 1 16,0-1 3-16,0 1 4 16,0 0-6-16,6-5-3 15,-3-1 0-15,0 4 3 16,6 1 1-16,-3 1 1 0,3 0 0 16,3 0 2-16,-6-3-3 15,3 1 0-15,0-4 1 16,6 1 2-16,-12-3-1 15,12-3-1-15,-7-5 5 16,7 0 4-16,6 0-3 16,-6-3-1-16,9 1-2 15,-6-1-3-15,-3 0 1 16,5-2-1-16,-5 0 2 16,0-1 1-16,-6 1 7 15,3-3 6-15,3-2-2 16,-9-4 0-16,3 1-4 15,0-3 1-15,-3 0-6 16,3 1-3-16,-9-1 1 16,6 0 0-16,0-5-1 0,-6 2-2 15,-6 1 1-15,0-4 1 16,0-4 1-16,-3 0 1 16,-3-12-2-16,-6 4-2 15,3 2 1-15,3 1 1 16,3 1-1-16,-3 4 2 15,0 2-2-15,4 3-1 16,-4 3 7-16,6 2 3 16,-6 2-8-16,-3 4 0 15,3-3-2-15,0 2 0 16,0 3-7-16,3 0-3 16,3 3-12-16,-6-3-6 15,3 5-23-15,3 3-7 16</inkml:trace>
  <inkml:trace contextRef="#ctx0" brushRef="#br0" timeOffset="-69003.72">17638 6392 176 0,'0'-8'66'0,"0"11"-52"0,-6-6 52 31,0 6-34-31,3 0-14 16,6-3-11-16,-3 0-7 16,-3 2 3-16,3 4 0 0,-12 2-1 15,0 0-4-15,-2 7 1 0,2-1 1 16,0 4 2-16,0 6-6 15,3 0 1-15,3 2 1 16,-3 1 1-16,6-4-2 16,0-1 2-16,-3-1-1 15,3 0 0-15,3 0 2 16,3-2 0-16,6-1 0 16,-6 1 0-16,9-3 0 15,0 2 0-15,3-2-3 16,-3 3 2-16,6-9-4 15,2-2 1-15,-5 3 2 16,6-9 1-16,0-2 1 16,0-2 0-16,-3-6-5 15,2 0 1-15,4-3 0 0,-9 1 2 16,3-6 1-16,0 2 3 16,-3-1 3-16,0-4 4 15,-3-5 2-15,-1-5 1 16,1-3-2-16,0-2-1 15,-9 2-5-15,0 1-3 16,-3 1 4-16,-3 4 4 16,0 2-3-16,-3 3-1 15,0 2 4-15,-6 4 4 16,1 1-7-16,-1 1-1 16,0 3-3-16,0-1 1 15,0 0-2-15,0 6 2 16,-3 0-4-16,3-1-2 0,0 4-1 15,3-1 0 1,-3 3-8-16,1 0-5 0,-4 3-9 16,-3 2-1-16,3 3-10 15,0 3-2-15,0-1-10 16,0 3-46 0,-3-5 10-16</inkml:trace>
  <inkml:trace contextRef="#ctx0" brushRef="#br0" timeOffset="-68000.76">18183 6673 152 0,'0'5'57'0,"0"-8"-44"0,3 3-6 0,-3 0-6 16,0 0-7-16,9 0 1 16,-9-2 3-16,3-1 3 0,-3 3 0 15,0 0 2-15,0 0 0 0,0 0-1 16,3-2-2-16,-3 2-2 15,0 0-1-15,0 0 2 16,6 0 0-16,0 0 1 16,-3 0 2-16,3-6-3 15,5 6-2-15,-11 0 4 16,0-2 1-16,0 2 15 16,3 0 6-16,-3 0-11 15,0 0-5-15,3 8 2 16,-3-6 2-16,0-2-9 15,0 5 0-15,0 1 2 16,0-1 2-16,6 0 0 16,-6 1-1-16,3-1-6 15,0 0 1-15,6 3-2 16,-6-3 0-16,6 3 2 0,-6 0 2 16,6 0-3-16,-3 0 0 15,3 0-1-15,3 0 0 16,3 0 0-16,-3 3 0 15,14-6 2-15,-2 0 2 16,3-2-3-16,3-3 0 16,-3 0 3-16,-1-5 1 15,7-3 3-15,-12-6 1 16,3 1-1-16,-3-5 1 16,2-4-2-16,-8-7 0 15,0 0-3-15,-3-3-2 16,0-2 3-16,0 8 0 15,-6-1 3-15,3 1 1 16,-9-1 5-16,0 3 3 16,0 1-8-16,-9-1-4 0,3 0 0 15,-3 3 2-15,0 2-2 16,-3 6 0-16,3 2 1 16,-9 4 2-16,1-4-1 15,2 6 0-15,-9 2-6 16,0 0 1-16,-3 3-2 15,-3 0 0-15,4 3 0 16,-4 2-2-16,9 1 5 16,-6 4 1-16,3-2-3 15,4 3 1-15,2 2 0 16,3 3 2-16,3-6-3 0,0 6-2 16,3 0 2-1,3 3 0-15,-3 2 1 16,6 8 0-16,-3 3-5 0,3-1 1 15,3-1 6 1,0-4 4-16,0-2-8 0,0-3 0 16,0-2-2-16,0-4 2 15,3-1-10-15,3-4-4 16,-6-5-32-16,6-2-11 16,3-3-36-1</inkml:trace>
  <inkml:trace contextRef="#ctx0" brushRef="#br0" timeOffset="-67116.38">19204 6625 176 0,'-6'0'66'0,"6"5"-52"0,0-12-3 0,0 7-6 16,6 5-5-16,-3-5 2 16,-3 0-3-16,0 0 0 15,0 0 1-15,0 0 11 0,0 0 5 16,3-3-2-16,6 1 2 15,-6-4-5-15,6-4-1 0,-3-6-4 16,3-3-1 0,5-2-3-16,4-5-2 0,6-6-2 15,9 3 1 1,-6-3-1-16,-1 3 0 0,-2 0 0 16,3 2 0-16,-9 6 2 15,3 0 0-15,-9 3-3 16,2 7 2-16,-8 0 5 15,3 6 5-15,0 2 6 16,-6 1 5-16,0-1-4 16,-3 3-1-16,0 0-9 15,3 3-2-15,3 2-4 16,-6 0-1-16,0 1 1 16,0 4 2-16,0-2-3 15,0 3-2-15,0 2 2 16,0 3 0-16,0 0 1 0,0 2 2 15,0 3-1 1,0 3 2-16,0 0-2 0,0 2-1 16,0 6 1-16,0 0-1 15,0 0 0-15,0-3 0 16,0-3 0-16,0-5 2 16,-6-2-3-16,6 0 0 15,0-9 1-15,0-2 0 16,0 0-3-16,0-3 2 15,0-2 1-15,0 0 2 0,-3-3-1 16,3 2-1-16,-3-2-8 16,0 0-3-16,3 0-12 15,0 0-3 1,-6 0-8-16,6 0-2 0,0 3-9 16,0-3-2-16,0 5-23 15</inkml:trace>
  <inkml:trace contextRef="#ctx0" brushRef="#br0" timeOffset="-66034.53">20091 6300 92 0,'3'-6'35'0,"6"6"-27"16,-12-5 7-16,3 5 2 0,0 5-3 15,0-5 0-15,0 0 5 16,-6 0 2-16,0 3 3 16,-3-6 0-16,3 6 13 31,0 8-18-16,0 2-7-15,0-3-11 16,0-2-3-16,3 0 1 16,-6 0 2-16,6 0 0 15,-6 3-1-15,6-6 1 0,-6 3-4 16,6 0 2-16,-5 3 1 16,2-1 0-16,6 1-3 15,-6 2 0-15,3 0 2 16,0 6 2-16,3-3 0 15,-6 2-1-15,6 1-2 16,0 2 1-16,0 3 1 0,0-6 0 16,0-5-3-16,0 6 2 15,6-3-1-15,-6 0 0 16,3 0 2-16,0-6 2 16,3 1-3-16,0-1 0 15,0 3-1-15,-1-5 0 16,4 3 2-16,3 0 2 15,-6-3-1-15,6-1-1 16,0 1 1-16,0-2 1 0,0-4-1 16,0 4-1-16,3-6 3 15,0-6 2 1,-1 4-2-16,1-4 0 0,6 1-1 16,3-3-2-16,0 3 1 15,-3-6 1-15,2 1 1 16,1-1 1-16,0 1-2 15,-9-4-2-15,0-2 1 16,-3 3-1-16,0-3 0 16,0-2 2-16,-7-1 1 15,1 1 1-15,-3-3 0 16,-3-1 2-16,0-1-3 16,-3 1-2-16,3 1 2 0,-6 0 0 15,1 3-1-15,-1 2 1 16,0 0-4-16,3 3-2 15,-9-1 6-15,3 4 3 16,-6-1 1-16,0 1 1 16,0-1-4-16,-9 0-3 15,4 4 2-15,2-7 2 16,-6 6-2-16,9 0-2 16,0 1-3-16,-3 1 1 15,3 4-4-15,3-1-1 16,1 3-8-16,5 0-2 15,6 0-62 17,-12 5 12-32,3-2 1 0,3 2-1 15,0 0 1-15</inkml:trace>
  <inkml:trace contextRef="#ctx0" brushRef="#br0" timeOffset="-62172.98">20993 6361 132 0,'-6'-8'52'0,"12"0"-41"0,-18 5 0 0,3 0-4 31,9 3-1-31,0 0 3 0,-3 0 0 0,3 0 0 16,-9 0-5-16,3 0 10 0,0 3 6 15,0 0-10-15,-6-1-6 16,3 4-2-16,3-1 0 15,-6 0-3-15,4 6-2 16,2-6 2-16,-6 3 0 16,6 3 1-16,0 2 0 0,-6-3 0 15,3 6 2-15,3 5-3 16,6 9-2-16,-6 1-1 16,3 1 3-16,3 0 0 15,3-3 1-15,3 0-3 16,0 0 2-16,3-2-1 15,3-4 0-15,0-1-3 16,3-7 1-16,-4 1 4 16,1-2 2-1,3-6 0-15,-3-6 1 0,6-2 4 0,3-5 6 16,0-3-3 0,2-8 2-16,-2 0-5 15,3-2-2-15,-6-6 4 0,6-8 4 16,-9-2-3-16,6-6 0 15,-7 6-4-15,-8-6-1 16,0 6 1-16,-3-1 1 16,-3 6-6-16,-3 5 0 15,-3 6 5-15,0 2 6 16,-5-3-4-16,-1 1-2 16,-3 7-8-16,3 3-1 15,-3-2-6-15,-3 4 1 16,9 4-5-16,-3 2-2 0,0 0-2 15,0 2-3-15,3 1-15 16,4 0-5-16,-1 2-19 16</inkml:trace>
  <inkml:trace contextRef="#ctx0" brushRef="#br0" timeOffset="-61241.32">21662 6347 52 0,'6'0'19'0,"-6"3"-15"0,3-3 10 0,-3-3 4 16,0 3 12-16,3-2 8 15,-3 2 2-15,0-3 3 16,0 0-7-16,0 1-1 16,-3 2-20-16,0 0 0 0,-5 5 8 15,2 0-6 1,-6-2-11-16,3 0-3 16,0 2-10-16,0 0 0 15,0 1 3-15,6 1 2 16,-6 1 2-16,6 3 0 15,-6 0-3-15,3-1 2 16,0 3 1-16,3 3 0 16,0 3-3-16,3-1 2 15,-6 9 1-15,6-3 2 0,6-1-3 16,-6 1 0-16,6 0-1 16,3-3-2-16,3-2 3 15,-6-1 2-15,6-2-2 16,0 0 0-16,0-3 1 15,0-2 0-15,0-1-3 16,-1 1 0-16,4-3 2 16,0 0 0-16,0 0-4 15,3-3 1-15,-3 3 0 16,-3-3-1-16,-12-5 1 31,27 0 0-31,-4 0 3 16,-5-2-2-1,0-1-1-15,0-2 5 16,0 2 1-16,-3 0 0 0,3 1-2 0,-4-4 3 16,-2 1-4-16,3 0 0 15,-3 2 1-15,0-2 0 16,-6 0 2-16,3-1 1 16,3 1-1-16,-6 0 1 15,0-1 0-15,0-1 1 16,3-4-2-16,-6 0-2 0,0-2 3 15,5-3 2 1,-5-2-2-16,3-3 0 0,-6-3 1 16,0 3 2-16,0-3-3 15,0 0-2 1,-6 0 0-16,0 3 1 0,1 0-1 16,-1 2 2-16,-6 3 0 15,3 3 1-15,-3 0-2 16,3 2-2-1,-3 3-4-15,-6 1 0 0,3-1 0 16,-3 2 2-16,4 4 1 16,-10-1 3-16,3 0-6 15,3-2 1-15,-6 2-19 16,9 1-6-16,-9-1-58 16,10 3-37-1,-7-3 53-15</inkml:trace>
  <inkml:trace contextRef="#ctx0" brushRef="#br0" timeOffset="-48933.73">23353 6395 104 0,'0'-3'41'0,"0"1"-32"0,0-4-2 15,0 6-2-15,0 0-4 0,0-2 2 16,0-1 4-16,0 0 4 15,0 3 7-15,-6-2 3 16,3 2 3-16,0-5 0 16</inkml:trace>
  <inkml:trace contextRef="#ctx0" brushRef="#br0" timeOffset="-48687.39">23252 6406 204 0,'-3'10'77'0,"-3"1"-60"0,3 5-3 0,0-8-3 16,3 2-6-16,-3 1 0 0,-3 5-6 16,3-1-1-16,0 9 1 15,-6 0 0-15,6 0 1 0,3-3 0 16,-6 3 2-16,3-3-3 16,0 6-2-16</inkml:trace>
  <inkml:trace contextRef="#ctx0" brushRef="#br0" timeOffset="-47445.93">23213 6808 220 0,'15'8'85'0,"-9"-3"-66"0,3-2-8 16,-3-1-6-16,9 1-5 15,0 0 2-15,0-1-1 16,0-2-1-16,14-2 1 16,-8-1 1-16,6 0 1 0,6-2 3 15,-7 0 1-15,1-3-1 16,3-3-1-16,-6 1-3 0,3-4 1 15,-7 1-2-15,-2 0 2 16,3-3 4-16,-9 0 6 16,3-2-1-16,-9 2 3 15,3-5-2-15,0 5 2 16,-9 0-6-16,0-8-3 16,0 5-1-16,0-4-1 15,0-1 0-15,-6 0 0 16,0 8 2-16,0-5 1 15,0 2-1-15,-6 4 1 16,3 1 0-16,3 1 3 0,-3 3-3 16,3-1 1-16,-3 0-5 15,6 3 0-15,-9 1 3 16,12 1 3-16,-8 1-9 16,2 2-4-16,-3 1 4 15,0-1 1 1,3 3-2-16,-9 0-1 0,3 3-2 15,-3-1 3-15,3 1-2 16,-6 0-1 0,9-1 3-16,-3 1 2 0,1 0 0 15,-1 2 2-15,0-3-4 16,3 1 0-16,-3 2-1 16,3 1 0-16,0-1 0 15,-3 3-2-15,3 3 3 16,0-1 2-16,-3 1 0 0,3 2 2 15,1-3-4-15,-1 4-2 16,0-1-1-16,6 0 3 16,-6 3 0-16,6 0 1 15,0-3-3-15,-3 6-2 16,3-1 2 0,3 1 0-16,0 2 1 15,0-3 2-15,0 1 0 16,0-1 0-16,0-2 0 15,3 0 0-15,3-3 2 16,-3 1-1-16,-3-4-1 16,6 1-2-16,0-1-1 15,0 1 2-15,0-3 0 16,0 0 1-16,2 0 0 16,7 0-3-16,0 0 2 0,-6 0 1 15,6 0 0-15,3-3 0 16,0 0 2-16,-3 3-1 15,8-3-1-15,-5-5 1 16,3 6-1-16,0-1 0 16,0-5 0-16,-6 0-3 15,6 0 2-15,-7-3 1 16,1 1 2-16,0-4-1 16,0 6-1-16,-6-5 3 15,3 0 0-15,0-3-1 16,0-3 1-16,-6 6-4 15,3-3 0-15,-3-3-1 16,0 4 0-16,-1-4 4 0,4 0 3 16,0 3-2-16,-6 0 0 15,3-2-1 1,3-1 1-16,-6 1-2 0,3 2-1 16,-6 0 1-16,3-5 1 15,-3 5-1-15,0-3-1 16,0 1 3-16,0-4 2 15,0 1-2-15,0-3-2 16,-3-2 0-16,3 2-1 16,-6-3 0-16,3 3 2 15,0-2-1-15,-3 7-1 0,3-7 3 16,0 7 2 0,3-2-7-16,-3 0 0 0,-6-1 0 15,6 4 1-15,-6-1 1 16,7 1 0-16,-7-1 4 15,6 3 5-15,-6 0-7 16,3 3-1-16,0 0 1 16,0-1 3-16,0 6-7 15,0-5 0-15,3 5-2 16,-6-3-1-16,6 1-5 16,-6 2-2-16,9 0-90 31,-9 0-143 0</inkml:trace>
  <inkml:trace contextRef="#ctx0" brushRef="#br0" timeOffset="-46652.48">24103 6697 204 0,'0'0'77'0,"0"0"-60"0,0 0 4 16,0 0-3-16,0 0-7 16,0 0 1-16,3 0-3 15,0-3 2-15,-3 3-6 16,0-3 4-16,0 3 3 0,0-2 0 16,0 2 1-16,6-3-7 15,-3 0-4-15,-3-2-1 16,6 0 1-16,0-6-6 15,6-2 1-15,-6-3 1 16,3-5 3-16,3 0 0 16,0-6-1-16,3 1-4 15,2-1 0-15,4 1 4 0,-9 2 4 16,3 0-1-16,-3 3-2 16,0 3 2-16,0 2 2 15,-3 3-2-15,0 2 0 16,0 0 3-16,-4 1 1 15,4 2-3-15,-6 0-3 16,6 0 0-16,-6-3-1 16,6 3 0-16,-3 1 2 15,-6-1-1-15,9 5 2 0,-9-5-2 16,0 3 2 0,3 2-2-16,-3 3 2 15,3 0-2-15,-3 0-1 16,6 0-2-16,-6 0 1 0,0 0-1 15,3 3 0-15,0 2 4 16,-3 3 1-16,0-5-4 16,0 2 1-16,-3 3 2 15,3 2 1-15,0-10-1 32,-3 35-4-17,3-11 1-15,0 13 1 16,0-11 0-16,0 14 0 15,0-3 0-15,0-3 0 16,3 1 2-16,6-9 1 0,-9-2-4 0,3-3-1 16,0-2-2-16,-3-1 3 15,0-2 0-15,3 0 3 16</inkml:trace>
  <inkml:trace contextRef="#ctx0" brushRef="#br0" timeOffset="-45525.09">24428 6834 316 0,'0'5'118'0,"3"-2"-92"0,-6-3-7 0,3 0-8 16,0 0-10-16,0 0-1 15,0 0 1-15,0 0-1 0,0 0 0 16,0 0 0-16,3 5 0 0,-3-5 0 16,0 6 0-16,3-1 0 15,-3 0 2-15,0 1-1 16,0-4-1-16,0-2 1 15,0 0-1-15,0 3 0 16,0-3 2-16,0 0-1 16,0 0-1-16,0 0 3 15,0 0 0-15,-3 0-4 16,3 0-1-16,0 0 1 16,0 0 2-16,0 0-2 15,0 0 0-15,0 0 1 16,0 0 2-16,3 0-1 15,-3-3 2-15,0 1 0 16,-3-1 3-16,0 3 1 16,3-3 3-16,0 1-5 15,-12-1-3-15,6 0 1 16,0 1 0-16,3-4-1 16,-9 1-2-16,3 0 1 0,6 2-1 15,-9 1 2-15,9-1 1 16,3 0-4-16,-9 1 1 15,9-1 0-15,-3 0 0 16,-3 3 0-16,6 0 2 16,-6 0-1-16,6 0-1 15,-3 0-4-15,-3 0 0 16,4 0 2-16,-1 0 1 16,3 0 1-16,-6 0 0 0,3 0 0 15,0 0 0 1,3 0 0-16,-9-2 2 0,3 2-3 15,-3 0 0-15,-3 0 1 16,3 2 0-16,3-2 0 16,-9 3 2-16,6 0-3 15,0-3-2-15,3 0 2 16,3 0 2-16,3 0 0 16,-9 0-1-16,9 0-2 15,0 0 1-15,0 0-1 16,9 0 0-16,-6 0-3 15,0 0-1-15,9 0 0 16,-3-3 4-16,6 3 1 0,-9-3 1 16,12 1 0-1,0-1 0-15,-6 0 0 0,11 1 0 16,1-1 0-16,-6 0 0 16,6 1 0-16,0-1 0 15,-12-2 0-15,8 2 2 16,-2 1-6-16,-12-1 1 15,6 3 1-15,3-3 1 16,-6 3 3-16,3-2 1 16,0 2-4-16,-9 0-1 15,6-3 1-15,-6 3 2 16,9-3-2-16,-9 3 0 16,5 0 1-16,-5 0 2 15,3-2-3-15,0 2 0 0,0 0 1 16,0 0 0-16,-6 0 0 15,6 0 2-15,-6 0-1 16,6 0 2-16,-6 0-2 16,0 0-1-16,0 0 1 15,0 0 1-15,0 0-1 16,0 0 2-16,0 0-2 16,0 0 2-16,0 0-4 15,0 0 0-15,0 0-1 16,0 0-2-16,0 0-2 15,0 0 1-15,0 0-4 16,0 0-1-16,0 0-15 16,-6-6-4-16,6 6-23 15,0 0-9-15,0 0-42 16</inkml:trace>
  <inkml:trace contextRef="#ctx0" brushRef="#br0" timeOffset="-41874.39">25342 6297 96 0,'-3'-5'38'0,"6"0"-29"0,-6 2 36 32,3 0-13-17,0 3-3-15,0-2-5 16,-3-1-1-16,3 3-7 16,-6 0 1-16,6 0-10 15,-3 0 2-15,0 0 2 0,3 0-2 16,0 0 0-16,0 3-3 0,0-1-1 15,0 1-1-15,-3 2 2 16,-3-2-5-16,3 5-3 16,0 2 1-1,3-2 2-15,-9 3 2 16,6-1-4-16,3 1-1 16,-6 2 1-16,-3-2 0 15,-3-6-2-15,0 6 2 16,3-1 1-16,3 4 0 15,-3-1 2-15,0 3 1 16,3-1-6-16,-2 4 0 16,2-3 1-16,0 2 3 15,0 1 0-15,6-3 2 0,-6 0-2 16,3-3-1 0,0 3-2-16,3-3-1 0,0 0 2 15,3 0 2-15,6-2-2 16,-6 2 0-16,6 1 3 15,-6-4 1-15,3 1-4 16,2 2-1-16,4-3 3 16,0-2 1-16,0 0 0 15,3 0-2-15,3 0 1 16,3-2-1-16,-3-1 0 16,-1 0 2-16,1 3-3 15,-3-5 0-15,3-1 1 16,-3-2 0-16,-3 0 2 15,-3 0 3-15,3 0 0 16,0-2 0-16,-3-1-6 16,2-2-1-16,-5-1 1 0,3 1 0 15,0 0-2 1,0 0 2-16,-3-1 1 0,0 1 0 16,0 0-5-16,0-3 1 15,3-3 13-15,-6 1 8 16,6-1-8-16,-6-2-2 15,0-3-5-15,3 0 1 16,-6-5 0-16,0 0 1 16,0 0 0-16,0-1 0 15,0 1-2-15,0 0 1 0,0 0-2 16,0 0-1-16,-6 0 3 16,3 5 0-16</inkml:trace>
  <inkml:trace contextRef="#ctx0" brushRef="#br0" timeOffset="-41592.12">25467 6310 324 0,'-9'-8'121'0,"6"8"-95"0,0-2-6 15,-3 2-11-15,3-3-7 16,0 3 1-16,3-3-4 16,-9 3 1-1,3 0 0-15,0-2 0 0,0 2 0 0,0-3-3 16,0 3 2-16,6 0-10 15,-3 0-5-15,-3 0-12 0,0 5-40 16,0 3 1 0,0 3-36-1</inkml:trace>
  <inkml:trace contextRef="#ctx0" brushRef="#br0" timeOffset="-40903.16">25952 6353 176 0,'-15'0'66'0,"3"8"-52"0,0-6 54 31,6 4-33-31,-3-1-13 16,3-3-13-16,-3 1-8 15,6 0 0-15,-9 2-1 16,9 0 0-16,-6 3 2 0,6 0 1 16,-5 3-1-16,16-14-2 15,-2 3-2-15,0 3-1 16,-3 2-1-16,0 3 3 15,-3 0 0-15,0 3 1 16,0 2 0-16,3 5 0 16,3 1-3-16,-6-1 2 15,6 4-1-15,0-1 0 0,-6 0 2 16,6-3 0-16,0 1 0 16,0-3 2-16,3-3-1 15,-6 0-1-15,6 0-2 16,-6-2-1-16,9 0 2 15,-6-3 2-15,3-1 0 16,0-1-1-16,2-4-2 16,-2 4 1-16,0-4 1 15,0-2 2-15,3 0 1 16,-6 0 1-16,6-2 4 16,-3-4 3-16,0 1-4 15,0-3 1-15,0 0-3 16,3-5 0-16,-6 0 1 15,3-3 1-15,-6-5-3 16,5 0-1-16,-5-1-1 0,-3 1 1 16,3-3 0-16,-3 1 3 15,-6-1-1-15,0 3 0 16</inkml:trace>
  <inkml:trace contextRef="#ctx0" brushRef="#br0" timeOffset="-40681.75">26038 6358 328 0,'-12'-11'123'0,"9"11"-95"0,0-2-8 0,-3-1-9 15,3 3-12-15,0-3 0 16,-6 3-1-16,6-2 0 16,-6 2 2-16,6 0-3 0,-5 0 2 15,8 0-26 1,-6 0-7 0,6 0-5-16,-6 0-10 15,3 0-2-15,0 0-38 16,3 2-18-16,0 4 50 15,0-1 26-15</inkml:trace>
  <inkml:trace contextRef="#ctx0" brushRef="#br0" timeOffset="-39642.66">26321 6498 88 0,'3'0'35'0,"6"5"-27"0,-9-2 0 0,0-3-2 16,6 0 9-16,0 0 7 16,-3-3 13-16,0 1 6 15,0-3-5-15,2-1 5 16,-2-4-14-1,6 2-15-15,-6-8-9 0,6 3-6 16,-6-1 4-16,3-1 1 16,0 1-3-16,0 1 1 15,0 0 2-15,0 2 1 16,0 1 1-16,-3 2 0 0,-3 0 0 16,3 2 0-16,0 1-2 15,3 0-2-15,-6 2 1 16,0 3-1-16,0 0 2 15,0 0 3-15,0 0 0 16,0 0 2-16,0 0-4 16,0 6-2-16,0-1 2 15,0 0 0-15,0 0-4 16,0 3 1-16,0 0-2 16,0 0 0-16,0 3 2 15,0 2 0-15,0 0 0 16,0 3 0-16,0 3 0 15,3-1 0-15,-3 3 0 16,3 3 0-16,-3-3 0 16,6 3 2-16,-6-3-3 0,0-2 0 15,0-3-1 1,0 0 0-16,0-1 4 0,3-1 1 16,-3-1-4-16,0-2-1 15,0-1 3-15,0 1 1 16,0-3 0-16,0 0 1 15,0-1-2-15,0 1-1 16,0-2 1-16,0-1-1 16,0-2 2-16,0-3 1 15,0 0-1-15,0 2-2 16,0 1-2-16,0 2 1 16,0-5 1-16,0 6 0 15,0-1 0-15,0 0 0 16,0 3 0-16,0-8 0 0,0 0 0 15,0 5 0-15,0-5 0 16,0 0 2-16,0 0-1 16,0 0 2-16,0 0-4 15,0 0 0-15,0 0 1 16,0 0 0-16,0 0 0 16,0 0 0-16,0 0 0 15,0 0 0-15,0 0 0 16,0 0 0-16,-3 3 0 15,3-3 2-15,0 0-1 16,0 0-1-16,0 0 1 16,0 0 1-16,0 0-3 15,0 0-2-15,0 0 4 16,0 0 1-16,0 0-5 16,0 0 0-16,0 0-1 15,0 0 2-15,0 0-1 0,0 0-1 16,0 0-4-16,0 0 0 15,0 0-3-15,3-3 0 16,-3 3-3-16,0 0 1 16,-3-2-22-16,3 2-9 15,-6 0-17 1,3 0-33-16,0 2 22 16</inkml:trace>
  <inkml:trace contextRef="#ctx0" brushRef="#br0" timeOffset="-37390.32">26773 6575 216 0,'-9'3'82'0,"12"10"-64"0,3-13-9 0,-6-3-7 16,0 3-9-16,0-3 0 15,0 3 4-15,0-2 1 16,3 2 2-16,0-3 4 0,3 1 2 31,-3-6-2-31,3-8-5 0,3 3 0 16,0-3 1-16,6-3 2 15,-3 1-6-15,0-4-1 0,0 1 2 16,-4 0 3-16,10 0-1 16,-9 0 0-1,3 2 1-15,0 3 2 0,-3 6 3 16,3-1 2-16,-9 3 5 16,0 3 3-16,3 0 3 15,-6 2 1-15,3 3-8 16,-3 0-2-16,0 3-7 15,0 2-4-15,0 3 3 16,0 5 3-16,0 3-6 16,0 3 0-16,0 2-2 15,0 3 2-15,0-1 1 16,0 6 1-16,0 1 0 16,0-1 2-16,-3-3 1 15,3 1 3-15,0-6-3 16,0-5 0-16,0-3-1 0,0-3 1 15,0-2-4-15,0-2 0 16,-6-1-1-16,6-2 0 16,-3-3-25-16,0 2-9 15,3 4-15-15,0-6-6 16,-6 2-24 0</inkml:trace>
  <inkml:trace contextRef="#ctx0" brushRef="#br0" timeOffset="-36906.46">27148 6427 196 0,'0'-3'74'0,"0"8"-58"0,0-10-4 15,0 5-4-15,0 0-5 16,0 3 3-16,0 5 14 31,-6 2-6-15,0 6 0-16,-3 0-8 15,6 8-4-15,-5-3-4 16,5 3 1-16,0-6 1 16,3 1 0-16,3-1 2 0,3 1-3 15,-1-3 0-15,7-3 3 0,0 0 3 16,-6-2-2-16,3-3-2 15,3-3 2-15,0-2 0 16,-3-3-1-16,3-3 1 16,0-2 0-16,-3-3 3 15,3-3-1-15,-6-2 0 16,-1-6 1-16,1 1 1 16,3 2 1-16,-9-2 2 15,3-1-3-15,-3 1-2 16,0 2-2-16,-3-3 0 15,3 3 0-15,-3 0 1 16,-6 0-5-16,6 3 1 0,3 13-2 47,-8-13-2-47,-1 2 3 0</inkml:trace>
  <inkml:trace contextRef="#ctx0" brushRef="#br0" timeOffset="-36473.62">27214 6408 456 0,'-12'-2'-3'0,"3"-1"2"16,3 0 1-16,0 3 0 0,0 0-3 15,0 0 2-15,3 0-6 16,3 0-3-16,-3 0-1 16,3 0 1-16,-6 3 4 15,3 0 1-15,0-1 0 16,0 1 4-16,3 0 0 16,-6-1 1-16,3 1 2 15,0-1 1-15,3-2-1 0,0 3-2 16,0-3-4-1,0 3 0-15,0-3 0 0,-6 2-1 16,3 1-5-16,0 2-4 16,3-2-3-16,-5 2 0 15,-1 1-2-15,3 4-1 16,-3 3 9-16,0 1 4 16,0-4 0-16,0 3 2 15,6 1 9-15,-3-1 5 16,-3 0-2-16,6 0 1 15,6 1-5-15,-3-1-2 16,-3 0 0-16,6 0-1 16,0-2-3-16,0-1 2 15,0 1-4-15,-6 0 1 16,3-3 2-16,3-1 1 0,-6-1 3 16,5-4 1-1,-5-2-19-15,-5 3-9 0,2-3-47 16</inkml:trace>
  <inkml:trace contextRef="#ctx0" brushRef="#br0" timeOffset="-35541.13">27437 6400 184 0,'0'-5'71'0,"-3"5"-55"0,3 5 9 0,0-5-1 16,0 0-10-16,-6 6-3 15,6-4-4-15,-3-2-2 16,0 6-3-16,3-1-4 0,0 0-1 16,-6 0 2-16,6 3 2 0,-3-2 0 15,3-1-1-15,-3 5 9 16,0 4-2 0,3-4 0-16,0 4-3 15,0 4-3 1,0-2 0-16,0-3 1 15,0 3 1-15,0-3-4 16,0-2-1-16,0 2 1 16,3-2 0-16,0-3 1 15,0 2 0-15,3 1 0 16,-3-3 2-16,6-3-3 16,-6 0-2-16,6 9 2 15,-3-9 0-15,3 0 1 16,-3 0 0-1,3 1 2-15,3 2-1 0,0-8-1 16,-1 0 1-16,-5 0 1 16,6 0-1-16,0 0 2 15,-3-3-2-15,0-2-1 16,0 5 1-16,3-3 1 16,0 0-1-16,-6 1 2 15,0-1 0-15,-3 0 3 16,6 3-3-16,-6-2-2 15,0-3-3-15,3-1 4 16,-6 1 2 0,0-8-3-16,-6-1-1 15,3-1 2-15,0-1 1 16,3 0-1-16,0 3-2 16,0-3-2-16,0 0 1 15,0 3-1-15,-6 2 0 0,3 3 4 16,-6 0 1-16,3 0-1 15,-3 0-2-15,3-2 1 32,-6 4-1-17,6-7 0-15,-3 3 2 0,-3-1-1 0,-479-2-1 0,967 2 1 16,-488 1 1-16,1 7-1 16,-1-2 2-16,0-1-2 15,0 1 2-15,0 2-4 16,0 3 0-16,0 0-1 15,0 3-2-15,3 2-11 16,-3-5-2-16,0 6-21 16,1-6-5-16,-1 0-55 15</inkml:trace>
  <inkml:trace contextRef="#ctx0" brushRef="#br0" timeOffset="-34279.02">23445 6080 184 0,'-8'8'71'0,"13"0"-55"0,-2-5-7 0,6-3-7 16,-3 0-3-16,3 2 2 0,6-2-2 16,3-5 0-16,0-3 1 15,3-5-3-15,0-6 2 0,2-2 1 16,4 0 0-16,-3-3 0 15,-3 8 2-15,3-2-3 16,2-1-2-16,7 11 2 16,-6 3 2-16,0 2 2 15,5 3 1 1,4 6 11-16,0-1 7 0,-6 0-2 16,2 1 0-16,-2-1-9 15,0-3-2-15,3 1-5 16,-7 0-1-16,-2-1-1 15,3 1-2-15,-6 2 1 16,3-2-1-16,-3 0 0 16,2-1 0-16,4-2-3 0,-9 0 2 15,3 0 3-15,-3 0 1 16,6 3-4-16,-1 2-1 16,-5-2 3-16,3 2 1 15,0 3 4-15,0 0 1 16,2-3-6-16,4-2 0 15,-3-6 1-15,3-5 1 16,0-5-8-16,2-3-4 16,4-5-53-16,-6-3-23 15,3-2-6 1</inkml:trace>
  <inkml:trace contextRef="#ctx0" brushRef="#br0" timeOffset="-33337.4">23987 5077 172 0,'0'-31'66'0,"3"23"-52"0,0-24 10 0,3 21 2 16,9 9 5 15,-3-1-13-31,0 3-4 16,-9 0-14-16,-3 5-2 15,0 9-2-15,0 7-1 16,0 5 4-16,-9 11 0 0,3 6 3 16,0-1-3-16,0-8 0 0,-3-5 7 15,3-5 4-15,0-5-5 16,3-3-1-1,3-6-2-15,0-5 1 16,0-5 0-16,3 0 1 0,3-10 0 16,-6-11 0-16,6-6-5 15,3-4-1-15,-6-1 1 16,6 0 0-16,3 3 1 16,-3 2 0-16,3 9-3 15,0-3 2-15,-4 8-1 16,4 2 0-16,-6 3 0 15,3 3-2-15,3 5 3 16,0 0 2-16,-9 2 0 16,9 9 2-16,0-3 0 0,3 5 3 15,0 0 1-15,-1 1 1 16,4-4-9-16,-3 3-4 16,-3-7 7-16,3 2 3 15,-3-8-2-15,0 0-2 16,3-8 6-16,0-3 3 15,-1 3 3-15,-2-10 3 16,0-4-5 0,0 4-1-16,3-8-6 0,0 4-1 15,-6 1-3-15,3 5-1 16,3 3-1-16,-6 0 0 16,-3 2 2-16,2 9 0 15,4 2-7 1,0 5 2-16,-9 8 2 15,9 0 2-15,0 1 1 0,-6 1-3 16,3 1 2-16,3 0 1 16,0 3 2-16,-9-6-3 15,9-5 0-15,-6 2 3 16,3-2 3-16,-1-2-7 16,-2-4 0-16,3 1-24 15,-9-3-11-15,0 0-24 16,0 0-12-16,3 8-19 15</inkml:trace>
  <inkml:trace contextRef="#ctx0" brushRef="#br0" timeOffset="-32075.75">25023 4887 268 0,'0'5'101'0,"0"-5"-78"0,0 0-7 16,0 5-11-16,0 3-12 16,0-2 5-16,-6 4 4 15,3 3-1-15,3 1-1 0,0-1 1 16,0 0-4-16,0 3 2 16,0-3 1-16,3 1 0 15,3-1-3-15,3 0 2 0,3-2 1 16,0-1 0-16,3 3 2 15,3-2 3-15,-4-6-4 16,4-5-3-16,3 0-2 16,-3 0 3-16,3-5 9 15,-3-6 6-15,2 1 0 16,-8-1 2-16,-6-2 0 16,3-6-1-16,-9 1 1 15,0 2 0-15,-3-5-4 16,-3 5 0-16,-6 0-1 15,6 0 3-15,-2 6-5 16,2 4-3-16,-6-2-3 16,0 3 0-16,-3 5-9 15,3-8-1-15,3 6-1 16,6-1 2-16,-9 3-1 0,9 0 2 16,-6 0-4-16,6 0-1 15,3 0-24 1,-6-3-8-16,6 1-5 15,0 2 10-15,0-3 5 16,0 3-1 0,0 0 1-16,0 0 15 0,0 0 9 15,0 0 10-15,0 3 7 16,0-3 63 15,0-3-26-31,-6 3-7 16,6-3-19-16,0 1-7 15,-9-1-7-15,9 6-4 0,-5-3-1 16,5 2-4-16,0 1 2 0,-9 0-4 16,6-1 1-16,3 4 4 15,-9-1 4-15,6 0-1 16,3-2 0-16,-3 2-1 16,3 0-2-16,-9-2-2 15,6 2 1-15,3 1 1 16,-6 2-3-1,6-1 0-15,-6 4 2 16,6-6 2-16,0 3-2 16,0 0-2-16,0 0 2 15,0 0 0-15,0 0 1 16,0 0 2-16,0 0-6 16,0 3 1-16,6-4 3 15,-6-1 4-15,6 7-3 16,-6-2-3-16,3-1 1 0,0-2 0 15,3 3 3-15,-6-1 1 16,6 3-4-16,3-2-1 16,-6 0 1-16,6-3 0 15,-4-3 3-15,4 0 1 16,3 0-4-16,0-2-1 16,3-3 1-16,-3 0 2 15,3 5-2-15,0-7 0 16,6 2 1-16,-4-3 0 15,4-2 2-15,0 0 3 16,0 2-2-16,-3-8 0 0,3 3 1 16,-6 0 0-16,-1 0 0 15,-2 3 2-15,-3-5 3 16,-3 2 2-16,0 0-3 16,0-3-3-16,0 3 2 15,-6-2 0-15,0-1-3 16,3 0-1-16,-12 4 1 15,6-7 2-15,-9 4-3 16,3-1 0-16,-6 3-1 16,4 0-2-16,-4 0-2 15,0 3 1-15,0-3-4 16,0 3-1-16,3-1-6 16,0 6-3-16,0-2-7 0,3-3-3 15,-3 2-18-15,6 3-60 31,-8 0-33-31,5 3 37 16</inkml:trace>
  <inkml:trace contextRef="#ctx0" brushRef="#br0" timeOffset="-21911.35">19180 7964 136 0,'0'-3'52'0,"3"3"-41"0,0-2-4 0,3 2-7 0,-6 0-4 16,6 0 3-16,0 0 9 16,-3 0 6-16,-3 0 7 15,3 0 9 1,-6 8-12-16,3-3-10 16,3-5-3-16,6-13 1 0,6-8-3 15,8-6-2-15,10-5 0 16,3-2 1-16,0 0-3 15,2-1 0-15,-8 3 1 16,-3 1 2-16,6-1-3 16,-16 8 0-16,7 3 5 15,-6 5 5-15,0 8-5 0,-12 3-2 16,3 5 3-16,-3 5 4 16,-6 6 4-16,6 2 4 15,-6 5-3-15,0 6 0 16,-6 8-6-16,6 0-3 15,-3 10-2-15,0 3 0 16,-3 3 0-16,3-1 1 16,-3-4 0-16,0-1 2 15,0-2-1-15,0-6 2 16,0-5 0-16,6-2 1 16,-6-4-4-16,3-7-3 15,3-2 0-15,0-7-1 16,0 1-3-16,0-8 0 15,-3 0-12-15,3 0-2 0,0 0-14 16,0 0-3-16,0 0-171 31</inkml:trace>
  <inkml:trace contextRef="#ctx0" brushRef="#br0" timeOffset="-21356.16">20165 7673 248 0,'0'-3'93'0,"3"1"-72"0,0-1-19 0,-3 3-15 16,0 0-7-16,-3 0 1 15,0 0 11-15,-6 0 4 16,3 5 4-16,-6 1 17 0,1 4 11 15,-1 9-3-15,-3 2 0 16,6 5-14-16,-6 14-4 16,6 5-5-16,6-3-2 15,0-2-4-15,3-3 0 16,6-5-3-16,3-6 2 16,3-2 1-16,0-5 2 15,6-4 1-15,8-4 1 0,10-3 2 16,6-5 3-16,2-9-2 15,-5-4-2-15,-3-11-3 16,0-11 1 0,-4-8 1-16,-5-2 2 15,-6-3 10-15,-3 0 7 0,-18 45 32 32,-6-56-21-17,0 11-8-15,-9 14-13 16,-3 7-7-16,-3 5-4 15,-14 6-1-15,-1 5 2 16,6 8-2-16,-6 3-1 0,7 2-2 16,2 3-1-16,3 3-10 15,3 2-1-15,0-5-7 16,12 0-1-16,-2 0-15 0,2-1-4 16,3 1-14-16,-3-2-3 15</inkml:trace>
  <inkml:trace contextRef="#ctx0" brushRef="#br0" timeOffset="-20210.66">18228 7961 156 0,'-3'0'60'0,"0"0"-47"0,14 0-7 0,-11 0-6 16,3 0-2-16,6 0 1 15,-3 0 5-15,6 0 2 16,-3 6-2-16,-6 2 13 0,6-8 5 16,0 0 1-16,3-8-2 15,6-8-7-15,-3-8-1 16,11 0-8-16,1-5-3 16,9 0-1-16,-6 0-1 15,-1 2-3-15,-2 1 2 16,3 2 1-16,-9 3 2 15,0 2-3-15,-6 1 0 16,-3 7-1-16,-1 3 0 0,-5 0 4 16,0 6 1-16,-6-1-4 15,0 3-1-15,6 5 1 16,0 3 0-16,-6 3 1 16,0 5 2-16,0 8-3 15,0 10 0-15,0 14 1 16,3 5 0-16,-3 2 0 15,0 3 2-15,0-2 1 16,0-1 1-16,0-7 0 16,0 2 2-16,0-13 1 15,0-2 3 1,0-9-3-16,0-7-4 16,-3-9-2-16,3-2-22 15,0-10-80 1,-6-6-34-1,6-8 49-15</inkml:trace>
  <inkml:trace contextRef="#ctx0" brushRef="#br0" timeOffset="-19564.41">17332 7975 220 0,'9'0'82'0,"-4"0"-64"0,-5 23-4 15,0-17-6-15,6-4-7 16,-3-4 2-16,6-4 0 16,-6-2 1-16,9-10-2 0,-6-3 1 0,6-6 2 15,0-2-2-15,3-3-2 16,9 3 0-16,-3 3-1 15,5 2-3-15,1 6 2 16,-9 2 1-16,3 5 0 16,-6 3-3-16,-6 3 0 15,5 2-1-15,-8 3 3 16,0 3 0-16,0 5 3 16,0 5 5-16,-6 8 6 15,0 6-7-15,0 10-1 16,0 2-3-16,0 4-2 15,0-4 1-15,0 1 1 16,0-6-1-16,-6-4-1 16,3-4 3-16,0-2 0 0,-3-6 1 15,3 1 0-15,-5-3-5 16,2-6 1-16,3 1-5 16,-3-3-14-1,6 0-8-15,0 2-2 16,6 1 0-16,-6 0-3 15,6 4-3-15,2-1-35 16</inkml:trace>
  <inkml:trace contextRef="#ctx0" brushRef="#br0" timeOffset="-19009.85">17826 7988 244 0,'-18'29'90'0,"21"-29"-70"0,0 3-5 0,3-3-6 16,-3 0-10-16,6-3-2 15,-6-2 4-15,6-3 1 16,-1-3 0-16,1-7-2 0,3-4 1 15,0-1 3-15,3-4 5 16,0 1-3-16,6-1 2 0,-3 1-10 16,3 2-3-16,2 3 7 15,-8 2 3-15,0 6-5 16,-3 5-1-16,-6 3-3 16,6 2 3-16,-3 3-2 15,3 5-1-15,-9 6 3 16,9 5 0-16,-3 5 3 15,-7 13 1-15,1 3 1 16,6 6 0-16,-9-9-5 16,3 1 1-16,-3 2 4 15,0-8 2-15,0 5 2 16,-3-5 2-16,3 0-3 16,-6-5 1-16,0 5-3 15,6-5 0-15,-8 0-6 0,5 0 1 16,0-6 2-16,3-2 1 15,-6-3-6-15,6-7 0 16,0-1-15-16,0-5-3 16,0 0-13-16,0 0-4 15,6 0-48 1,0-5-39-16,5-6 47 16</inkml:trace>
  <inkml:trace contextRef="#ctx0" brushRef="#br0" timeOffset="-17603.18">20936 7755 200 0,'6'-5'77'0,"-12"10"-60"0,12-16 13 31,-12 11-12-15,3 0-5-16,0 0-3 15,-9 6-1-15,12-6-3 16,-3 5-1-16,3 3-3 0,-9 2-4 16,6 9 1-16,3 5-1 0,-5 10 0 15,5 1 2-15,5-4 0 16,-5-2 0-16,6-2 0 16,3-3 0-16,3-6 0 15,3-2 0-15,9-3 0 16,0-2 2-16,14-8 3 15,4-3-2-15,9-3-2 16,-10-5 2-16,-2-11 2 16,-3-7 0-16,-6-6 2 15,-7 1 7-15,1-4 5 16,-12 3 6-16,-6-2 4 16,-3 2-6-16,-3 3-2 15,-6 5-3-15,-9 0 0 0,-9 3-7 16,-11 3-2-1,-7 5-5-15,6 2-1 0,-2 6-3 16,5 2-1-16,-3 3-4 16,0 5 1-16,7 6-3 15,2-3 2-15,0 2-10 16,3 1-6-16,9 2-17 16,-2 3-8-16,8-3-18 15,-3 3-5-15,12 3-40 16</inkml:trace>
  <inkml:trace contextRef="#ctx0" brushRef="#br0" timeOffset="-17063.09">21692 7993 232 0,'-6'5'88'0,"12"-2"-69"0,-6 0-5 0,0-3-5 16,0 0-8-16,6 2-1 0,-6-2 9 16,3 0 4-1,3-2 13-15,6-4 9 0,-6-7-10 16,6-3-3-16,0-10-14 15,0-3-6-15,3-6-1 16,5-2 1-16,-5 0-6 16,3 3-1-16,-18 34 8 31,15-29 7-15,3 8 5-16,-6 7-8 15,-6 4-2-15,3 2-3 16,-6 8-2-16,0 8 1 15,-3 2-4-15,0 9 2 0,-3 10 3 16,0 11 1-16,-6 2-1 16,6 0-2-16,0 1 1 0,-6-4 1 15,6-2-3-15,3-5 0 16,-9-3 1-16,6-5 0 16,3-5 2-16,-6-6 1 15,3-3-10-15,3-2-5 16,-3-5-23-16,3-3-10 15,0-3-16-15,0 1-7 16,3-6-38 0</inkml:trace>
  <inkml:trace contextRef="#ctx0" brushRef="#br0" timeOffset="-16642.02">22163 7961 288 0,'17'14'110'0,"-11"-9"-86"0,0 3 0 15,-6-8-4-15,6 5-16 16,-6-5-2-16,6 3-4 16,3-6 0-16,-3 0 2 15,3-2-5-15,3-13 1 0,0-6 0 16,3 0 2-16,3-10 1 16,-1 2 1-16,4-3 0 15,0 1 2-15,6-3-1 16,-3 8-1-16,0 5-2 15,-4 3 1-15,-2 10 3 16,-12 3 1-16,6 8 3 16,-9 0 1-16,-3 0 12 31,0 53-8-31,0 6-1 16,-3-4-4-16,0-5-1 15,3-2-1-15,-6-6 2 16,0 1-3-16,3 2 0 0,3-6 1 15,-6 4-2-15,3-1-2 16,0-8 3-16,3-5 0 16,0-7-28-16,0-6-12 15,3-9-51-15,9-7-20 16,3-15-2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55:52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13516 3231 108 0,'0'-16'44'0,"0"10"-35"0</inkml:trace>
  <inkml:trace contextRef="#ctx0" brushRef="#br0" timeOffset="261.57">13504 3170 128 0,'-6'-8'49'0,"12"5"-38"0,-6 14-3 0,0-11-4 16,0 0-4-16,0 0 4 16,6 5 5-1,3 3-1-15,0-5 1 16,-6-1-3-16,-3-2-1 0,0 0-3 16,0 0 3-16,-3 0 1 0,3 0-5 15,-6-2-2 1,3-1 2-16,0 3 3 15,-3-5-6-15,3 2 0 16,0 3 2-16,3-3 2 0,-9 1-3 16,6 2 1-16,-6 0 2 15,6 0 3-15,0 0-9 16,3-6-2-16,-6 6 3 16,3-2 1-16,0-1 2 15,3 3 0-15,-6 0 0 16,6-3 2-16,-3 3-6 0,3 0-1 15,-3 0-9-15,3 0-4 16,0 0-10 0,0 0-29-16,0 0 4 15,0 0 18-15,-3 0 14 16</inkml:trace>
  <inkml:trace contextRef="#ctx0" brushRef="#br0" timeOffset="-206394.9">13411 11896 160 0,'-17'-3'60'0,"14"6"-47"0,3 2-3 0,3-5-5 16,3 0-10-16,-1 0 1 16,4 5 0-16,3 3 2 15,6-3 1-15,3 1 1 0,3-1 2 16,3-5-1-16,-7 0-1 16,4-3 1-16,3 1-1 15,6-4 0-15,0 1 2 0,11 0-3 16,22 0 0-1,-7-1-1-15,1 4 0 0,-4 4 2 16,1-2 0-16,-4 0 2 16,-2 0 1-16,9 0-4 15,-1 0 1-15,-8 0-2 16,-1 0 0-16,-11-2 4 16,-9 2 3-16,0 0-2 15,-7 0 0-15,-2 0-3 16,-6 0-1-16,-3-3 1 15,0 0 2-15,0 3-17 16,-9-2-4-16</inkml:trace>
  <inkml:trace contextRef="#ctx0" brushRef="#br0" timeOffset="-205913.16">14352 11676 176 0,'-3'5'66'0,"12"1"-52"0,6-4-8 0,-12 6-5 15,9-5-1-15,3 5 2 16,5-3-5-16,-2 0 0 0,6-2 1 15,0-3 3-15,3 0 4 0,3-3-9 16,2 3-2-16,7 0 1 16,0 3 0-16,8 2 3 15,-2 1 3-15,-3 2 0 16,-7 0 2-16,-5-1-4 16,-6 1 0-16,-6 3 1 15,0 0 2-15,-9-1 10 16,-4 3 4-16,-5 9 1 15,-8 1 0-15,-10 6-5 16,-9-2-2-16,-3 2-6 16,-3-5-1-16,7 0-1 15,-1-1-2-15,0-1 1 0,3-1-1 16,0-3-11-16,10 1-3 16,-1-6-11-1,3 0-2-15,3-5-23 16,6-2-38-16,3-6 17 15</inkml:trace>
  <inkml:trace contextRef="#ctx0" brushRef="#br0" timeOffset="-205296.66">15680 12065 160 0,'-24'0'63'0,"15"5"-49"0,6-5 7 0,3 0 0 15,12 6-18-15,-9-6-3 16,21 0-1-16,2 5 2 15,4-5 0-15,6 0-1 0,3-8 3 16,8 0 0-16,7-3 1 16,11-4-2-16,10-1 1 0,-10-3-2 15,-5 1 2 1,-1-4-2-16,-8 4-1 0,-7 5-2 16,-5 2 1-16,-6 6-26 15,-6 0-11-15,-4 2-36 16</inkml:trace>
  <inkml:trace contextRef="#ctx0" brushRef="#br0" timeOffset="-205013.18">16025 11822 272 0,'-21'18'104'0,"21"-15"-81"0,-6 10-17 0,6-2-12 16,0 7-1-16,6 6 3 15,-3 5 1-15,6 3 2 16,-6 2 1-16,0 3-7 0,6 8 0 16,-9 5 1-16,-9 3 1 15,6-2 3-15,3-4 3 16,-9-10 0-16,6-8-1 15,0-5-39-15,3-8-19 0,-6-11-30 16</inkml:trace>
  <inkml:trace contextRef="#ctx0" brushRef="#br0" timeOffset="-204638.7">17189 12060 200 0,'15'0'77'0,"2"-6"-60"0,1-2-1 0,-9 3-1 15,6-3-9-15,3 0-1 16,3-2-2-16,9-3-3 16,5 2 1-16,16-8-1 0,0 9 0 15,-7-1 6-15,1 1 6 16,-12-1-2-16,-1 0 0 16,1 4-6-16,-9-1-3 15,3 2 0-15,-7 1 1 16,7-3-3-16,-15 3-2 15,3 5-20-15,0-5-8 16,-3 5-24-16,3-6-8 16</inkml:trace>
  <inkml:trace contextRef="#ctx0" brushRef="#br0" timeOffset="-204062.44">18650 11880 264 0,'0'10'101'0,"12"-4"-78"0,0 10-9 15,-6-3-8-15,15 8-19 16,9 3-5-16,8 2-8 16,10 1-4-16,-6 2 17 15,-1 0 4-15,-5 0 4 0,0-3-1 16,-10 1 1-16,1-6-4 16,-9-2 1-16,3-6-67 15</inkml:trace>
  <inkml:trace contextRef="#ctx0" brushRef="#br0" timeOffset="-203836.43">19076 11880 280 0,'-27'16'107'0,"15"23"-83"0,-27 6-3 0,19-26-7 15,-10 5-15-15,-3 5-1 16,0 5-2-16,-2 6 2 16,5 5 1-16,-3 5-19 0,3-2-9 15,4-3-12-15,2-6-4 16,6-4-49-16</inkml:trace>
  <inkml:trace contextRef="#ctx0" brushRef="#br0" timeOffset="-203241.89">20338 11732 284 0,'-6'0'107'0,"0"13"-83"0,3-8-7 16,12 3-45 0,-15 13 6-16,-12 24 9 15,-9 6 10-15,-5 4 4 16,-1 6 8-16,-6 10 4 0,0 11-9 15,4 0-1-15,-1-5-5 16,3-8 0-16,-5-6-36 0,-1-2-16 16,0 0-44-1</inkml:trace>
  <inkml:trace contextRef="#ctx0" brushRef="#br0" timeOffset="-201545.77">21996 11975 140 0,'-12'-13'55'0,"9"5"-43"0,0-3 12 0,-3 11 2 16,3-2-12-16,0-1-5 16,-6 0-2-16,6 1 0 15,-9-4-3-15,3 9 2 0,3-6 0 0,6 3 24 47,-20 3-14-47,5 2-5 16,0-2-5-16,3-3-2 0,0 3-5 15,3-1 1-15,0 4 0 16,3 2-5-16,0-1 1 0,-6 9 2 16,3 3 1-16,-3 5 1 15,-2 2 0-15,-4 3 0 16,-6 3 0-16,-3 2 0 16,0 1 0-16,1 2 0 15,2-3 0-15,-3 1 0 16,6-9 2-16,3-5-3 15,6-8-11 1,0-7-2-16,9-6-2 16,3-11 2-16,12-7 6 0,6-11 2 15,12-6 1-15,3 3 4 16,-1-2 2-16,4-3 2 16,0 0 1-16,0 5 0 15,-7 0-2-15,7 9 1 16,3 7-2-16,2 8-1 15,4 8 1-15,3 10 1 16,-7 9-1-16,-2 2-1 16,-6 6 3-16,-3 7 2 15,-7 6 0-15,-8 5 0 16,0 0-3-16,-3-6-2 16,-3-4-6-16,-3-6-1 15,-6-8-46-15,-6-3-54 16,-3-4 18-16</inkml:trace>
  <inkml:trace contextRef="#ctx0" brushRef="#br0" timeOffset="-201314.06">21787 12237 268 0,'-2'5'101'0,"2"-5"-78"0,2 0-11 15,1 3-11-15,6-3-4 16,6 0 1-16,9-3-5 16,12 1-3-16,5-1 6 15,13-2-19-15,0-1-6 0,5 1-5 16,-5 0 0-16,-1 0-10 16,-2-1-39-16,0 1 9 15</inkml:trace>
  <inkml:trace contextRef="#ctx0" brushRef="#br0" timeOffset="-200223.98">22666 11885 212 0,'3'-8'82'0,"0"8"-64"0,2 8-2 0,-5 0-5 16,3 5-8-16,0 8 0 0,0 6-1 15,3 2-2 1,-6 3 1-16,0 2-1 0,0 8 0 15,0 9 4-15,-6 4 5 16,6 1-5-16,-6-6-2 0,3-5-1 16,-2-8 1-16,2-8-1 15,0-8-1-15,3-5 3 16,-6-5 0-16,0-8-6 16,-3-14-2-16,3-18-9 15,-6-11-2-15,12 40 7 31,-9-69 2-15,12 9 2 31,-3 9 4-47,12 6 0 0,-3 6 1 0,3 2 2 0,-6 7-1 0,3 7-3 0,-1 1 1 0,1 4 1 16,-3 7 2-16,0 1 1 0,0 2 1 15,-3 3 0 1,0 2 2-16,3 3-1 0,-6-3 0 15,0 1-6-15,0 2-1 16,3-3 1-16,-3 3 0 16,0 0 1-16,0 0 2 15,0 0-1-15,0 0-1 16,0 0 3-16,0 0 0 16,0 0 3-16,0 0 1 15,3-3-3-15,0 1-1 16,-3 2 1-16,6 0 2 0,-6 0-5 15,0 0-1-15,0 0-2 16,0 0-2-16,0 0 3 16,3-3 0-16,-3 3 3 15,3-3 3-15,-3 3-4 16,6 0-1-16,-6 0 0 16,3-2 0-16,0-1 0 15,3 0 2-15,-6 1-1 16,3-1 2-16,-3 3-2 15,0-3-1-15,3 1-2 16,-3 2 1-16,0-3 1 16,0 3 2-16,0 0 1 15,0 0 1-15,0 0-2 16,0 0 1-16,0 0-4 16,0 0-2-16,3 5 2 0,3 1 2 15,0-1-2-15,3 3-2 16,3 5-1-16,2 0 3 15,7 3 0-15,-3 3 3 16,6 2 1-16,6 3 1 16,5 2-5-16,1 3 1 15,-9 1 0-15,3-1 0 16,-6-3 2-16,-1-2 1 16,-8-3 1-16,0-5 2 15,-3-8-5-15,-6 0-1 16,6-6 2-16,-6-7 3 15,-3-13-2-15,-3-9 0 0,-3-10-3 16,3-5-1 0,-6-14-6-16,6-5 0 0,6 1 3 15,-6 9 2-15,6 4-1 16,0 12 0-16,0 1 2 16,3 10 2-16,-9 6 2 15,3 4 1-15,0 6-7 16,3 3 0-16,-6 5-1 15,0 5-1-15,0 9 1 16,2-1 3-16,-2 11-11 16,3 5-4-16,3 0-19 15,-3 0-7-15,3-5-44 16</inkml:trace>
  <inkml:trace contextRef="#ctx0" brushRef="#br0" timeOffset="-199664.56">23481 11792 172 0,'6'0'66'0,"3"8"-52"0,3 19 6 0,-6-11-1 15,0 13-7-15,0 3-2 16,3 5 3 15,-15 39-5-31,0-7 0 16,6-3 2-16,-3-10 1 15,-3-11-5-15,0-5-2 0,6-17-2 16,-6-9 1-16,0-4 2 0,6-15-7 16,-9-11 0-16,3-16-7 15,-3-7 1-15,6-1 4 16,-9-2 2-16,12-6 2 16,0 0 0-16,0 11-3 15,12-2 2-15,0-1-1 16,3 5 0-16,0 4 0 15,3 7 0 1,3 3 2-16,2 2 0 0,-23 19-11 31,51 6 6-15,-6 15 4-16,-7 8 7 16,-2 3 5-16,-9 2 2 15,-9 0 3-15,-6 1-9 0,-6-1 7 0,-6 3 3 16,-9-2-1-16,6-1 1 15,3-34 19 17,-27 40-17-32,3-9-8 15,3-9-9-15,-6-4-4 16,10-2-8-16,2-11-4 16,3 1 8-16,3-6-26 0,3 2-11 15,-3 1-28-15,6 2-13 16,6 6-6-1</inkml:trace>
  <inkml:trace contextRef="#ctx0" brushRef="#br0" timeOffset="-199398.7">24071 12353 228 0,'20'3'85'0,"-20"26"-66"0,0 0-8 16,0-13-6-16,0 3-5 15,-6 4 0-15,0 7 0 16,-2 4 2-16,2 8-1 16,-6 11-1-16,-3 0 1 0,-3 3-1 0,0-11 2 15,3-6-1 1,3-4-1-16,-3-6-21 0,3-8-11 15,4-2-59 1</inkml:trace>
  <inkml:trace contextRef="#ctx0" brushRef="#br0" timeOffset="-198993.31">24934 11888 292 0,'-6'29'110'0,"3"-8"-86"0,-9 8-11 16,12-16-11-16,-6 6-14 16,6 5-3-16,-9 7 2 15,6 4 2-15,-3 5 7 16,0 12-2-16,6-1-1 0,0 4 4 15,6-7 1-15,3-6 2 16,3-2 0-16,3-6 0 16,6-2 2-16,-4-5-8 15,7-9-3-15,3-5-6 16,0-10-2-16,0-6 12 16,-1-10 7-16,-2-8 6 15,0-19 6-15,0-10 9 0,-12-11 8 16,-9 3-12-16,-3-6-5 15,0 11-9-15,-12 1-2 16,3 9-1-16,-3 6 1 16,3 5 0-16,-9 9 3 15</inkml:trace>
  <inkml:trace contextRef="#ctx0" brushRef="#br0" timeOffset="-198243.46">25005 11927 308 0,'-15'16'115'0,"18"-13"-89"0,-3-8-25 0,6 5-19 16,6 0-43 15,42-16 33-31,11 0 15 16,1 0 8-16,-10 11 2 15,-5 10 28 1,14 35-7 0,-14 7-2-16,-15 1-4 15,-7 5-1-15,-5 0-2 16,-9 5 0-16,-6-5-5 15,-6-5-1-15,-3-9 3 0,0-7-1 16,-3-8 0-16,3-24-6 31,-12 0 1-15,-3-13 0-16,0-17 0 16,3-4 2-16,-2-8-8 15,2-3-1-15,6 2 4 16,6 1-8-16,6-11 0 0,0 0 4 15,14 6 3-15,-2-1 9 0,6 8 5 16,3 3-16 0,6 11-6-16,-4 5 1 0,1 5 2 15,3 10 5-15,-12 12 4 16,0 10 10-16,-7 7 3 16,-2 9 0-16,-12 3 2 15,-3-1-2-15,-6-2 0 16,-5-3-10-16,-1-3-1 15,0-5-2-15,3-5 2 16,-6-2-1-16,9-4 2 0,-3-2-4 16,3 0-2-16,6-3 2 15,0 1 0-15,-3-6-2 16,6 2 2-16,0-2-4 16,0 0 1-16,9 0-11 15,3 6-3-15,0-4 9 16,3 4 7-16,3-1 8 15,3 0 5-15,3 3-6 16,-4 0-3-16,4 5-8 16,-3 3-4-16,6 8 6 15,-6 5 3-15,-1 11 2 16,4-3-1-16,-6-3 5 16,3-2 4-16,-3-3-5 15,3-3 0-15,-9-4-2 16,2-4 1-16,-2-5-13 0,0-2-6 15,3-3-18-15,-3 0-6 16,6-3-45 0,6-2-36-16,0-6 51 15</inkml:trace>
  <inkml:trace contextRef="#ctx0" brushRef="#br0" timeOffset="-198024.23">26514 12224 184 0,'12'5'71'0,"3"-5"-55"0,12 8-2 16,-12-8-6 0,9 5-13-16,5 1-4 0,4-1-26 15,-6 0-10-15,6 3 14 16,-1 0 10-16,7 3-5 15,-6 2-2-15</inkml:trace>
  <inkml:trace contextRef="#ctx0" brushRef="#br0" timeOffset="-195298.55">17808 10372 172 0,'0'-14'66'0,"3"12"-52"0,0-1-3 0,-3 3-6 16,0 0-10-16,6 3 1 15,0 5 2-15,0 5 1 16,-3 16 1-16,0 21 2 0,-3 9 1 16,-6 1-1-16,-3 4 1 15,-6 5-2-15,0 2-1 16,0-5 3-16,-3-2 2 16,3-14 2-16,0-10 3 0,4-11-3 15,-1-11-2-15,0-15-2 16,0-14 0-16,0-10-7 15,3-13 1 1,3-6-1-16,6-10 2 0,6-6-1 16,12-10-1-16,3 0 3 15,-3 3 2-15,5 7-2 16,4 8-2-16,9 11 2 16,-3 8 0-16,11 11-2 15,1 7 0-15,-3 11 4 16,-4 16 1-16,1 13 0 15,-3 13 1-15,-1 3 0 16,-8-2 3-16,-3-9 3 0,-3-5 2 16,-3-5-3-16,0-5 0 15,2-6-1 1,-5-5 3-16,-3-8 4 0,3-11 1 16,0-10-8-16,0-16-4 15,0-13-2-15,3-1 1 16,-4-4 5-1,13 2 6-15,9 0-18 0,-9 8-6 16,3 5 3-16,-1 11 1 16,4 8 2-16,-9 16 1 15,3 5 3-15,-1 5 0 16,1 8 1-16,3 8 0 16,-3 9 0-16,0 12 0 15,2-5 0-15,-2 11 2 0,0-9-1 16,0-2-1-16,-1-5 1 15,4 0-1-15,-3-6 0 16,6-2 0-16,-6-5-14 16,8-4-3-16,-5-1-4 15,6-4-1-15,-6-4 8 16,5-6 4-16,4-8 1 16,3-11 1-16,-7-15 11 15,7-11 5-15,-6-3 3 16,-9 3 1-16,-1 5-2 15,-8 6-1 17,3 2-1-32,-9 14 2 0,-6 5-5 15,3 2-3-15,3 8-6 0,-9 6 0 0,6 10 0 16,-6 8 2-16,8 19 1 16,1 5 3-16,0-3-3 0,3-2 0 15,0-6-1-15,3-4 0 16,6-4 2-16,8-2 0 15,1-3 0-15,18-2 2 16,-51-19 10 15,80-3 4-31,-11-8 4 16,-16-5-7-16,-2-13 0 16,-12-10-6-16,-13-1 1 15,-8-8-5-15,-9 6-2 0,-9 0 2 16,-9-3 2-16,-6 5 4 15,-6 6 0-15,1 2 2 0,-16 3-6 16,-3 8-1 0,-2 7-7-16,2 6 0 0,3 6-10 15,-3 7-4-15,39-5-79 32,-35 24 12-17,14 2 1-15,3-2 18 16,12-3 11-16</inkml:trace>
  <inkml:trace contextRef="#ctx0" brushRef="#br0" timeOffset="-194909.32">20144 10186 184 0,'36'-13'68'0,"-12"3"-52"0,15 20-5 0,-13-2-6 15,-2 5-8 1,6 3 2-16,0 5 1 0,3 1 2 15,-1 7-1-15,7 13-1 0,0 6 3 16,5 5-4-16,-2 0-2 16,6-9 4-16,-10-9 1 15,1-6 0-15,-6-10 1 16,-1-9 4-16,1-18 4 16,0-16-4-16,-6-15-2 15,6-6-2-15,-10-6 0 16,-2-12 4-16,-6-11 6 0,-3 0 8 15,0 8 5-15,-9 13-14 16,6 8-5-16,-6 10 2 16,0 9 4-16,0 5-5 15,3 5-2-15,-6 5-21 16,3 6-10-16,0 8-3 16,6 5-1-16,2 5-14 15,4 11-8-15,9 5-27 16,3 5-18-1,9 0 47-15</inkml:trace>
  <inkml:trace contextRef="#ctx0" brushRef="#br0" timeOffset="-194842.5">21356 10279 188 0,'12'8'71'0,"-9"-3"-55"0,3 1-22 16,3-4-12-16</inkml:trace>
  <inkml:trace contextRef="#ctx0" brushRef="#br0" timeOffset="-187267.4">15894 12951 96 0,'-6'-5'35'0,"6"5"-27"0,0 0 9 0,0 0 2 0,0 0 0 15,0 0 1-15,0 0-7 16,0 0-3-16,0 0 8 16,-6 0 3-16,3 0-11 15,0 0-6-15,3 0-2 0,0 0-5 16,0 0 2-16,0 0-19 15,0 3-7-15</inkml:trace>
  <inkml:trace contextRef="#ctx0" brushRef="#br0" timeOffset="-187099.72">15906 13250 200 0,'-12'14'74'0,"12"-9"-58"0,0-8-4 0,0 1-6 16,6-1-44-16,-6-5-14 16</inkml:trace>
  <inkml:trace contextRef="#ctx0" brushRef="#br0" timeOffset="-184607.22">16971 13126 28 0,'0'-11'11'0,"6"6"-9"0,-12-11 6 16,6 11 5-16,0 2 2 15,-3-7 3-15,-3 2 12 16,1 2 8-16</inkml:trace>
  <inkml:trace contextRef="#ctx0" brushRef="#br0" timeOffset="-184083.06">16942 13044 216 0,'-12'-5'33'0,"0"-1"-12"16,0 6-9-16,-3 0-8 15,0 0-3-15,0 0 2 0,-6 3-2 16,7 2-1-16,-1 1 3 0,0-1 2 16,-6 5 2-16,3 1 1 15,3-3-4-15,-3 5-1 16,3 6-3-16,4 2-1 16,-1 3-1-16,6 2 0 15,6 1 0-15,-3-4 0 16,3-4 2-16,3 0 0 15,9-4 0-15,0-1 2 16,-1-9-1-16,4-2 2 16,-3-17-2-16,6-4-1 15,3-6-4-15,-6-2 0 16,9-9 2-16,-7 6 1 16,4-8 1-16,-3 5 0 15,-3 0-3-15,-3 3 2 16,0 6 7-16,-3-1 4 0,3 5-8 15,-9 9 0-15,0-6-2 16,6 10 2-16,-6 1-1 16,-3 5-1-16,0 5 1 15,-3 3-1-15,3 6 0 16,-9-6 2-16,6 2-1 16,0-2 2-16,-6 3-2 15,6-1 2-15,-3-2-2 16,3 0-1-16,0 0 1 15,-3-3-1-15,6-2-3 16,-3 2 2-16,0 1 1 16,3-1 2-16,0 0-1 15,-9 3 2-15,9-3-4 16,0 6 0-16,-6-6 1 0,6-2 2 16</inkml:trace>
  <inkml:trace contextRef="#ctx0" brushRef="#br0" timeOffset="-183992.36">16873 13134 220 0,'0'0'85'0,"0"0"-66"0,0 5-8 31</inkml:trace>
  <inkml:trace contextRef="#ctx0" brushRef="#br0" timeOffset="-183717.72">16867 13147 220 0,'0'0'85'0,"0"3"-66"0,0-3-6 0,0 0-4 15,0 0-10-15,0 0 0 16</inkml:trace>
  <inkml:trace contextRef="#ctx0" brushRef="#br0" timeOffset="-183600.03">16873 13150 208 0,'-6'-3'77'0,"6"1"-60"0,0 2-7 0,0 0-6 15,0 0-9-15,0 0-1 16,0 0-2-16,0 0 0 16,0 0 5-16,0 0-21 0,0 0-8 15,0-3-39 1</inkml:trace>
  <inkml:trace contextRef="#ctx0" brushRef="#br0" timeOffset="-165632.92">17159 13134 68 0,'-9'-3'27'0,"12"1"-21"0,-6 2 18 16,6 0 9-16,-3 0-13 16,0 0-3-16,-3-3-7 15,0 0 1 1,0-2-2-16,-3 0-5 15,3 2 5-15,0-5 1 0,-9 3 6 0,3 2 4 16,3 1-6-16,-6-1-3 16,1 0-4-16,-4-2-2 15,3 0 3-15,-3 2 5 16,-6 0-5-16,3 3 0 16,0 0-2-1,0 3 1-15,4 0 0 0,-1 2 1 16,-3 0 0-16,3-2 0 15,-3 2 0-15,9 1 0 16,-3 4-4-16,0-2-3 16,0 3-3-16,6 2 1 15,-8 0 1-15,2 3 0 0,3 5 0 16,-3 3 0-16,6 0 0 16,-6-6 0-16,3 1 0 15,0-3 0-15,3 0 0 16,3-3 2-16,-6 0-3 15,6 0 0-15,3 0-1 16,0-2-2-16,0 0 0 16,3-1 0-16,0 1 3 15,3-1 2-15,0 1 0 16,3-3-1-16,-6 0 3 16,6 2 0-16,-6-2-6 15,6 0 0-15,0 0 1 16,3 0 1-16,0 0 1 15,0-3 2-15,2 1-1 16,7-1 2-16,-3-2-4 16,6-1 0-16,3-2 1 0,5-2 0 15,-2-1-5-15,6-2 1 16,-6-1 2-16,-3-2 1 16,-1-2-2-16,-2-3 2 15,0-1 7-15,-9 1 6 16,0 0-6-16,-3 2-1 15,0 1-3-15,-4 2-2 16,-2 0 3-16,3 3 0 16,-6 2-1-16,0 0 1 15,3-2-2-15,-6 0 2 16,3-1-2-16,-3 1-1 0,3 3 1 16,-3-1-1-1,6 0-3-15,-6-2 2 16,0 2 1-16,0-2 2 15,0 2-3-15,3-2 0 0,-3 0 1 16,0-1 0-16,0 1 0 16,0 0 0-16,0-3 0 15,0 0 2-15,0 3-3 16,0-1 0-16,0-1 3 16,0-1-3-1,0 0 0-15,0 0 1 16,0 0 2-16,0 0-3 15,0 3-2-15,0-1 2 16,0 1 2-16,0 0-2 16,0-1 0-16,0 4 1 15,0-1 0-15,0-5-3 16,0 5 2-16,0-2 1 0,0 0 0 16,0 0 0-16,0-1 2 15,0-2-1-15,-3 3 2 16,3-3-4-16,0 3 0 15,0 0-1-15,0-1 0 16,0 1 2-16,-6 0 2 16,6 2-3-16,0 0-2 15,0 3 4-15,-3 0 1 16,0 0-3-16,3 0 1 0,-6 0 0 16,6 0 2-16,0 0-1 15,0 0 2-15,0 0-2 16,0 0-1-16,0 0-2 15,0 0-1-15,0 0 2 16,0 0 0-16,0 0 1 16,0 0 0-16,0 8-5 15,0 0 1 1,0 0 2-16,0 3 1 16,0-1 3-16,0 4-1 15,0-1-1-15,6 5-2 16,-6 6 1-16,0 0 1 15,3 2 0-15,-3 4 0 16,3 1 0-16,3 4 0 16,-6 2 0-16,0 2 0 15,0 1 0-15,0 2 0 0,-6 3 2 16,3 0-1-16,0 0-1 16,3-8 1-16,-9-2 1 15,6-3-1-15,-9-3 2 16,3-6-2-16,-2-1-1 15,-4-4 3-15,0-2 0 16,0-3 1 0,-6-2 2-16,3-3 1 0,3-6 3 15,-2-2-3-15,2-2-2 16,3-3-2-16,0-6 0 16,3-2-4-16,-3-3-2 15,12-5 2-15,-6-1 0 16,12-1-2-16,-3-1 2 15,9-3-1-15,12 1-2 0,-6-1 0 16,5-2 0-16,1-2 3 16,3 4 0-16,-3 1-8 15,-3 2-2-15,2 0-1 16,1 0 0-16,3 3 4 16,0 0 3-16,0 2-2 15,5 1 2-15,1-1 3 16,3 1 1-16,0-1-6 15,-7 1-3-15,1-3-10 16,-6-3-2-16,-3 0-9 16,0 0-1-16,-4 0 5 15,-2 1 3-15,-3-1 14 16,0 3 8-16,0 2 6 16,-6 6 3-16,3 0 21 15,-6 5 9-15,6 2 0 0,-9 1 1 16,3 2-15-16,-3 1-4 15,0 2-7-15,0 5 0 16,0 3-9-16,0 5-2 16,-3 3-6-16,3 8-1 15,-6 0 3-15,3 5 1 16,3-5 6-16,0 0 5 16,3-3-10-16,3 0-1 0,-3-3 1 15,9-2 0-15,-6-3-2 16,3-2 0-16,2-3 2 15,1-3 0-15,0-5 1 16,3-2 0-16,0-4 2 16,6-2 3-16,-6-5-2 15,3-5-2-15,-4-1-5 16,-2-2-2-16,-3-3 9 16,0 0 7-16,-9-2 0 15,-6 2 0-15,0 0-2 16,0 6 0-16,0-1-2 15,0 3 1-15,1 3-2 16,2 3 0-16,3 10 8 31,-21-6-8-31,6 4 1 16,0 2-6-16,3 0-3 16,0 2-1-16,3 1 0 15,3 0 3-15,-3-1-29 0,6 3-12 16,3 1-3-16,0 2 0 15,0 2-19 1,6 1-44-16,3-3 22 16</inkml:trace>
  <inkml:trace contextRef="#ctx0" brushRef="#br0" timeOffset="-165434.37">18091 13102 160 0,'17'0'60'0,"-8"8"-47"0,-3 5 17 0,0-2 3 0,-3 7-10 15,0 17-3-15,3 5-11 16,-6-1-6-16,-6 4-2 16,3-1 1-16,0-2 3 0,-6-3-2 15,6-8 0-15,-6-13-8 16,6-11-65 0,1-13-60-1,2-11 38-15</inkml:trace>
  <inkml:trace contextRef="#ctx0" brushRef="#br0" timeOffset="-165288.46">18233 12753 296 0,'-8'13'112'0,"8"-2"-87"0,0 2 0 0,0-8-5 16,0 3-16-16,-3 5-5 15,3-2-28-15,-6 2-11 16,0 0-84-16,-3 3-36 15</inkml:trace>
  <inkml:trace contextRef="#ctx0" brushRef="#br0" timeOffset="-165085.9">17826 13756 348 0,'-48'79'132'0,"36"-60"-103"0,3-1-10 16,6-15-11-16,3-3-41 16,0-3-15-16,0-7-67 15,6-12-26-15,0-15 50 16,6-8 23-16</inkml:trace>
  <inkml:trace contextRef="#ctx0" brushRef="#br0" timeOffset="-164433.22">18692 12708 272 0,'0'-24'101'0,"3"27"-78"0,3 5-9 0,-6-8-8 16,0 10-11-16,0 19-1 15,6 14 3-15,-9 2 1 16,3 10 2-16,0 14 6 0,-3 18 4 0,3-20-8 16,-9 28-2-1,3 0 1-15,-3-8 1 16,6 1 2-16,-6-17-5 16,6-18 1-16,-6-8 2 15,6-13 1-15,0-14-4 16,3-20-5-1,0-4 2-15,0-28 0 0,6-6 2 16,3-5 2-16,6 0-3 16,3 6-2-1,3 2 2-15,5-3 2 0,10 8 3 16,-12 3 1-16,6 16 5 16,5 7 5-16,-8 12-1 15,-9-4 3-15,3 20-4 0,-9 1 1 31,-3 4-7-31,-3 7 1 0,-6 1-3 16,0 7 3-16,-6-8-4 0,3 1 1 16,0-9-12-16,3-5-4 15,3-2-21-15,0-8-38 16,6 2 38-16,3-11-70 16,6 1 60-16,2-3-35 15,4-5 31-15</inkml:trace>
  <inkml:trace contextRef="#ctx0" brushRef="#br0" timeOffset="-163318.01">19400 13526 140 0,'63'-30'52'0,"-63"30"-41"0,21-15 20 16,-15 9 24-1,3 4-30-15,-4-4 26 16,1 4-30-16,0-1 7 0,-6 0-12 16,-6 1-5-1,3-1-6-15,-5-2-2 16,-1 2-1-16,-12 0 1 15,3 3-2-15,-15 0-1 16,6 6 1-16,-2-1 1 16,5 6-1-16,0-1-1 15,6 3 1-15,0 1-1 0,3 7-3 16,9 3 2-16,-3 2-1 0,7 1-2 16,2-1 3-16,0-2 2 15,2 2 0-15,10-5-7 16,6-5-1-16,6-2-6 0,3-9-2 15,6-8 0-15,-7-7-1 16,1-9 6-16,-3-5 6 16,0-5-2-16,-3 0 0 15,-1 0 3-15,-2-3 1 16,-3 1 6-16,-3-1 2 16,0 3 2-16,0 5 2 15,-3 5 4-15,-3 6 3 16,0 3 4-16,0 7 2 15,-6 3-8-15,6 5-4 16,-6 6-6-16,-6 5-2 16,3 2-3-16,0 3-1 0,-3 3 1 15,3 3 2-15,0-1-1 16,3 3 2-16,-6 3-4 16,3-8 0-16,0-3-8 15,3 3-2-15,3-8-3 16,6-6-1-16,-6-5-3 15,6-7-2-15,6-4 5 16,-3-7 1-16,5-8 6 16,7-8 5-16,3-3 2 15,9 0 1-15,2 3-3 16,1 3 2-16,-9 7 3 16,-3 4 1-16,-4 7 1 15,-2 2 2-15,-6 6 1 16,-3 6 1-16,3 4-2 15,-9 3-1-15,0 9-6 16,-6-1-1-16,0 3 9 0,0 2 5 16,-6-5-1-16,3 3 1 15,0-11-9-15,3-2-2 16,0-11-1-16,0-5 0 16,0-6-5-16,6-5 1 15,6-5-3-15,-3-3 0 16,6-2-1-16,8-3 2 15,-5 2 8-15,3 3 6 16,3 3-11-16,3 5-2 0,-6 3 0 16,2 5 0-1,-2 5 9-15,-6 9 5 16,-3 2 0-16,0 5 2 0,-12 3 0 16,0 2 1-16,-6 1-4 15,3-3-3 1,0-3-5-16,0-5-2 0,3-3 1 15,0-5 0-15,6-5-4 16,3-3 1-16,3 0-3 16,6-8 0-16,14-5 1 15,-5 2 2-15,0 3 2 16,0 3 1-16,-9 3-2 16,3 4 2-16,-7 4 1 0,1 2 2 15,-3 5 1-15,0 3 1 16,0 5 0-16,0 3 0 15,0 5-2-15,-6 3-2 16,3 0 3-16,-3-3 0 16,3 0-10-1,0-2-3-15,-6-3-13 0,8-3-5 16,-11-3-29-16,3-4-12 16,0-6-18-1</inkml:trace>
  <inkml:trace contextRef="#ctx0" brushRef="#br0" timeOffset="-163034.78">19573 13203 312 0,'-15'-27'115'0,"18"25"-89"0,3 4-10 16,0-2-11-16,3 0-9 16,3 0 0-16,6 6 3 15,8-1 0-15,19 0 1 16,0 6 2-16,8 2 1 0,-5 0-4 16,-6 3-1-16,-1-3-2 15,4 1 3-15,-3-1-29 16,14-3-9-16,16 1-58 15</inkml:trace>
  <inkml:trace contextRef="#ctx0" brushRef="#br0" timeOffset="-162782.12">20981 13576 360 0,'-21'95'134'0,"-9"-84"-104"0,30 12-28 0,0-17-21 0,-3 23-11 15,-6 0 3 1,6 8 17-16,-6 5 8 16,-2 9 3-16,-4 7 4 0,-6 3 1 0,-9-3 0 15,0 0-1 1,-5-16-12-16,5-7-5 0,9-11-113 15</inkml:trace>
  <inkml:trace contextRef="#ctx0" brushRef="#br0" timeOffset="-158953.15">22058 13205 92 0,'3'-8'35'0,"-6"11"-27"0,3-6 13 0,3 1 7 0,-3-4-7 16,0 4-2-16,-3-1-7 16,0 3-2-16,3-2-6 15,0-1-1-15,-6 0 3 0,6 1-5 16,0-1-3-16,-3 0 3 16,0 1 3-16,3-1-1 15,0 0-2-15,-5 1 0 16,2-1-1-16,0 0 2 15,3 3 1-15,-9-2 5 16,3 2 3-16,-3 0-4 16,0 0 1-16,3 0-3 15,-6 2 0-15,3 1 1 16,-3 0 1-16,3 2-1 0,-3-2-1 16,0 5-1-16,-2-3 0 15,-4 5 4-15,6 6 5 16,3 0-5-16,-3 0 0 15,0 3-6-15,3-1-2 16,-3 3-2-16,6 3-2 16,0 3 3-16,3 2 0 15,0 2 1-15,3 6 0 16,0 3 0-16,3 5 0 16,-3 3 0-16,3-1 2 15,-3-2-1-15,0-2-1 16,0-6 1-16,-3-3 1 15,0-2-1-15,3-6-1 16,-3-2-2-16,-3 0 1 16,0-3 1-16,0-5 0 0,1 0-20 15,-1-3-9-15,0-2-27 16,3-3-10-16,-6-3-9 16</inkml:trace>
  <inkml:trace contextRef="#ctx0" brushRef="#br0" timeOffset="-158604.44">21487 13605 236 0,'-12'-11'88'0,"24"9"-69"0,-12-4-3 0,6 6-6 16,3-5-4-16,3-6 3 15,11 4-2-15,-2 1 1 16,12-4-5 0,6 2 5-16,-7 0 4 0,7 0-2 0,-3 0 2 15,-3 0-5-15,-1 0-2 16,4 3-5-16,0-1 0 16,3 1 0-16,-7 3 0 15,4-1 2-15,0 0 1 16,-7 1-4-16,-2-1-1 0,-3-2 1 15,-9-1 0-15,9 1-28 16,-12 0-10-16,0-1-67 16,2 1-40-1,-2 0 66 1</inkml:trace>
  <inkml:trace contextRef="#ctx0" brushRef="#br0" timeOffset="-158083.85">22413 13348 268 0,'9'6'101'0,"-9"-6"-78"0,0 2-22 16,0-4-27 0,0 2 10-16,0-3-4 0,2 3 13 0,-2-3 4 15,0 3 8-15,-2 3 11 16,2 2-8-16,-12 6 1 15,3 5-6-15,3 2 0 16,-3 1-3-16,9 2-1 16,0 5-4-16,9-5-1 15,-3 3 3-15,12 3 1 16,2-3 2-16,7-6 0 16,3 1 2-16,-3-6 1 15,2-8-1-15,-2-5 5 0,-3-5 5 16,0-6 0-16,3-5 3 15,-9-5-8-15,2-3-2 16,-8-2-3-16,0-1-2 16,-3-2 5-16,-3 0 1 0,-6 3-2 15,-6-3-1-15,-3 0 3 16,3 2 1-16,-9 3-1 16,-3 8-1-16,-14 3-3 15,-1 5-2-15,-6 3 3 16,1 8 0-16,-1 5-1 15,0 2-2-15,6 1-4 16,7 2 0-16,2 0-5 16,6 0 1-16,3 1-9 15,3-4-4-15,6 6-29 16,6-3-10 0,6 1-7-16</inkml:trace>
  <inkml:trace contextRef="#ctx0" brushRef="#br0" timeOffset="-157603.49">22850 13208 252 0,'3'5'93'0,"6"6"-72"0,3 13-6 0,-6-14-8 16,3 4-7-16,-6 4 2 15,9 3-3-15,-9 3 0 16,3 2 1-16,6 6 0 0,-12 3 0 16,0 2 6-16,0 0 6 15,0-6-4-15,0-4 0 0,0-6-4 16,0-5-3-16,0-5 2 16,3-6 2-16,-3-5 7 15,0-8 2-15,0 8-3 31,8-45-8-15,10-3-2-16,6 6-3 16,3-8-2-16,-3 2 0 15,3 0 3-15,-1 6 0 16,1 2 1-16,0 6 2 0,-3-3-3 16,0 13-2-16,2 6 2 15,-8 2 2-15,3 5 0 0,-9 3-1 16,3 8-2-16,-3 0-1 15,-6 0-1-15,0 0 3 16,0 8-16-16,2-3-5 16,-5 1-33-16,9 4-13 15,-3-2-30 1</inkml:trace>
  <inkml:trace contextRef="#ctx0" brushRef="#br0" timeOffset="-157332.66">23591 13496 324 0,'27'24'121'0,"-30"-16"-95"0,0 5-11 16,3-5-10-16,0 6-7 15,0 4 1-15,-6 6 1 16,0 8 2-16,-3 7-1 15,-6 1-3-15,-2 2-1 0,17-42 6 32,-48 69-17-17,12-13-8-15,3-14-39 16,10-8-16-16,-1-10-31 16,9-8-10-16</inkml:trace>
  <inkml:trace contextRef="#ctx0" brushRef="#br0" timeOffset="-155120.55">24702 13295 84 0,'0'-5'33'0,"-3"2"-26"0,-3 3 5 0,6 0 0 15,0 0 48 17,-3-2 26-1,3 2-39-31,9 0-10 15,-18 21-14 1,6 0-14-16,-6 3-4 16,6 2-4-16,3 3-8 0,-6 1-3 15,3-4 17-15,0-2 8 16,0-3-8-16,3-5-4 16,-6-3-4-16,6-2-1 0,-3-6-7 15,3 0-2-15,0-5-18 16,0-2-7-16,0-1-8 15,0-5-2-15,0-3-30 16,0-2-18 0,0-5 45-16</inkml:trace>
  <inkml:trace contextRef="#ctx0" brushRef="#br0" timeOffset="-154870.48">24660 12991 272 0,'-9'5'101'0,"6"-5"-78"0,3 3-9 0,0-3-8 16,0 0-11-16,0-3-6 16,0 6 6-16,3 0-2 15,0 2-5-15,3 0 1 16,-6 1-6-16,3-1-2 15,0 3-33-15,6 0-16 16,-3 2-7-16,6 1-2 16</inkml:trace>
  <inkml:trace contextRef="#ctx0" brushRef="#br0" timeOffset="-154734.83">25264 13388 84 0,'21'0'33'0,"-6"-11"-26"0,9-2-37 15,-9 8-19-15</inkml:trace>
  <inkml:trace contextRef="#ctx0" brushRef="#br0" timeOffset="-154330.22">25404 13205 200 0,'-3'-10'74'0,"3"7"-58"0,0-7 14 16,0 10 1-16,-3 0-18 15,-6 0-7-15,6-6-4 16,-9 6-2-16,0-5 0 0,0 2 2 16,-2 1 1-16,-1 2 5 0,-3 0 3 15,0 2-2 1,-3 1 2-16,3 2-6 16,3 6-1-16,-5-1-4 15,5 9-3-15,0-1 6 0,-6 1 3 16,6 2-6-1,3 0 1-15,0 0 1 0,6 1 3 16,-6-4-7-16,9 3 0 16,-3 1 0-16,3 4 3 15,3 3 0-15,3 3-1 16,3 5 1-16,-3 5-1 16,-3 3 2-16,3 0 1 15,6-5-4-15,-9 0 1 0,3-1-2 16,0 1 0-16,3 0 2 15,-6-3 0-15,0-3-3 16,0-2 2-16,3-3 1 16,-3-3 0-16,-3-4-18 15,3-4-8-15,0-5-17 16</inkml:trace>
  <inkml:trace contextRef="#ctx0" brushRef="#br0" timeOffset="-153969.57">24737 13764 232 0,'-12'-6'88'0,"18"12"-69"0,3-9-11 0,-3 6-9 16,12-1 3-16,3-2 8 16,12 0 7-16,-4 0 4 15,7-2-11-15,0-4 3 0,3 1 1 16,2-6-5-16,1 1-3 16,8-3-3-16,4-1 0 15,-3-4-4-15,-4 7 0 16,-8 3 1-16,-9 3 2 0,-3 0-3 15,-4 5 0 1,-8 0-12-16,0 0-7 16,-3 0-16-16,-3 5-82 15,3 0-20 1,-3 3 61-16</inkml:trace>
  <inkml:trace contextRef="#ctx0" brushRef="#br0" timeOffset="-151156.18">16537 14240 212 0,'-27'5'79'0,"27"-2"-61"0,-6-6 1 0,12 3-3 16,-6-2-11-16,6-4-3 15,9 1-4-15,15-3 1 16,8-5 1-16,4-3 0 0,-3 3 0 16,-39 13-18 15,119-24 10-31,-18 3 3 16,-12 2 1-16,-11 3 3 15,-1 6 1-15,9 7 0 16,10 8 0-16,-10 14 0 0,-9 13 2 15,-2-1-1-15,-1 6 2 16,4 3-2-16,11 0-1 16,-6-6 1-16,-2-2-1 15,2-8 2-15,15-11 1 0,6-5-1 16,-8-11-2-16,-1-5-2 16,18-8-1-16,3 1-1 15,-18-4 3-15,0 6 0 16,10 5 1-16,11 5 0 15,-12 9 0-15,-15 4-3 16,3 9 2-16,18 4 10 16,-11 1 5-16,-10 3-4 15,-3-3-3-15,-2-3-4 16,26-8 0-16,-6-13 0 16,-3-8 1-16,18-8-2 15,33-18 1-15,-6-1-4 16,2 1 0-16,4 15-1 0,-27 4 0 15,3 7 2-15,12 13 0 16,-3 8 6 0,-24 8 4-16,9 6 8 0,12 2 6 15,-21-3-7-15,0-2-2 16,6-5-8-16,9-14-3 16,-9-10-2-16,-3-11-2 15,27-8-6-15,-15-5-4 16,-3-6-3-16,9 6 0 15,-6 6 2-15,-15 4 2 16,-6 8 8-16,12 9 2 0,-3 10 12 16,-15 2 6-16,-8 4-8 15,2-1-1-15,6-3-8 16,0 1-2-16,-104-11 4 31,182 0-2 0,29 5-1-15,-32 1 0-16,-15-4-4 31,20 6 2-15,-35 0 3-16,-21-3-1 16,-18 1-1-16,-21-6 1 15,-20 0 1-15,-7-6-1 0,-5-10-25 16,8-13-11-16,10-26-88 15</inkml:trace>
  <inkml:trace contextRef="#ctx0" brushRef="#br0" timeOffset="-146538.04">19963 14486 132 0,'0'3'49'0,"0"2"-38"0,0 3 6 16,0-3-1-16,0 6-7 16,0 5-3-1,0 7-6-15,0 9 0 0,0 3 0 16,0 2 0-16,0 2 2 0,0 4-1 16,-3 4 2-16,0 6 9 15,3 5 4-15,-6 1-3 16,0-4 0-16,-3 1-6 15,3-9-2-15,0-2-2 16,0-5 0-16,0-8 0 16,0-6 1-16,6-5-5 15,-3-5 1-15,-3-5-5 16,3-1-1-16,0-4-8 16,3-1-4-16,0-2-8 15,0-1-4-15,0 1-32 16,-6 0-21-1,6-6 36-15</inkml:trace>
  <inkml:trace contextRef="#ctx0" brushRef="#br0" timeOffset="-145952.86">19594 15179 132 0,'-18'5'49'0,"18"-5"-38"0,6-2 4 15,-3 2 0-15,6 0-9 16,-6 2-1-16,0 9-3 16,6 2 1-16,-6 3-2 15,6 5 6-15,2 6 3 0,1 10-8 16,-3 8 0-16,3 2 0 15,0 1 1-15,-3 0-1 16,3-6 1-16,-6-5-2 16,0-5 2-16,-3-8 4 15,3-3 4-15,0-5-9 16,0-3 0-16,3-5-2 16,3 2 0-16,-1-10 4 15,13 0 2-15,-3-8 4 0,3 1 4 16,0-15-6-16,2-9 0 15,1-1-4-15,0-16-3 16,6 9 0-16,-6-9-1 16,-1 6 0-16,-2 2 2 15,-3 5-1-15,-3 14-1 16,-3 3 9-16,-3 2 4 16,3 0 0-16,-9 5 0 15,2 4-5-15,1 1 0 16,-6 4-5-16,0-1-2 15,-3 3 0-15,0 0 1 16,0 0-3-16,0 0 0 16,0 0-6-16,-3 0 0 15,3 0-21-15,-3 0-7 0,3 0-48 16,0 0-41 0,0 0 43-1</inkml:trace>
  <inkml:trace contextRef="#ctx0" brushRef="#br0" timeOffset="-144357.55">19171 15637 128 0,'-3'-8'49'0,"3"8"-38"0,-3 0 23 0,3 0 11 16,0 0-8-16,0 0 1 16,0 0-15-16,0 0-6 15,3 5-10-15,-3 1-5 0,0 9 1 16,3 17-2-16,0 10 2 15,-3 14-2-15,0 5 2 16,-3 2 4-16,0 6 4 16,0-3 0-16,-6-2 3 15,6 2-1-15,-6-8 0 16,6-10-5-16,-6-6-3 16,3-7-5-16,6-14 0 0,-6-3-5 15,4 1 1-15,-1-3-5 16,3-3 1-16,-6-3-9 15,3-2-2-15,3 0-6 16,0-2 1-16,0-6-18 16,3-3-8-16,3-2-39 15</inkml:trace>
  <inkml:trace contextRef="#ctx0" brushRef="#br0" timeOffset="-142485.31">19451 16259 164 0,'-6'0'63'0,"12"8"-49"0,-3-8-13 0,6 5-9 16,-6-5-1-16,3 0 3 15,0 0 6-15,-6 0 2 16,3 0 0-16,6 5 5 0,-6-5 5 15,3 5-8-15,2-5-2 16,4 3-4-16,3-6 0 16,0 3 2-16,3 0 0 15,3-5 0-15,3 0 2 16,2 0-3-16,7-3 0 0,-6 2 3 16,6-4 1-1,-1 2 1-15,1 3 2 0,-9-6-3 16,-3 3 0-16,-3 3 3 15,-3-6 1-15,2 3-1 16,-5-2 1-16,-3-4-4 16,0 4 0-16,0-6 1 15,-3 3 2-15,3-6-3 16,-9 9 0-16,0-6 1 16,0 3 0-16,0-1 0 15,-9 4 2-15,3-1-1 16,-3 3 2-16,-6 3 0 15,-6 0 1-15,-5-1-2 0,-1 6 1 16,0 6 2-16,0 4 2 16,-2-2-10-16,5 8-3 15,0-3 12-15,6 3 5 16,-3 3-7 0,6-6-2-16,3 3-6 0,1 2-1 15,2-5 1-15,3 3 0 16,3-2-11-16,-3 1-3 15,6 4 16-15,0-3 7 16,6 8-6-16,-3-6 0 16,3 1-10-16,3 5-3 15,2-1 8-15,7-2 5 16,6 3 1-16,3 0 1 16,6-11-12-16,-1-2-3 0,1-6 0 15,-6-5 4-15,0-10 1 16,-1-9 3-16,-2-5-1 15,3-5 1-15,-3 0-5 16,-3-5-3-16,0-1 1 16,2 4 3-16,-5-4 3 15,3 6 4-15,-6 5 0 16,0 6-1-16,0-3 7 16,-3 7 5-16,-3 4 0 15,2 7 3-15,-5-2-2 16,0 0 2-16,0 10-4 15,3 0-1-15,-9 3-6 16,3 8-1-16,0 2 1 16,3 1 0-16,-6 7-2 0,0 1-2 15,0-1 1 1,-6 1-1-16,3 2 0 0,0 0 2 16,3-5 1-16,-6-11 1 15,3 3-5-15,0-6 1 16,0-2 0-16,3-2 0 15,0-1 0-15,0-5 0 16,0-5-3-16,0-6 0 16,6-2 2-16,3-6 0 15,9-4-2-15,6-4 0 16,3 1-3-16,0-3-1 0,-4 5 4 16,1-3 3-1,0 9-1-15,-6-1 0 16,3 6-1-16,-6 2 0 0,-4 3 2 15,1 3 0-15,3 3 0 16,-9 2 0-16,3 0 2 16,0 2 1-16,-6 3-4 15,3 3-1-15,0 3 3 16,-6 0 1-16,0 2 0 16,0 0-2-16,3 3-2 15,0 0 1-15,3 2 1 16,-6 1 2-16,0 2-3 15,0-2 0-15,0-1 1 16,0 1 0-16,0-1-3 0,6 1 0 16,-6-6-7-1,6 0-2-15,-3-5-2 0,3 3-1 16,0-3 1-16,6-1 1 16,-7-7-3-1,10-7-3-15,3-1 2 0,0-6 2 16,9-2-9-16,6-5-2 15,-7-5 1 1,7-3-5-16,0-6 13 16,-6-4 7-16,-4-6 6 15,-5-16 3-15,3-8 3 16,-6-2 5-16,-3-3 4 16,3 5 0-16,0-5 3 15,0 5 8-15,0 11 4 0,-4 10 5 16,-2 14 6-16,3 7 8 15,-6 9 5-15,0 7-27 16,-6 11-6-16,0 13-3 0,0 6-10 16,-9 7-2-16,6 9-4 15,3 7 0-15,-3 11 2 16,3 18 0 0,0 9 0-16,-6-1 2 0,3 8-3 15,3 3 0-15,0-5 1 16,-3-14 0-16,-3-10 2 15,3-10 1-15,3-9-1 32,-3-10 1-32,3-11 0 15,-8-11 1-15,8-10-2 0,0-10-2 0,8-14-4 16,-5-13 0-16,6-3-7 16,6-2-3-16,0-3 3 0,9-3 4 15,6 3 4-15,2 8 2 16,10 6-4-16,-6 9-1 15,-6 9 0-15,-4 3 4 16,-2 7 5-16,0 8 6 16,-9 6-3-16,0 5 2 15,-3 8-5-15,0 2-2 16,0 8 2-16,-10 6 2 16,7 8 0-16,-9 2 2 15,3-2-4-15,-3-9 0 16,0-2-1-16,0-8-2 0,0-5-6 15,0-5-1 1,3-6-30-16,6-5-13 0,-9-8-54 16,6-11-27-1,0-10 62-15</inkml:trace>
  <inkml:trace contextRef="#ctx0" brushRef="#br0" timeOffset="-141803.41">19609 15978 128 0,'-3'0'49'0,"6"-2"-38"0,-3 2 17 16,0 0 4-16,3 0-13 15,6 0-3-15,-9 7-8 16,0 4-3-16,0-8-2 15,6-3-7-15,2-3 0 0,4-2 4 16,3-8 4-16,9-9-1 16,9-4 0-16,3-3-1 15,2-6 1-15,-2 1-4 16,0 0 0-16,-10 2-1 16,1 5 0-16,-9 6 2 0,3 11 2 15,-9 4-1-15,3 6 2 16,-3 6 13-16,0 7 7 15,-7 3-7-15,4 2-4 16,-6 1-7-16,6-3-4 16,-6 2-3-16,6-5 1 15,-6 3-10-15,3-5-5 16,3 2-12-16,0 3-3 16,6-3-23-16,-3 0-43 15,0 3 19 1</inkml:trace>
  <inkml:trace contextRef="#ctx0" brushRef="#br0" timeOffset="-141581.05">19829 16933 304 0,'-42'27'112'0,"30"-27"-87"0,12 0-29 15,0-3-17-15,0 1-43 16,12-6-13-16,3-14-20 0,12-15-5 16</inkml:trace>
  <inkml:trace contextRef="#ctx0" brushRef="#br0" timeOffset="-140818.43">21954 16267 336 0,'-15'13'126'0,"15"-13"-98"0,0 0-34 31,6 8 1-31,3 5-3 16,-3 6 5-16,3 7 3 15,0 3 0-15,-9 8 0 16,0 0 0-16,0 0 0 0,0 0 2 16,-6-5-1-16,3-6-1 15,3-2 1-15,0-8-1 16,-3-5-14-16,3-6-5 15,3-8-4-15,0-7 2 16,6-11 11-16,3-8 6 16,3-6-2-16,12-7 2 0,2-3 0 15,1 2 2 1,-3 4-1-16,0 10-1 0,-4 5 5 16,-8 8 3-16,0 5 3 15,0 6 3-15,0 10 4 16,-3 9 3-16,-3 9-5 15,3 1 1-15,-9 3-6 16,6-3-2-16,-6 2-5 16,3-5 0-1,0-2-2 1,5-3-2-16,1-3-24 0,3 3-9 0,0-8-12 16,12-3-5-16,3 0-34 15</inkml:trace>
  <inkml:trace contextRef="#ctx0" brushRef="#br0" timeOffset="-140258.41">22737 15544 184 0,'6'-31'71'0,"-6"31"-55"0,3 10 31 0,-3-2 9 16,3 3-19-16,-3 2-9 15,0 11-14-15,-3 13-7 16,3 8-4-16,0 21-3 0,0 8 3 0,0-74 11 31,-3 172 4-15,-9-32 1 0,6-21-3-16,0-18-2 0,3-17-4 15,3-17 1-15,-6-17-6 16,3-13-7-16,3-13-4 0,0-8-8 15,3-9-2-15,3-7 2 16,-3-7 1-16,-3 7-14 31,24-37 14-15,-3 5 9-16,0 5 3 16,-6 9 4-16,-1 5-2 15,-2 5 2-15,0 5-2 0,0 6 6 16,3 2 5-16,0 3-4 0,3 2-2 15,-3 4-1 1,0-1 1-16,-1 3-3 0,1 0-2 16,-3 2 2-16,0 1 0 15,-3-1 3-15,-3-2 1 16,0 0-6-16,-3-3 0 16,-6-2-6-16,3-3-1 15,-6-3-15-15,6 0-4 16,0 1-20-16,6-1-7 15,9-2-7-15,-3 2-4 16,6 0-25 0</inkml:trace>
  <inkml:trace contextRef="#ctx0" brushRef="#br0" timeOffset="-140079.89">23565 16536 140 0,'8'-2'55'0,"-8"2"-43"0,0-3 14 16,0 3 6-16,0 0 4 16,0-2 9-1,-6 2-24-15,-2-6-4 0,-4 1-3 16,-9-3 7 0,3 5-11-16</inkml:trace>
  <inkml:trace contextRef="#ctx0" brushRef="#br0" timeOffset="-139768.35">23222 16666 312 0,'0'13'118'0,"0"-13"-92"0,0 24-9 0,3-16-18 15,6 0-4-15,-6 0-4 16,3 0-10-1,0-3-6-15,6 0 7 0,-6-5 3 0,6-5 0 16,3-8-5 0,5 2 11-16,-2-12-6 15,6 1 9-15,0-7 3 16,3 3 2-16,-3-6 3 0,-1 6 3 16,-8 2 4-16,-3 5 22 15,0 9 12-15,-6-1-22 16,3 3 2-16,-9 6-1 0,3-1-10 15,0 8-6 1,3 6-5-16</inkml:trace>
  <inkml:trace contextRef="#ctx0" brushRef="#br0" timeOffset="-138714.97">23508 16618 328 0,'0'27'123'0,"-9"-11"-95"0,6 0-8 16,3-8-9-16,0 0-12 15,3 0-2-15,0-3-3 16,-3 3 1-16,6-3 3 0,-6 0-6 0,12 1-2 15,-9-1-3-15,9 3 0 16,0-6-4-16,0 1-2 16,-4 0 6-16,4-3 3 15,0-3 1-15,0-2 1 16,0-3 7-16,0-3 5 16,0-2 0-16,0-5 3 15,3-4-4-15,0-1-2 16,-4-1 0-1,4 0-1-15,-3 5-3 0,-3-2 0 16,3 5 4-16,-9 3 1 16,0 3 0-16,0-1-2 15,-3 3 1-15,6 0 1 16,-6 0 5-16,0 0 4 0,0 3-4 16,0 0-2-16,0-1 0 15,0 1 1-15,0 0-1 16,0 2 0-16,0 6-1 15,0-3 2-15,0 5 1 16,0-5 1-16,0 8 0 16,0 0 2-16,-6 0-1 15,3 2 0-15,0 4 1 16,0-1 1-16,-6 0-5 16,9 0-2-16,-3 3-2 15,-3 0-2-15,3 3-2 16,0-1-1-16,3 3 2 15,-3 1 2-15,3-1-2 0,0-3 0 16,0-2 1 0,0-5 0-16,3-3-5 15,-3-6-1-15,6-4-4 0,3-1-1 16,3-2 1-16,6-9 4 16,3 1 3-16,6-5 2 15,-27 18 3 16,41-37-1-31,-8 5-1 16,-6 5 5-16,-6 6 4 16,-4 8 4-16,-11 0 2 0,6 5-8 15,-3 3 2-15,-3 2 2 0,0 3-6 16,-6 0-1-16,3 5-2 16,-3 3 1-16,-3 5-4 15,3 3-2-15,0 3 2 16,-6 5 2-16,0 2 0 15,0 6-1-15,0 5-4 16,-3 5-2-16,3 3-2 16,1 0 2-16,-1 5-3 15,0-2 1-15,-3 2-1 16,0 3 3-16,-3 5 4 16,0-5 1-16,-3-2 1 15,0-6 2-15,0-6-1 16,-6-4 2-16,4-4 7 0,-4-7 5 15,3-5-1-15,-6-6 2 16,3-2-7-16,3-6-3 16,-2-5-3-16,5-3-3 15,0-2 1-15,6-3-1 16,3-5 0-16,-3-6 0 16,3-7-3-16,6-9 0 15,0 4-1-15,0-4 3 16,6-2-5-16,3 0 2 15,3-3-9-15,0-2-2 16,6-3-10-16,2-2-4 16,1 4-2-16,0 4-1 15,3 4-2-15,-6 3 1 16,3 9-6-16,-7 1-1 16</inkml:trace>
  <inkml:trace contextRef="#ctx0" brushRef="#br0" timeOffset="-138101.72">23600 16468 140 0,'0'0'55'0,"0"-3"-43"0,0-2 8 0,0 5 0 16,0 0-12-16,0 0-4 0,0 0-3 16,0 0 1-16,-3-3-1 15,3 0-1-15,-6-2 1 0,3 3 7 16,0-4 7-16,3 4 2 15,-6-4 1-15,0 4-5 16,0 2 0-16,-2 0-2 16,2 0 3-16,0 0-3 15,-6 5 1-15,3 0-5 16,-3 1-2-16,0-4 0 16,-3 1-1-16,0-1-9 15,0 1-4-15,0 2 11 16,-2 1 8-16,2-4-1 15,3 1 3-15,0-3-5 16,3 3 1-16,-3-1-3 16,0-2 2-16,-3 3-4 15,3 0 0-15,0-1-1 0,1 1 1 16</inkml:trace>
  <inkml:trace contextRef="#ctx0" brushRef="#br0" timeOffset="-138010.96">23222 16518 308 0,'-9'8'115'0,"6"0"-89"0,3 0-10 0,0-6-9 16</inkml:trace>
  <inkml:trace contextRef="#ctx0" brushRef="#br0" timeOffset="-137723.06">23172 16608 304 0,'0'3'112'0,"0"-3"-87"0,0 5-9 0,0-5-9 0,0 0-7 16,0 5 2-16,0 0-6 15,3 3-1-15,0-2 2 16,-3 2 1-16,0-3 4 0,6 0-1 16,-6 0-1-16,0-5 1 15,0 6-1-15,0-1 0 16,5 0 0-16,-5-5-3 16,9 3 0-16,-9 0-1 15,12-1 3-15,-9-2-7 16,6 0-2-16,-6 0-3 15,6 0-2-15,-3-2-3 16,3-1-2-16,9-2-10 16,3-1-4-16,-3 4-13 15,5-1-49 1,1 3 10-16</inkml:trace>
  <inkml:trace contextRef="#ctx0" brushRef="#br0" timeOffset="-136644.56">23395 15772 232 0,'-30'2'88'0,"21"1"-69"0,6-3 6 0,3 0-2 15,0 0-9-15,0 0 0 0,0 0-4 16,0 0 1-16,0 0-6 15,0 0 1-15,3 3 4 0,6 2-8 16,-3-5-1-16,0 3-3 16,-3-3 0-16,12 2 2 15,-3-2 0-15,12 0 0 16,-1 0 0-16,-2 0 0 16,6-2 0-16,-6 2 0 15,3 0 0-15,-4 0-3 16,1 0 2-16,-6 2 1 15,0-2 2-15,-3 0-1 16,3 3 2-16,-6-3-2 16,0 0 2-16,-3 0-2 15,-6 3-1-15,0-3 1 16,0 0 1-16,0 0-1 16,0 0-1-16,0 0 23 31,0 0-13-31,0 5-4 15,0-5-2-15,0 5 1 16,0 3-4-16,0 0-1 16,-6 3 0-16,6-1 0 0,-12 6 0 15,0 8-3-15,3 0 0 16,-3 0 4-16,-3 5 1 16,0-6 0-16,-6 1 1 15,7-3-2-15,-4-2 2 16,-3-3 0-16,9-3 3 15,3 0-3-15,0-5-2 16,6 0-3-16,-3-3 1 0,3 1 1 16,0-1 0-16,3-2-3 15,-6-1 2-15,3 1 1 16,3-3 0-16,-3 0-3 16,3 3 2-16,0-3-39 31,-9 0-24-16,3 0-12-15,1-3-39 16,2-5-15-16</inkml:trace>
  <inkml:trace contextRef="#ctx0" brushRef="#br0" timeOffset="-131624.53">16861 17727 192 0,'0'0'71'0,"12"0"-55"0,-12 0-2 16,3 0-4-16,-3 0-5 16,9 0 0-16,-9 5-6 15,0-5 1-15,0 0 0 16,0 0-3-16,0 0 0 0,6 0 2 15,3-2 2-15,-9-1-2 16,12-5 0-16,0-8 1 16,6-5 2-16,5 3-3 15,4-1 0-15,-3 1 1 0,0 2 0 16,-3 5-3 0,0 3 2-16,2 3 1 0,-8 2 0 15,3 3 4-15,3 6 2 16,-9 1 4-16,6 4 1 15,3 2-5-15,-10 0-2 16,-5-2-2-16,6 5-2 16,3 2 1-16,-6-4-1 15,3-4 0-15,-6 6 2 16,6 3-1-16,-3-6-1 16,3 0 1-16,0 0 1 0,3 3-1 15,-4-8-1 1,1 0-2-16,3-3 1 0,15-2 10 15,3-6 3-15,-1-5 1 16,1-2 0-16,-6-6-3 16,-12 5-1-16,0 1-5 15,0-3-1-15,5-6 1 16,-8 1 0-16,0 4-7 16,-3 1 0-16,0 0-19 15,0 0-6-15,3 2-1 16,-6 0 3-16,3 1 5 15,3-3 5-15,-6-1 8 0,3 1 4 16,3 3-2 0,-6-1 0-16</inkml:trace>
  <inkml:trace contextRef="#ctx0" brushRef="#br0" timeOffset="-128910.48">19040 17653 120 0,'-3'0'46'0,"3"0"-35"0,0 8-2 0,0-8 0 16,0 0-6-16,0 0-2 15,0 0 0-15,0 0 5 16,0 0-3 0,0 0 10-16,0 0-7 0,0 0 10 15,0 0-9-15,0 0 5 16,0 0-7-16,-6 0 0 16,0 0-3-16,6 5 1 15,0-5 2-15,-3 0 4 16,-3 0 0-16,0 0 2 0,6 6-6 15,0-6-1-15,-9 0 0 0,6 0 15 32,-5 2-10-32,2 1 3 15,-6-1-8-15,0-2 5 16,12 3-6-16,-9-3 8 16,6 8-7-16,-6-3 5 15,3 1-5-15,-3-4-4 16,6 6-1-16,-9-2-4 0,9-1 5 15,-15 3 2 1,12 5 0-16,-6-8-4 16,9 3 1-16,-8-3 1 15,11 3 0-15,-9-2 2 16,6-1-1-16,-6 3-3 16,9 0 1-16,-3 0 3 0,0 0-1 15,-3 0 2-15,3 0-7 0,0-3 1 16,6 0 1-1,-3 1-1-15,3-1 1 0,3 0 2 16,-6 3 0-16,6 0 0 16,3 0-3-16,-3 2 2 15,6 1 1-15,-1 0-3 0,1-1 2 16,0 1 1-16,0-3 0 16,0 0 0-16,0 0 0 15,0-3-3 1,-3 0 2-16,0 1-1 15,0-1 0-15,6-3 2 16,-9 1 0-16,2 0 0 0,1-3 0 16,3 0 0-1,-6 0 0-15,3 0 0 0,3 0 0 16,-9 0 2 0,3 0-1-16,0 0 2 0,0 0-2 15,0 0-1-15,-6 0-2 16,3 0-3-1,0 0 2-15,3 0 2 0,-3 0 1 16,0 0 0 0,0 0 0-16,3-3-3 15,-6 3 2-15,0 0 3 0,0 0-1 16,0 0 2-16,0 0-2 0,0 0-1 16,0 0-2-16,3 0 1 15,0 0 1-15,-3 0 2 16,0 0-1-1,0 0-1-15,0 0 1 0,0 0-1 0,0 0 2 16,0 0-1 0,0 0-1-16,0 0 1 0,0 0-1 15,0 0 0-15,0 0 0 16,0 0 0-16,0 0 2 16,0 0-1-16,0 0-1 15,0 0 1-15,0 0 1 16,0 0-3-16,0 0 0 15,0 0 3-15,0 0 1 0,0 0-4 16,0 0 1-16,-3 0 0 16,3 0 0-16,0 0 0 15,0 0 0-15,0 0 0 16,0 0 0-16,0 0 0 16,0 0 0-16,0 0 0 15,0 0 0-15,0 0-3 16,0 0 2-16,0 0 1 15,0 0 2-15,0 0-1 16,0 0-1-16,0 0-2 16,0 0 1-16,0 0-1 15,0 0 0-15,0 0 2 16,0 0 2-16,-3 0-8 16,3 0-1-16,0 0-14 15,0 0-6-15,-6 0-15 16,6 0-4-16,-3 0-30 15</inkml:trace>
  <inkml:trace contextRef="#ctx0" brushRef="#br0" timeOffset="-127906.52">18641 17830 160 0,'6'-2'63'0,"-6"-1"-49"0,3 6 7 0,-3-3 0 16,0 0-13-16,6 0-4 15,0 0-6-15,6 0-1 16,0 0 2-16,3 0 0 16,3 2 3-16,14 1-3 0,10 0 0 15,9 2 1-15,-10 0 2 16,1-2-1-16,-9-3-1 16,-6 0 1-16,-1-3 1 15,10-2-3-15,-6 0 0 16,-3-1 3-16,-7 4 1 15,-2 2-4-15,-6 0 1 0,0 0 2 16,-6 0 1 0,3 2-1-16,0 1 1 0,-6-3 0 15,-3 0 1-15,0 0 2 16,0 0 3-16,-3 0 0 16,-3 0 0-16,0-3-5 15,-6 3-1-15,-3 0-1 16,-6 0 1-16,-2 0 2 15,2 0 2-15,-12 0 5 16,3 0 3-16,-5 0-11 16,-4 3-4-16,9-3 0 15,3 0-1-15,0 0 7 16,7 3 6-16,5-3-2 16,3 0 0-16,3 0-6 15,3 0-3-15,3 0 0 16,-3 0-1-16,6 0-3 0,0 0 0 15,15 2-3 1,9 1 1-16,8 2 1 16,-5 0 4-16,6 1 2 15,0-1-3-15,-6-2 1 16,-13-1 0-16,10-2 0 16,9-2 0-16,-3-1 2 15,-3 0-3-15,-1 1 0 16,1-1 3-16,-3 0 1 15,-3 1-4-15,-3 2 1 16,-3 0 0-16,-4 0 0 16,1 0 2-16,-9 0 1 15,-3 0-1-15,3 0-2 0,-3-3 3 16,-3 3 2 0,3-2-4-16,-3 2-3 0,3 0-6 15,-6 0 0-15,3 0-16 16,0 0-7-16,-3-3-25 15,1 0-10-15</inkml:trace>
  <inkml:trace contextRef="#ctx0" brushRef="#br0" timeOffset="-126989.75">19076 17420 260 0,'-12'11'96'0,"6"-6"-75"0,3-2-8 0,0 2-7 16,0 0-8-16,3 6-2 16,-6-6-2-16,3 3-1 15,0 11 4-15,3 15-1 0,-6 16 0 16,0 11 3-16,6 3 0 15,0-1 1-15,0 9 2 16,0 4 1-16,0-2 1 16,0-7-2-16,-3-12 1 0,-3-10-2 15,3-11 2-15,0-7-7 16,3-11-1-16,0-11-14 16,0-10-5-16,0-16 10 15,0-14 6-15,0-7 0 16,0-6 1-16,0-5 6 15,0-10 2-15,3-3-2 16,0 13-1-16,-3 10 5 16,9-9 5-16,-9 9-2 15,0 4-1-15,0-4 15 16,0 11 7-16,0 9 10 16,0 4 4-16,0 19-2 31,0-3-25-16,0 3-11-15,0 8-5 0,0 8-3 16,0 13 4-16,0 8 2 16,0 3 0-16,0 5-1 0,0 3 1 15,-9-1-1-15,6-4 2 16,0-1-3-16,3-8 0 16,-9-4 1-16,6-7 2 15,3-7-6-15,-5-5-1 16,2-6-14-16,3-5-3 15,0-3-1-15,3-5 1 16,2-5 7-16,7-5 5 16,-6-9-1-16,3-4 0 15,3-12 6-15,-6-4 2 16,0-4 0-16,0 4 2 0,-3 4 7 16,-3 4 4-1,0 2 6-15,0 2 4 0,0 1-8 16,0 10-4-16,0 5-5 15,0 6 0-15,0 8 7 16,0 0 3-16,0 5-6 16,0 8-4-16,0 13-2 15,0 8-1-15,0 19-3 16,0-1 0-16,0-12 4 16,-3 20 1-16,-3 19 0 15,-3-10-2-15,6-6 1 16,-6-5-1-16,6-11 0 15,-6-7 2-15,3-12-21 0,0-7-9 16,0-5-35 0,1-11-14-16,2-8-15 15</inkml:trace>
  <inkml:trace contextRef="#ctx0" brushRef="#br0" timeOffset="-125925.88">18701 17566 196 0,'-6'8'74'0,"6"-3"-58"0,0-5-4 16,0 0-4-16,6 5-9 15,0 1-2-15,6-1-1 16,3 5 3-16,2 4 0 15,13-4 1-15,6 3 0 0,6 6 0 16,-1-3 2-16,-2 2 1 16,6-4 1-16,-7-1-2 15,4-3 1-15,3-2-2 16,-7-2 2-16,-2-1-4 16,6 3-2-16,2 0 2 15,-5 0 2-15,-18 2 2 16,-3-4 1-16,-3-1 6 15,-15-5 6-15,-15 3-6 16,-6-3-3-16,-9-3-13 0,-3 0-4 16,1 1 5-16,-7-4 4 15,6 1 11-15,6 2 5 16,10 1-5-16,-19 2-1 16,-18-3-7-16,1 3-2 15,5 3-5-15,12 2 1 16,4 0 4-16,5 1 2 15,3-1 2-15,9-2 2 16,3-1-5-16,6 1-1 16,6-3-7-16,9 5 0 15,15 0 3-15,15 1 2 16,-7-1 2-16,4-2 0 16,0 2 0-16,3-2 2 15,-4-3-1-15,-5-3-1 0,0-2-2 16,-3-1 1-16,-7-2 1 15,-2 0 2-15,0 3-1 16,-12 0 2-16,3 2 11 16,-9-2 6-16,-9 2-4 15,3-5-1-15,-6 6-9 16,0-4-2-16,3 4-4 16,-8-6-1-16,-10 0 3 15,-12-3 3-15,-6 6-2 16,1-3 0-16,5 3-6 15,0 2 0-15,13-2 1 16,5 5 3-16,6-5-2 16,3 5 0-16,-3 0-1 15,3 5 0-15,3-5-5 0,9 5-3 16,9 0-1 0,12 1-1-16,12 2 2 0,5 2 4 15,10-4 3-15,-9-1 2 16,2-3-2-16,-2-2 2 15,0 0-6-15,-9 0 0 16,-7 0 3-16,4 0 4 16,6-2 1-16,-12 2 2 15,-3 0 2-15,-15 0 2 16,-3 0 12-16,-3 0 7 0,-9 2-11 16,0-2-6-16,-12 3-5 15,0-3-1-15,-3 3-2 16,10-3-1-1,-10 0 7-15,3 2 5 0,0-2-11 16,6 3-2-16,0-3-2 16,7 0 1-16,5 0-12 15,-6 0-4-15,12 0-6 16,0 0-2-16,12 3-2 16,-1-1 2-16,-5 6-9 15,15-2-6-15,-6-1-41 16</inkml:trace>
  <inkml:trace contextRef="#ctx0" brushRef="#br0" timeOffset="-125086.07">20094 17867 200 0,'6'0'74'0,"-3"0"-58"0,0 0 7 0,-3 0 1 16,6 3-6-16,-3 0 1 15,3-1-12-15,0 1-5 16,0 2-1-16,2-2-1 0,4 2 0 16,6 3 0-16,6 0 2 15,9 0-3-15,-6 0-2 16,5-3 2-16,1 0 2 16,0 1 0-16,0-1-1 0,5-2 1 15,-5-1-1-15,3-2 0 16,2 0 0-1,1 0 0-15,-3 0 2 0,-12 0-3 16,-4 0 0-16,-2 0 3 16,-12 0 1-16,-3-2 12 15,-6 2 5-15,0-3-8 16,-12 0-4-16,-2 3-10 16,-4-2-1-16,-3-1-1 15,0 0 2-15,-6 1 12 16,4-3 6-16,26 5-6 31,-51-6-7-15,-3 4-5-16,7 2-2 0,5 0 0 15,3 2 5-15,7 4 1 16,2-1 0 0,6 0 1-16,6-2 0 0</inkml:trace>
  <inkml:trace contextRef="#ctx0" brushRef="#br0" timeOffset="-124841.18">20115 17936 300 0,'6'-3'112'0,"3"3"-87"0,5 0-9 0,-2 3-9 16,9 0-7-16,9-1 2 16,6 1-3-16,-7 0-2 15,7-1 2-15,-6 1-2 0,3-3-1 16,-7 0-4-16,7 0-2 16,0-3-4-16,6 1-1 0,-7-1 16 15,13 0 9 1,-3-2-7-16,-4 2 0 0,-2 1-3 15,-9-1 2-15,0 1-3 16,-12-1 0-16,-1 3-12 16,-2 0-7-16,-3 0-16 15,-9 0-5-15,0 0-55 16</inkml:trace>
  <inkml:trace contextRef="#ctx0" brushRef="#br0" timeOffset="-123971.42">21773 17886 108 0,'0'0'41'0,"-3"0"-32"0,3 0-2 15,0 0-2-15,0 0-6 16,0 0-2-16</inkml:trace>
  <inkml:trace contextRef="#ctx0" brushRef="#br0" timeOffset="-123607.36">21764 17886 140 0,'-3'0'52'0,"0"-5"-41"0,3 7 2 0,0-2-3 15,0 0-4-15,0 0 1 16,0 0-2-16,0 0 2 16,0 0-4-16,0 0-4 0,0 0 0 15,0 0-1-15,-6 3 0 16,6-3 6-16,-3 0 5 16,0 0-12-16,3 0-4 15,0 0 9-15,-6 5 5 0,3-5-2 16,0 0-3-16,3 0-6 15,0 5-2-15,-3-5 11 16,-3 3 7-16,3 0-6 16,0-1-3-16,3-2-2 15,0 3-1 1,0 0 6-16,-6-3 4 0,6 5-8 16,-3-5-2-16,0 5-1 15,3-5 2-15,0 3-2 16,0 2-2-16,0-5 2 15,0 3 0-15,0-1 3 16,0-2 1-16,-6 3-4 16,6-3 1-16,0 0 2 15,0 0 1-15</inkml:trace>
  <inkml:trace contextRef="#ctx0" brushRef="#br0" timeOffset="-123470.2">21692 17939 200 0,'0'0'77'0,"0"10"-60"0</inkml:trace>
  <inkml:trace contextRef="#ctx0" brushRef="#br0" timeOffset="-123325.89">21680 17955 228 0,'0'2'88'0,"0"4"-69"0,0-9-9 16,0 3-4 15,0 0-6-15,0 0 0-16</inkml:trace>
  <inkml:trace contextRef="#ctx0" brushRef="#br0" timeOffset="-123207.69">21680 17957 228 0,'-6'0'85'0,"6"6"-66"0,0-9-6 16,0 3-6-16,0 0-10 16,0 0 2-16,0 0 1 15,0 0 2-15,0 0-1 16,0 0-1-16,0 0 1 0,0 0-1 0,0 0 0 16</inkml:trace>
  <inkml:trace contextRef="#ctx0" brushRef="#br0" timeOffset="-123123.68">21671 17957 160 0,'0'-2'63'0,"0"10"-49"0</inkml:trace>
  <inkml:trace contextRef="#ctx0" brushRef="#br0" timeOffset="-123020.36">21668 17955 4 0,'0'2'0'0</inkml:trace>
  <inkml:trace contextRef="#ctx0" brushRef="#br0" timeOffset="-122619.9">21811 17886 96 0,'-3'0'35'0,"-3"0"-27"0,6 0 2 0,0 5 2 15,0-5-2-15,-3 0 4 16,0 0 4-16,-3 0 3 0,1 5 0 16,-1-2 2-16</inkml:trace>
  <inkml:trace contextRef="#ctx0" brushRef="#br0" timeOffset="-121945.88">21618 17926 228 0,'-36'5'88'0,"24"0"-69"0,-6 8 2 16,6-5-5-16,1 0-3 15,-1 3 5-15,-3 2-15 16,3 0-5-16,0 0 0 16,0 1 2-16,0-1 5 0,6 0-7 15,-3 0 0-15,6 3-2 16,0 0 2-16,3 3-4 16,6 2 2-16,3 0-3 15,-3-2 0-15,12-1 4 16,-12-5 3-16,9-2-4 15,3-3 1-15,-3-3-6 0,2-5 1 16,10-8 2-16,-6-16 3 16,9 1 2-16,-9-12 1 15,5-2 0-15,-8-3 0 16,6-7 0-16,-3-1 2 16,-6-15 1-16,0-3 1 15,-3-3 2-15,0 5 3 16,-10 3 0-16,7 3 0 15,-6 5-5-15,0 3-1 16,3 5 8-16,-3 8 4 0,-3 10 6 16,0 4 4-1,0 4-2-15,0 9-2 16,0-4-7-16,0 14-4 16,0 0-8-16,0 0-1 15,0 11-3-15,0-3-2 0,0 8 3 16,0-3 0-16,0 5 1 15,0 4 2-15,0 1-1 16,0 4 2-16,0 2 0 16,0 8 1-16,-3 11-2 15,-3 2-2-15,6 3-2 16,-3 0-1-16,0 0 2 16,3 5 0-16,0-5 1 15,0 0 2-15,0 0-1 0,0-3 2 16,-9-8-2-16,9-5 2 15,0-8-4 1,0 1 0-16,0-12-8 0,0-2-2 16,0-5-3-16,-2-1-1 15,-4-2-19 1,6-5-5-16,0-3-31 16,0 0-12-16</inkml:trace>
  <inkml:trace contextRef="#ctx0" brushRef="#br0" timeOffset="-121658.27">22082 17886 288 0,'-9'13'107'0,"18"-10"-83"0,3 5-7 15,-9-3-7-15,3 3-5 16,0 5 4-16,0 3 0 15,3 0 2-15,-6 8-6 16,3 5 6-16,-3 0 2 0,-3 3-4 16,0-6-3-16,0-2-6 15,3-6 0-15,0-2-5 16,-3-2-1-16,0-7-15 16,-6 1-4-16,6-8-20 15,-15 0-9-15,6-8-26 16,0-7-48-1,3-15 36-15</inkml:trace>
  <inkml:trace contextRef="#ctx0" brushRef="#br0" timeOffset="-121443.31">22148 17492 260 0,'0'5'99'0,"-6"5"-77"0,6 4 11 0,0-1 0 16,-3-2-12-16,3-1 1 15,-3 1-15-15,3-3-5 16,-3 2-1-16,3-2-15 0,-6-3-3 16,6 6-13-16,6-3-4 15,0 3-9-15,3-4 0 16,3 4-43-16,2 0-30 16,1-1 47-16</inkml:trace>
  <inkml:trace contextRef="#ctx0" brushRef="#br0" timeOffset="-121311.38">22654 17883 240 0,'-3'8'90'0,"3"-8"-70"0,0 0-20 16,0 0-14-16</inkml:trace>
  <inkml:trace contextRef="#ctx0" brushRef="#br0" timeOffset="-120911.49">22645 17891 368 0,'-6'-5'29'16,"-3"0"-12"-16,-9-1 7 0,-12 4-1 16,9-1-3-16,-5 3-1 15,2 0-14-15,3 5-5 16,3 3-3-16,-3 0 2 16,3 8 0-16,4 0 1 15,2 0 0-15,0 5 2 16,-3 0-3-16,9-2 0 15,0-4-8-15,0 9-4 16,3-5 2-16,3-3 4 16,3 2 2-16,3 1 0 0,-3-3-5 15,6-3-2-15,6-3-2 16,-3 1 1-16,3-3-4 16,-1-11 0-16,7-7 5 15,6-4 5-15,-9-7 2 16,-3 3 3-1,3-3-1-15,-4-3 1 0,-14 24 13 32,15-43-4-17,-3 14 1-15,0 3 0 16,-6 5 2-16,0 5 1 16,6 3 1-16,-9 7-6 15,-3-2 3-15,3 3 3 0,0 0-4 16,3 5 0-16,-6 0 0 15,0 0 0-15</inkml:trace>
  <inkml:trace contextRef="#ctx0" brushRef="#br0" timeOffset="-120605.66">22645 17939 328 0,'0'10'123'0,"6"-7"-95"0,-3 5-8 0,3-5-11 16,-6 2-9-1,6 5 0-15,-6-4 0 16,3 2 0-16,0 5 0 15,5-3 0-15,-5 6 2 16,0-2-3-16,3 1 0 16,-3-1 1-16,6 2 0 0,-9-8 2 15,3 5 1 1,0-3-4-16,3-4-1 16,-6-1-2-16,6 0 0 15,3-2-2-15,-6 2 1 0,6-5-8 16,-3 0-2-16,3 3-3 15,3-3 1-15,-12 0-101 32,6 2 5-17,3-2-2-15</inkml:trace>
  <inkml:trace contextRef="#ctx0" brushRef="#br0" timeOffset="-120263.94">22109 18431 280 0,'-9'21'104'0,"12"-10"-81"0,27-30 7 0,-24 19-1 16,3-5-9-16,3 5-2 15,-9 0-13-15,5 0-5 16,-5 0 0-16,-3 0-8 0,0 0 1 0,0 0-10 16,0 0-4-16,0 0-11 15,0 0-3-15,3 0-3 16,-3 0-2-16,0 0-37 15,3-5-35 1,3 2 41-16</inkml:trace>
  <inkml:trace contextRef="#ctx0" brushRef="#br0" timeOffset="-119645.29">21540 17616 288 0,'-3'5'107'0,"3"-5"-83"0,3 0-1 16,-3 0-3-16,12 0-14 15,-6 0-1-15,6 0-5 16,0 0-1-16,9 0 1 16,6 0 0-16,-3 0 0 0,-4 0 0 15,4 6 0-15,0 1 0 16,0-1 0-16,3 2 0 16,-10-6 2-16,4 6-1 15,-3-2-1-15,3-1 1 16,-6-2-1-16,0-1 0 15,0-2 0-15,-3 0 2 16,-1 0 1-16,-2 0-4 16,3 0-1-16,0 5-4 15,-6-5-1-15,6 6-10 16,0-1-1 0,0 3 0-16,-6-3 1 15,3 9 3-15,-6-7-12 0,3-4-3 16,-6 2-62-1,0-10-32-15,0-3 57 16</inkml:trace>
  <inkml:trace contextRef="#ctx0" brushRef="#br0" timeOffset="-119243.22">23457 17838 212 0,'-12'13'79'0,"-2"-10"-61"0,-7 5-5 0,15-3-7 15,6 1 7-15,-12-1 8 16,0 3-8-16,3-3-2 16,3 0-7-16,-6 1 15 0,-3-4 9 15</inkml:trace>
  <inkml:trace contextRef="#ctx0" brushRef="#br0" timeOffset="-118254.49">23243 17928 328 0,'-15'5'123'0,"9"1"-95"0,0 10-8 0,3-8-11 0,3 2-9 16,-3 3 0-1,-9 1 2-15,9-1 1 0,3 3-1 16,-9-3-6-16,7-2-2 0,2-1-4 16,0 1 1-16,0-3 3 15,2 0 1-15,7 0 3 16,-6 2 1-16,9 1-2 16,-6-1 2-16,3 1-1 15,3-3-2-15,0-3-2 16,3 3-1-16,0-3-1 15,6-5 2-15,-4 0 2 16,7-2-1-16,0-4 6 16,3 1 1-16,0-3-3 15,-1-2 1-15,-2-1-2 16,3-2 0-16,-9-3 0 16,3 0 0-16,-6-3 2 15,0-2 2-15,-4-5-3 0,1-9 0 16,-3-10 1-16,-482-15 2 15,961-7-1-15,-482-1 2 16,0 2-2-16,0 2 2 16,3 3-4-16,-3 8-2 15,0 8 4-15,-3 6 3 16,0 9 8-16,3 7 4 16,-6 7 7-16,3 5 6 0,-3 3-5 15,0 8 0-15,0 0-13 16,3 8-7-16,-3 3-9 15,0 5-2 1,0 5 3-16,6 5 4 0,-6 6 5 16,3 5 2-16,-3 5-10 15,0 11-5-15,0 3 4 16,0 2 3-16,0 0 6 16,0 3 4-16,0-11-9 15,-9-5-4-15,9-8 2 16,-6-5 0-16,6-8 2 15,-6-8 0-15,3-3 2 16,3-5 3-16,0-3-11 16,0-5-3-16,0 0 2 15,0-2 1-15,3-4 1 0,3-2 1 16,0-5-2-16,3 0 1 16,-6-5-4-16,8-1-1 15,1 0-2-15,3 1 0 16,-6 5 7-16,3 2 2 15,-3 3 5-15,3 3 1 16,-6 0 3-16,6 5 1 16,-6 0-1-16,3 2-1 15,3 1-1-15,2 2 0 16,-8 0 2-16,3 3 3 16,0 0 0-16,-3 3 0 15,3 2 1-15,-3 0 1 16,0 3-1-16,0 3-1 0,0-1-3 15,0 1-1-15,3-6-3 16,-3 3-2-16,0-3 1 16,-3 0-1-16,0-2 0 15,3 2 0-15,-3-2 0 16,0 2 0-16,0 0-3 16,3 0 2-16,-6 1-4 15,0-4-1-15,0 1-8 16,0-3-2-16,0-3-33 15,-9-2-24 1,9-9-11-16,3-12-32 16</inkml:trace>
  <inkml:trace contextRef="#ctx0" brushRef="#br0" timeOffset="-117964.93">24085 17825 304 0,'12'37'112'0,"-6"-32"-87"0,-6 3 15 31,6 13-10-31,3 1-6 16,-9 1-2-16,3-1-2 15,0-1-8-15,-3-3-3 16,0 1-5-16,0-6-5 0,6 0-2 15,-6-2-5-15,0-1 0 0,0-2 4 16,0-2 4-16,0-1-21 16,0-8-8-16,0 1-19 15,-6-4-5-15,3-2-32 16,3-5-10-16</inkml:trace>
  <inkml:trace contextRef="#ctx0" brushRef="#br0" timeOffset="-117725.49">24145 17645 360 0,'-42'27'134'0,"33"-20"-104"0,9-1-8 0,0-4-10 15,0-2-20-15,0 0-4 16,0 0-32 15,0 0 0-31,0 0-205 47</inkml:trace>
  <inkml:trace contextRef="#ctx0" brushRef="#br0" timeOffset="-117038.31">24338 17100 248 0,'-14'-11'93'0,"5"14"-72"0,6 0-8 15,3-3-8-15,3 2 1 16,6 1 4-16,-6 0-3 16,8-1-2-16,-8-2-2 15,6 3-3-15,3 0 3 0,-3-1-2 16,9 1 2-16,-6-3-2 0,3 0 2 15,3 0 0-15,2 0 1 16,-5 0-2-16,9 0 1 16,-9 0-4-16,0 3-2 15,0-3 2-15,3 2 2 16,-9 1 0-16,3-1-1 16,-4 1 1-16,-2 0 1 15,0-1 3-15,0 1 2 16,-6-3 27 15,6 5-18-31,-3 1-5 0,0-1-5 16,-3 0-2-1,0-5 2-15,0 6 1 16,0-6-3-16,0 2-1 0,-3 1 3 0,0 2-3 16,3 0 0-1,-9 3-6-15,6 6 0 0,-9 1 1 16,4 7 1-16,-4 1 1 15,3 4 0-15,-3-1 4 16,0 1 2-16,0-3 0 16,3-3 1-16,3-5-4 15,-3-3 0-15,6-3-8 16,3-2-2-16,-6 0-5 16,3-2-3-16,3-6-51 31,-6 2-54-16,0-2-28-15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49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5353 82 3679 0 0,'0'0'4971'0'0,"-1"-11"1666"0"0,3 8-6548 0 0,-1-1 1870 0 0,-4 2-1946 0 0,0 0-1 0 0,-1 0 1 0 0,1 1-1 0 0,-1 0 0 0 0,0-1 1 0 0,1 1-1 0 0,-1 1 1 0 0,0-1-1 0 0,1 0 0 0 0,-1 1 1 0 0,0 0-1 0 0,0 0 1 0 0,0 0-1 0 0,1 1 1 0 0,-1-1-1 0 0,0 1 0 0 0,0 0 1 0 0,1 0-1 0 0,-6 2 1 0 0,-14 2 56 0 0,-20-2 458 0 0,0-1 1 0 0,-83-8-1 0 0,84 3-267 0 0,-186-4 477 0 0,-9 0-194 0 0,-468-26 1226 0 0,616 30-1767 0 0,-366 5 60 0 0,-52-2-7 0 0,500 0-55 0 0,-257-11 0 0 0,1 16 0 0 0,180 4-112 0 0,-155 36-1 0 0,-73 48-194 0 0,4 27-429 0 0,13-5 508 0 0,-195 46 228 0 0,437-145 22 0 0,0 4-1 0 0,-85 43 0 0 0,74-29-6 0 0,30-18 119 0 0,1 2-1 0 0,-47 35 1 0 0,72-48-123 0 0,1 2 0 0 0,0-1 0 0 0,1 1-1 0 0,-1 0 1 0 0,1 0 0 0 0,0 0 0 0 0,1 1 0 0 0,0-1-1 0 0,0 1 1 0 0,1 0 0 0 0,0 1 0 0 0,0-1 0 0 0,1 0-1 0 0,-2 12 1 0 0,0 6 19 0 0,2 0-1 0 0,0 0 1 0 0,4 40-1 0 0,5 10-45 0 0,4 0 0 0 0,3 0 0 0 0,31 92 0 0 0,-16-85 31 0 0,61 124 0 0 0,-26-66 8 0 0,61 121 34 0 0,-47-104-39 0 0,-18-28-13 0 0,43 88 16 0 0,-77-171-12 0 0,2-2 0 0 0,52 67 1 0 0,-54-81 88 0 0,2 0 1 0 0,2-2-1 0 0,41 31 1 0 0,-23-23-75 0 0,117 94 123 0 0,-124-94-101 0 0,67 74 1 0 0,2 28 6 0 0,-103-131-34 0 0,1 0-1 0 0,0-1 1 0 0,0-1-1 0 0,0 1 0 0 0,1-1 1 0 0,0 0-1 0 0,0-1 1 0 0,0 0-1 0 0,1-1 0 0 0,15 5 1 0 0,5 0 60 0 0,1-2 0 0 0,36 4 0 0 0,204 40 52 0 0,-75 12-217 0 0,-96-29 40 0 0,75 18-90 0 0,-144-44 68 0 0,11 1-14 0 0,0-2 0 0 0,0-1 0 0 0,70-1 1 0 0,42 5-72 0 0,99 23-351 0 0,-68-25 504 0 0,-97-7 0 0 0,-1 8 0 0 0,-14-1 0 0 0,105 11 0 0 0,-40-5 49 0 0,-72-9-34 0 0,-7-3 62 0 0,110-10 0 0 0,-116 3-13 0 0,1 2 0 0 0,90 7 1 0 0,3 17-42 0 0,132 12-6 0 0,-129-15 117 0 0,-100-10-55 0 0,1-2-1 0 0,77-1 0 0 0,-72-8-55 0 0,145-2 187 0 0,-165 6-173 0 0,0 2 0 0 0,-1 1-1 0 0,55 14 1 0 0,-74-13-31 0 0,29 7 145 0 0,84 14 0 0 0,-48-22 171 0 0,104-7 0 0 0,-155 2-269 0 0,38-3 43 0 0,128 1 62 0 0,-69 8 73 0 0,59 5-36 0 0,-145-7-164 0 0,0-1-1 0 0,0-2 1 0 0,0-1-1 0 0,0-3 1 0 0,0-1-1 0 0,62-17 1 0 0,287-77 406 0 0,-336 85-360 0 0,1 3 0 0 0,0 3 0 0 0,1 1-1 0 0,79 3 1 0 0,-40 1-8 0 0,116-17 0 0 0,-78 5-18 0 0,30 2 77 0 0,-146 12-80 0 0,-1 1-1 0 0,0 0 0 0 0,1 1 1 0 0,-1 1-1 0 0,0 0 0 0 0,0 2 1 0 0,28 8-1 0 0,-44-12-47 0 0,10 3 24 0 0,0 0 1 0 0,19 2-1 0 0,-26-4-22 0 0,9 0 40 0 0,12 2-30 0 0,1-5-13 0 0,-21 3 4 0 0,-3-1 1 0 0,0-1 1 0 0,0 1-1 0 0,0 0 1 0 0,0 0-1 0 0,0 0 1 0 0,0-1-1 0 0,0 1 1 0 0,0 0-1 0 0,-1-1 1 0 0,1 1-1 0 0,0-1 1 0 0,0 1-1 0 0,0-1 1 0 0,0 1-1 0 0,1-2 1 0 0,-2 1-1 0 0,1 1 0 0 0,-1 0 0 0 0,1-1 0 0 0,-1 1 0 0 0,1-1-1 0 0,-1 1 1 0 0,1-1 0 0 0,-1 1 0 0 0,0-1 0 0 0,1 0 0 0 0,-1 1 0 0 0,0-1 0 0 0,0 1 0 0 0,1-1 0 0 0,-1 1 0 0 0,0-1 0 0 0,0 0 0 0 0,0 1 0 0 0,0-1 0 0 0,0 0 0 0 0,0 1 0 0 0,0-1 0 0 0,0 0-1 0 0,0 1 1 0 0,0-1 0 0 0,0 0 0 0 0,0 1 0 0 0,0-1 0 0 0,0 1 0 0 0,-1-1 0 0 0,1 0 0 0 0,0 1 0 0 0,-1-2 0 0 0,-11-17 126 0 0,12 18-125 0 0,-130-205 299 0 0,4 5-48 0 0,43 90-256 0 0,-57-81 0 0 0,-124-240-176 0 0,173 277 111 0 0,-13-11-74 0 0,-30-50-97 0 0,80 118 123 0 0,-130-217-385 0 0,73 155 286 0 0,-144-160-1 0 0,81 108 196 0 0,-106-112-315 0 0,259 303 132 0 0,-2 0 1 0 0,-49-33-1 0 0,62 47 116 0 0,7 4 51 0 0,0 1 0 0 0,0 0 0 0 0,0 0 0 0 0,0 0-1 0 0,0 1 1 0 0,-6-3 0 0 0,8 3-47 0 0,30-13-484 0 0,-15 10 472 0 0,0 0 0 0 0,0 1 0 0 0,26-2 0 0 0,-30 3 92 0 0,-10 2 6 0 0,1 0-1 0 0,-1 0 1 0 0,1 0 0 0 0,-1 0-1 0 0,1 0 1 0 0,-1 0 0 0 0,1-1-1 0 0,-1 1 1 0 0,1 0 0 0 0,-1 0-1 0 0,1-1 1 0 0,-1 1 0 0 0,1 0-1 0 0,-1-1 1 0 0,0 1 0 0 0,1 0-1 0 0,-1-1 1 0 0,1 1 0 0 0,-1 0-1 0 0,0-1 1 0 0,0 1 0 0 0,1-1-1 0 0,-1 1 1 0 0,0-1 0 0 0,0 1-1 0 0,1-1 1 0 0,-1 1 0 0 0,0-1-1 0 0,0 1 1 0 0,0-1 0 0 0,0 1-1 0 0,0-1 1 0 0,0 1 0 0 0,0-1-1 0 0,0 1 1 0 0,0-1 0 0 0,0 1-1 0 0,0-1 1 0 0,0 1 0 0 0,0-1-1 0 0,0 1 1 0 0,0-1 0 0 0,-1 1-1 0 0,1-1 1 0 0,0 1 0 0 0,0-1-1 0 0,-1 1 1 0 0,1-1 0 0 0,0 1-1 0 0,-1 0 1 0 0,1-1 0 0 0,0 1-1 0 0,-1-1 1 0 0,0 1 0 0 0,1-2 26 0 0,-8-11 61 0 0,0-1 0 0 0,-1 1 0 0 0,0 0 0 0 0,-1 1 0 0 0,-1 0 0 0 0,0 0 0 0 0,-21-17 0 0 0,-5 0 39 0 0,-2 2 1 0 0,-1 1-1 0 0,0 2 0 0 0,-2 2 0 0 0,-1 1 1 0 0,-54-17-1 0 0,-279-66 132 0 0,326 92-235 0 0,-158-27 40 0 0,169 35-109 0 0,-1 1 0 0 0,0 2 0 0 0,-54 6 0 0 0,46 1-393 0 0,0 2 0 0 0,1 1 0 0 0,0 3 0 0 0,1 2 0 0 0,0 2 0 0 0,-76 38 0 0 0,41-7-928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0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2517 61 7775 0 0,'0'0'356'0'0,"-1"-1"-8"0"0,-32-14-33 0 0,22 11-85 0 0,7 2-157 0 0,1 1 1 0 0,0 0 0 0 0,-1 0 0 0 0,1 0-1 0 0,-7-1 1 0 0,-48-12 1144 0 0,38 9-469 0 0,-1 0-1 0 0,0 1 1 0 0,-23-1-1 0 0,-21 6-355 0 0,-83 10 0 0 0,83-5-386 0 0,-154 2-98 0 0,53-4 30 0 0,-281-3-184 0 0,129-5 1161 0 0,102 2 469 0 0,200 2-1252 0 0,-48-2 466 0 0,0 3-1 0 0,-92 13 0 0 0,-24 26-598 0 0,79-12 1072 0 0,100-28-961 0 0,1 0-96 0 0,-2 0 8 0 0,1 0-1 0 0,0 1 1 0 0,-1-1 0 0 0,1 0-1 0 0,0 0 1 0 0,-1 1 0 0 0,1-1-1 0 0,0 1 1 0 0,0-1 0 0 0,-1 1-1 0 0,1-1 1 0 0,0 1 0 0 0,0 0-1 0 0,0 0 1 0 0,0 0-1 0 0,0-1 1 0 0,0 1 0 0 0,0 0-1 0 0,0 0 1 0 0,0 0 0 0 0,0 0-1 0 0,1 1 1 0 0,-1-1 0 0 0,-1 2-1 0 0,0 1-1 0 0,0 0 0 0 0,0 0 0 0 0,0 0 0 0 0,1 0 0 0 0,-1 1 0 0 0,1-1-1 0 0,0 0 1 0 0,0 1 0 0 0,1-1 0 0 0,-1 1 0 0 0,1-1 0 0 0,0 8 0 0 0,2 4 24 0 0,1 0 0 0 0,5 19 1 0 0,-4-19-33 0 0,3 27 0 0 0,49 344 566 0 0,-3-37-446 0 0,-29 317-3 0 0,-24-663-130 0 0,-7 284 5 0 0,2-121 44 0 0,-2 109-32 0 0,-3 189 232 0 0,8-335-134 0 0,7 864 990 0 0,-3-953-1059 0 0,15 574 1005 0 0,-43-1-432 0 0,-71 209 77 0 0,89-764-663 0 0,-21 237 238 0 0,29-278-368 0 0,3 30 1 0 0,-3-47-442 0 0,1-3-852 0 0,2-6 657 0 0,-1 0 0 0 0,3-15 0 0 0,0-13-851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1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416 123 1375 0 0,'-2'-9'11'0'0,"-1"0"-1"0"0,0 1 0 0 0,0-1 1 0 0,-1 1-1 0 0,-6-11 0 0 0,-9-4 5376 0 0,6 9 618 0 0,-5-7-4390 0 0,17 20-1168 0 0,-4 0 3046 0 0,7 38-3285 0 0,11 60-1 0 0,-3-33-135 0 0,24 306 563 0 0,-17 0-470 0 0,-15-304-142 0 0,4 960 552 0 0,-6-196 1712 0 0,4-655-1726 0 0,10 741 904 0 0,-35 2-1192 0 0,-59 209 59 0 0,26-501 667 0 0,44-500-676 0 0,-20 190 347 0 0,28-308-664 0 0,0 11-1 0 0,-1-1-1 0 0,-1 0 0 0 0,-6 17 1 0 0,9-33-86 0 0,1-1-28 0 0,-1 0-1 0 0,1 0 0 0 0,-1 0 0 0 0,0 1 1 0 0,0-1-1 0 0,0 0 0 0 0,1 0 0 0 0,-1 0 1 0 0,0 0-1 0 0,0 0 0 0 0,0-1 1 0 0,-1 1-1 0 0,1 0 0 0 0,0 0 0 0 0,0-1 1 0 0,-2 2-1 0 0,2-2-49 0 0,-8 0-175 0 0,-24 1-2065 0 0,-62-7 0 0 0,87 5 1398 0 0,0 0 0 0 0,0-1 1 0 0,0 0-1 0 0,-11-5 0 0 0,6 0-4573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2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 10135 0 0,'0'0'778'0'0,"-1"1"-506"0"0,-3 1 239 0 0,-1 1 1 0 0,2 0 0 0 0,-1 0 0 0 0,0 0 0 0 0,0 0-1 0 0,1 1 1 0 0,-5 5 0 0 0,7-7-223 0 0,-1 1 0 0 0,1-1 0 0 0,0 1 1 0 0,0 0-1 0 0,0 0 0 0 0,0 0 0 0 0,0-1 0 0 0,0 1 0 0 0,1 0 1 0 0,0 0-1 0 0,-1 0 0 0 0,1 0 0 0 0,1 6 0 0 0,75 580 1118 0 0,-68-542-1342 0 0,-2 0-1 0 0,-1 0 1 0 0,-3 0 0 0 0,-2 1-1 0 0,-11 85 1 0 0,3-77-6 0 0,-24 81-1 0 0,27-124-14 0 0,2 1-1 0 0,0 0 0 0 0,0 0 1 0 0,1 0-1 0 0,1 1 1 0 0,1 27-1 0 0,0-40 53 0 0,1-1 0 0 0,9 12-37 0 0,-4-11-27 0 0,-3-1-27 0 0,1 0-2 0 0,0 0-1 0 0,0 0 0 0 0,0 0 1 0 0,0 0-1 0 0,0 0 0 0 0,0-1 1 0 0,0 0-1 0 0,1 0 0 0 0,6-1 1 0 0,41-9 32 0 0,-32 5-30 0 0,64-14-8 0 0,38-8 22 0 0,71-25 356 0 0,-103 25-214 0 0,371-120 215 0 0,-387 123-486 0 0,0 4 0 0 0,135-19 1 0 0,-146 32 33 0 0,-1 4 0 0 0,1 2 1 0 0,116 14-1 0 0,103 27 87 0 0,-232-33-1059 0 0,73-1 0 0 0,-121-7-35 0 0,4-4-5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29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35 456 4864,'-9'2'1777,"8"0"-1361,-9-6-479,4 1 274,6 3-198,-1 0 1,1 0-1,-1 0 0,1-1 0,0 1 0,-1 0 1,1 0-1,-1 0 0,1-1 0,0 1 0,-1 0 1,1-1-1,0 1 0,-1 0 0,1-1 0,0 1 0,-1 0 1,1-1-1,0 1 0,0 0 0,0-1 0,-1 1 1,1-1-1,0 1 0,0-1 0,0 1 0,0 0 1,0-1-1,0 1 0,0-1 0,0 1 0,0-1 1,0 1-1,0-1 0,0 1 0,0-1 0,0 1 1,0 0-1,0-1 0,1 1 0,-1-1 0,0 1 1,0 0-1,0-1 0,1 1 0,-1-1 0,0 1 1,0 0-1,1-1 0,-1 1 0,0 0 0,1-1-13,3-2 64,0 0 0,0 0-1,0 0 1,0 1-1,1-1-63,1-1 25,93-62 354,-83 55-317,0-1 0,-1-1-1,-1 0 1,5-6-62,49-60 153,-48 52-115,13-24-38,-20 30 236,0 0 0,2 1 0,0 1-1,6-4-235,-18 21 134,0-1 0,0 1 0,0 0 0,1 0 0,-1 1 0,1-1 0,0 1 0,2-1-134,-6 2 12,1 0 0,-1 0 0,1 0 0,-1 1-1,1-1 1,-1 0 0,1 1 0,-1-1 0,1 0-1,-1 1 1,1-1 0,-1 0 0,1 1 0,-1-1-1,0 1 1,1-1 0,-1 1 0,0-1 0,0 1-1,1-1 1,-1 1 0,0-1 0,0 1 0,0-1-1,1 1 1,-1 0 0,0-1 0,0 1-12,2 20 207,-1-18-163,5 141 211,-9 69-255,0-41 91,4-110-33,0 10 178,-5 27-236,3-21-475,1-77-245,0-5-2437,0 0 661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3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3679 0 0,'-12'12'160'0'0,"1"-5"40"0"0,-3-1-200 0 0,2 0 0 0 0,2-1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4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1 140 12895 0 0,'0'0'1172'0'0,"1"2"-954"0"0,2 2-251 0 0,0 0 0 0 0,0 0 1 0 0,1 0-1 0 0,-1-1 1 0 0,1 1-1 0 0,0-1 0 0 0,0 0 1 0 0,0 0-1 0 0,0-1 1 0 0,1 1-1 0 0,-1-1 0 0 0,1 0 1 0 0,0 0-1 0 0,-1 0 1 0 0,1-1-1 0 0,0 0 0 0 0,0 0 1 0 0,0 0-1 0 0,0 0 1 0 0,0-1-1 0 0,5 0 0 0 0,7-1 408 0 0,-1-1-1 0 0,0-1 1 0 0,0 0 0 0 0,26-9-1 0 0,-11 2 203 0 0,124-19 1161 0 0,-46 11-1095 0 0,256-40 893 0 0,5 23-558 0 0,-253 25-699 0 0,-35 3-174 0 0,1 4 0 0 0,0 3-1 0 0,125 17 1 0 0,-59-2 75 0 0,-5 0 50 0 0,-133-13-331 0 0,-9-2-68 0 0,-14 9-2934 0 0,-4-1 1591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4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11519 0 0,'0'0'4690'0'0,"2"0"-3578"0"0,20-3-569 0 0,0 0 1 0 0,0 2-1 0 0,27 1 0 0 0,10 0 28 0 0,55-4 633 0 0,344-18 758 0 0,-19 5-1586 0 0,-185 24-271 0 0,-121 0-66 0 0,194 30-142 0 0,-324-36 101 0 0,16 1-177 0 0,35 8-196 0 0,-49-9 163 0 0,0 0 0 0 0,0 1-1 0 0,-1-1 1 0 0,1 1 0 0 0,-1 0 0 0 0,1 1-1 0 0,-1-1 1 0 0,5 4 0 0 0,-9-6 11 0 0,1 1 0 0 0,-1 0 0 0 0,1-1 0 0 0,-1 1 1 0 0,0 0-1 0 0,1-1 0 0 0,-1 1 0 0 0,0 0 0 0 0,1 0 0 0 0,-1-1 0 0 0,0 1 1 0 0,0 0-1 0 0,0 0 0 0 0,0 0 0 0 0,0-1 0 0 0,0 1 0 0 0,0 0 1 0 0,0 0-1 0 0,0 0 0 0 0,0-1 0 0 0,0 1 0 0 0,0 0 0 0 0,0 0 0 0 0,-1 0 1 0 0,1-1-1 0 0,0 1 0 0 0,-1 0 0 0 0,1-1 0 0 0,0 1 0 0 0,-1 0 0 0 0,1-1 1 0 0,-1 2-1 0 0,-2 2 4 0 0,-4 14-2001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5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12 138 16583 0 0,'-8'-4'1936'0'0,"8"4"-1869"0"0,0 0 0 0 0,-1 0 0 0 0,1 0 0 0 0,0 0 0 0 0,0 0 0 0 0,0 0 0 0 0,0 0 0 0 0,-1 0 0 0 0,1-1 0 0 0,0 1-1 0 0,0 0 1 0 0,0 0 0 0 0,0 0 0 0 0,0 0 0 0 0,-1 0 0 0 0,1 0 0 0 0,0-1 0 0 0,0 1 0 0 0,0 0 0 0 0,0 0 0 0 0,0 0 0 0 0,0 0 0 0 0,0-1 0 0 0,0 1-1 0 0,0 0 1 0 0,0 0 0 0 0,0 0 0 0 0,-1 0 0 0 0,1-1 0 0 0,0 1 0 0 0,0 0 0 0 0,0 0 0 0 0,0 0 0 0 0,0-1 0 0 0,1 1 0 0 0,-1 0 0 0 0,7-5 1305 0 0,-6 4-1639 0 0,14-6 346 0 0,0 1 0 0 0,0 0 0 0 0,0 1 1 0 0,27-4-1 0 0,67-6 87 0 0,-55 9 26 0 0,310-28 769 0 0,-264 26-782 0 0,170-2 154 0 0,-19 0-155 0 0,-140 3-178 0 0,179 12 0 0 0,-276-4-5 0 0,148 16 2 0 0,-119-10-423 0 0,71 20 0 0 0,-112-27 341 0 0,17 7-338 0 0,-18-7 307 0 0,0 1 0 0 0,-1-1 0 0 0,1 0-1 0 0,0 1 1 0 0,0-1 0 0 0,-1 1 0 0 0,1-1-1 0 0,0 0 1 0 0,-1 1 0 0 0,1 0-1 0 0,-1-1 1 0 0,1 1 0 0 0,-1-1 0 0 0,1 1-1 0 0,-1 0 1 0 0,1-1 0 0 0,-1 1 0 0 0,1 0-1 0 0,-1-1 1 0 0,0 1 0 0 0,1 1 0 0 0,-1 7-1522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5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14279 0 0,'-9'2'808'0'0,"15"2"436"0"0,17 4 382 0 0,-2-4-1096 0 0,1-1 0 0 0,1-2 1 0 0,-1 0-1 0 0,32-3 0 0 0,-27 2-480 0 0,152-8 588 0 0,203 1 1100 0 0,408 25-981 0 0,-318 6-1093 0 0,-453-22 211 0 0,1 1-1 0 0,30 10 0 0 0,-44-12-176 0 0,-1 2 0 0 0,1-1 0 0 0,0 0 0 0 0,-1 1 0 0 0,0 0 0 0 0,0 1 0 0 0,0-1 0 0 0,0 1 0 0 0,0 0 0 0 0,-1 0 0 0 0,1 0 1 0 0,5 8-1 0 0,-1 2-1388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6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12 103 13359 0 0,'-2'0'1027'0'0,"-8"2"5090"0"0,20-1-5241 0 0,28 3-995 0 0,1-2 1 0 0,71-5-1 0 0,-72 1 195 0 0,151-6 631 0 0,321-22 725 0 0,-277 10-1447 0 0,26-3-1552 0 0,-87 3-2219 0 0,-134 14 1883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6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14279 0 0,'2'1'1103'0'0,"32"4"722"0"0,56 3 0 0 0,-34-4-316 0 0,378 20-149 0 0,-25-2 139 0 0,105-4-215 0 0,77-51-2838 0 0,-567 31 1239 0 0,9 0-828 0 0,39 3 0 0 0,-28 4-595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6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10135 0 0,'0'0'778'0'0,"-2"0"-506"0"0,-5 0 5477 0 0,9 0-5381 0 0,131 12 1827 0 0,-22-1-1358 0 0,313 19 27 0 0,18-11-141 0 0,-244-17-47 0 0,29 1 107 0 0,50-5-454 0 0,-155 0-511 0 0,-66 0 45 0 0,64 1-311 0 0,-96 2 48 0 0,-1 1 1 0 0,1 2 0 0 0,22 5 0 0 0,-41-8 4 0 0,0 1 1 0 0,-1-1 0 0 0,1 1-1 0 0,-1 0 1 0 0,0 0 0 0 0,8 6 0 0 0,2 5-1192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7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35 15199 0 0,'-8'2'1579'0'0,"1"1"-406"0"0,18 4-1830 0 0,-5-3 687 0 0,0-2-1 0 0,0 1 1 0 0,1-1 0 0 0,-1 0 0 0 0,1 0-1 0 0,-1 0 1 0 0,1-1 0 0 0,11 1-1 0 0,55-2 1175 0 0,86-18-132 0 0,-37 3-670 0 0,-12 5-147 0 0,327-14-54 0 0,64 73-671 0 0,-340-27-28 0 0,19-1-4010 0 0,-153-17-1152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7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4143 0 0,'0'0'191'0'0,"2"1"-11"0"0,0 1-114 0 0,0-1 1 0 0,0 0-1 0 0,0 1 0 0 0,0-1 0 0 0,0 0 1 0 0,0 0-1 0 0,1 0 0 0 0,-1 0 1 0 0,0 0-1 0 0,1-1 0 0 0,-1 1 0 0 0,4 0 1 0 0,3 0 754 0 0,3 1 617 0 0,0 0 1 0 0,0-1 0 0 0,15 0-1 0 0,69-8 1394 0 0,-30 0-1376 0 0,606-13 3187 0 0,-74 27-4566 0 0,-564-7-85 0 0,261 8 88 0 0,-249-4-67 0 0,0 2 0 0 0,-1 2 1 0 0,0 3-1 0 0,61 21 1 0 0,-104-31-112 0 0,31 13 6 0 0,-13 1-3506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2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0 512,'0'8'256,"0"-4"-192,0 1-256,0 1 0,0 7 0,0-7 96</inkml:trace>
  <inkml:trace contextRef="#ctx0" brushRef="#br0" timeOffset="410.17">28 764 512,'0'10'51,"0"-2"-11,0-1 1,0 0 0,-1 1 0,-1-1-1,1 0 1,-1 0 0,0 2-41,0 4 99,0 0-1,1 0 1,1 0 0,0-1-1,1 1 1,1 0 0,0 0-1,1 5-98,9 51 28,-2-8-18,-9-58-3,3 16 333,1 0 1,1 0 0,4 9-341,-7-13 1403,-3-12-213,-1-9-893,-1-4-309,-3-18 50,1 1 0,1-25-38,3-17-2,1-112-4,2 132-336,2 0-1,8-32 343,-5 41-1376,-2 0 0,-2-1 0,0-28 1376,-4 56-485</inkml:trace>
  <inkml:trace contextRef="#ctx0" brushRef="#br0" timeOffset="411.17">93 234 896,'-3'-31'352,"6"15"-288,2-18-64,0 22-32,-2-4-32,7-3-64,-2-1 160,2-7 32,-2 10-160,-3-2 0,-2 8-192,-3 7-32</inkml:trace>
  <inkml:trace contextRef="#ctx0" brushRef="#br0" timeOffset="412.17">90 94 640,'-5'28'352,"5"-9"-288,0 12-64,5-16-32,-2 9 32,7 7 0,-7 5 0,7 11 64,-2 0-32,-8-2-32,10-6 32,-20 0-32,10-12 0,0-2 64,0-3-384,-5 9-96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3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6 140 7296,'-6'2'2587,"9"1"-1705,-2-3-886,-1 0 0,1 0 1,-1 1-1,1-1 0,-1 0 1,1 0-1,0 0 0,-1 0 1,1 0-1,-1 0 0,1 0 0,-1 0 1,1 0-1,-1-1 0,1 1 1,-1 0-1,1 0 0,-1 0 1,1 0-1,-1-1 0,1 1 1,-1 0-1,1-1 0,-1 1 0,1 0 1,-1-1-1,0 1 0,1 0 1,-1-1-1,0 1 0,1-1 4,4-12-245,-4 9 170,1 1 1,-1-1-1,1 1 0,-1-1 1,1 1-1,2-3 75,2-1-22,1-1 1,-1 1-1,1 0 0,1 0 1,-1 1-1,1 0 0,1 0 0,-1 1 1,1 0-1,-1 1 0,8-3 22,-8 4-9,0 0 0,1 1 0,-1 1 0,1-1 0,-1 1 0,1 1-1,-1-1 1,1 1 0,0 1 0,-1 0 0,1 0 0,-1 1 0,7 1 9,-8 0 4,1-1 1,-1 1 0,1 1-1,-1-1 1,0 1-1,0 0 1,-1 1 0,1-1-1,-1 1 1,0 1-1,0-1-4,7 11 12,1 0-1,-2 0 1,7 12-12,-15-22-8,-1 0 0,0 0 1,0 0-1,0 0 0,-1 0 0,1 1 1,-2-1-1,1 1 0,-1 0 0,1 3 8,-2-6 9,0 0 0,0 0-1,0 0 1,-1 0 0,1 0 0,-1 0 0,0 0-1,0 0 1,0 0 0,-1 0 0,1 0-1,-1-1 1,0 1 0,0 0 0,0-1-1,-1 0 1,1 0 0,-2 2-9,-7 6-5,-1 0-1,0-1 1,-1 0 0,0-1-1,0-1 1,-6 3 5,-30 14-213,-12 2 213,-9 5 133,14-5-160,56-27 20,0 0 0,0 0 0,0 0 0,0 0-1,0 0 1,1 0 0,-1 0 0,0 0 0,0 0 0,0 0-1,0 0 1,0 0 0,0 0 0,0 0 0,0 0-1,1 0 1,-1 0 0,0 1 0,0-1 0,0 0-1,0 0 1,0 0 0,0 0 0,0 0 0,0 0 0,0 0-1,0 0 1,0 0 0,0 1 0,0-1 0,0 0-1,0 0 1,0 0 0,0 0 0,0 0 0,0 0-1,0 0 1,0 1 0,0-1 0,0 0 0,0 0 0,0 0-1,0 0 1,0 0 0,0 0 0,0 0 0,0 0-1,0 1 1,0-1 0,0 0 0,0 0 0,0 0-1,0 0 1,0 0 0,0 0 0,0 0 0,0 0 0,-1 0-1,1 0 1,0 0 0,0 1 0,0-1 0,0 0-1,0 0 1,0 0 7,13 3-125,10 0-36,0-1 0,2-2 161,28 4-243,-19 0 19,-1 1 0,0 2 0,20 8 224,-35-9-10,0 1 0,-1 0 0,0 2 0,0 0 0,-1 1 1,0 0-1,1 2 10,-11-6 63,-1-1 1,1 0-1,-1 1 0,0 0 1,-1 0-1,1 1 1,-1-1-1,-1 1 0,1 0 1,-1 0-1,0 0 0,0 1 1,-1-1-1,0 1 1,-1-1-1,0 1 0,0-1 1,0 1-1,-1 0 1,0 0-1,0-1 0,-1 1 1,0 0-1,-2 4-63,1-3 126,0 1 0,-1-1 0,0 0 0,0 0 0,-1 0 0,-1 0 0,1 0 0,-1-1 0,-1 0 0,0 0 0,0 0 0,0-1 0,-1 0 0,0 0-1,0-1 1,-1 0 0,0 0 0,0-1 0,-3 2-126,-7 1 124,0-1-1,0 0 0,-1-1 1,-9 0-124,11-1 40,-15 2-542,0-2 1,-30 2 501,43-6-1125</inkml:trace>
  <inkml:trace contextRef="#ctx0" brushRef="#br0" timeOffset="350.61">1309 90 7040,'13'-4'877,"-1"0"0,1 1 1,-1 1-1,5 0-877,-16 2-16,0 0 0,0 0 1,1 1-1,-1-1 0,0 0 0,0 1 0,0-1 1,0 1-1,0-1 0,0 1 0,0-1 1,0 1-1,0 0 0,0-1 0,0 1 0,0 0 1,0 0-1,-1 0 0,1 0 0,0 0 0,-1 0 1,1 0-1,0 0 0,-1 0 0,1 0 0,-1 0 1,0 0-1,1 0 0,-1 0 0,0 0 1,0 1-1,1-1 0,-1 0 0,0 0 0,0 0 1,0 0-1,-1 1 0,1-1 0,0 0 0,0 0 1,-1 0-1,1 0 0,0 0 0,-1 1 0,1-1 1,-1 0-1,0 0 0,1 0 0,-1 0 0,0-1 1,0 2 15,-2 1 38,0 0 0,-1 0 0,0 0 1,1 0-1,-1-1 0,-1 1-38,1-1 58,-1 1-1,1 0 1,0 0-1,0 1 1,0 0-58,-4 6 143,1 0-1,0 0 1,1 1 0,-1 2-143,-9 15 192,-18 29 72,10-17-196,-1-1 0,-14 15-68,36-51 4,1 0 0,0 0 0,0 0 0,0 0 0,0 0 1,1 0-1,-1 0 0,1 0 0,0 1-4,-10 17 53,9-13-111</inkml:trace>
  <inkml:trace contextRef="#ctx0" brushRef="#br0" timeOffset="781.6">1191 539 6656,'35'12'2812,"16"7"-2195,12 0-617,-30-10-165,-11-2 24,0-1-1,18 2 142,-34-7-4,0-1 0,0 1 0,-1-1 0,1 0-1,0-1 1,0 1 0,-1-1 0,1 0 0,-1 0 0,1-1 0,-1 0 0,1 0 0,1-1 4,-4 1-43,1-1 0,-1 1 0,0-1 0,0 0-1,0 0 1,0 0 0,-1 0 0,1 0 0,-1 0 0,1-1 0,-1 1 0,-1-1 0,1 0 0,0 1 0,-1-1 0,0 0 0,0 0 0,0 0 0,0 0 0,0 0 0,-1-1 43,1-12-200,0 0 0,-1-1 0,-1 1 1,-1-6 199,1 16 55,1-1 309,-1 1-1,0 0 1,-1-1 0,1 1 0,-1 0 0,-1 0 0,1 0-1,-1 0 1,-4-6-364,7 12 33,0 1-1,0 0 1,0 0-1,0 0 1,-1-1-1,1 1 0,0 0 1,0 0-1,0-1 1,0 1-1,-1 0 1,1 0-1,0 0 1,0 0-1,-1-1 0,1 1 1,0 0-1,0 0 1,-1 0-1,1 0 1,0 0-1,0 0 0,-1 0 1,1 0-1,0 0 1,-1 0-1,1 0 1,0 0-1,0 0 1,-1 0-1,1 0 0,0 0 1,0 0-1,-1 0 1,1 0-1,0 0 1,-1 0-33,-6 11 245,-3 17-352,-6 34 130,-25 116 301,2 26-287,25-158-43,10-33 6,0 1 0,0-1 1,1 5-1,-3 20-146,1-12-470,0 20 616,4-38-1016,1 0-1,1 0 1,-1 0 0,2 6 1016,-2-14-88,0 0 0,0 0 1,0 0-1,0 0 0,0 1 0,0-1 0,0 0 0,0 0 0,0 0 1,1 0-1,-1 1 0,0-1 0,0 0 0,0 0 0,0 0 1,0 0-1,0 0 0,0 0 0,0 1 0,1-1 0,-1 0 0,0 0 1,0 0-1,0 0 0,0 0 0,0 0 0,1 0 0,-1 0 0,0 0 1,0 0-1,0 0 0,0 0 0,0 0 0,1 0 0,-1 0 1,0 0 87,9-2-2859</inkml:trace>
  <inkml:trace contextRef="#ctx0" brushRef="#br0" timeOffset="1381.14">2078 0 8192,'6'6'3542,"3"11"-3009,-7-12-192,0-1-378,0 0 0,-1 0 0,1 0 0,-1 1 0,0-1-1,-1 0 1,1 1 0,-1-1 0,1 0 0,-1 2 37,-5 47 9,3-34-5,-21 150 23,-1 10-139,-3 151 240,19-272 197,-9 33-325,16-85 32,7-23-201,1-1 0,1 1-1,1 0 1,4-6 169,-2 8-36,-4 4-7,0 1 0,1 1 0,4-6 43,4-1-61,-4 4-31,0 1 1,1 0-1,11-8 92,-19 17 0,-1-1 0,0 0 1,0 1-1,1-1 0,-1 1 1,1 1-1,0-1 0,-1 0 1,1 1-1,0 0 0,0 0 1,0 1-1,0 0 0,0-1 1,0 2-1,4-1 0,-2 1-9,0 0 0,0 0 0,0 1 0,-1-1 0,1 1 0,-1 1 0,1 0 0,-1 0 0,0 0 0,2 1 9,-4-1 0,0 1 0,0-1 1,-1 1-1,1-1 1,-1 1-1,1 1 0,-1-1 1,0 0-1,-1 1 1,1-1-1,-1 1 0,0 0 1,2 4-1,1 8 128,-1 1 1,-1-1 0,0 1-1,-1-1 1,-1 1 0,0 0-1,-2 0 1,-1 8-129,-4 3 266,5-24-227,-1 0 1,1 1 0,0-1-1,1 0 1,-1 1-40,1-4-160,0 1-1,0-1 1,-1 0-1,1 1 1,-1-1 0,0 0-1,1 0 1,-1 0-1,0 0 1,0 0 0,0 0-1,-1 0 1,1 0-1,0 0 1,-1 0 0,-1 1 160,0 0-751,1 6-2001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8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3223 0 0,'0'0'10395'0'0,"2"1"-9966"0"0,18 5 435 0 0,23 9 28 0 0,0-1 0 0 0,1-3 0 0 0,56 7 0 0 0,-50-15-627 0 0,1-2-1 0 0,-1-2 1 0 0,71-10-1 0 0,147-41 132 0 0,-244 47-370 0 0,66-12 97 0 0,150-10 0 0 0,94 26 29 0 0,-151 0 2 0 0,-100-2-64 0 0,96 11 0 0 0,-177-8-86 0 0,21 2 19 0 0,0 1 0 0 0,43 12 0 0 0,-49-8 0 0 0,-1 0 0 0 0,0 1 1 0 0,0 0-1 0 0,-1 1 0 0 0,26 21 0 0 0,-34-25-12 0 0,-4-3 32 0 0,5 3-33 0 0,1-2-28 0 0,-7-2-69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39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17047 0 0,'-8'12'1664'0'0,"2"-5"-1480"0"0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40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278 121 10303 0 0,'0'0'935'0'0,"-1"-1"-768"0"0,0-5-109 0 0,-1 1 1 0 0,0 0 0 0 0,0 0-1 0 0,-1 0 1 0 0,1 0 0 0 0,-1 1-1 0 0,0-1 1 0 0,-1 1 0 0 0,1-1-1 0 0,-1 1 1 0 0,1 0 0 0 0,-8-5-1 0 0,0 1 509 0 0,0 1 0 0 0,0 1 0 0 0,-19-9 0 0 0,6 4 781 0 0,22 10-1223 0 0,0 0 1 0 0,0 0-1 0 0,0 0 0 0 0,0 1 0 0 0,0-1 0 0 0,-1 0 0 0 0,1 1 0 0 0,0 0 1 0 0,0-1-1 0 0,-1 1 0 0 0,1 0 0 0 0,0 0 0 0 0,-1 0 0 0 0,1 1 1 0 0,0-1-1 0 0,0 1 0 0 0,-1-1 0 0 0,-1 2 0 0 0,0-1-85 0 0,1 1-1 0 0,0 0 1 0 0,0 0 0 0 0,0 0-1 0 0,0 0 1 0 0,1 1-1 0 0,-1-1 1 0 0,1 1 0 0 0,-1-1-1 0 0,-2 6 1 0 0,-3 5-91 0 0,0 0 0 0 0,1 0 1 0 0,1 1-1 0 0,-6 19 0 0 0,12-32 83 0 0,-7 20-86 0 0,1-1 1 0 0,2 1-1 0 0,0 0 0 0 0,1 0 0 0 0,1 1 1 0 0,0 24-1 0 0,4-15 65 0 0,0-1 0 0 0,2 0 0 0 0,14 52 0 0 0,-13-66 15 0 0,-2 1 1 0 0,1 1-1 0 0,0 20 0 0 0,-4-30-298 0 0,0 0-1 0 0,0-1 1 0 0,-1 1 0 0 0,0 0 0 0 0,-1-1 0 0 0,0 1-1 0 0,0-1 1 0 0,0 0 0 0 0,-7 13 0 0 0,2-6-1387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41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11455 0 0,'0'0'1040'0'0,"1"-1"-853"0"0,2-2 115 0 0,0 0-1 0 0,0 1 1 0 0,1-1-1 0 0,-1 1 1 0 0,1 0 0 0 0,-1 0-1 0 0,1 0 1 0 0,0 0 0 0 0,0 0-1 0 0,7-1 1 0 0,-2 1 232 0 0,1 1 0 0 0,-1 0 0 0 0,11 0 0 0 0,2 0 140 0 0,22 0 303 0 0,76 7 1 0 0,-73-3-928 0 0,98 12-3324 0 0,-143-15 1822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41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7367 0 0,'0'0'568'0'0,"-1"2"-373"0"0,-1 2 393 0 0,1 1 0 0 0,0 0 0 0 0,0 0 0 0 0,0 0 0 0 0,1 0 0 0 0,0 0 0 0 0,0 1 1 0 0,0-1-1 0 0,0 0 0 0 0,1 0 0 0 0,0 0 0 0 0,0 0 0 0 0,3 8 0 0 0,3 5 77 0 0,1 1 0 0 0,13 21 0 0 0,-13-26-756 0 0,0 1 1 0 0,-2-1 0 0 0,10 29 0 0 0,-15-39 14 0 0,1 0-304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11 16127 0 0,'-14'-4'1432'0'0,"4"1"-1144"0"0,1 1-288 0 0,2 0 2800 0 0,14 14-4224 0 0,0 0 136 0 0,1-1-40 0 0,0-2-5456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51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52 1375 0 0,'0'0'1563'0'0,"2"-10"5350"0"0,-2 8-6416 0 0,-1 1-1 0 0,1-1 1 0 0,0 1-1 0 0,0-1 0 0 0,-1 1 1 0 0,1 0-1 0 0,-1-1 1 0 0,1 1-1 0 0,-1-1 0 0 0,0 1 1 0 0,0 0-1 0 0,-1-2 1 0 0,2 2-56 0 0,2 1-374 0 0,63-11 408 0 0,-53 8-400 0 0,1 0 0 0 0,0 2 0 0 0,15-1-1 0 0,-26 2-70 0 0,0-1 0 0 0,0 1 0 0 0,0 0-1 0 0,0 1 1 0 0,0-1 0 0 0,0 0 0 0 0,1 0 0 0 0,-1 1-1 0 0,0-1 1 0 0,0 1 0 0 0,0 0 0 0 0,0 0 0 0 0,-1-1-1 0 0,4 3 1 0 0,2 1-1 0 0,1 0 5 0 0,0 1 0 0 0,0 0 0 0 0,0 0-1 0 0,-1 1 1 0 0,0 0 0 0 0,0 0 0 0 0,0 1 0 0 0,10 13-1 0 0,3 8-12 0 0,19 33-1 0 0,-19-28 11 0 0,-9-14-5 0 0,68 117 0 0 0,-35-49 41 0 0,145 333 600 0 0,-179-389-620 0 0,-2 1 0 0 0,-1 0 0 0 0,-1 0-1 0 0,-1 0 1 0 0,0 45 0 0 0,-6-17 99 0 0,-3-1 0 0 0,-11 62 0 0 0,-14 54 317 0 0,-36 302 1135 0 0,62-409-1086 0 0,3-1-1 0 0,11 83 0 0 0,18-9-320 0 0,-17-91-138 0 0,-6-25-18 0 0,0-3 34 0 0,3 31 1 0 0,-8-45 268 0 0,0 1 0 0 0,-1-1 0 0 0,-1 16 0 0 0,1-20-307 0 0,-1 1 0 0 0,1-1 0 0 0,-1 0 0 0 0,0 0 0 0 0,0 0 0 0 0,-1 0 0 0 0,1 0 0 0 0,-1 0 0 0 0,0 0 0 0 0,-3 4 0 0 0,-1 3 4 0 0,-2 6 5 0 0,6-13-6 0 0,1-1 1 0 0,-1 0 0 0 0,0 0 0 0 0,0 0-1 0 0,0 0 1 0 0,-3 3 0 0 0,-1 0 45 0 0,0 1 18 0 0,-2-1 42 0 0,7-5-105 0 0,1 0-1 0 0,-1-1 1 0 0,0 1-1 0 0,1-1 1 0 0,-1 1-1 0 0,1-1 1 0 0,-1 0 0 0 0,0 1-1 0 0,1-1 1 0 0,-1 0-1 0 0,0 1 1 0 0,0-1-1 0 0,1 0 1 0 0,-1 0 0 0 0,0 1-1 0 0,-1-1 1 0 0,-8 2 62 0 0,-65 19 69 0 0,51-15-115 0 0,0-2 1 0 0,-1 0-1 0 0,0-1 0 0 0,-35-1 0 0 0,48-1-23 0 0,-94-2 9 0 0,90 0 9 0 0,0 0 0 0 0,0-2 0 0 0,-23-5 0 0 0,21 3-8 0 0,0 1 1 0 0,-20-1-1 0 0,34 5-17 0 0,0 0 0 0 0,0 0 0 0 0,0 0-1 0 0,0 1 1 0 0,0-1 0 0 0,0 1 0 0 0,0 0 0 0 0,0 0 0 0 0,0 0-1 0 0,0 1 1 0 0,1 0 0 0 0,-1-1 0 0 0,0 1 0 0 0,1 1-1 0 0,0-1 1 0 0,-5 4 0 0 0,7-6 5 0 0,-10 10 2 0 0,5 0-24 0 0,6-10 2 0 0,-1 1-1 0 0,1-1 0 0 0,-1 0 1 0 0,1 1-1 0 0,0-1 1 0 0,0 1-1 0 0,-1-1 1 0 0,1 1-1 0 0,0-1 1 0 0,0 1-1 0 0,0 0 0 0 0,-1-1 1 0 0,1 1-1 0 0,0-1 1 0 0,0 1-1 0 0,0-1 1 0 0,0 1-1 0 0,0 0 1 0 0,0-1-1 0 0,0 1 0 0 0,0-1 1 0 0,1 1-1 0 0,-1-1 1 0 0,0 1-1 0 0,0-1 1 0 0,0 1-1 0 0,0-1 1 0 0,1 1-1 0 0,-1-1 0 0 0,0 1 1 0 0,1-1-1 0 0,-1 1 1 0 0,0-1-1 0 0,1 1 1 0 0,0 0-1 0 0,14 9-656 0 0,-14-10 695 0 0,1 1-207 0 0,12 4-412 0 0,26 13-4555 0 0,-38-17 3633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51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0 10135 0 0,'0'0'464'0'0,"-2"1"-9"0"0,-14 10-278 0 0,9-5 1163 0 0,1 1-1 0 0,-11 10 1 0 0,-5 6 1417 0 0,15-14-2383 0 0,-1-1-1 0 0,-10 16 0 0 0,-9 10 50 0 0,14-20-289 0 0,-45 43 165 0 0,-30 26-224 0 0,80-75-70 0 0,-3 6-5 0 0,10-11 0 0 0,-4 6 0 0 0,1 6 0 0 0,5-11-4 0 0,0-3-4 0 0,0 2-2 0 0,0-1 0 0 0,0 1 0 0 0,0-1 0 0 0,0 0-1 0 0,1 0 1 0 0,-1 1 0 0 0,1-1 0 0 0,-1 0 0 0 0,1 0 0 0 0,0 0 0 0 0,0-1-1 0 0,2 3 1 0 0,-1-1 4 0 0,-1-1-2 0 0,1 0 0 0 0,-1-1-1 0 0,0 1 1 0 0,1-1 0 0 0,0 0 0 0 0,-1 1 0 0 0,6 0-1 0 0,-6-1 9 0 0,28 13-93 0 0,-1 0 0 0 0,48 33-1 0 0,-67-40 87 0 0,30 19-102 0 0,-37-24-195 0 0,0-1 0 0 0,0 1-1 0 0,0-1 1 0 0,0 0 0 0 0,0 0-1 0 0,0 0 1 0 0,0 0 0 0 0,6 0 0 0 0,1-1-5762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52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9215 0 0,'0'0'992'0'0,"-4"9"3768"0"0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59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89 166 1375 0 0,'1'-1'107'0'0,"24"-26"3714"0"0,-7 10-3006 0 0,-16 15-513 0 0,0-1 1 0 0,-1 0-1 0 0,1 1 0 0 0,0-1 1 0 0,-1 0-1 0 0,0 0 1 0 0,0 0-1 0 0,0 0 0 0 0,0 0 1 0 0,0 0-1 0 0,-1 0 0 0 0,1 0 1 0 0,-1 0-1 0 0,0-6 0 0 0,0-3 789 0 0,0 1 0 0 0,-4-17 0 0 0,4 27-1050 0 0,0 0-1 0 0,0 0 1 0 0,-1 0 0 0 0,1 0 0 0 0,0 0 0 0 0,0 0-1 0 0,-1 0 1 0 0,1 0 0 0 0,0 0 0 0 0,-1 1-1 0 0,1-1 1 0 0,-1 0 0 0 0,0 0 0 0 0,1 0-1 0 0,-1 0 1 0 0,0 1 0 0 0,1-1 0 0 0,-1 0 0 0 0,0 0-1 0 0,0 1 1 0 0,1-1 0 0 0,-2 0 0 0 0,1 1-10 0 0,-1 0 0 0 0,1-1 0 0 0,0 1 0 0 0,0 0 0 0 0,0 0 0 0 0,0 0 0 0 0,0 0 0 0 0,0 0 0 0 0,0 0 0 0 0,-1 1 0 0 0,1-1 0 0 0,0 0 0 0 0,0 1 0 0 0,0-1 0 0 0,0 0 0 0 0,-2 2 0 0 0,-1 1 27 0 0,0-1 0 0 0,0 1 0 0 0,-1 0 0 0 0,2 1 0 0 0,-1-1 0 0 0,0 1 0 0 0,-3 5 0 0 0,2-2-44 0 0,0 1 0 0 0,1 0 0 0 0,0 0 0 0 0,1 1 0 0 0,-5 12 0 0 0,-7 46 46 0 0,11-43-26 0 0,1 1-1 0 0,1 0 1 0 0,1-1 0 0 0,4 50-1 0 0,0-47 85 0 0,-2-1 0 0 0,0 1 0 0 0,-6 41 0 0 0,5-61-519 0 0,-2 0 0 0 0,1 0 0 0 0,-1 0 0 0 0,0 0-1 0 0,0 0 1 0 0,0 0 0 0 0,-5 8 0 0 0,0-4-750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2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9 256 4992,'-4'-16'1824,"-1"13"-1408,5-5-128,0 3-64</inkml:trace>
  <inkml:trace contextRef="#ctx0" brushRef="#br0" timeOffset="351.54">0 209 7904,'0'-5'123,"1"0"1,-1 0-1,1 0 0,0-1 1,0 1-1,0 0 0,1 0 1,-1 0-1,1 0 0,1 1 1,-1-1-1,1 1 1,-1-1-1,1 1 0,1-1-123,-1 0 12,10-13-12,0 0 1,1 1 0,7-6-1,-15 18-5,-1 0 0,2 0 0,-1 1-1,0-1 1,1 1 0,0 1 0,0-1 0,0 1 0,0 0 0,0 1 0,6-2 5,-6 3-13,1 0 1,-1 1-1,1-1 1,0 1-1,-1 1 1,1-1-1,-1 1 0,1 1 1,-1-1-1,0 1 1,1 1-1,-1-1 1,0 1-1,0 0 1,-1 1-1,3 1 13,7 5-28,-1 1 0,-1 0 0,0 0 1,0 2-1,-1 0 0,2 4 28,-8-10-1,-1 1 0,0 0 0,-1 1 0,0-1 0,0 1 0,-1 0 0,0 1 1,0-1-1,-1 1 0,0-1 0,-1 1 0,0 0 0,0 6 1,-1-3 25,-1 0-1,0 0 1,-1 1 0,-1-1-1,0 0 1,0 0-1,-2-1 1,1 1 0,-2 0-1,-1 2-24,-9 19 81,-2 0 0,-2-1 0,-5 6-81,-69 92 248,66-95-189,16-24 143,-99 88-79,99-89-223,11-10 97,0-1 0,0 0 0,0 0 1,0 0-1,0 0 0,0 0 0,0 0 0,0 1 0,0-1 0,0 0 0,0 0 0,0 0 0,0 0 0,0 0 1,0 0-1,0 1 0,1-1 0,-1 0 0,0 0 0,0 0 0,0 0 0,0 0 0,0 0 0,0 0 0,0 0 1,0 1-1,0-1 0,0 0 0,1 0 0,-1 0 0,0 0 0,0 0 0,0 0 0,0 0 0,0 0 0,0 0 0,1 0 1,-1 0-1,0 0 0,0 0 0,0 0 0,0 0 0,0 0 0,0 0 0,1 0 0,-1 0 0,0 0 0,0 0 1,0 0-1,0 0 0,0 0 3,29-6-288,-14 2 227,4 0 55,6-1-35,1 1 0,0 1 1,26 0 40,-16 4-25,-15-1-13,-1 1 0,1 0 1,-1 2-1,1 0 0,5 3 38,28 11 17,-24-8 9,-1 0 1,1-2-1,14 1-26,-37-7-37,0-1-1,-1 0 0,1-1 1,0 1-1,-1-1 0,1-1 0,3 0 38,-6 1-470,0 0-1,0-1 1,0 0-1,0 0 1,0 0-1,0 0 1,0 0-1,-1-1 1,1 1-1,-1-1 1,3-3 470,8-15-2411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0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3 135 6447 0 0,'0'0'586'0'0,"0"-1"-486"0"0,-1-1 133 0 0,1 0-1 0 0,-1 0 1 0 0,1 0 0 0 0,0 0 0 0 0,-1 0 0 0 0,1 0 0 0 0,0 0-1 0 0,0 0 1 0 0,1-1 0 0 0,-1 1 0 0 0,0 0 0 0 0,1 0 0 0 0,-1 0-1 0 0,1 0 1 0 0,0 1 0 0 0,-1-1 0 0 0,1 0 0 0 0,0 0 0 0 0,0 0 0 0 0,0 0-1 0 0,0 1 1 0 0,1-1 0 0 0,-1 1 0 0 0,0-1 0 0 0,1 1 0 0 0,-1-1-1 0 0,1 1 1 0 0,0 0 0 0 0,1-2 0 0 0,3-1-115 0 0,0 0 1 0 0,0 0-1 0 0,0 1 1 0 0,0 0-1 0 0,0 0 1 0 0,1 0-1 0 0,-1 1 1 0 0,1 0-1 0 0,-1 0 1 0 0,1 1-1 0 0,7-1 1 0 0,10 0 581 0 0,44 3 1 0 0,-24 0 77 0 0,25 0-486 0 0,53-1 518 0 0,-96-2-657 0 0,0 0-1 0 0,43-11 1 0 0,-21 3-519 0 0,-29 7-345 0 0,34-11 0 0 0,-52 13-693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0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49 100 15519 0 0,'0'0'1408'0'0,"-1"0"-1162"0"0,-5-1-208 0 0,5 1-82 0 0,0 0 0 0 0,0 0 1 0 0,0 1-1 0 0,0-1 0 0 0,0 0 0 0 0,0 0 0 0 0,0 1 0 0 0,0-1 0 0 0,0 1 0 0 0,0-1 0 0 0,0 1 1 0 0,0-1-1 0 0,0 1 0 0 0,0-1 0 0 0,0 1 0 0 0,1 0 0 0 0,-2 0 0 0 0,1 0 37 0 0,-1 1-13 0 0,0-1-1 0 0,1 0 1 0 0,-1 1 0 0 0,0-1 0 0 0,1 1-1 0 0,-1 0 1 0 0,1 0 0 0 0,0-1 0 0 0,0 1-1 0 0,-1 0 1 0 0,1 0 0 0 0,0 0-1 0 0,1 0 1 0 0,-2 4 0 0 0,0-2 4 0 0,2-1 33 0 0,0-1 0 0 0,0 0 0 0 0,0 0 0 0 0,1 0 0 0 0,-1 1 0 0 0,0-1 0 0 0,1 0 0 0 0,0 0 0 0 0,-1 0 1 0 0,1 0-1 0 0,0 0 0 0 0,0 0 0 0 0,0 0 0 0 0,0 0 0 0 0,2 2 0 0 0,-1-1-25 0 0,1 2 42 0 0,0 0 0 0 0,1-1-1 0 0,0 1 1 0 0,-1-1-1 0 0,2 0 1 0 0,-1 0 0 0 0,0-1-1 0 0,1 1 1 0 0,-1-1 0 0 0,1 0-1 0 0,0 0 1 0 0,0-1 0 0 0,0 1-1 0 0,1-1 1 0 0,-1 0 0 0 0,0 0-1 0 0,1-1 1 0 0,-1 0-1 0 0,1 0 1 0 0,0 0 0 0 0,-1-1-1 0 0,1 1 1 0 0,10-2 0 0 0,-10 0 26 0 0,0 1 1 0 0,-1-1 0 0 0,1 0-1 0 0,0 0 1 0 0,-1-1 0 0 0,0 1-1 0 0,1-1 1 0 0,-1-1 0 0 0,0 1-1 0 0,0-1 1 0 0,0 0 0 0 0,0 0-1 0 0,-1 0 1 0 0,1 0 0 0 0,-1-1-1 0 0,0 0 1 0 0,0 0 0 0 0,0 0-1 0 0,0-1 1 0 0,-1 1 0 0 0,0-1-1 0 0,0 0 1 0 0,0 0 0 0 0,3-7-1 0 0,-5 7 23 0 0,0 0 0 0 0,0 0 0 0 0,0 0 0 0 0,0 0-1 0 0,-1 0 1 0 0,0 0 0 0 0,0-1 0 0 0,0 1 0 0 0,-1 0 0 0 0,0 0-1 0 0,0 0 1 0 0,0 0 0 0 0,-1 0 0 0 0,1 0 0 0 0,-1 0 0 0 0,0 1-1 0 0,-3-6 1 0 0,2 5-24 0 0,0 0-1 0 0,0 1 1 0 0,0-1 0 0 0,0 1-1 0 0,-1 0 1 0 0,1 0-1 0 0,-1 0 1 0 0,0 0-1 0 0,0 1 1 0 0,-1-1-1 0 0,1 1 1 0 0,-1 0 0 0 0,0 1-1 0 0,0-1 1 0 0,1 1-1 0 0,-8-2 1 0 0,9 3-78 0 0,-1 0 1 0 0,1 0-1 0 0,-1 1 1 0 0,0 0-1 0 0,1-1 0 0 0,-1 1 1 0 0,0 1-1 0 0,1-1 1 0 0,-1 0-1 0 0,0 1 0 0 0,1 0 1 0 0,-1 0-1 0 0,1 0 1 0 0,-1 0-1 0 0,1 1 1 0 0,0-1-1 0 0,-1 1 0 0 0,1 0 1 0 0,0 0-1 0 0,0 0 1 0 0,-5 5-1 0 0,5-4-404 0 0,0 1-1 0 0,0-1 1 0 0,0 1 0 0 0,0 0-1 0 0,1-1 1 0 0,0 1 0 0 0,0 1 0 0 0,0-1-1 0 0,0 0 1 0 0,-2 9 0 0 0,1 0-1155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0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11023 0 0,'2'-1'506'0'0,"3"-2"-301"0"0,0 0 0 0 0,0 1 0 0 0,0 0 0 0 0,0 0 0 0 0,1 0 0 0 0,-1 1 0 0 0,9-2 0 0 0,-13 3-136 0 0,0 0 0 0 0,0 0 1 0 0,0 1-1 0 0,0-1 0 0 0,0 0 0 0 0,0 0 1 0 0,-1 0-1 0 0,1 1 0 0 0,0-1 1 0 0,0 0-1 0 0,0 1 0 0 0,0-1 0 0 0,0 1 1 0 0,0 0-1 0 0,-1-1 0 0 0,1 1 1 0 0,0-1-1 0 0,1 2 0 0 0,10 14 208 0 0,-11-14-248 0 0,2 3 61 0 0,0 1 0 0 0,0 0-1 0 0,-1-1 1 0 0,0 2 0 0 0,0-1 0 0 0,0 0-1 0 0,1 9 1 0 0,-1 1 559 0 0,0 28 0 0 0,-2-43-589 0 0,0-1 0 0 0,0 0-1 0 0,0 1 1 0 0,0-1 0 0 0,0 0-1 0 0,0 0 1 0 0,0 1 0 0 0,0-1-1 0 0,0 0 1 0 0,0 1 0 0 0,0-1-1 0 0,0 0 1 0 0,0 0 0 0 0,0 1-1 0 0,0-1 1 0 0,0 0 0 0 0,0 1 0 0 0,0-1-1 0 0,0 0 1 0 0,-1 0 0 0 0,1 1-1 0 0,0-1 1 0 0,0 0 0 0 0,0 0-1 0 0,0 0 1 0 0,-1 1 0 0 0,1-1-1 0 0,0 0 1 0 0,0 0 0 0 0,-1 0-1 0 0,1 1 1 0 0,0-1 0 0 0,0 0-1 0 0,-1 0 1 0 0,1 0 0 0 0,-10-6 443 0 0,-8-17-385 0 0,16 19-117 0 0,-1-1 1 0 0,1 0 0 0 0,0 0 0 0 0,0 0 0 0 0,1-1 0 0 0,0 1 0 0 0,0 0-1 0 0,0 0 1 0 0,0-1 0 0 0,1 1 0 0 0,0 0 0 0 0,0-1 0 0 0,0 1 0 0 0,1-1 0 0 0,0 1-1 0 0,0 0 1 0 0,0 0 0 0 0,1-1 0 0 0,-1 1 0 0 0,1 0 0 0 0,1 0 0 0 0,-1 1-1 0 0,1-1 1 0 0,-1 0 0 0 0,1 1 0 0 0,1 0 0 0 0,-1-1 0 0 0,1 1 0 0 0,-1 0 0 0 0,1 1-1 0 0,0-1 1 0 0,1 1 0 0 0,-1 0 0 0 0,0 0 0 0 0,1 0 0 0 0,0 0 0 0 0,0 1-1 0 0,0 0 1 0 0,0 0 0 0 0,0 0 0 0 0,0 1 0 0 0,0-1 0 0 0,0 1 0 0 0,11 0 0 0 0,-3 1-210 0 0,-1 0 1 0 0,1 1-1 0 0,22 4 1 0 0,-4 3-5205 0 0,-11-3-368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1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99 9903 0 0,'-3'-2'131'0'0,"0"0"-1"0"0,-1 0 1 0 0,1-1-1 0 0,0 1 1 0 0,0-1-1 0 0,0 1 1 0 0,1-1-1 0 0,-1 0 1 0 0,0 0-1 0 0,1 0 1 0 0,-4-7-1 0 0,3 3 306 0 0,0 0 0 0 0,1 0 1 0 0,0 0-1 0 0,0 0 0 0 0,-1-9 0 0 0,3 14-252 0 0,-3-5 1483 0 0,-3 20-1694 0 0,2 1 0 0 0,-1 0 0 0 0,2 0 0 0 0,0 0 1 0 0,-1 17-1 0 0,3-24-38 0 0,2 0-1 0 0,-1-1 1 0 0,1 1-1 0 0,0 0 1 0 0,0 0 0 0 0,0 0-1 0 0,1-1 1 0 0,0 1 0 0 0,1-1-1 0 0,0 1 1 0 0,0-1-1 0 0,0 0 1 0 0,0 0 0 0 0,9 10-1 0 0,1-1 2 0 0,9 7 68 0 0,-17-14 7 0 0,-4-1 45 0 0,-1-5 19 0 0,-1-1-19 0 0,-3 1-54 0 0,0 0 1 0 0,0-1 0 0 0,0 1 0 0 0,1-1 0 0 0,-1 1 0 0 0,-1-1-1 0 0,1-1 1 0 0,0 1 0 0 0,0 0 0 0 0,0-1 0 0 0,0 0-1 0 0,0 0 1 0 0,-8-1 0 0 0,-3 1-178 0 0,14 0 80 0 0,-5-1 320 0 0,15 1-204 0 0,1 0 0 0 0,-1 1 0 0 0,0 1 0 0 0,0-1 0 0 0,1 2-1 0 0,-1-1 1 0 0,14 7 0 0 0,-19-7 108 0 0,0 0-1 0 0,0 0 1 0 0,0 0-1 0 0,0 1 1 0 0,-1-1-1 0 0,1 1 1 0 0,-1 0 0 0 0,1 0-1 0 0,-1 1 1 0 0,0-1-1 0 0,0 1 1 0 0,-1-1-1 0 0,1 1 1 0 0,-1 0-1 0 0,1 0 1 0 0,-1 0-1 0 0,-1 0 1 0 0,4 8 0 0 0,-3-2 359 0 0,0-5-207 0 0,-1 0 0 0 0,0 1-1 0 0,0-1 1 0 0,0 1 0 0 0,-1-1 0 0 0,0 6 0 0 0,-1 12-235 0 0,-1-3-952 0 0,-7 29 0 0 0,4-25-1364 0 0,0-3-3630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2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9 5063 0 0,'2'-9'10568'0'0,"8"13"-10494"0"0,0 1-60 0 0,-2 4-2 0 0,-3 2 55 0 0,-4-8-21 0 0,0 0 0 0 0,0 0 0 0 0,-1 0 0 0 0,0 0 0 0 0,0 0 0 0 0,0 1 0 0 0,0-1 0 0 0,0 0 0 0 0,0 0 0 0 0,-2 5 0 0 0,-12 33 454 0 0,10-32-307 0 0,1 1 0 0 0,0 0-1 0 0,-3 13 1 0 0,6-16-51 0 0,-1-5-12 0 0,2 0-2 0 0,-1-1-109 0 0,0 0 3 0 0,0 0-1 0 0,0-1 0 0 0,0 1 0 0 0,0 0 0 0 0,0 0 1 0 0,1 0-1 0 0,-1 0 0 0 0,0 0 0 0 0,1 0 0 0 0,-1 0 0 0 0,0 0 1 0 0,1-1-1 0 0,-1 1 0 0 0,1 0 0 0 0,0 0 0 0 0,-1-1 1 0 0,1 1-1 0 0,0 0 0 0 0,-1-1 0 0 0,2 2 0 0 0,2-1-11 0 0,-1 1-1 0 0,1-1 0 0 0,0 0 0 0 0,0 0 1 0 0,0 0-1 0 0,0-1 0 0 0,0 1 0 0 0,0-1 1 0 0,0 0-1 0 0,0 0 0 0 0,0 0 1 0 0,0-1-1 0 0,0 1 0 0 0,0-1 0 0 0,0 0 1 0 0,-1 0-1 0 0,1 0 0 0 0,0-1 0 0 0,0 0 1 0 0,-1 1-1 0 0,6-4 0 0 0,-5 3 14 0 0,1-1-10 0 0,-3 2-7 0 0,-1 1 0 0 0,1-1 0 0 0,0 0 0 0 0,-1 0 0 0 0,1 0 0 0 0,-1-1 0 0 0,1 1 0 0 0,-1 0-1 0 0,1-1 1 0 0,-1 1 0 0 0,0 0 0 0 0,0-1 0 0 0,0 1 0 0 0,0-1 0 0 0,0 0 0 0 0,0 1-1 0 0,0-1 1 0 0,1-3 0 0 0,-2 4-6 0 0,1 0 0 0 0,0 1 0 0 0,-1-1 0 0 0,1 0 0 0 0,-1 0 0 0 0,1 0 0 0 0,-1 0 0 0 0,0 0 0 0 0,0 0 0 0 0,1 0 0 0 0,-1 0 0 0 0,0 0 0 0 0,0 0 0 0 0,0 0 0 0 0,0-1 0 0 0,0-1 0 0 0,0 2 4 0 0,0-1-1 0 0,0 1 0 0 0,0 0 1 0 0,0-1-1 0 0,-1 1 1 0 0,1 0-1 0 0,0 0 0 0 0,-1 0 1 0 0,1-1-1 0 0,0 1 1 0 0,-1 0-1 0 0,0 0 0 0 0,1 0 1 0 0,-1 0-1 0 0,0 0 1 0 0,1 0-1 0 0,-1 0 0 0 0,0 0 1 0 0,0 0-1 0 0,0 0 0 0 0,0 0 1 0 0,0 0-1 0 0,0 1 1 0 0,0-1-1 0 0,0 0 0 0 0,0 1 1 0 0,0-1-1 0 0,0 1 1 0 0,-1-1-1 0 0,1 1 0 0 0,0 0 1 0 0,0-1-1 0 0,-1 1 1 0 0,1 0-1 0 0,0 0 0 0 0,0 0 1 0 0,-1 0-1 0 0,1 0 1 0 0,-2 0-1 0 0,2 0-3 0 0,-4 0 0 0 0,-1 1 0 0 0,0-1 0 0 0,1 1-1 0 0,-1 0 1 0 0,1 1 0 0 0,0-1 0 0 0,-1 1 0 0 0,1 0-1 0 0,0 0 1 0 0,0 1 0 0 0,-6 3 0 0 0,-4 4 201 0 0,0 0-1 0 0,-15 14 1 0 0,28-22-160 0 0,0 0-10 0 0,0 0 0 0 0,-1 0 0 0 0,1 0 0 0 0,0 0 0 0 0,0 1 0 0 0,0-1 0 0 0,0 1 0 0 0,0 0 0 0 0,1-1 0 0 0,-1 1 0 0 0,1 0 0 0 0,0 0 0 0 0,0 0 0 0 0,0 0 0 0 0,0 0 0 0 0,0 6 0 0 0,-1-7-32 0 0,1 2 3 0 0,4 10-16 0 0,-1-10-9 0 0,0 0 0 0 0,0 0 0 0 0,0 0 0 0 0,0 0 0 0 0,1 0 0 0 0,0-1 0 0 0,-1 0 0 0 0,1 1 1 0 0,5 3-1 0 0,33 25-209 0 0,-38-29 229 0 0,15 9-73 0 0,-12-9 64 0 0,0 1 1 0 0,-1 0-1 0 0,1 1 0 0 0,5 5 0 0 0,-9-8 4 0 0,-1 0 0 0 0,1 0 0 0 0,-1 0 0 0 0,0 0 0 0 0,1 0 1 0 0,-1 0-1 0 0,0 1 0 0 0,0-1 0 0 0,0 0 0 0 0,-1 1 0 0 0,1-1 0 0 0,0 1 0 0 0,-1-1 0 0 0,0 1 0 0 0,1 4 1 0 0,-1-4 42 0 0,-1-1 0 0 0,1 1 1 0 0,0 0-1 0 0,-1 0 0 0 0,1 0 1 0 0,-1 0-1 0 0,0-1 1 0 0,0 1-1 0 0,0 0 0 0 0,0-1 1 0 0,0 1-1 0 0,-1-1 0 0 0,1 1 1 0 0,-1-1-1 0 0,0 0 1 0 0,-3 5-1 0 0,-1-3 164 0 0,0 1-1 0 0,0-1 1 0 0,0 0 0 0 0,0 0-1 0 0,-13 5 1 0 0,0 0-5 0 0,6-3-20 0 0,-26 14-1 0 0,35-17-361 0 0,1 0-1 0 0,-1 0 1 0 0,0 0-1 0 0,1 0 1 0 0,-1 1-1 0 0,1-1 1 0 0,0 1-1 0 0,0 0 1 0 0,1 0-1 0 0,-4 5 1 0 0,1 4-1343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3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17 1375 0 0,'-19'-15'17183'0'0,"18"14"-17322"0"0,-1 20-714 0 0,2-17 531 0 0,0-1 0 0 0,0 0 1 0 0,1 0-1 0 0,-1 0 0 0 0,0 0 1 0 0,0 0-1 0 0,1 1 0 0 0,-1-1 1 0 0,0 0-1 0 0,1 0 0 0 0,-1 0 0 0 0,1 0 1 0 0,1 1-1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4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5 3223 0 0,'0'0'14632'0'0,"-10"-2"-12904"0"0,9 1-2148 0 0,-3-1 1122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5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30 10079 0 0,'-10'-1'545'0'0,"7"1"-411"0"0,0 0-1 0 0,0-1 1 0 0,0 1 0 0 0,0-1-1 0 0,0 0 1 0 0,-6-3 2023 0 0,11 3-2084 0 0,0 0 0 0 0,-1 0 0 0 0,1 0 0 0 0,0 0 0 0 0,0 0 0 0 0,1 0 0 0 0,-1 0-1 0 0,3 0 1 0 0,27-4-213 0 0,1 1 0 0 0,0 1-1 0 0,-1 3 1 0 0,56 4 0 0 0,-65-1-4743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5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13303 0 0,'0'0'1202'0'0,"2"0"-988"0"0,0-1-395 0 0,0 1-1 0 0,0 0 1 0 0,0 0 0 0 0,0 0-1 0 0,0 0 1 0 0,0 0-1 0 0,0 1 1 0 0,0-1-1 0 0,0 1 1 0 0,0-1 0 0 0,0 1-1 0 0,0 0 1 0 0,-1-1-1 0 0,1 1 1 0 0,0 0-1 0 0,0 0 1 0 0,-1 1 0 0 0,1-1-1 0 0,0 0 1 0 0,-1 0-1 0 0,1 1 1 0 0,-1-1-1 0 0,0 1 1 0 0,1-1 0 0 0,-1 1-1 0 0,0 0 1 0 0,1 2-1 0 0,3 4-276 0 0,-4-7 258 0 0,7 8 493 0 0,-5-8-93 0 0,1 0 0 0 0,-1 0 0 0 0,0 0 0 0 0,0 0 0 0 0,0-1-1 0 0,0 1 1 0 0,1-1 0 0 0,-1 0 0 0 0,0 0 0 0 0,6-1 0 0 0,38-8 268 0 0,-14 2-306 0 0,37-3-454 0 0,-53 9 48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6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2871 1275 6911 0 0,'0'0'315'0'0,"-1"-1"-7"0"0,-4-3-199 0 0,4 4 209 0 0,0-1 0 0 0,0 0 0 0 0,0 1 0 0 0,0-1 0 0 0,0 1 0 0 0,0-1 0 0 0,0 1 0 0 0,-1-1 0 0 0,1 1 0 0 0,0 0 0 0 0,0 0 0 0 0,0-1 0 0 0,0 1 0 0 0,0 0 0 0 0,-3 0 0 0 0,3 1-362 0 0,-1-1 0 0 0,0 1 0 0 0,1 0 0 0 0,-1 0 0 0 0,1-1 0 0 0,-1 1 0 0 0,1 0 0 0 0,-1 0 0 0 0,1 0 0 0 0,-1 1 0 0 0,1-1 0 0 0,-1 1 0 0 0,-5 5 428 0 0,-4 1-373 0 0,1 1 0 0 0,-10 12 0 0 0,-18 15 82 0 0,29-28-75 0 0,-24 19 333 0 0,-1-1 0 0 0,-64 35-1 0 0,-159 57 702 0 0,-61 37-1124 0 0,276-132 124 0 0,-2-3-1 0 0,-1-1 1 0 0,-67 19-1 0 0,75-28 6 0 0,-1-2-1 0 0,0-2 0 0 0,0-1 1 0 0,-71-1-1 0 0,-319-49 1520 0 0,363 33-1418 0 0,2-2 0 0 0,0-4 0 0 0,1-2 0 0 0,0-3 0 0 0,2-3 0 0 0,1-2 0 0 0,-71-46 0 0 0,106 58-157 0 0,0-2 0 0 0,1-1 0 0 0,1-1 0 0 0,0 0 0 0 0,-27-37 0 0 0,-79-126-97 0 0,75 103-70 0 0,41 62 148 0 0,-17-24-21 0 0,-43-83 1 0 0,66 112 48 0 0,0-1 0 0 0,1-1 0 0 0,0 1 0 0 0,1-1 1 0 0,1 0-1 0 0,0 1 0 0 0,1-2 0 0 0,1 1 0 0 0,0 0 0 0 0,2-26 0 0 0,3 18 47 0 0,1 0 0 0 0,1 0 1 0 0,1 1-1 0 0,0-1 0 0 0,2 2 0 0 0,1-1 0 0 0,0 1 0 0 0,22-31 0 0 0,-5 14 7 0 0,1 2-1 0 0,2 1 1 0 0,49-46-1 0 0,-63 67 5 0 0,1 1-1 0 0,0 0 1 0 0,0 1-1 0 0,1 1 1 0 0,24-11-1 0 0,-15 11-10 0 0,0 0 0 0 0,1 2 0 0 0,36-7 1 0 0,149-25 39 0 0,64-15-105 0 0,-5-21 101 0 0,-204 54 40 0 0,105-43 174 0 0,-155 59-244 0 0,30-9-1 0 0,-39 14-24 0 0,-8 1 133 0 0,-7 12-817 0 0,5-10 459 0 0,0 0 0 0 0,0 0 0 0 0,0 1-1 0 0,0-1 1 0 0,0 0 0 0 0,-1 0 0 0 0,1 0-1 0 0,-1 0 1 0 0,1 0 0 0 0,0-1 0 0 0,-3 2 0 0 0,-6 1-1143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2:4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319 233 640,'0'0'304,"0"0"-208,0 0-75,0 0 155,0 0 155,0 0 160,0 0 85,-10-3 2106,5 3-2465,-1 0 0,0 1 0,1-1 0,-1 1 0,1 1 0,-1-1 0,1 1 0,0 0-1,0 0 1,0 1 0,0-1 0,0 1 0,0 1-217,-6 4 44,0 1 1,0 1-1,1 0 0,-5 7-44,-25 24-59,11-11 151,-13 19-92,34-38-31,1-1-1,0 1 1,0 0 0,1 0-1,1 0 1,0 1 0,0 3 31,3-9-36,-1 1 54,1 0 0,-1 0 0,2 0-1,-1 1 1,1-1 0,0 0 0,1 1-1,0-1 1,0 1 0,0-1 0,2 4-18,3 9-61,0 0 1,2-1-1,1 0 1,0 0 0,1-1-1,1 0 1,1 0-1,0-1 1,2 0 60,-10-13 8,0 0 0,1 0 0,-1 0 0,1 0 0,0-1 0,0 0 0,0 0 1,0 0-1,1 0 0,-1-1 0,1 0 0,0 1 0,3 0-8,-1-1 24,0-1-1,0 0 1,0 0-1,0 0 0,1-1 1,-1 0-1,0 0 1,0 0-1,1-1-23,17-5 120,0 0-1,-1-1 0,0-1 1,0-2-1,1-1-119,-13 6 63,17-7-27,146-58-136,-122 48-1511,-30 13-378</inkml:trace>
  <inkml:trace contextRef="#ctx0" brushRef="#br0" timeOffset="598.11">962 178 4352,'1'-1'96,"0"1"-1,0 0 1,0 0 0,1 0 0,-1-1 0,0 1-1,0 0 1,0 0 0,0 1 0,0-1-1,0 0 1,0 0 0,0 0 0,0 1 0,0-1-1,0 0 1,0 1 0,0-1 0,0 1 0,0 0-1,0-1 1,0 1 0,0 0 0,-1-1-1,1 1 1,0 0 0,0 0 0,-1-1 0,1 2-96,1 2 152,0 0 1,0 0-1,-1 1 1,1-1-1,-1 0 1,0 1-1,0 0-152,4 26 213,-2-1 0,-1 1 0,-1 7-213,0 7 156,1 279 249,-3-175-176,1-146-243,0 0-1,0 1 1,0-1 0,1 0-1,-1 0 1,1 0-1,0 0 1,0 1-1,0-1 1,0 0-1,0-1 1,1 1-1,0 1 15,1 0-22,0-1-1,0 0 1,1 1-1,-1-1 1,1 0-1,0 0 1,0-1-1,1 1 23,0 0 33,0 0-1,0-1 1,0 0-1,0 0 0,0 0 1,1 0-1,-1-1 0,1 0 1,-1 0-1,0-1 1,1 1-1,0-1 0,-1 0 1,5-1-33,148-17 824,-95 10-731,-20 5-84,0 2 1,16 2-10,7 1 34,18-2 105,-83 0-240,-1 0-145,0 0-511,0 0-288</inkml:trace>
  <inkml:trace contextRef="#ctx0" brushRef="#br0" timeOffset="1004.54">2235 799 3968,'11'0'3221,"15"-2"-2737,0 0-1,7-3-483,27-2-34,82-1 54,26-2 264,-114 4 2,0-2-1,4-3-285,-28 3-2229,-29 8 197</inkml:trace>
  <inkml:trace contextRef="#ctx0" brushRef="#br0" timeOffset="1334.66">2261 471 7552,'0'-2'231,"0"0"1,1 0-1,-1 0 1,1 0-1,0 0 1,0 0-1,-1 0 1,1 0-1,1 0 1,-1 0-1,0 0 1,0 1-1,1-1 1,-1 0-1,1 1 1,-1-1-1,1 0-231,34-24-17,-31 22 120,11-5-110,0 0 0,0 1 1,1 1-1,-1 0 0,12-2 7,19-3-51,23-3 51,-23 9-109,1 1 0,0 3 1,23 3 108,-31-1 32,-28 0-289,0 1 0,1 1-1,-1 0 1,10 4 257,-11-5-1385,-3-2-2712,0 1 1398</inkml:trace>
  <inkml:trace contextRef="#ctx0" brushRef="#br0" timeOffset="2127.5">3832 100 7552,'-1'-1'2025,"3"0"-857,10-5-610,21-5-992,-7 5 387,20-5 9,6-8-6,-19 6-14,0 2 0,30-7 58,-57 17-11,0 0 1,1 1 0,-1 0-1,1 0 1,-1 0 0,1 0-1,-1 1 1,0 0-1,1 1 1,-1-1 0,0 1-1,0 0 1,2 2 10,-5-3-6,-1 0-1,1 1 1,-1-1 0,1 1-1,-1 0 1,0 0 0,1 0-1,-1 0 1,0 0-1,0 0 1,-1 0 0,1 1-1,0-1 1,-1 1 0,0-1-1,1 1 1,-1 0 0,0 0-1,0-1 1,-1 1 0,1 0-1,0 0 1,-1 0-1,0 0 1,0 0 0,0 0-1,0-1 1,0 1 0,0 0-1,-1 1 7,-1 5-24,-1 0 1,0 0-1,0 0 0,-1-1 0,0 0 0,0 0 0,-1 0 0,0 0 0,-1 0 1,0-1-1,0 0 0,0-1 0,-1 1 0,-3 1 24,-18 16 67,-1-2 0,-33 18-67,54-35-2,-23 13 142,-10 3-140,3-2-2,34-17-26,1 0-1,0 0 1,0 0 0,0 1-1,0-1 1,0 1-1,0 0 1,1-1-1,-3 4 29,5-6-18,-1 1 0,1 0 0,0-1 0,-1 1 0,1-1 0,0 1 0,0 0 0,-1-1 0,1 1 0,0 0 0,0-1 0,0 1 0,0 0 0,0-1 0,0 1 0,0 0 0,0 0 0,0-1 0,0 1 0,0 0 0,0-1 0,0 1 0,1 0 0,-1-1 0,0 1 0,0 0 0,1-1 0,-1 1 0,0-1 0,1 1 0,-1-1 0,1 1 0,-1-1 0,1 1 0,-1-1 0,1 1 0,-1-1 0,1 1 0,0-1 0,-1 0 0,1 1 0,0-1 0,-1 0 0,1 0 0,-1 1-1,1-1 20,5 2-102,0 0 0,0 0 0,-1 0 0,7 0 101,20 4-195,-4-2-196,19 7 391,-37-8-74,0 1 0,-1 0 0,1 0 1,-1 1-1,0 0 0,6 4 74,-5-2-37,-1 1 1,1 0-1,-1 1 0,-1 0 1,1 0-1,-2 0 0,1 1 1,-1 1 36,-3-4 56,0-1 1,-1 1 0,0 0-1,0 0 1,-1 0-1,1 0 1,-2 0 0,1 1-1,-1-1 1,0 1 0,0-1-1,-1 1 1,-1 6-57,-2 9 709,3-22-648,0 0 0,0-1 1,-1 1-1,1 0 0,0-1 0,0 1 0,-1 0 1,1-1-1,0 1 0,-1-1 0,1 1 0,-1-1 1,1 1-1,-1-1 0,1 1 0,-1-1 0,1 1 1,-1-1-1,1 0-61,-15 15 266,0 0 1,-1-2 0,-1 0-1,0 0 1,-1-2 0,-14 7-267,-18 2-197,-2-2 0,-12 1 197,46-14-140,-12 4-697,7-1-304</inkml:trace>
  <inkml:trace contextRef="#ctx0" brushRef="#br0" timeOffset="2529.48">4801 136 6016,'2'-1'315,"-1"1"-151,0-1 1,0 1-1,0 0 0,0-1 1,0 1-1,1 0 0,-1 0 1,0 0-1,0 0 0,0 0 1,0 0-1,0 0 1,0 1-1,0-1 0,1 0 1,-1 1-1,0-1-164,0 1 208,-1 7 213,0-8-421,0 2 53,0-1 0,-1 1 0,1-1 0,0 0 0,-1 1-1,1-1 1,0 1 0,-1-1 0,0 0 0,1 1 0,-1 0-53,-20 33 308,-2-1 1,-8 9-309,5-7 55,-80 104 127,25-33-204,79-106 4,1 1 1,0 0-1,0-1 1,0 1-1,0 0 1,0 0-1,0 0 1,0 0-1,0 0 1,1 0-1,-1 1 18,1-2-6,0 0 0,1 0 0,-1 0 0,0 0 0,0 0-1,1 0 1,-1 0 0,1 0 0,-1 0 0,1-1 0,-1 1-1,1 0 1,0 0 0,-1 0 0,1-1 0,0 1-1,0 0 1,-1-1 0,1 1 0,0-1 0,0 1 0,0-1-1,0 1 1,0-1 0,0 1 6,13 6-4,1-1-1,-1 0 1,1-1-1,0-1 1,2 0 4,80 14 34,-49-11-110,-33-4 75,1 0-1,0-2 1,0 0 0,9-1 1,2-3 0</inkml:trace>
  <inkml:trace contextRef="#ctx0" brushRef="#br0" timeOffset="2864.57">4991 518 6656,'-4'-26'1110,"-6"-28"868,7 43-1764,-2-13 380,-2-1 0,-5-9-594,8 25 617,2 15-238,0 8-367,-4 20 36,0-1 0,1 33-48,2-27 64,-2 0 0,-2 2-64,-28 98-68,-3 18 152,27-108-137,5-24-1632,1 0-1,1 0 1686,4-14-3354,3-12 138</inkml:trace>
  <inkml:trace contextRef="#ctx0" brushRef="#br0" timeOffset="3315.88">5508 55 7808,'3'5'526,"-1"1"1,0 0 0,0 0 0,0 0-1,-1 0 1,0 1 0,0-1-1,-1 0 1,1 0 0,-1 3-527,-1 16-216,-4 25 216,3-40 170,-28 184 225,-53 181-395,65-318 109,11-38-137,0 1 1,2 0-1,0 7 28,4-26-13,1 0 0,0-1-1,0 1 1,0 0 0,0-1 0,0 1-1,0 0 1,0 0 0,0-1-1,0 1 1,0 0 0,0-1 0,0 1-1,1 0 1,-1-1 0,0 1-1,0 0 1,1-1 0,-1 1 0,0 0-1,1 0 14,0-1-5,-1 0 0,1 0 0,-1 0 0,1 1 0,-1-1 0,1 0 0,-1 0-1,1 0 1,-1 0 0,1 0 0,-1 0 0,1 0 0,-1 0 0,0 0 0,1 0 0,-1-1 0,1 1-1,-1 0 1,1 0 0,-1 0 0,1 0 0,0-1 5,3-1 18,0-1-1,0 1 0,0-1 1,-1 0-1,3-2-17,38-39-79,10-15 79,18-19-219,-57 64 254,0 0 0,1 1 1,0 0-36,-11 9-4,0 1 0,0 0 0,0 0 0,0 1 0,0-1 0,1 1 0,-1 0 0,1 1 0,-1-1 0,1 1 0,0 0 0,4 0 4,-8 1 32,1 0 0,-1 1 0,1-1 0,-1 0 0,0 1 0,1 0 0,-1-1-1,0 1 1,1 0 0,-1 0 0,0 0 0,0 0 0,0 1 0,0-1 0,0 1 0,0-1-1,1 1-31,-1 1 49,1 0-1,-1 0 0,1 1 0,-1-1 0,0 0 0,-1 1 0,1 0 0,0-1 0,-1 1 0,0 1-48,2 6 73,-1 0-1,0 0 1,-1 0-1,0 0 1,-1 1-1,-1-1 1,1 2-73,-9 40 247,6-36-658,0 1-1,2-1 1,-1 4 411,2-20-57,2 15-1871,-2-15 1763,0-1 1,0 1 0,1-1 0,-1 0-1,0 1 1,0-1 0,0 0-1,0 1 1,1-1 0,-1 1-1,0-1 1,0 0 0,1 1-1,-1-1 1,0 0 0,1 0 0,-1 1-1,0-1 1,1 0 0,-1 0-1,0 1 1,1-1 0,-1 0-1,0 0 1,1 0 0,-1 0 0,1 0-1,-1 1 1,0-1 0,1 0-1,-1 0 1,1 0 0,-1 0-1,1 0 1,-1 0 0,0 0-1,1-1 1,-1 1 164,12-6-3141</inkml:trace>
  <inkml:trace contextRef="#ctx0" brushRef="#br0" timeOffset="4395.89">471 1340 4608,'0'0'32,"0"0"-1,0 0 1,0 0 0,0 0 0,0 0-1,0 0 1,0 0 0,0 1 0,0-1-1,0 0 1,0 0 0,0 0 0,0 0-1,0 0 1,0 0 0,0 0 0,0 0-1,0 0 1,0 0 0,0 0 0,0 0-1,0 0 1,0 0 0,0 0 0,0 1-1,0-1 1,0 0 0,0 0 0,0 0-1,0 0 1,0 0 0,0 0 0,0 0-1,0 0 1,0 0 0,0 0 0,1 0-1,-1 0 1,0 0 0,0 0 0,0 0-1,0 0 1,0 0 0,0 0 0,0 0-1,0 0 1,0 0 0,0 0 0,0 0-1,0 0 1,0 0 0,0 0 0,0 0-1,1 0 1,-1 0 0,0 0 0,0 0-1,0 0 1,0 0 0,0 0 0,0 0-1,0 0 1,0 0 0,0 0-32,9-2 264,-8 2-312,0-1 0,0 1 0,1-1 1,-1 1-1,0-1 0,0 0 0,0 0 0,1 1 1,-1-1-1,0 0 0,0 0 0,0 0 0,-1 0 0,1 0 48,1-2 42,-1 0 0,0 0 0,0 0 0,0 1 0,0-1 0,0 0 0,-1 0 0,1 0 0,-1-1 0,0 1 0,0 0 0,0 0 0,0-1-42,-1 2 86,1 0 1,-1 0-1,0 0 1,1 0 0,-1 0-1,0 0 1,0 0 0,0 1-1,-1-1 1,1 0-1,0 1 1,-1-1 0,1 1-1,-1-1 1,1 1-1,-1 0 1,1-1 0,-1 1-1,0 0 1,-1 0-87,0-1 25,0 1-1,0 1 1,0-1 0,0 0 0,-1 1-1,1-1 1,0 1 0,0 0 0,0 0-1,-1 0 1,1 0 0,0 1 0,-2 0-25,-4 1 34,1 0 0,0 0 0,0 1 0,-5 2-34,-3 4 70,-1 0 0,1 1 0,1 0-1,-1 2 1,2 0 0,-13 13-70,6-3-67,0 1 1,2 1-1,-14 23 67,26-36-34,1 1 0,0-1 1,1 1-1,0 1 0,1-1 0,1 1 1,0-1-1,0 1 0,0 10 34,0 18 8,2 0 0,3 18-8,-2-56 11,1 20 16,1-1 0,1 0 0,1 0 0,6 19-27,-7-32 5,0 0 1,0 0 0,1-1-1,0 1 1,0-1 0,1 0-1,0 0 1,1-1 0,0 1-1,0-1 1,0-1 0,7 6-6,-9-9 8,0 0 1,1-1-1,-1 1 1,1-1-1,-1 0 1,1 0-1,0-1 1,0 1-1,0-1 0,0 0 1,2 0-9,11 0 73,-1 0-1,13-1-72,-4-1 28,12-1-17,-1-2-1,0-1 0,10-4-10,34-5-95,-31 6 215,15-7-120,30-6-546,-84 20-180,1 0 1,0 0 0,2 1 725,-1 0-1952</inkml:trace>
  <inkml:trace contextRef="#ctx0" brushRef="#br0" timeOffset="5516.36">1350 1317 5632,'-8'-1'1557,"9"-1"-778,0 1-737,0 1-1,-1-1 1,0 1 0,1-1 0,-1 1 0,1-1-1,-1 1 1,1-1 0,-1 0 0,0 1-1,0-1 1,1 1 0,-1-1 0,0 0-1,0 1 1,1-1 0,-1 0 0,0 0-42,0 1 7,0 0 0,0 0 0,0 0 1,0 0-1,0 0 0,0 0 0,0-1 1,0 1-1,0 0 0,1 0 0,-1 0 1,0 0-1,0 0 0,0 0 0,0 0 0,0 0 1,0 0-1,1 0 0,-1-1 0,0 1 1,0 0-1,0 0 0,0 0 0,0 0 1,0 0-1,1 0 0,-1 0 0,0 0 1,0 0-1,0 0 0,0 0 0,0 0 0,1 0 1,-1 0-1,0 0 0,0 1 0,0-1 1,0 0-1,0 0 0,1 0 0,-1 0 1,0 0-1,0 0 0,0 0 0,0 0 1,0 0-1,0 1-7,7 4 156,1 16-203,3 8-29,4 40 220,-3-1 0,-4 2 0,-1 25-144,-5-52-2,1 74 278,-4-97-267,-1 0 0,0-1 0,-2 1-1,-4 15-8,-1-17 54,8-17-65,1-1 0,0 0 1,-1 1-1,1-1 0,0 1 1,-1-1-1,1 0 0,0 1 1,-1-1-1,1 0 0,-1 1 1,1-1-1,-1 0 0,1 0 1,-1 1-1,1-1 0,-1 0 1,1 0-1,-1 0 0,1 0 1,-1 0-1,1 0 0,-1 0 1,1 0-1,-1 0 0,1 0 1,-1 0-1,1 0 0,-1 0 1,1 0-1,-1 0 0,1-1 1,-1 1-1,1 0 0,-1 0 1,1-1 10,-1 0-81,0 0 0,1-1 0,-1 1 0,0-1 0,1 1 0,0-1 0,-1 1 0,1-1 0,0 0 0,0 1 0,0-1 1,0 1-1,0-1 0,0-1 81,1-1-153,-2-37-841,0 9 332,1 1 1,5-31 661,-3 52 63,0 1 0,0-1 0,1 1-1,0 0 1,0 0 0,1 0 0,0 0 0,1 1-1,0-1 1,0 1 0,5-6-63,-6 10 85,0 0 1,1 1-1,-1-1 1,1 1-1,-1 0 0,1 0 1,0 0-1,0 1 1,0-1-1,1 1 1,-1 1-1,6-2-85,10-2 187,1 1 0,17 0-187,-13 1-45,95-7 116,-50 5 941,26-7-1012,-91 11 168,0-1 1,0 1-1,1-1 1,-2-1-1,1 1 0,0-1 1,2-1-169,-7 4 8,-1 0 0,0 0 1,0-1-1,0 1 1,0 0-1,0 0 0,0 0 1,1 0-1,-1 0 0,0 0 1,0-1-1,0 1 1,0 0-1,0 0 0,0 0 1,0 0-1,0-1 1,0 1-1,0 0 0,0 0 1,0 0-1,0 0 0,0-1 1,0 1-1,0 0 1,0 0-1,0 0 0,0 0 1,0-1-1,0 1 0,0 0 1,0 0-1,0 0 1,0 0-1,0-1 0,0 1 1,0 0-1,0 0 1,0 0-1,-1 0 0,1 0 1,0-1-9,-46-142 1397,16 64 1035,28 72-2431,0 7-109,6 16-41,5 7 149,-1-1 0,-2 1 0,0 0 0,-2 0 0,1 8 0,2 41 8,-4 0 0,-5 67-8,-2-84 39,-3-1 0,-13 53-39,8-50-14,11-50 9,0-1-18,0-1 1,0 0-1,0 0 0,-1 0 0,0 0 1,0 0-1,0 0 0,-2 2 23,4-7-35,0 1-1,0-1 1,-1 0-1,1 0 1,-1 1-1,1-1 1,0 0 0,-1 0-1,1 1 1,-1-1-1,1 0 1,0 0-1,-1 0 1,1 0-1,-1 0 1,1 0-1,-1 0 1,1 0-1,-1 0 1,1 0 0,0 0-1,-1 0 1,0 0 35,1 0-46,0 0 0,0 0 0,0 0 0,-1 0 0,1 0 0,0 0 1,0 0-1,0 0 0,-1-1 0,1 1 0,0 0 0,0 0 0,0 0 0,0 0 1,-1 0-1,1-1 0,0 1 0,0 0 0,0 0 0,0 0 0,0 0 0,0-1 1,0 1-1,0 0 0,-1 0 0,1 0 0,0-1 0,0 1 0,0 0 0,0 0 1,0 0-1,0-1 0,0 1 0,0 0 0,0 0 0,0-1 0,0 1 0,0 0 1,0 0-1,1 0 0,-1-1 0,0 1 0,0 0 0,0 0 0,0 0 1,0 0-1,0-1 0,0 1 0,1 0 0,-1 0 46,2-3-644,0 1-1,0 0 1,0-1 0,1 1 0,-1 0-1,1 0 1,2-1 644,0-1-925,16-11-2221</inkml:trace>
  <inkml:trace contextRef="#ctx0" brushRef="#br0" timeOffset="5883.01">2340 1964 4736,'50'20'2560,"-32"-17"-2386,1 0 1,-1-1-1,1-1 0,2-1-174,23 2 391,41 3 389,79-7-780,84-17-9,-176 12 240,-50 5-92,0-1 0,-1-1-1,3-2-138,-17 3 338,-8 0-640,-12-2-1916,2 1-117,-6-1-646</inkml:trace>
  <inkml:trace contextRef="#ctx0" brushRef="#br0" timeOffset="6249.65">2687 1539 8832,'6'-3'517,"0"1"0,0-1 0,0 1 1,0 0-1,1 0 0,-1 1 0,1 0 1,3-1-518,18-3 598,-4 0-737,1 1 0,0 1 1,0 1-1,7 1 139,278 8 283,-259-7-340,3-2 57,22 0-114,32 2-745,-106 0-1866,-2 0-672,0 0-155</inkml:trace>
  <inkml:trace contextRef="#ctx0" brushRef="#br0" timeOffset="6815.42">3903 1687 7936,'-1'0'242,"-1"0"1,1 0-1,0-1 0,-1 1 1,1 0-1,0 0 1,-1-1-1,1 1 1,0-1-1,0 0 1,-1 0-243,2 1 37,-1-1 0,1 1 1,0-1-1,0 1 0,1-1 0,-1 1 1,0-1-1,0 1 0,0-1 1,0 1-1,0-1 0,0 1 1,1-1-1,-1 1 0,0-1 1,0 1-1,1 0 0,-1-1 1,0 1-1,1-1 0,-1 1 1,0 0-1,1-1 0,-1 1 1,1 0-1,-1 0 0,1-1 1,-1 1-1,0 0 0,1 0-37,12-4-124,-3 1 24,-1-1 86,-1-1-1,1 0 0,-1 0 1,0-1-1,0 0 1,-1 0-1,4-5 15,13-10 17,0 2 148,-2-1 1,0-1-1,10-13-165,29-46 330,-32 40-63,1 3 0,17-15-267,-45 49 123,1 1-1,0-1 1,-1 1 0,1 0-1,0 0 1,1 0 0,-1 1-1,3-2-122,-6 3 25,1 1 1,-1-1-1,1 1 0,-1-1 0,1 1 0,-1 0 0,0-1 0,1 1 1,-1-1-1,0 1 0,0 0 0,0-1 0,1 1 0,-1 0 1,0-1-1,0 2-25,0-2 45,2 9-2,0-1-1,-1 0 0,0 1 1,-1-1-1,0 1 0,0 5-42,-9 56-4,4-29 16,-7 111 11,5-53 71,-5 9-94,10-95-67,2-8-98,-1 1-1,1 0 0,-1-1 1,-1 1-1,1-1 0,-1 0 1,0 1-1,0-1 1,-2 3 165,3-15-2054,1-1 640,1 1 0,0-1-1,0 0 1,1 0 0,2-6 1414,10-24-2491</inkml:trace>
  <inkml:trace contextRef="#ctx0" brushRef="#br0" timeOffset="7411.79">4731 1282 6912,'1'-1'185,"-1"0"0,1 0 1,-1 0-1,0 1 0,1-1 1,0 0-1,-1 1 0,1-1 0,-1 0 1,1 1-1,0-1 0,0 1 1,-1-1-1,1 1 0,0-1 0,0 1 1,0-1-1,-1 1-185,19-9-188,-16 8 422,12-7-339,-8 4 44,-1 0-1,1 1 1,0 0 0,1 0 0,-1 0 0,1 1 61,-6 2 11,1-1 1,0 1-1,-1 0 0,1 0 1,0 0-1,-1 0 1,1 1-1,-1-1 0,1 1 1,0 0-1,-1-1 0,1 1 1,-1 0-1,1 0 1,-1 1-1,0-1 0,1 1 1,-1-1-1,0 1-11,7 5 13,-2-1 1,1 1-1,-1 1 0,0-1 1,0 1-1,-1 0 0,0 1 1,-1-1-1,0 1 0,0 0 1,-1 1-1,2 3-13,-5-1 341,-4 16-256,-2 0-1,0-1 1,-2 0-1,0 0 0,-2 0 1,-7 12-85,6-16 46,-2 0 1,0 0-1,-1-1 1,-2-1-1,0 0 1,-1-1-1,-10 9-46,-14 8 252,-37 25-252,29-24 682,-8 11-682,49-43 53,5-4-49,-1 0 0,1 0-1,0 0 1,0 0 0,0 1-1,0-1 1,1 0 0,-1 1-4,2-3-2,0 1 1,0-1-1,0 0 1,0 1 0,0-1-1,-1 0 1,1 1-1,0-1 1,0 0 0,0 1-1,0-1 1,0 0 0,0 1-1,1-1 1,-1 0-1,0 0 1,0 1 0,0-1-1,0 0 1,0 1-1,0-1 1,0 0 0,1 1-1,-1-1 1,0 0-1,0 0 1,0 1 1,1-1-5,0 1 1,0 0-1,0-1 0,0 1 1,0-1-1,1 1 0,-1-1 1,0 1-1,0-1 0,0 0 1,0 1-1,1-1 5,19 2-9,-1 0 1,1-1-1,0-1 1,14-2 8,-11 0-33,0 2 0,0 0 0,11 3 33,9 5-46,7 4 46,-11-3 16,14 1-16,-40-8-27,1-1 0,0-1 0,-1 0-1,1 0 1,9-3 27,40-10-4727,22-9 4727,-83 21-169,29-11-2737,-1-3 442</inkml:trace>
  <inkml:trace contextRef="#ctx0" brushRef="#br0" timeOffset="8098.29">5574 1312 9088,'-12'14'2981,"12"-14"-2940,0 1 0,-1-1 1,1 0-1,0 1 0,0-1 0,0 0 1,0 1-1,-1-1 0,1 0 0,0 1 1,0-1-1,0 1 0,0-1 0,0 0 1,0 1-1,0-1 0,0 1 0,0-1 1,0 0-1,0 1 0,0-1 0,0 1 0,1-1 1,-1 0-1,0 1 0,0-1 0,0 0 1,0 1-1,1-1 0,-1 0 0,0 1 1,0-1-1,1 0 0,-1 1 0,0-1-41,2 2 125,0 5-110,1 1 1,-1-1-1,-1 1 1,1 0-1,-1-1 1,-1 1-1,1 0 0,-2 0 1,1 0-1,-1 3-15,0 14 134,1 438 709,1-469-773,0 0 1,0 0-1,0 0 1,0 0 0,2 0-71,2-16 9,0 1-157,1 1-1,0 0 1,2 0-1,0 0 1,2 1 0,0 0 148,-3 7-64,0 0 0,1 0 0,0 1 0,1 0 0,0 0 0,1 1 0,0 0 0,1 1 0,0 0 0,3-1 64,-10 7 2,-1 2 1,1-1 0,0 0 0,0 1 0,0-1-1,1 1 1,-1 0 0,0 0 0,0 1 0,0 0-1,1-1 1,-1 1 0,0 1 0,1-1 0,-1 0-1,0 1 1,0 0 0,0 0 0,0 1 0,2-1-3,-1 2-20,0-1 0,0 1 0,0 0 1,0 0-1,-1 1 0,1-1 0,-1 1 1,0 0-1,0 0 0,0 1 1,-1-1-1,0 1 0,1-1 0,-2 1 1,2 1 19,2 7 34,1 0 0,-2 0 0,0 1 1,-1-1-1,0 1 0,-1 0 1,2 12-35,-1 9 14,-1-11 233,0 26-247,-2-36-34,-1-11 31,0 0 0,1 1 1,-1-1-1,-1 0 0,1 1 1,0-1-1,-1 0 0,0 1 0,1-1 1,-1 0-1,-1 1 3,-5 3-114,3-2-1527,3-4-3985,12-1 1898</inkml:trace>
  <inkml:trace contextRef="#ctx0" brushRef="#br0" timeOffset="8430.74">6292 1831 7040,'-30'16'2720,"9"-16"-2112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07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5 11055 0 0,'-24'-4'5838'0'0,"37"11"-5669"0"0,3 0 36 0 0,0 0-1 0 0,0-2 1 0 0,0 0-1 0 0,30 5 1 0 0,-14-4 103 0 0,131 35 154 0 0,-144-38-463 0 0,-17-2-6 0 0,11 7 153 0 0,-11-7 686 0 0,-2 1-737 0 0,0 0 0 0 0,0 0 1 0 0,-1 0-1 0 0,1 0 0 0 0,-1 0 0 0 0,1 0 1 0 0,-1 0-1 0 0,0 0 0 0 0,-1 2 1 0 0,2-4-91 0 0,-5 8 110 0 0,0-1 0 0 0,-1-1 1 0 0,1 1-1 0 0,-2-1 0 0 0,1 0 0 0 0,-13 9 0 0 0,-16 15 44 0 0,-38 54-69 0 0,53-62-81 0 0,-37 53-1027 0 0,20-25-41 0 0,7-13-88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0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16 13903 0 0,'-13'-4'1360'0'0,"4"2"-1208"0"0,-1-2 800 0 0,4-2 184 0 0,11 18-2208 0 0,-2 0-5544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0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13247 0 0,'0'0'2816'0'0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1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208 123 4143 0 0,'0'0'319'0'0,"-1"-8"610"0"0,-4-17 1467 0 0,5 21-2146 0 0,0 0-1 0 0,-1 1 0 0 0,1-1 0 0 0,-1 0 0 0 0,0 0 0 0 0,0 0 1 0 0,-1 1-1 0 0,1-1 0 0 0,-1 0 0 0 0,0 1 0 0 0,0-1 0 0 0,0 1 1 0 0,0 0-1 0 0,0 0 0 0 0,-1 0 0 0 0,-5-5 0 0 0,5 5 20 0 0,0 1 0 0 0,0 0 0 0 0,0-1 0 0 0,-1 1 0 0 0,1 0 0 0 0,-1 1 0 0 0,1-1 0 0 0,-1 0 0 0 0,0 1-1 0 0,0 0 1 0 0,1 0 0 0 0,-1 0 0 0 0,0 1 0 0 0,0-1 0 0 0,-7 1 0 0 0,9 0-41 0 0,-12 5 261 0 0,-3 5-397 0 0,8-4-92 0 0,8-5 0 0 0,0 0 0 0 0,-1 0 0 0 0,1 0 0 0 0,0 0 0 0 0,0 0 0 0 0,0 1 0 0 0,0-1 0 0 0,0 0 0 0 0,0 0 0 0 0,0 1 0 0 0,0-1 0 0 0,-1 3 0 0 0,-6 13 0 0 0,6-14 0 0 0,-5 14 0 0 0,4-7 0 0 0,1 2 0 0 0,-2 8 84 0 0,4-18-16 0 0,-4 11 114 0 0,3-6-160 0 0,0-3 26 0 0,0 6-36 0 0,1-6-12 0 0,1 18 0 0 0,3-2 0 0 0,-1 2 0 0 0,-2-18 0 0 0,-1 13 8 0 0,0-5 0 0 0,1-8 24 0 0,0-1-61 0 0,-7 13 882 0 0,2-7-826 0 0,-2 7 2 0 0,5-14-13 0 0,-2 14-8 0 0,-1 6 44 0 0,2 1 0 0 0,0-1 0 0 0,2 29 0 0 0,0-32-32 0 0,1 105 120 0 0,-2 121-1252 0 0,1-219-307 0 0,0-18-3644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2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49 127 15607 0 0,'-47'9'1720'0'0,"46"-9"-1368"0"0,2-1-160 0 0,1-5-182 0 0,1 0-1 0 0,-1 1 0 0 0,2 0 1 0 0,-1-1-1 0 0,1 1 1 0 0,-1 0-1 0 0,1 1 0 0 0,0-1 1 0 0,1 1-1 0 0,-1 0 1 0 0,1 0-1 0 0,0 0 0 0 0,0 1 1 0 0,0-1-1 0 0,1 1 0 0 0,-1 0 1 0 0,1 1-1 0 0,6-3 1 0 0,11-2 222 0 0,1 1 0 0 0,0 0 0 0 0,32-2 0 0 0,-6 1 316 0 0,-37 5-492 0 0,20-4 122 0 0,47-3 0 0 0,-69 9-248 0 0,0 0 0 0 0,1 1 0 0 0,-1 0 1 0 0,0 0-1 0 0,0 1 0 0 0,0 1 0 0 0,-1 0 1 0 0,14 6-1 0 0,13 8-1176 0 0,-10-2-3692 0 0,-15-9 3211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2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88 203 15231 0 0,'-6'0'290'0'0,"-2"2"112"0"0,-13 14 580 0 0,20-15-568 0 0,2 1-384 0 0,2 3-598 0 0,0-1 0 0 0,0 1 0 0 0,0-1 0 0 0,0 0 0 0 0,6 6 0 0 0,1 1-374 0 0,-1 2 11 0 0,-8-11 1039 0 0,0 0 1 0 0,1 0-1 0 0,-1 0 1 0 0,1 0-1 0 0,-1 0 1 0 0,1 0-1 0 0,-1-1 0 0 0,1 1 1 0 0,0 0-1 0 0,3 1 1 0 0,-4-2 272 0 0,2 0-215 0 0,-1-1 0 0 0,0 1 0 0 0,1-1 0 0 0,-1 0 0 0 0,1 1 1 0 0,3-1-1 0 0,-3-1-119 0 0,-1 1 1 0 0,1 0-1 0 0,-1-1 1 0 0,0 0 0 0 0,1 1-1 0 0,-1-1 1 0 0,0 0-1 0 0,1 0 1 0 0,-1 0 0 0 0,0-1-1 0 0,0 1 1 0 0,0-1-1 0 0,0 1 1 0 0,2-3 0 0 0,2-2 99 0 0,0 0-1 0 0,8-11 1 0 0,-10 11-54 0 0,1 0 0 0 0,-1 0 0 0 0,0 0-1 0 0,-1-1 1 0 0,1 0 0 0 0,-2 1 0 0 0,1-1-1 0 0,-1-1 1 0 0,0 1 0 0 0,0 0 0 0 0,0 0 0 0 0,-1-1-1 0 0,-1 1 1 0 0,1-1 0 0 0,-1 1 0 0 0,0 0-1 0 0,-1-1 1 0 0,0 1 0 0 0,0-1 0 0 0,-1 1 0 0 0,1 0-1 0 0,-2 0 1 0 0,-3-10 0 0 0,3 10 40 0 0,0 0 1 0 0,0 1-1 0 0,-1-1 1 0 0,0 1-1 0 0,-1 0 1 0 0,1 0-1 0 0,-11-10 1 0 0,12 14-104 0 0,0 0 0 0 0,0 0 1 0 0,0 0-1 0 0,0 0 0 0 0,0 0 1 0 0,-1 1-1 0 0,1-1 0 0 0,-1 1 1 0 0,1 0-1 0 0,-1 0 0 0 0,1 0 0 0 0,-1 1 1 0 0,0-1-1 0 0,1 1 0 0 0,-1 0 1 0 0,0 0-1 0 0,-7 1 0 0 0,6 0-30 0 0,-1 0 1 0 0,1 0-1 0 0,-1 0 0 0 0,0 1 0 0 0,1-1 1 0 0,0 2-1 0 0,-1-1 0 0 0,1 0 0 0 0,0 1 1 0 0,0 0-1 0 0,1 0 0 0 0,-9 8 0 0 0,8-7-427 0 0,1 1 0 0 0,-1 0-1 0 0,1 0 1 0 0,1 1 0 0 0,-1-1 0 0 0,-5 12-1 0 0,6-9-3762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3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1 211 10591 0 0,'0'0'964'0'0,"2"-1"-648"0"0,4 0 36 0 0,1 0-1 0 0,0 0 0 0 0,-1 1 0 0 0,1-1 1 0 0,0 2-1 0 0,-1-1 0 0 0,1 1 0 0 0,0 0 1 0 0,-1 0-1 0 0,1 0 0 0 0,10 5 0 0 0,-13-4-377 0 0,0-1-1 0 0,-1 1 0 0 0,1 0 1 0 0,-1 0-1 0 0,1 1 1 0 0,-1-1-1 0 0,0 1 0 0 0,0 0 1 0 0,0 0-1 0 0,0 0 0 0 0,-1 0 1 0 0,1 0-1 0 0,-1 0 1 0 0,0 1-1 0 0,0-1 0 0 0,0 1 1 0 0,0 0-1 0 0,0 0 0 0 0,-1-1 1 0 0,2 9-1 0 0,-2-6 168 0 0,0 1 0 0 0,0-1 0 0 0,-1 1 0 0 0,1-1 0 0 0,-2 1-1 0 0,1 0 1 0 0,-1-1 0 0 0,0 1 0 0 0,0-1 0 0 0,-1 1 0 0 0,0-1 0 0 0,0 0-1 0 0,0 0 1 0 0,-1 0 0 0 0,0 0 0 0 0,-7 11 0 0 0,9-15 194 0 0,1-2-316 0 0,0 0 0 0 0,0 0 1 0 0,0 1-1 0 0,0-1 1 0 0,0 0-1 0 0,0 0 1 0 0,-1 1-1 0 0,1-1 0 0 0,0 0 1 0 0,0 0-1 0 0,0 1 1 0 0,0-1-1 0 0,0 0 1 0 0,-1 0-1 0 0,1 1 1 0 0,0-1-1 0 0,0 0 0 0 0,0 0 1 0 0,-1 0-1 0 0,1 0 1 0 0,0 1-1 0 0,0-1 1 0 0,-1 0-1 0 0,1 0 0 0 0,0 0 1 0 0,0 0-1 0 0,-1 0 1 0 0,1 0-1 0 0,0 0 1 0 0,0 0-1 0 0,-1 0 1 0 0,1 0-1 0 0,0 0 0 0 0,0 0 1 0 0,-1 0-1 0 0,1 0 1 0 0,0 0-1 0 0,-1 0 1 0 0,1 0-1 0 0,0 0 0 0 0,0 0 1 0 0,-1 0-1 0 0,1 0 1 0 0,0 0-1 0 0,0 0 1 0 0,-1 0-1 0 0,1-1 1 0 0,0 1-1 0 0,0 0 0 0 0,0 0 1 0 0,-1 0-1 0 0,1 0 1 0 0,0-1-1 0 0,-14-8 226 0 0,12 6-231 0 0,0-1-1 0 0,0 1 1 0 0,1 0-1 0 0,-1-1 0 0 0,1 1 1 0 0,-1-1-1 0 0,1 0 1 0 0,1 1-1 0 0,-1-1 1 0 0,0 0-1 0 0,1 0 1 0 0,0 1-1 0 0,0-1 0 0 0,0-7 1 0 0,2-3-7 0 0,0 1 1 0 0,6-24-1 0 0,-3 21-20 0 0,1 0-1 0 0,1 1 0 0 0,0 0 1 0 0,1 0-1 0 0,1 0 1 0 0,0 1-1 0 0,1 1 0 0 0,0-1 1 0 0,1 2-1 0 0,1-1 1 0 0,0 2-1 0 0,0-1 1 0 0,1 2-1 0 0,15-10 0 0 0,-14 11-330 0 0,1 0-1 0 0,-1 2 1 0 0,1 0 0 0 0,0 0-1 0 0,1 1 1 0 0,0 1-1 0 0,0 1 1 0 0,30-5-1 0 0,-22 8-5623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3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18 15175 0 0,'-5'-7'1372'0'0,"0"-3"-1008"0"0,-59 167 1406 0 0,-37 78-2302 0 0,68-170-3887 0 0,-4 7-1488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4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25 5039 0 0,'0'0'460'0'0,"-1"-11"-256"0"0,-1 5-188 0 0,-2 0-28 0 0,3 5-290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6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22 13303 0 0,'-19'-22'4486'0'0,"20"36"-4282"0"0,0-1 0 0 0,4 14 0 0 0,1 15-22 0 0,-4-15-157 0 0,0-3-11 0 0,-1 1 0 0 0,0-1-1 0 0,-5 37 1 0 0,4-60-78 0 0,0 0 0 0 0,0 0-1 0 0,0 0 1 0 0,-1 1-1 0 0,1-1 1 0 0,0 0 0 0 0,0 0-1 0 0,-1 0 1 0 0,1 0 0 0 0,-1 0-1 0 0,1 0 1 0 0,-1 0 0 0 0,1 1-1 0 0,-1-1 1 0 0,1-1 0 0 0,-1 1-1 0 0,0 0 1 0 0,0 0 0 0 0,0 0-1 0 0,1 0 1 0 0,-1 0 0 0 0,0-1-1 0 0,0 1 1 0 0,0 0 0 0 0,0-1-1 0 0,0 1 1 0 0,0-1 0 0 0,-1 1-1 0 0,1-1 1 0 0,-1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2:52:46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14980 16243 72 0,'0'-27'30'0,"0"22"-24"0,0-8 10 15,3 10 3-15,-3 1-9 16,0-1-3-16,0 3-2 0,0 0-1 15,0 0-5 1,0 0 1-16,0 0 0 16,0 5 0-16,0 0 2 0,0 3 1 15,0 3 3-15,0 2 3 16,0 3 0-16,-3 0 0 16,3 5-5-16,-6 8-3 15,3-2 0 1,0-1 1-16,3 1-1 0,-6 2-1 0,0-3 1 15,3 1-1-15,-6 2 0 16,6 2 0-16,-3 4 0 16,3 5 0-16,0 2 0 15,3 6 4-15,-5-6 2 16,2 5 2-16,0-7 2 16,0-3-1-16,3 0 0 0,0-5-3 15,0-3 1-15,0-2-6 16,3 2-3-16,0 5 1 15,0-5 0-15,2 6 1 16,-5-4 0-16,3 1 0 16,0 2 0-16,3-4 2 15,-6-7 3-15,0-1-4 16,0-4-1-16,0 1 4 16,0-6 2-16,0-3 0 15,0-2-1-15,0 0-3 16,0-2 1-16,0-1-2 15,0 0-1-15,0 0 1 16,0-2-1-16,0-3 2 16,0 0 1-16,0 0 3 15,0 0 3-15,0 0 0 0,0 0 2 16,0 0-4-16,0 0-2 31,0 0-5-31,0 0-2 16,0 0-2-16,0 0 3 0,3 3-2 0,6-1 1 15,-6 1 0-15,3-3 0 16,3 0 0-16,0 3 0 16,6-1 4-16,-3-2 1 15,0 0-6-15,3 0 0 16,8-2-1-16,-2-1 2 16,12 3 1-16,6 0 1 15,-1 0-3-15,4 0 2 0,-3 0-1 16,-3 0-2-1,2 0 5-15,-8 0 1 0,6 0-5 16,-7 0-2 0,7-3 4-16,9 3 2 0,11 3-4 15,-2 0-2-15,-3-1-1 16,-4 1 4-16,-2-3 1 16,-6 0 3-16,5 0-1 15,1 0 2-15,8 0-4 16,10 0-2-16,-7 0-1 15,1 3 3-15,-6-1-2 16,-1-2 1-16,-2 0 2 0,2 0 2 16,10 0-3-1,11 0-2-15,-5 0 4 0,-10 0 1 16,4 0 0-16,-9-2-2 16,-1-1-2-16,7 0 1 15,17 1-4-15,-5-1 1 16,-4 3 2-16,-5-3 1 15,-1 1 3 1,1-1 1-16,8 0-1 0,16 1 1 16,-10-1 0-16,-3 0 1 15,-8 1-7-15,-7-3 0 16,10-1 5-16,11 1 4 16,1 2-3-16,-4-2-2 0,-8 0-3 15,-4-3-1-15,-2 3 2 16,11 2 0-16,9 0 1 15,-5 3 2-15,-7 0-1 16,-5 0-1-16,-1 0-4 16,-5 0 0-16,8 0-3 15,10 0 0-15,-4 0 4 16,-8 3 1-16,-4 0 2 16,-8-3 0-16,2 2 0 15,1 1 2-15,9-1-1 16,5 4 2-16,-5-1-11 15,-1 0-4-15,-8 1 12 16,-10-4 7-16,1-2-6 16,0 0 1-16,2 0-2 15,7 0 2-15,8 3 1 16,-11 0 1-16,20-1-5 0,-20 1-1 16,-1-1 1-16,-2 1 2 15,-9-3-2-15,2 0 0 16,1 0 1-16,9 0 0 15,2 0 2-15,7 0 1 16,-10-3 1-16,-8 1 0 16,0-1-2-16,-3 1 1 15,2-4-4-15,4-2 0 16,-3 3 3-16,20 0 1 16,-2-1-4-16,-4 1-1 0,-14-5-2 15,-4 2 3 1,-2-3 0-16,-6 3 3 0,0-2-1 15,-3 7-1 1,2-2 1-16,-2-1-1 0,0 4 0 16,-6 2 0-16,0 0 2 15,2 0 3-15,-5 0-4 16,-3-3-1-16,6 0 2 16,-6-2 1-16,0 0 1 15,-3-1 2-15,-3-4-1 16,2-1 0-16,-8-2-1 15,9-5 0-15,-9-4-2 16,6-1-2-16,-9 23-4 31,12-61 4-31,-12 5 2 16,12-7 0 0,-9 4 1-16,-3-1-2 0,3 4-1 15,-6 0 1-15,3 4-1 16,0-1 0-16,-3 2 0 15,6-7 0-15,-6-3-3 0,3-2 2 16,0 63 3 15,6-85-3-31,3 19 0 16,-3 16 1-16,-6 10 0 16,6 6 0-16,-3 7 2 15,0 6-1-15,-3 8-1 0,0 2 3 0,0 3 4 16,-3 0 4-16,0 6-2 15,-3-1 2-15,0 0-6 16,-6 1-1-16,0 2-2 16,-3 0-2-16,0 0-2 15,-3 0-1-15,4 0-5 16,-4 0-2-16,-9 2 0 16,3 1 1-16,24-3 3 31,-48 11 2-16,4-3-1-15,5 0 8 16,-8-1 3-16,-7-1-3 16,0-4 0-16,-8 1-1 15,8 0-2-15,1 2 1 0,2 3-1 16,-2-3 0-16,-7-2 0 0,-5-3 0 16,-4-3 2-16,4 1 1 15,-1 2-1-15,4 0-2 16,2 0 1-16,-11-3-1 15,-7-2 2-15,4-1 3 16,5-2-2-16,-2 3 0 16,11 5 3-16,-2-5 1 15,-16 0-3-15,1-3-1 16,-3 0-3-16,8 8-1 16,7-3 1-16,-1-2 0 15,-11-1 8-15,-3 1 5 0,-7 0-17 16,16 2-9-1,8 3 6-15,-2-2 5 0,-13-4 4 16,-2 1 2 0,3 0-2-16,2 2-2 0,10 0-2 15,-1 1 1-15,-11-4 1 16,-1 4 0-16,1-4 0 16,9 4 0-16,-1-1-3 15,10 1 0-15,-1-4-1 16,-11 4 0-16,-7-1-4 15,4 0-2-15,8 3 5 16,7 3 2-16,2 0 3 16,4-3 2-16,-13-3-8 15,-8 3-3-15,5 3 5 16,7-3 3-16,8-3 2 16,1 6-1-16,-4-6 1 0,7 0 1 15,17 1-3 1,-39 4 0-16,4-4 1 0,5 2 2 15,10 2-3 1,2 1-2-16,7 0-1 0,-1 2 3 16,0 0 0-16,-5 0 3 15,-1-5-3-15,-3 6 0 16,7-4 1-16,2-2 2 16,45 0 3 15,-65 6-2-31,5 4-2 0,16-2 0 15,-4-2-1-15,6-1 0 16,-8-5 0-16,2 5 0 16,15-2-3-16,-11-1 2 0,5 1 1 15,6 2 2-15,-3 1-3 16,7 2 0-16,-1 0 1 16,3-1 0-16,6 1-3 15,-11 0 2-15,14-2 1 16,-21 2 2-1,-9-1 1-15,7 1 3 0,-1 0-3 16,6 0-2-16,7 0 0 16,-4 0 1-16,6-3-1 15,3 3-1-15,6-2 1 16,-5-1 1-16,8 0-10 0,0-2-4 16,3 0-8-16,0-3-2 15,3 0-15-15,3 0-6 16,6-6-26-1</inkml:trace>
  <inkml:trace contextRef="#ctx0" brushRef="#br0" timeOffset="26440.86">2630 8670 44 0,'0'-2'19'0,"-6"-1"-15"0,3-2 1 16,6 5 0-16,-3 0-6 15,0 0 1-15,0 0-2 16,0 0 0-16,0 0 0 16,6 5 0-16,-3 0 0 15,0 3 0-15,3-2 2 0,-3-1 0 16,3 0 0-16,-6-5 2 15,0 0-1-15,0 0-1 16,0 3 5-16,0-3 1 16,9 3-2-16,-9-3-3 15,9 2 0-15,-6 1 1 16,9-1 1-16,-12 4 1 16,12-4-5-16,-12 1 1 15,6 0 0-15,3-1 0 16,-6 1 0-16,6-3 2 15,-6 0-3-15,6 0 0 16,-7 0 1-16,7 0 0 16,-3-3 0-16,0 1 0 15,0 2 0-15,-3 0 2 0,3 0-1 16,6-3-1 0,-9 3 1-16,9-3-1 0,-6 1 0 15,3-1 0-15,3 0 0 16,0 1 0-16,3-3 0 15,-1-1 0-15,1 4 0 16,6-1 2-16,-6 0-1 16,12 1 2-16,-6 2-2 15,-3 0-1-15,2 0 3 16,-5 0 0-16,0 0-4 16,0 0 1-16,6 0-2 15,-15 0 0-15,6 0 2 16,-3 0 2-16,3 0-1 15,-1 0 2-15,-5 0-2 16,3 0-1 0,-6 0 1-16,6 0 1 15,3 0-1-15,-9 0-1 0,3 0-2 0,0 0 1 16,-3 0 1 0,6 2 2-16,-6-2-1 0,9 0 2 15,-12 0-2-15,6 0-1 16,0 0 1-16,6 0-1 15,-6-2-3-15,3 2 2 16,2 0 1-16,-5 0 0 16,6 0 0-16,0 2 0 0,0-2 0 15,3 3 0-15,-3 0 0 16,9-3 2-16,-3 0-1 16,5 0 2-16,-5 0-4 15,6 0 0-15,3 0-1 16,-6 0 0-16,0 0 2 15,-1 2 2-15,-2-2-3 16,3 3 0-16,-6 0-1 16,6-1 0-16,-6 1 4 15,-3-1 1-15,5-2-4 16,-5 0 1-16,9 0 0 16,-6 0 2-16,0-2-1 15,9-1-1-15,-6 1 1 16,8-1-1-16,-5 0-3 15,12 1 0-15,-3-1 2 0,2 0 2 16,-5 1 0-16,-3-1-1 16,3 0 1-16,-6 1 1 15,-6-1 1-15,2 0 1 16,1 1 0-16,-9-1 0 16,3 0-2-16,-3 3-2 15,3-2-2-15,0 2-1 16,-6 0-1-16,0 0 0 15,0 0 3-15,0 2 2 16,-3 1-5-16,0 0 1 16,6-1 3-16,-6 1 4 15,-3-3-6-15,9 3 0 16,-4-3 0-16,1 0 1 16,0 0-2-16,-3 0 2 0,3 2 1 15,0 1 2-15,0 0-1 16,6-1-1-16,-9 1 1 15,3 0-1-15,3-1 0 16,0 1 0-16,6 0 2 16,-3-1 1-16,3 1-4 15,-1-1-1-15,10 1 1 16,0-3 2-16,3 0 0 16,0 0 2-16,-1 0-2 15,-2 0 2-15,3-3 2 16,-3 1 4-16,-6-1 2 15,3 1 3-15,-1-1-5 0,1 0-3 16,6-2-3-16,-3 2-3 16,3 1-2-16,2-1 1 15,19-2-1 1,-9-1 0-16,5 1 0 0,-8 2-2 16,3-2 3-16,-4 0 2 15,-8-3 2-15,0-3 1 16,3 3-5-16,-6-2-1 15,2 5 1-15,7-3 0 16,-3 2 3-16,9 1 3 16,-4 0-7-16,7 5 0 0,-6-6 0 15,-6 6 3-15,-1 0-2 16,4 0 0-16,-15 3-1 16,6 0 0-1,-1-1 4-15,-8 1 1 0,3 0-4 16,-6-1 1-16,9 1 0 15,-9 0 2-15,0-1-1 16,3 4-1-16,0-1-2 16,-1 0 1-1,7 0 1-15,-9 1 0 0,6 2 0 16,3-3 0-16,-3 0 2 16,9 1 1-16,-4-1-6 15,1 0 0-15,-3 0 1 16,0 1 1-16,3-1 3 15,-9 0 1-15,-1-2-1 0,1 0-2 16,3-1-2-16,-3 1 1 16,-9 0-1-16,6-1 0 15,-3 1 2-15,3-3 2 16,0 0-1-16,-9 0 2 16,9 2-4-16,-7-2-2 15,4 0 2-15,0 0 0 16,0 0 1-16,-3 0 2 15,0 0-1-15,3 0-1 16,0 0 1-16,-3-2-1 16,3-1-3-16,3 3 2 15,3-2 1-15,-3 2 0 16,0-3 0-16,2 3 0 0,1-3 0 16,0 1 2-1,6 2-1-15,3 0-1 0,-3-3 1 16,-1 3-1-16,4 0 0 15,-6 0 2-15,3 0-3 16,-6 0 0-16,0 0 1 16,-3-3 0-16,0 3 0 15,-1-2 2-15,4 2-3 16,-9 0 0-16,3 0-1 16,0 0 0-16,-3 0 2 15,3 2 2-15,-3-2-1 16,0 3-1-16,0 0 1 15,0-1-1-15,0-2 2 16,3 3 1-16,-6 0-4 0,6-1-1 16,-3-2-19-1,0 3-9-15,2-1-11 0,4-2-2 16</inkml:trace>
  <inkml:trace contextRef="#ctx0" brushRef="#br0" timeOffset="40553.41">14102 6083 16 0,'3'42'8'0,"-3"-2"-6"0,6-3 10 0,-6-21 5 15,0-3-3-15,0 3 2 16,0 2-5-16,0 1-1 16,0-3-6-16,0-3-1 15,-6 0-1-15,3 3 1 16,0-5-4-16,3-3 0 16,-6 5 5-16,3-11 2 15,0 1 13-15,3 0 5 0,0-3-1 16,-6 0-2-16,3-6-14 15,3 4-6 1,-3-17-1-16,0 6-1 0,3-11 1 16,0 0-3-16,0 1 2 0,0-6 1 15,0-1 0 1,0 1-3-16,0 0 2 0,0 0 3 16,0 5 1-1,0 6-6-15,3-1 0 0,0 3 1 16,0 3 1-16,3-3-2 15,-6 8 2-15,3-2 1 16,0-3 0-16,3 2 0 16,0 0 0-16,3 6-5 0,3-3-1 15,-6 0 3-15,3 0 3 16,3 3 1-16,-6 0 2 16,2-1-4-16,1 4 0 15,-6-1 1-15,9 0 2 16,-9 3-3-16,6-2-2 15,3 2-1-15,-6 0 3 16,6 2 0-16,0-2 3 16,0 6-1-16,0-6-1 15,0 5 1-15,-6 6-1 16,5-3 0-16,-2 2 2 16,-9 9-3-16,0-6-2 15,-6 8-1-15,0-2 3 16,-2-4 0-16,2 4 3 0,-6 2-1 15,3-5 2 1,3 0-2-16,-6 2-1 0,3 1 3 16,6-8 0-16,-6-1-1 15,6-2-2-15,0-3 1 16,3 3-1-16,-6-5 0 16,3-3 2-16,0 3 1 15,3-3 1-15,-6 5-5 16,3-5 1-16,0 5 0 15,3-5 0-15,-3 0 0 16,-3 0 0-16,3 0-3 16,0 5 2-16,3-5-1 15,0 0 0-15,0 0 2 16,0 0 2-16,0 0-6 16,0 0 1-16,0 0-1 15,0 0-1-15,3 0 1 0,6-5 3 16,-6 5-2-1,9 5 1-15,-6-5 0 0,6 6 0 16,3-6 0-16,3 5 0 16,-3 0 4-16,3 1 1 15,2 2 1-15,4-1 0 16,-9-1-5-16,0 4-1 16,0 1-2-16,-3 0 3 15,-3-1 2-15,-3 3 4 0,-3 1-2 16,-3 1-2-1,0-4 0-15,-3 2-1 16,-3-2 2-16,-3-1 1 0,0-2 3 16,0 0 1-16,-9-2 3 15,3-4 4-15,0-2 1 16,0 0 3 0,-8-2-12-16,8-1-6 0,0 0 6 15,3 1 3-15,0-1-4 16,-3-2-3-16,3 2-1 15,0 0-1-15,3 1 0 16,3-1 0-16,-5 0-5 16,5 3 1-16,0-2-9 15,6 2-4-15,-3-8-40 16</inkml:trace>
  <inkml:trace contextRef="#ctx0" brushRef="#br0" timeOffset="40911.57">14685 5921 128 0,'3'0'49'0,"3"3"-38"0,-3 0-5 0,-3-3-4 16,6 5-4-16,0 3-2 0,6 5-2 16,0 6 1-16,-3 4-2 15,12 12 2-15,3 5 3 16,2-1 1-16,-2-2 1 16,3-2 2-16,0-4-1 15,-9-1-1-15,2-4 1 16,-5-5-1-16,0-2 0 15,-3-3 0-15,-3-1-31 16,-3-4-12-16,3 0 6 16,-6 2 4-16</inkml:trace>
  <inkml:trace contextRef="#ctx0" brushRef="#br0" timeOffset="41239.51">15057 5850 156 0,'0'8'60'0,"-5"-3"-47"0,-1 8-1 0,6-5-2 15,-6 6-9-15,0 9-1 16,-3 9 0-16,3 10 0 15,-6 3 0-15,-3 0 0 0,-3-2 0 16,0-4 2-16,-14-2 3 16,-1-2-2-16,0 2-2 0,3-8-3 15,1 5 1-15,5 1-1 16,-3-9-2-16,12-2-2 16,-3-5 1-16,6-4-13 15,3-1-5-15,3-9-39 16</inkml:trace>
  <inkml:trace contextRef="#ctx0" brushRef="#br0" timeOffset="41550.44">15230 6271 176 0,'12'5'66'0,"3"-2"-52"0,-6-1-5 0,3 1-6 16,-6 0-3-16,6 2 0 15,2-3-7-15,7 1-3 16,-6 0-8-16,0-1-3 16,6-2 6-16,-6 0 4 15,-3 0 9-15,3 0 3 16,-1 0-2-16,1-2 1 15,-3 2 2-15,0-3 1 16,0 0-52-16,-3 1-22 16,-3-1 34-16,3 3 16 0</inkml:trace>
  <inkml:trace contextRef="#ctx0" brushRef="#br0" timeOffset="41771.83">15284 6207 192 0,'-6'0'74'0,"12"-3"-58"0,9-2-8 0,-6 5-9 16,-1 0-9-1,7 0-1-15,-3-2-14 16,6 4-6-16,3-2-20 0,0 0-5 15,-3-2 12 1,-1 4 9-16</inkml:trace>
  <inkml:trace contextRef="#ctx0" brushRef="#br0" timeOffset="43438.95">15968 6096 52 0,'9'-29'19'0,"-3"13"-15"0,3-13-1 15,3 18-1-15,-6-5-2 16,3 3 0-16,3-3-3 15,-6 6 2-15,3-1-1 0,0 6 0 16,-6 2 4 0,-3 3 1-16,0 0 3 0,3 8 1 15,0 5-3-15,3 11-3 16,-6 3 0-16,2 10-1 16,7 0-3-16,-9-3 0 15,3-2 4-15,0-3 1 16,3-5 2-16,-6 0 2 15,0-6-3-15,-6-2 0 16,3 0 1-16,0 0 2 16,-3 0-21-16,1 0-7 15,-1 2-5-15,0-2-1 0</inkml:trace>
  <inkml:trace contextRef="#ctx0" brushRef="#br0" timeOffset="43673.9">16328 5958 132 0,'6'-5'52'0,"0"2"-41"15,3-7-4-15,-3 7-5 0,0-2-20 32,3-3-8-32,0 0-15 0,6 0-5 0,-3 0 14 0,0 6 8 15</inkml:trace>
  <inkml:trace contextRef="#ctx0" brushRef="#br0" timeOffset="43956.94">16477 6059 40 0,'-12'61'16'0,"6"-21"-12"0,-8 7 1 0,8-28-1 15,0 4 4-15,-6-1 5 16,0-4 2-16,0 6 0 16,3-6-7-16,0 4-3 15,3-9-3-15,3 0-2 16,0-2 1-16,3-1-1 0,3-2 2 16,6 3 3-16,-3-6 0 15,6-5 2-15,3 0-4 16,6-5 0-16,-3 5-1 15,5-5-2-15,4-1 1 16,9 4-1-16,-6 2 0 16,2-3 0-16,-5 8-7 15,0 1-3-15,-3 1-21 16,-9 1-7 0,0-2 6-16,-1-4 6 0</inkml:trace>
  <inkml:trace contextRef="#ctx0" brushRef="#br0" timeOffset="44206.37">16900 5884 232 0,'3'0'88'0,"6"0"-69"0,-6-5-14 0,-3 5-9 16,9 0-34-16,-6-3-13 15,9 1-26-15,0-1-12 16,-1 3 43-16,-2 0 21 16</inkml:trace>
  <inkml:trace contextRef="#ctx0" brushRef="#br0" timeOffset="44542.7">16989 5990 116 0,'-6'13'46'0,"12"-7"-35"0,-6-6-6 16,0 0-3-16,0 5-13 16,3-2-3-16,-3 2-9 15,3-2-2-15,3 5-1 16,9-3 4-16,-3 3 10 16,6 0 4-16,6 0 8 15,-1-3 4-15,4 0-1 16,-12 3 0-16,9-5-1 15,0 2 1-15,-3 0-2 0,-4 6 2 32,-8 0-2-32,0 4 2 0,0 4 11 15,-9 2 8-15,-6 0 6 0,0 0 3 16,-3 1-8 0,-8-4-3-16,-4 1-8 0,-3-1 0 15,3-2-7 1,-6 0-1-16,3 0-2 0,1-6-2 0,8-2 3 15,-6-2 0-15,6-1 1 16,3-2-24-16,6 2-12 16</inkml:trace>
  <inkml:trace contextRef="#ctx0" brushRef="#br0" timeOffset="45205.08">17677 5726 188 0,'0'5'71'0,"0"5"-55"0,0-10-7 0,0 6-5 16,0 2-15 0,-6 5-3-16,-3 5-6 15,-9 6-3-15,-3 3 13 0,-3 10 5 0,1-5 4 16,5-3 1-16,-3-3 2 16,6-2 8-16,3-3 3 15,9-5-9-15,-3 0-1 16,6 2-3-16,9-4 0 15,6 1-7-15,9-1 0 16,0-6-2-16,2 5 1 16,-2-5 5-1,-3 2 1-15,3 1 2 0,-3-6 0 16,-3-2 0-16,-3-3 2 16,2 0 1-16,-8-5 1 15,0-6-7-15,0 0 0 0,-3-2-17 31,0-8-31-31,-12 0 1 0,3 0 38 16,0-3 23-16,-6 5 30 16,6 3 14-16,-3 9-11 15,3 1-3-15,0 1-24 16,3 5-10-16,0 5-5 16,0 8-5-16,0 9 2 0,-3 9 1 15,-3 9 0-15,3 2 0 16,0 1 2-16,-5-1-1 15,5 0-1-15,3 3-2 16,-6-2 1-16,3-4 1 16,3-4 0-16,0-9-3 15,3-5 0-15,3-5-42 16,-3-13-51 0,5-6 19-16</inkml:trace>
  <inkml:trace contextRef="#ctx0" brushRef="#br0" timeOffset="45669.25">18123 5659 192 0,'9'16'74'0,"-6"-2"-58"0,3 12-6 0,-3-13-8 0,-3 8-3 16,0 9 0-16,-3 9-4 15,-3 17-1-15,3 18 3 16,0-3-6-16,3-7-1 0,-9-9 10 16,6-7 4-16,-6-8 1 15,4-9 0-15,-4-4 1 16,6-9 1 0,-6-4-3-16,6-1-3 0,3-8-9 15,0-2-3-15,3-3-3 16,6-8 1-16,5-5 5 15,-2-1 4-15,3-1 1 16,3-1 1-16,0 0 2 16,-3 0 2-16,-3 5-1 15,3 6-1-15,3 2 1 0,-7 3-1 16,1 8 8-16,0 3 7 16,-3 2-7-16,-3 6-4 15,0 2-1-15,-3 3 2 16,0 2 7-16,0 1 4 15,-3-4-8-15,0-1-2 16,0-4-17-16,0-2-6 16</inkml:trace>
  <inkml:trace contextRef="#ctx0" brushRef="#br0" timeOffset="45805.33">18570 6337 4 0,'6'-6'0'0</inkml:trace>
  <inkml:trace contextRef="#ctx0" brushRef="#br0" timeOffset="46901.18">14215 6824 128 0,'-9'2'49'0,"18"1"-38"0,-9 2-7 0,0 3-7 16,3 8-14-16,-3 10-1 15,0 12-15-15,3-9-7 16,0 21 17-16,3-2 10 16,-6-4 11-16,0-1 6 15,0-1 21-15,0 3 8 16,-6 0-5-16,3-3-4 15,0-5-14-15,0-2-4 16,3-11-2-16,-9-6 0 16,6-10 0-16,-3 3 0 0,0-14-5 15,3-7 1-15,-6-6-5 16,6-8 1-16,3-5 0 16,0-6-1-16,0-2 4 15,6-2 0-15,6-9 1 16,3-5 0-16,6 0-3 15,12 0 2-15,2 6 1 16,1 7 2-16,-9 8-6 16,3 8 1-16,2 8-1 15,-11 6 2-15,9 5-4 16,-12 7 0-16,6 6-2 16,3 5 0-16,-10 1 7 15,4 4 2-15,-3 3 3 16,0 3 0-16,-3 5 6 0,-15-2 4 15,3 4-3 1,-6-1 1-16,-3 1 4 0,-3 1 2 16,0-5 6-16,-3-4 5 15,-3-4-10-15,0-3-1 16,0 0-10-16,-8-6-3 0,-1 1 1 16,-6-3-5-16,6-3-1 15,-3 0-2-15,1-2 0 16,5 0-9-16,6-1-3 0,3-2-22 15,3 0-9-15,3 0-25 16</inkml:trace>
  <inkml:trace contextRef="#ctx0" brushRef="#br0" timeOffset="47470.88">14980 6914 160 0,'3'-8'60'0,"-3"5"-47"0,9 0-3 16,-9 3-3-16,0 0-8 15,0 6-2-15,6 2-1 16,3 2 3-16,-6 9 0 15,6 12-4-15,3 6 1 0,-3 1 2 16,3-1 3-16,2 0-2 16,4-3-2-16,-3-5 2 15,0 0 0-15,6-2 1 16,-6-1 0-16,-3-5 0 16,3 0 0-16,-4-5-22 15</inkml:trace>
  <inkml:trace contextRef="#ctx0" brushRef="#br0" timeOffset="47802.68">15308 6805 176 0,'-3'8'68'0,"3"-5"-52"0,0 2-1 0,-9 0-1 0,-3 6-15 15,-6 10-1-15,-3 8-4 16,-3 11 1-16,-3 2 3 16,7 0 1-16,-4-2 1 0,-3-3 0 15,3-2 2-15,-3-1-3 16,4 0 0-16,-1 3-8 15,0 6-2-15,-3 4-14 16,6 4-4-16,-3-9-7 16,10-5-29-1</inkml:trace>
  <inkml:trace contextRef="#ctx0" brushRef="#br0" timeOffset="48318.51">15537 7321 160 0,'-6'0'63'0,"6"3"-49"0,6-1-2 16,-6-2-4-16,0 0-9 15,0 0-1-15,0 0-4 16,0 0-1-16,3-2 4 16,3-1-1-16,0 0 2 0,6 1 0 15,-1-1-2-15,4 0 3 16,3 1 2-16,9-1-5 0,9 3 1 15,-1 0 1-15,-2 0 3 16,0 0-9-16,-6-2-4 16,-4 7-25-1,-2-5-31-15,-3 0 16 16</inkml:trace>
  <inkml:trace contextRef="#ctx0" brushRef="#br0" timeOffset="48631.55">15575 7025 176 0,'3'5'68'0,"0"-5"-52"0,6 13-12 16,-9-7-6-16,12-1-11 16,3 3 1-16,3-3-1 15,15 0 1-15,-4-2 0 16,1-3 0-16,0 3 2 16,-3-1 1-16,0-4-3 0,-1 7 0 15,-8-5-32-15,6 0-10 16</inkml:trace>
  <inkml:trace contextRef="#ctx0" brushRef="#br0" timeOffset="50135.28">16388 6861 80 0,'0'2'33'0,"0"-2"-26"0,6 0-4 0,-6 0-4 0,12 0 0 16,-9 0 0-1,9 0 1-15,-9-2 2 0,6-1-3 16,3 0-2-16,2-2 2 16,-2 0 2-16,0-1-2 15,0 4 0-15,-3-1 1 16,3 1 0-16,0-1-3 16,0 3 2-16,3 0 1 15,-3 0 0-15,2 0-11 16,4 0-5-16,-3 3-12 15,-3-1-3-15</inkml:trace>
  <inkml:trace contextRef="#ctx0" brushRef="#br0" timeOffset="50774.88">16379 6993 168 0,'0'-5'66'0,"0"7"-52"0,0-2-3 0,0 0-4 0,3 3-15 16,3 2-4-16,-6 3-1 15,0 3 2-15,0 5 7 16,-3 0 0-16,3 2 2 0,0 1 0 16,0-1 0-16,0-2 4 15,0-3 1-15,0-2-1 16,0-1-2 0,0-2 1-16,3-2-1 0,3-1-3 15,-6-5 0-15,3 3-5 16,6-3 0-16,-6 0 4 15,9 0 2-15,-6-3-1 16,12 0 2-16,-4 1-4 16,4-1-1-16,3 3-4 15,3 3-1-15,3 2 3 16,0 0 3-16,-4 6 0 16,-2-1 1-16,0 4 3 15,-15 1 4-15,6 7 6 16,-12-4 1-16,-6 6 2 15,-6 0 5-15,-3 0 1 16,3-3 2-16,-3-3 0 16,-3-5 0-16,4 1 0 15,-4-4-11-15,0-2-3 0,0-2 0 16,3-4-5-16,-6 3-1 16,6-5-2-16,4 3 0 0,-1 0-5 15,0-3-3 1,6 2-10-16,-3-2-5 0,6 3-35 15,0-3-25 1,3-3 36-16</inkml:trace>
  <inkml:trace contextRef="#ctx0" brushRef="#br0" timeOffset="51334.15">17082 6834 180 0,'6'0'68'0,"-12"3"-52"0,6-3-3 0,-3 2-5 15,-9 1-13-15,3 2-2 16,-3 6-7-1,6 5-2-15,-12 5 9 0,3 8 3 0,-3 6 4 16,6-1-3-16,-3 0 0 16,4-2 4-16,-1 0 1 15,3-3 0-15,3 0-2 16,6 0 1-16,-6-2-1 16,12-1-11-16,-3 3-5 15,9-5-8-15,-6-3-13 16,6-2 11-16,-1-6 11 15,1-5 9-15,3-3 9 16,6-2 3-16,-6-6 9 16,9-2 2-16,-6-3-4 15,2-3-3-15,-8-2-3 16,3-3 0 0,-12 0 2-16,0 0 2 0,-6-2 6 15,0-3 1-15,-12 8 4 16,-2 2 1-16,2 0-12 15,-3 3-2-15,3 3-2 0,3 3-6 16,-6-1 0-16,9 0-19 16,-3 3-8-16,0 0-8 15,0 0-3-15,4 0 1 16,2 0-24-16,0 0 8 16</inkml:trace>
  <inkml:trace contextRef="#ctx0" brushRef="#br0" timeOffset="51824.06">17379 6800 212 0,'3'0'82'0,"-3"0"-64"16,0 0-9-16,0 0-9 0,0 0-28 16,3 0-8-16,9 0 11 15,-6 0 7-15,9-3 6 16,0 1 6-16,12-1 3 16,2 0 4-16,4 1 0 15,-9 2 2-15,3-3-2 16,-6-2 2-16,-1 5-2 15,-2 0-1-15,-6 0 1 16,0 0-1-16,-3 5 0 16,-3-2 0-16,0 2 0 0,-6 3 2 15,0 2 1-15,3 6-4 16,6 8-1-16,-6 10 1 16,0 11 0-16,6-2 3 0,-6-1 1 15,0-2-4-15,3-3 1 16,-6-5 0-1,0-3 2-15,0-5 1 0,0-3 3 16,0-3-3-16,0-2-2 16,0 0 2-16,-6-3 0 15,3 0-15-15,0-2-6 16,3 0-42 0</inkml:trace>
  <inkml:trace contextRef="#ctx0" brushRef="#br0" timeOffset="52087.96">17546 7093 212 0,'3'0'79'0,"9"-5"-61"0,6 5-10 16,-9 0-6-16,2 0-13 15,4-2-1-15,3-1-9 16,3 0-1-16,3-2-2 16,-6-3 2-16,6 3 1 15,-1-1 3-15,4 4-6 0,0 2-1 16,3-3-14-16,2 1-5 16</inkml:trace>
  <inkml:trace contextRef="#ctx0" brushRef="#br0" timeOffset="52845.15">18228 6779 264 0,'-15'13'99'0,"15"-5"-77"0,-6 0-7 0,6-6-5 0,0 1-33 15,0 2-12 1,0 1-4-16,-9-1-2 16,9 0 23-16,0 3 1 0,0 3 4 0,0-1 6 15,9 4 3-15,-9 1 5 16,0 4 2-16,6 7-4 16,3 3 1-16,-6 1 0 15,5-1 2-15,4 0-1 16,-3 0-1-16,3-3-2 15,6 1 1-15,-3-1-1 16,0 1 0-16,3 2 4 16,0 3 1-16,-4 2-4 15,-2 3 1-15,-6-3 4 16,0 1 2-16,-6-1 2 16,0-10 0-16,-9-5-2 0,0-1-1 15,-5-7-1-15,-4-1 2 16,-3-7-1-1,3-6 2-15,-6-7 5 0,9-1 4 16,-6 0-8-16,7-7-4 16,-4 2-6-16,6-8-1 15,3-5-5-15,6 0-2 16,3-5-6-16,3-1-1 16,6-4 8-16,-3-4 2 15,6 6 2-15,8-2 4 16,-5 4-2-16,9 1-1 0,-6 5 3 15,6 2 0-15,6 3 1 16,2 3 0-16,-2 5 0 16,-6 0 2-16,3 1-1 15,-12 1 2-15,-1 1 7 16,-2 0 3-16,-3 0-2 16,-9-1 1-16,0-1-7 15,-12-1-3 1,3 2-1-16,-8-1 1 0,-4-1-1 15,0 5-1-15,-3 1-2 16,-3 4-1-16,4 4-3 16,-1 2 1-16,0 2-6 15,3 4-1-15,0 1-9 16,3 4-1-16,6 5-31 16,-8 0-24-16,14 5 32 15</inkml:trace>
  <inkml:trace contextRef="#ctx0" brushRef="#br0" timeOffset="53325.68">18704 6668 196 0,'9'5'74'15,"-9"0"-58"-15,6 14-4 0,0-4-6 0,-6 4-6 16,3 10 0 0,0 21-5-16,-3 19 1 0,0 3 2 15,0 2-6-15,-3 0-2 0,0-3 6 16,3 1 1-16,-6-14 11 16,3-11 5-16,0-9 2 15,3-12 4-15,-6-10-9 16,0-11-3-16,0-10-20 15,0-11-6-15,3-5 2 16,3-3 3-16,0-2-3 16,0 2 0-16,6 0 5 15,3 5 5-15,3 1 4 16,3-3 2-16,2 7-2 16,4 4 2-16,3 2-4 15,3 5 1-15,3 6 0 16,-1 5-1-16,1 8 4 0,-9 8 2 15,3-1 0 1,-3 7 2-16,-6 1 9 0,-4 4 4 16,-5-1-5-16,6-5-4 15,-3-10-7-15,-6-3 0 16</inkml:trace>
  <inkml:trace contextRef="#ctx0" brushRef="#br0" timeOffset="60595.77">22258 5723 104 0,'0'-16'41'0,"6"-2"-32"0,-6 18 0 0,0-6-3 15,0 4-2-15,0-1 2 16</inkml:trace>
  <inkml:trace contextRef="#ctx0" brushRef="#br0" timeOffset="60651.62">22264 5681 191 0,'0'10'7'16</inkml:trace>
  <inkml:trace contextRef="#ctx0" brushRef="#br0" timeOffset="62078.75">22258 5718 211 0,'0'23'7'0,"-3"4"-3"15,0 5-3-15,3-6 2 0,0 9-2 16,0 2-1-16,0-3-2 16,3 0 1-16,0 3 3 15,-3-2 3-15,0-9 0 16,0 3 0-16,0-13-1 15,0 3 0-15,0-9 0 16,0-2 2-16,0 3-8 16,0-6-3-16,0 0 7 15,0-5 5-15,0 0-8 16,0 0-3-16,0 0-1 16,0 0 1-16,6-5-5 15,-6-5 1-15,0-4-7 16,0-4-3-16,0-6-1 15,0 3-1-15,0-3 11 16,3 0 2-16,-3 0 3 16,3 3 7-16,3-5 3 15,-6 2-3-15,3-2 0 16,0 4 1 0,0-4 0-16,3 2 9 0,-6 6 3 15,0-9-5-15,3 3-2 16,-3 0-1-16,0 6 2 15,0-3-3-15,0 8-2 16,0-6-2-16,0 6-3 16,0 2-2-16,0 3 1 15,2 0-1-15,-2 3 0 16,0-3 11-16,6 3 3 0,-3 0-12 16,0 2-6-16,3-5-1 15,-6 3 2-15,3-1 3 16,0 1 3-16,0 0 0 15,3 2 2-15,-6 0-2 16,3 1 2-16,-3-1-2 16,0 1-1-16,0 2 3 15,0 0 2-15,3-3-2 16,-3 3 0-16,6-3-6 16,-6 3 0-16,0-2 1 15,6 2 3-15,3 0 0 16,-6-3 2-16,0 3-2 15,9 0 2-15,-3 0-7 16,3 5-1-16,-9-2 2 16,12 5 3-16,-4 0 1 0,4 0 2 15,3 2-4-15,-9 4 0 16,9-4 1-16,-6 1 2 16,3-3 1-16,-9 5 3 15,3-3-1-15,0 1 0 16,-9 2-1-16,0 6 2 15,0-3-3-15,0-3-2 16,-6 3 0-16,3-6 1 16,0 4-1-16,-3-9 2 15,0 5 0-15,-3-7 3 16,3 2-1-16,0 1 2 16,0-4-6-16,-6 1-1 0,3-3 0 15,3 3 0-15,-6-3 2 16,6 2 1-16,0 1-4 15,6 0-1 1,-3-3-2-16,-3 2 0 0,6-2 3 16,-2 0 2-16,2 0 0 15,0 0 2-15,0 0-4 16,0 0 0-16,0 0-1 16,0 0 0-16,0 0 0 15,0 0 0-15,0 0 0 16,0 0 0-16,0 0 2 15,0 0 0-15,8 3-3 0,-5-3 0 16,9-3-1-16,-6 8 3 16,6-5-2-16,3 6 1 15,3-4 0-15,0 4-2 16,3-1 0-16,-1 6 0 16,1-3 3-16,-3 2 0 15,3-5-2-15,-9 3 0 16,3 6 2-16,-3-6 2 15,0-1 0 1,-1 4 2-16,-5 0-2 0,3 2-1 16,-6-3 1-16,0 9 1 15,3-8-1-15,-6 7 2 16,-6-5-2-16,3 3 2 16,0-5-2-16,-9 7 2 0,4-10 4 15,-4 8 6-15,-6-8-3 16,-3 3 2-16,0-1-3 15,-3-7 0-15,0-1-1 16,1 1 0-16,-1 2-4 16,3-5-3-16,-3 0 4 15,3 0 1-15,1-5-5 16,2 0-2-16,3 2 2 16,0-2 1-16,0 0-3 15,0 2 1-15,3 0-5 16,-3 1 1-16,3-1 2 15,1 3 3-15,2 3 0 16,3-3 2-16,-3-3-7 16,6 0-1-16,-6 3-18 0,6 0-5 15,3 0-30 1,0 0-46-16,0 0 20 16</inkml:trace>
  <inkml:trace contextRef="#ctx0" brushRef="#br0" timeOffset="62497.95">22880 5609 192 0,'6'-5'71'0,"0"8"-55"0,0-1-5 16,-6-2-5-16,3 3-11 15,3 5-1-15,3 2 3 16,0 6 1-16,2 3 2 16,-2-1-3-16,9 1 2 0,3 2-1 15,3 3 0-15,0-3 2 16,0 0 0-16,-1 3-3 15,-5 0 2-15,3 2 3 16,0-2 1-16,3 2 1 16,-3 1 0-16,-1-3-2 0,1-3-2 15,-3-3 1 1,0-2 1-16,-3-5-1 16,-3-3-1-16,0 0 1 0,-9-6 1 15,3 1-8-15,-6-3-3 16,5 0-33-1</inkml:trace>
  <inkml:trace contextRef="#ctx0" brushRef="#br0" timeOffset="62949.92">23419 5501 204 0,'-15'-3'77'0,"15"3"-60"0,-12 0-7 16,12 0-6-16,-9 3-22 15,3 2-8-15,-3-2 9 16,0 2 4-16,-3 8 9 15,3 0 2-15,-9 6 4 0,12 2 8 16,-8 11 5-16,-7 5-3 16,3 3-2-16,-3-3-8 15,3 0-1-15,-3 0-1 0,4-6 2 16,-1 4-1-16,-3-9 2 16,-3 1-2-16,0-1-1 15,-3 1 3-15,1 4 0 16,-1-1-6-16,3-1 0 15,6-8 3-15,0-3 4 16,6-4-1-16,3-4-2 16,1-2-7-16,5-5-1 15,-3-6-32 1,6 0-56-16,0-7 10 16</inkml:trace>
  <inkml:trace contextRef="#ctx0" brushRef="#br0" timeOffset="63386.39">23645 5919 168 0,'6'2'66'0,"-6"4"-52"0,3-9-8 0,-3 3-5 15,9-3-3-15,-3 1 3 16,6-4 4-16,-1 6 4 16,10 0-4-16,0 0-1 15,-9 0 0-15,3 0-2 16,6 0 1-16,6-2 2 0,8 4 2 15,-2-2-3 1,3 0-3-16,-1 0 0 0,-5 0-1 16,0-2 0-16,-6-1 2 15,0-2-1-15,-1 0-1 16,-8-1 3-16,0 4 0 16,-3-1-1-16,-3 0-2 15,-3 3 1-15,0-5 1 0,-3 2-21 16,-3 1-7-16,-3-4-55 15</inkml:trace>
  <inkml:trace contextRef="#ctx0" brushRef="#br0" timeOffset="63790.81">23832 5667 204 0,'-12'3'77'0,"15"0"-60"0,0 7-7 16,3-12-6-16,-6-1-11 0,0 0 0 16,12-2-2-16,-6 0 3 15,3 2 4-15,3 3 1 0,3-3 1 16,3 1-3-16,6 2 0 15,-1 0 4-15,4 0 1 16,-3-3 2-16,3-2 2 16,-3 0-3-16,2 5 0 15,-2-6-1 1,-9 6 1-16,3-5-4 0,-3 2 0 16,-3-2 3-1,-3 0 1-15,0 2-1 0,-3-5-2 0,-3 3-142 31,-6-19 55-31</inkml:trace>
  <inkml:trace contextRef="#ctx0" brushRef="#br0" timeOffset="67529.39">22308 6795 64 0,'0'-8'24'0,"6"8"-18"0,-6 0 18 16,0 0 6-16,0 0-2 15,0 0-2-15,0 0-17 16,0 5-5-16,0 3-3 16,0 2-1-16,0 4 0 15,0 4-3-15,0 6 2 0,0 5 3 16,6 8 1-16,-6 3-4 15,0-1-1-15,0 1 1 0,0-3 0 16,-3 0 5 0,0 0 2-16,3-2 0 0,0-6-1 15,0 0-3-15,0-8 1 16,0-2 0-16,0-6 3 16,0 0-3-16,-6-5-2 15,3 0 2-15,0-3 2 16,3-5-2-16,0 0-2 15,-6 0-18 1,4 0-6-16,-1-5-44 16</inkml:trace>
  <inkml:trace contextRef="#ctx0" brushRef="#br0" timeOffset="68265.06">22341 6887 96 0,'0'-29'35'0,"0"29"-27"0,0-5 0 16,0 5-2-16,0-3-4 15,0 0-2-15,0 1 1 16,0-4-1-16,0 1 2 16,0 0 1-16,0 0 14 15,0-1 6-15,0 1 0 0,3 0 0 16,0-1-14-16,6 1-8 16,-3-3-1-16,6 0-3 0,0-2 1 15,9 2 2-15,-4 2 2 16,7-1-1-16,0 4 2 15,6 3-7-15,-3 0 1 16,-1 3 1-16,-2 2 1 16,-3 5-2-16,0 4 2 15,-3 2 1-15,-3 5 2 16,0 5-1-16,-4 6-1 16,4 5 1-16,-6 0-1 15,-3 0 4-15,-6 0 2 0,0-3-5 16,0-2 0-1,-3-3-3-15,0 0-2 0,-6-2 3 16,6-3 2 0,-6-1 2-16,3 1 3 0,-5-5 1 15,2-3 3-15,-6 0-1 16,0-3 0-16,-9-3-5 16,3-2-1-16,0-2 1 15,-2 4 0-15,-1-10-5 16,6 0 1-16,-6 0 2 15,9 0 3-15,-3 0-4 16,3-5-1-16,4 0 0 0,-1 2 0 16,6 0 0-16,-6 3 2 15,3 0-6-15,3 0 1 16,0 0 3-16,0 0 2 16,6 0-5-16,-3 0-2 15,-3-2-16 1,3-1-6-16,3 0-41 15,0 3-30 1,3-5 43-16</inkml:trace>
  <inkml:trace contextRef="#ctx0" brushRef="#br0" timeOffset="68818.39">22904 6816 224 0,'3'0'85'0,"-3"0"-66"0,6 0-10 0,-6 0-7 15,0 0-4 1,0 0 3-16,6 2-5 0,0 4 1 16,-3 2 1-16,8 2-1 0,4 3-1 15,0 3 0-15,9 5 3 16,3 6 0-16,-3 2 3 15,2 3-3-15,-2-3-2 16,0 0 2-16,-3-3 0 16,-3 1 1-16,0-3 0 15,-4-1 0-15,1 1 2 16,3-3-3-16,-6 1 0 16,-3-1 1-16,3 3 2 15,0-3-3-15,-3 0 0 16,3-5 1-16,-6 2 2 15,0-2-1 1,0-5-5-16,2-3 0 0,-8-3-18 16,3 0-8-16,-3-5-42 15,0 0-25 1,0-2 47-16</inkml:trace>
  <inkml:trace contextRef="#ctx0" brushRef="#br0" timeOffset="69272.86">23419 6742 140 0,'0'-6'55'0,"0"1"-43"0,0 0 10 0,0 5 3 15,0 0-12-15,0 0-4 16,-3 0-9 0,-6 2-2-16,6 4 1 0,-9 2-5 0,3 2 0 15,-3 3 0-15,-6 11 4 16,3 3-1-16,3 2-1 16,-5 5 9-16,2 6 6 15,0 0-3-15,-3-3-2 16,0-3-6-16,0-2 0 15,3-1 2-15,0-1 1 0,-2-4-4 16,-1 1 1-16,3-1 0 16,-3 3 0-16,0-2 0 15,3-4 0-15,-6 1 0 16,6-5 0-16,4-3 0 16,-1-6 2-16,6-2-1 15,-3 0 2-15,6-5-2 16,-6-1-1-16,3-2-32 15,6 0-16-15,0-2-23 16</inkml:trace>
  <inkml:trace contextRef="#ctx0" brushRef="#br0" timeOffset="69689.33">23612 7173 168 0,'0'3'66'0,"3"-1"-52"0,0 1-5 0,-3-3-8 0,6 0-2 15,-6 0 0 1,6 0 3-16,0-3 1 0,-3 3-1 15,3-2-2-15,3 2 1 0,0 0-4 16,3-3 2 0,-3 3 1-16,2 0 2 0,7 0-1 15,-3 0 2 1,0-5 0-16,0 5 3 0,-3-3-1 16,0 3 0-16,0-3-6 15,0-2 1-15,-9 2 2 16,6 1 3-16,-7-1-4 15,1 0-3-15,0 1-15 16,3-1-4-16,-6 0-2 16,0 3-2-16,0-2-29 15,0 2-22 1,3-3 33-16</inkml:trace>
  <inkml:trace contextRef="#ctx0" brushRef="#br0" timeOffset="70022.38">23663 7006 204 0,'6'-16'77'0,"-6"16"-60"0,9-5-5 0,-9 2-6 0,3-2-9 15,6 0 2-15,-7 2 1 16,7 0 2-16,3 3-1 16,-6 0-5-16,15 3 0 0,-6-3 2 15,9 0 1-15,3-5 3 16,11 2 1-16,-11-2 1 16,3-3 2-16,-3 3-3 15,-4-1 0-15,-5 1-12 16,0 2-7-16,-12-2-24 15,0 3-10-15</inkml:trace>
  <inkml:trace contextRef="#ctx0" brushRef="#br0" timeOffset="114819.3">24478 5421 124 0,'0'-13'49'0,"3"8"-38"0,36 13-5 0,-27-6-4 16,-6-2-2-16,3 0 2 16,3-2-6-16,-6-1 1 15,3 3-1-15,2 0 2 16,4-5-1-16,0 2 1 0,6-2 4 16,3-3 1-16,-3 3-1 15,6-1 1-15,5 1 0 16,-5 2 3-16,0 1-12 15,-3-4-5-15,-7 6-6 16,-2 0-3-16,3 0 7 16,-6 0 5-16,-3 6 5 15,0-6 4-15,0 5-33 16,-3-5-13 0</inkml:trace>
  <inkml:trace contextRef="#ctx0" brushRef="#br0" timeOffset="115643.47">24466 5411 56 0,'0'2'22'0,"0"-4"-18"0,3 12 9 0,-3-10 3 16,3 3 1 0,-3-3-1-16,6 5-8 0,-6 1-3 15,0 9-1 1,15-1 0-16,-3 4 2 15,-6 6-3-15,0-3 0 16,-3 3-1-16,0 2 1 0,0 1 4 16,3-3 4-16,-6-6-4 15,0-2 1-15,0-5-5 16,3-3 0-16,0 0-1 16,-3-8-6-16,6 2 0 0,-6-2 2 15,3 5 1-15,6-5 1 16,-9 6 2-16,0-6-1 15,0 0 2-15,3 5-4 16,0-5 0-16,6 3 1 16,-6-6 2-16,5 3-3 15,-5-3 0-15,0 1-1 16,6-4 0-16,-3 1 0 0,6 5 0 16,-3-2 2-1,3 2 0-15,0 2-5 0,-6 9 1 16,9-6 4-1,3 6 2-15,-3-1-3 0,-4 1-1 16,4-1 3-16,3 1 1 16,0 2 0-16,-3 0 1 15,3 1-4-15,3-1-2 16,-9-3 2-16,-1 4 2 16,-8 2 2-16,-3-3 1 0,-3 5 9 15,-5-4 3-15,-4-6 1 16,-3 5 2-16,0-3 1 15,-9 4 0-15,0-7 0 16,0 1 0-16,4-2-9 16,-4 2-2-16,-3-3-3 15,3 0-1-15,3 1-1 16,0-4 2-16,10 3-5 16,-4-5-3-16,3 0-2 15,0 0 3-15,0 0-11 16,3-5-4-16,3 3-28 15,6-1-11-15</inkml:trace>
  <inkml:trace contextRef="#ctx0" brushRef="#br0" timeOffset="116229.11">25386 5395 220 0,'0'0'82'0,"0"0"-64"0,-6 0-11 16,6 0-8-16,-6 3-23 15,-3 2-4 1,-6 0 9-16,-5 3 9 0,-1 0 6 16,0 5 7-16,3 6 3 0,0 5 0 15,0 2 1-15,3 0-2 16,4 9 2-16,2 2-4 16,-3-3 0-16,9 1-1 15,0-4-2-15,0-1-6 16,-3-4-1-16,3 0-2 15,6-7 1-15,6-1 0 16,3-2 0-16,0 0 0 16,8-3 2-16,7-2-1 15,3-3 2-15,-3-3 3 16,0-5 3-16,-10-2 4 0,4-1 4 16,-9 0 5-1,3-7 3-15,-3-1 0 0,-9-2-1 16,0 0 0-1,-3-1 3-15,-6 4-7 0,0-3-2 16,0-1-8-16,-6 1-1 16,-9 5-3-16,0 0 0 15,-2 6-3-15,-4-1 1 16,6 0-3-16,-3 3 2 16,6 3 1-16,3 2-1 15,1 1-16-15,-4-1-7 0,12-2-42 16</inkml:trace>
  <inkml:trace contextRef="#ctx0" brushRef="#br0" timeOffset="116799.16">25672 5416 272 0,'6'-3'101'0,"0"3"-78"0,-6-5-22 0,3 5-16 15,3 0-23-15,12-8-4 16,-4 6 12-16,10-1 5 15,-9-2 15-15,9-1 1 0,-9 6 4 16,3 0-4-16,-3 6 1 16,-3-1 13-16,-4-5 6 15,1 3-5-15,0-3-1 16,-3 2-1-16,0 1 0 16,0 2 0-16,-6-5 0 15,3 8-2-15,0-3-2 16,3 3-2-16,-6 0 1 15,3 8-1-15,3 0 0 16,0 2 6-16,0 6 5 16,0 0-7-16,0 3-3 0,3 4-3 15,-6 1 3-15,0-3 9 16,3-2 4-16,-6-1-5 16,0 1-2-16,-6-4 1 15,0-1 1-15,6-1-3 16,-3-5-1-16,-3-1-3 15,3-4-1-15,0 0-8 16,3-6-4-16,-6-5-37 16,3-3-48-1,0-7 22-15</inkml:trace>
  <inkml:trace contextRef="#ctx0" brushRef="#br0" timeOffset="116982.68">25794 5689 280 0,'-3'13'104'0,"15"-8"-81"0,0 3-6 0,-6-13-7 16,3 2-18-16,-3-2-4 16,11-8-19-16,-5-9-5 15,6 4-69-15,3-3-29 16</inkml:trace>
  <inkml:trace contextRef="#ctx0" brushRef="#br0" timeOffset="117657.72">26493 5310 252 0,'-14'13'96'0,"11"-10"-75"0,-6 8-5 16,6-6-9-16,0 3-14 16,-9 2-3-16,0 6-23 31,0 19 15-15,0-9 9-16,9 1 8 0,-3-6 4 15,12 3-4-15,-6-1 1 16,12 7 0-16,-6-1-5 0,6 0-1 15,3 0-8 1,0 0-2-16,2 0 4 0,-2-5 3 16,-3 0 5-16,-9-3 4 15,6 3 3-15,-9-8 1 16,0 2 2-16,-9 1 3 16,0-4 5-1,-3 1 1-15,-2-2-2 0,-1-9 0 16,-3 0-1-16,6-2 0 15,-3-6-6-15,-3-2-2 0,6 0 0 16,6-3 0 0,-3 2-2-16,6-4 1 0,0 2-9 15,6-5-3-15,6-3 0 16,-3 0 3-16,9-5 3 16,6-8 2-16,-3-3-2 15,6-3 2-15,-1-4 1 16,4-1 2-16,-3 6-1 15,0-6 2-15,-6 8-2 16,3 0-1-16,-12 6 3 16,-1 5 2-16,1 2 4 15,-9 6 5-15,-6 0-4 16,3 0 0-16,0 2-9 16,-8 3 0-16,-1 3-10 15,-3 2-2-15,0 1-5 16,3-1-1-16,-6 0-8 0,9 3-4 15,-3 0-48 1,0 6-31-16,6-1 47 16</inkml:trace>
  <inkml:trace contextRef="#ctx0" brushRef="#br0" timeOffset="118126.19">26907 5170 308 0,'12'24'115'0,"3"-19"-89"16,-18 3-10-16,3 5-9 0,0 6-12 15,0 5 1-15,-3 5-27 16,-6 10-11-16,0 20 21 16,-3 15-3-16,3 0 2 0,-3-5 10 15,1-9 7 1,8-9 20-16,-6-9 11 0,0-2 4 15,6-17 4-15,0-4-16 16,3-3-8-16,-6-8-24 16,3-3-9-16,0-2 1 15,3-9 0-15,0 1 10 16,3-5 5-16,0-4 2 16,3 1 4-16,6-5-2 15,0 4 1-15,-12 14 0 31,26-21-2-31,-5 3 3 16,-3 15-2-16,0 6 1 16,-3 5 6-16,-6 5 5 15,3 0-5-15,0 3 0 16,-10 0 2-16,10 0-3 0,-9 2-2 16,6-2-3-1,-9 0-1-15,6 0-38 0,-6 2-15 16,-6 1-27-1</inkml:trace>
  <inkml:trace contextRef="#ctx0" brushRef="#br0" timeOffset="121007.99">24440 6839 172 0,'0'-2'66'0,"0"-1"-52"0,0-2-8 0,0 2-5 16,0 1-8-16,0-4 0 15,0 4 4-15,0-1 3 16,6 0 1-16,-6 1 4 0,3 2 1 16,2-3-2-16,1 3-1 15,3 0-1-15,3-3 1 0,0 1 2 16,0-3 2-1,9-3-1-15,9-3-1 0,-9-2-6 16,5 0-1-16,1 2 1 16,3 3 0-16,-3 3-2 15,-6-1 2-15,-1 4 1 16,-5-1 2-16,-3 0-3 16,-3 1 0-16,-3 2-6 15,0-3-3-15,-6 1-16 16,-6-1-9-16,0 3-30 15</inkml:trace>
  <inkml:trace contextRef="#ctx0" brushRef="#br0" timeOffset="121649.45">24410 6832 96 0,'0'7'35'0,"0"9"-27"0,30-24 0 0,-24 14 0 15,-3 2-3-15,2 8 0 16,-5 2 1-16,0 6 3 0,0 8 2 15,0 2 3-15,0-2-5 16,0-3-1-16,0 0-4 16,0-5-3-16,0-3 0 15,0-3-1-15,0-2 0 0,-5-2 0 16,5-6 2-16,0-1 8 16,0-1 5-16,0-6 6 15,0 0 2-15,5-3-12 16,7 0-7-16,-6-2-7 15,6-3-1-15,3 0-9 16,6 0-2-16,-3-2-1 16,3 2 2-16,2 3 1 15,4-1 3-15,0 4 4 0,-3 4 1 16,9 4-8-16,-1-1-4 16,-5 5 9-16,-3 4 4 15,-6-4 7-15,-6 3 3 16,-6 3 11-1,-6 0 6-15,-6 5-3 0,-6-2-2 16,-3-1 1-16,0 1 2 16,-9-1 0-16,3 1-1 15,1-1-6-15,-4-4-4 16,-3 2-5-16,3-1-4 16,0 1 0-16,6-2 1 15,-5 1-3-15,2-4 0 16,3 0-4-16,3-1-1 15,3-2-22-15,0-5-8 16,9-3-55-16</inkml:trace>
  <inkml:trace contextRef="#ctx0" brushRef="#br0" timeOffset="122209.02">25431 6705 208 0,'0'-3'79'0,"3"6"-61"0,-6-1 10 0,0 1 0 16,0 2-23-1,-9 0-9-15,3 6 1 0,-9 2 0 16,-6 6 3-16,-11 10-3 0,5 8 2 16,3 11 1-16,-6-1 0 15,15-2 0-15,-5-3 0 16,5-4-5-16,0-1 1 16,12 2-3-16,-3-4 2 15,9-4-10-15,9-2-3 0,-3 1 2 16,12-7 2-16,3-4 6 15,11-8 3-15,-2-6 11 16,0-3 9 0,3-4-2-16,-7-3 1 0,-26 5 5 31,30-22-4-15,-6 1 1-16,-3 0-3 15,-12 0 0 1,-3 5-1-16,-3 3 2 0,-6 0-7 15,3 2 0-15,-12 3 0 0,3 3-3 16,-3-1-1-16,-3 4-19 16,-3 2-7-16,3 0-10 15,-5 2-3-15,5 4-18 0,0-1-7 16,3 6-12 0</inkml:trace>
  <inkml:trace contextRef="#ctx0" brushRef="#br0" timeOffset="122610.43">25731 6736 276 0,'12'0'104'0,"6"-2"-81"0,-3-1-19 0,-3 0-16 16,0 1-41-16,3-1-16 15,-3 0 25-15,3 1 14 0,-4-1 32 16,1 3 14 0,-3 0 8-16,3 0 5 0,0 0-13 15,0 0-7-15,0 0-5 16,0 0-4-16,0 0 3 0,0 0-18 16,-6 5-4-16,3 3-7 15,-1 3 1-15,-5 2 18 16,-3 8 11-16,0 3 1 15,0 11 3-15,0 10-5 16,-8 0-2-16,5-3 0 16,0-5-1-16,3 0 0 15,-6-8 0-15,3-3 0 16,0-4 2-16,3-4-1 16,0-2-1-16,-6-3-10 0,3-2-4 15,0-3-48 1</inkml:trace>
  <inkml:trace contextRef="#ctx0" brushRef="#br0" timeOffset="122930.62">25842 6959 160 0,'0'10'63'0,"0"-7"-49"0,3-1-6 16,5 4-5-16,-2 2-8 16,0-3 1-16,3 0 2 15,3 1 1-15,6-6 1 16,-3-3 4-16,-3-2 5 15,3-1-7-15,9-2-1 0,-10 3-10 16,4 0-4-16,6-3-37 16,3 0-33-1,6-3 28-15</inkml:trace>
  <inkml:trace contextRef="#ctx0" brushRef="#br0" timeOffset="123181.51">26553 6710 252 0,'-9'2'93'0,"6"-4"-72"0,-6 4-22 0,3-2-12 16,-3 6-8-16,-3 2 0 15,0 2 9-15,1 6 7 16,-1 5 4-16,3 1 1 0,-3-1 0 15,6 2-3-15,0 4 2 16,6 2-10-16,6 0-5 0,0 3-6 16,-3 0-1-1,9-3-34-15</inkml:trace>
  <inkml:trace contextRef="#ctx0" brushRef="#br0" timeOffset="123379.04">26541 7297 104 0,'0'35'41'0,"-6"-27"-32"0,-3 10-2 15,9-10-2-15,-9 0-13 16,0-5-2-16,-3-3-6 16,-2-6-1-16,-1-2 1 15,-3-2 2-15,0-1 17 16,3 1 9-16,3-4 10 0,0 1 4 16,6 0-20-1,3-3-8-15,3-2-22 0,3-1-10 16,9-5 0-16,6-2 0 15</inkml:trace>
  <inkml:trace contextRef="#ctx0" brushRef="#br0" timeOffset="123577.33">26794 6768 140 0,'6'-18'52'0,"-12"12"-41"0,3 1 15 0,3 2 6 15,-3 3-12-15,-9-2-1 16,0 2-13-16,-6 0-4 15,-5 0-2-15,-4 5-9 0,0 0-4 16,3 3-9-16,-3 0-3 0,-5 8-5 31,11-3-32-31,0 3 5 0,6-3 16 16,0 3 12-16</inkml:trace>
  <inkml:trace contextRef="#ctx0" brushRef="#br0" timeOffset="123757.86">26845 6607 56 0,'12'-3'24'0,"-3"0"-18"0,17-2-26 0,-11 2-14 15</inkml:trace>
  <inkml:trace contextRef="#ctx0" brushRef="#br0" timeOffset="123915.5">26994 6541 176 0,'11'-14'68'0,"-8"14"-52"0,-3 3 10 0,3 2 4 16,-3 1-20-16,0-6-5 16,0 13-4-16,0 3-1 15,-3 5 0-15,3 5 0 0,-3 1 0 16,-3 2-7-16,1 5 0 15,-1 6 3-15,0 10 4 0,-6 3 3 16,3 0 1-16,3-3 0 16,-3-5 0-1</inkml:trace>
  <inkml:trace contextRef="#ctx0" brushRef="#br0" timeOffset="124293.69">26895 7242 228 0,'-3'-6'85'0,"6"1"-66"0,-3-3-1 15,3 0-3-15,-3 0-11 16,6-2 0-16,-6-4-4 16,3-1-3-16,6-1 2 15,-6-3-9-15,6-2-1 0,6-5 1 16,-3-1 1-16,0 6 3 16,3 0 4-16,2 8-1 15,-2-1 1-15,3 6 0 16,0 3 0-16,-3 5 2 15,3 3 0-15,-3 5-3 16,-3 5 0-16,-6 3 2 16,2 5 2-16,4-3 2 0,-9 4 1 15,6 1 0-15,-9 1 0 16,0-24 6 15,0 43-7-31,-6-1-1 16,6-2 0-16,0-9 1 15,-3-2-1-15,0-7 1 16,3-4-2-16,0-5-20 0,-6-5-8 16,3-8-63-1</inkml:trace>
  <inkml:trace contextRef="#ctx0" brushRef="#br0" timeOffset="125725.05">26461 7027 132 0,'-6'-2'52'0,"15"2"-41"0,-9-3-2 15,0 3-3-15,0 0-1 16,3 0 4-16,6 0 0 15,-6 0 0 1,-6 5-10-16,6 1-4 0,0-1 3 16,5 0 2-16,4-2-1 15,0 0 0-15,3 2 1 16,3-3 2-16,0-2-3 16,0 3 0-16,3 0 1 15,-7 2 2-15,1 3 3 16,0 0 4-16,0 2 0 15,-3 1 0-15,-3 2-3 16,-3 1-1-16,0-1-6 0,-3 0 1 16,-3 0 4-1,0 3 2-15,-3 0 4 0,3-3 1 16,-9 3-3-16,3 0-3 16,-3-3 0-16,0 3-1 15,3 0 0-15,-6 0 0 16,3-3-2-16,3 3-2 15,-6-6 1-15,7 4-1 16,-1-1 0-16,3-2 2 16,-9-4 1-16,3 1 3 15,0-5-1-15,0 2 2 0,0-5-4 16,0-2-2-16,-3-1 0 16,3-2 1-16,-3 2-1 15,0-2 2-15,-3 0-4 16,4 2-2-1,-1 0 2-15,3 1 0 0,3-1 1 16,-6 0 2-16,6-5-1 16,0 0 2-16,-6-2-4 15,3-3-2-15,3 2-1 16,0 0 3-16,0 1-2 16,-3 2-1-16,3 0 3 15,0 3 2-15,3-1 0 16,0 1 2-16,3 0-4 15,0 0-2-15,0-3-1 0,0 0 3 16,3-3 0-16,6-2 1 16,-6 2 0-16,9-2 0 15,-6 0 0-15,3 0 2 16,0 2-3-16,3-2 0 16,-6 2 1-16,3 1 0 15,3-1-3 1,3 0 0-16,-3 1 2 0,-1-1 0 15,4 3-2-15,-3 0 2 16,3 0 1-16,3 1 0 16,0-4 0-16,3-2 2 15,0-1 1-15,-4-1 3 0,4 1-3 16,-6 1-2-16,0 3 2 16,-3 2 0-16,3 0-6 15,-9 0 0-15,3 2 1 16,-3 1 1-16,6 0 1 15,-12 2 0-15,3-2 2 16,-1 0 3-16,4-1 0 16,-6-2 2-16,6 0-6 15,-3 1-1-15,3-1 0 16,-6-3 0-16,6 0 0 16,-6 3 0-1,6 1 0-15,-6-1 0 0,3 0 0 16,6 2 2-16,-9 1-1 15,0-3 2-15,0 3-2 16,-9 0 2-16,6-1-7 16,-9 4 1-16,3-1-10 15,-5 0-2-15,-1 1-10 0,-6-1-2 16,3 0-25 0,-3-2-46-16,3 0 16 15</inkml:trace>
  <inkml:trace contextRef="#ctx0" brushRef="#br0" timeOffset="146456.84">4577 10782 28 0,'0'-3'13'0,"0"6"-10"0,0-3 0 0,0 0 0 15,0 0 0-15,0 0 1 16,0 0 4-16,0 0 3 16,0 2 2-16,0-2 3 15,0 3 6-15,-9-3 4 16,9 3-6-16,-3-3 1 16,0 2-10-16,3 1-2 15,-6 0-7-15,6-1-2 16,-9 4 0-16,9-1-3 0,-9 0 2 0,6 0 1 15,-9 1 2-15,6-1-1 16,4-2-1-16,-4-3 5 16,6 5 4-16,0-5-3 15,-12 5 2-15,12-2-5 16,0 0 0-16,0-3-3 16,0 5-3-16,0 0 2 15,12-2 0-15,-12 7 1 16,0-4 2-16,0 2-1 15,8-3-1-15,-8 3-2 16,6 0 1-16,6 0-1 16,-9-3 0-16,6 6 2 15,-9-3 2-15,9-3-1 16,-9 5 2-16,6-2-2 16,-6 3-1-16,-485 0 3 0,970 2 0 15,-485 5-1-15,0-5-2 16,-6 6-2-16,6-3 1 15,-9-3 1-15,9 0 2 16,0-2-3-16,-9-3 0 16,6 0 3-16,-9-3 3 15,6-5-2-15,-2 0 0 16,8-3-1-16,-12 1 1 16,3-3 0-16,6-1 3 15,3-2-3-15,-6 3-2 16,0 0-3-16,6-3 1 15,0-3-1-15,6 1-2 0,0-1 3 16,-3 0 0 0,6 1-6-16,-9-1-3 0,12-2 6 15,-4-3 3 1,10-2 2-16,-6 4-1 0,3-1 5 16,0-4 1-16,-3 6-2 15,6-3-3-15,-6 5-5 16,9-2-2-16,-10 0 7 15,4 2 4-15,-3 1-2 16,0 2-2-16,-12-3 2 16,6 6 0-16,-6-3 3 15,0 3-1 1,-6-1 0-16,-3 1-1 0,6 0 0 16,-9-1-5-1,3 4-1-15,-3-1 3 16,7 1 3-16,-7 2-6 0,3 2 0 15,3 3-2-15,-6 3-1 16,0 3-1-16,12 0 1 16,-12-1-8-1,0 1-2-15,9-3-19 16,-3 2-45-16,-3-2 5 16</inkml:trace>
  <inkml:trace contextRef="#ctx0" brushRef="#br0" timeOffset="146856.84">4863 10811 80 0,'24'3'30'0,"-30"-6"-24"0,-3-2 6 0,9 5 0 16,-9 0 1 0,6-3 3-16,3 6-5 15,-6-3-1-15,-3 2-11 0,3 1-4 16,0 5 0-16,6 2 3 15,0 6 1-15,0 3 3 16,6 2-1-16,0 0 2 16,-6 3-2-16,-12-6 2 15,12 4-2-15,0-4 2 16,0-5-4-16,0-5 0 16,0 0 5-16,0 0-2 15,0-5-5 1,0-3-1-16,0 0 2 15</inkml:trace>
  <inkml:trace contextRef="#ctx0" brushRef="#br0" timeOffset="147224.1">4848 11023 186 0,'15'-8'3'0,"-6"-3"-6"16,6 0 0-16,-4 1 3 15,1-1 2-15,-9 1 0 16,9 2-2-16,0 0 1 16,-6 3-1-16,0-1-3 15,9 4 2-15,-15-1 1 16,6 0 2-16,-6 3-1 15,0 0 2-15,0 0 0 16,0 0 1-16,6 6-5 16,-6-1 1-16,0 0 0 15,0 0 0-15,0 1 0 16,0-1 0-16,-6-2 11 16,6-3 5-16,-6 2-2 15,6 1 2-15,-9-3-14 0,3 3-3 16,0-1 0-16,3 1 0 15,0 0 3-15,3-1-3 0,-6 1-2 16,6-3 2-16,-6 3 2 16,0-3-2-1,6 0-2-15,-6 0 2 0,6 0 2 16,-3 0-2-16,3-3-2 16,-6 0-42-1</inkml:trace>
  <inkml:trace contextRef="#ctx0" brushRef="#br0" timeOffset="147474.41">5086 10821 108 0,'0'3'41'0,"6"-3"-32"0,-6 8-2 15,0-3-2-15,0 3-4 16,0 6-1 0,-6 1-2-16,6 4 1 0,-3-3 1 15,3-3 2-15,-3 6-1 16,-6-4 2-16,9-4-13 16,-3-3-6-16,3-3-27 15,-3-5-12-15</inkml:trace>
  <inkml:trace contextRef="#ctx0" brushRef="#br0" timeOffset="147639.97">5065 10716 188 0,'-24'8'71'0,"30"-8"-55"0,-9 5-11 0,3-5-10 16,0 5-30-16,0 0-12 15,9 1-18-15,6 2-7 16</inkml:trace>
  <inkml:trace contextRef="#ctx0" brushRef="#br0" timeOffset="147879.54">5253 10642 64 0,'9'5'24'0,"3"3"-18"0,2 2-4 15,-8-2-2-15,3 6 2 16,3 1 3-16,-9 4 2 16,6 2 1-16,-6 3-4 15,-3 0-1-15,9-3 1 16,-9 0 0-16,0 0-2 16,0 0 1-16,0 1 0 0,0-4 1 15,-9 1-9 1,9-9-2-16,0 1-31 15,-3-3-13-15</inkml:trace>
  <inkml:trace contextRef="#ctx0" brushRef="#br0" timeOffset="148123.71">5211 10877 168 0,'-9'-3'63'0,"3"6"-49"0,6-3-2 0,0 0-4 16,0 0-9-16,6 0-1 15,3 0-2-15,-3-3 0 16,12 1 3-16,-3-1 0 0,3 0 3 0,2-2-1 16,-5 0-1-16,9 0 1 15,-12-1 1-15,3 1-3 16,0 2 0-16,-3 1 3 16,3-1 3-16,-7 0-51 31,-2 3-47-31,0 0 23 0</inkml:trace>
  <inkml:trace contextRef="#ctx0" brushRef="#br0" timeOffset="149023.19">6003 10782 84 0,'0'0'33'0,"0"0"-26"0,0-3 16 0,0 3 5 0,0 0-9 16,0 0-3-16,0 0-9 15,0-3-3-15,0 3-7 16,0-2 0-16,0 2-6 15,0 0 1 1,0 0-9-16,0 0-4 0,0 0 6 16,9 0 6-1,-9 0 8-15,0 0 3 0,0 0 2 16,0 0 0-16,0 0 13 16,0 0 8-16,0 0-8 15,0-3-4-15,0 3-8 16,0-2-2-16,0 2-1 0,0-3-8 15,0 0-4-15,0 1-49 16</inkml:trace>
  <inkml:trace contextRef="#ctx0" brushRef="#br0" timeOffset="149557.93">5964 10893 144 0,'-3'0'55'0,"3"0"-43"0,3 0-6 0,-3 0-3 0,0 0-1 16,3-3 1-16,-3-2-6 15,6-3 0-15,-6-3 1 16,6-2-1-16,3-3 1 0,-9-2 4 16,12-1 1-16,0 1-1 15,-9-1-2-15,12 1-2 16,-1 2 1-16,-5 3 1 16,6-1 0-16,-3 4-3 15,3-1 2-15,-6 3 1 16,3 3 0-16,0 0 0 15,-9 5 0-15,3 2 2 16,0 4 1-16,-6 2 5 0,0 5 3 16,0 0-4-1,-6 3 1-15,0 0-5 0,3 5 0 16,-9 3-3 0,6 0-3-16,0 2 2 0,6 1 2 15,-9-4 4-15,3 1 2 16,-3-3-3-16,6 3-3 15,-9-8-3-15,6 3 1 16,6-9-10-16,-6 3-3 16,6-2-50-1,0-6-30-15,0 3 45 0</inkml:trace>
  <inkml:trace contextRef="#ctx0" brushRef="#br0" timeOffset="150090.19">6336 10689 108 0,'3'-5'44'0,"-3"5"-35"0,3 5 5 16,-3-5 1-16,0 5-9 15,-3 3-3-15,0 6-5 16,3 2-1-16,-9-3 10 31,-6 16 1-31,6-3 3 16,-2-5-6-16,5 3-3 15,-3-8-1-15,9 3 1 16,0-1-1-16,0-2-5 0,9 3 0 16,-6-9 4-16,5-2 4 15,-2-3-8-15,3-5-4 16,-9 0 4-16,12-5 3 15,0-5 2-15,-9 2 2 16,0-11-2-16,9 8 2 16,-3-4-4-1,-9 1 0-15,6 4 1 0,3 2 0 16,-9 3 2-16,6-1 1 16,-6 1 12-16,0 2 7 15,-6 1-5-15,6 2-2 16,-3 0-6-16,-3 0-1 0,0 0-7 15,-3 0-1-15,6 0-2 16,3 0 0-16,-12 2 0 16,9 1-2-16,3 2-15 15,-9 1-5-15,9-6-19 16,-3 5-41 0,-3 3 13-16</inkml:trace>
  <inkml:trace contextRef="#ctx0" brushRef="#br0" timeOffset="150729.06">6545 10610 160 0,'0'5'60'0,"0"-5"-47"0,-9 13-3 0,9-10-5 16,0 5-5-16,0 8 0 16,0 0-3-16,0 2 2 0,0 1 1 15,0-1 0-15,0 1 0 0,0-3-3 16,9 7 2-16,-9 9 3 15,0 3 1-15,0-6-4 16,0-6 1 0,-9 1 0-16,9-5 0 0,0-3 6 15,0-6 4 1,0-4-10-16,-3-6-2 0,0-6 3 16,3-4 3-16,0-6-8 15,0-3-4-15,3 1 1 16,0-3 2-16,8 2 0 15,-2 11 4-15,3-2-2 16,6-4 1-16,-3 9 0 16,0 0 0-16,6-1-7 0,3 1-2 31,-12 5-1-31,2 5 2 0,-2 1 6 0,3 2 4 16,-3 2 1-16,-12-2 2 15,3 0 13-15,-3 5 9 16,-3 6-6-16,-9-1-3 15,9 1-9-15,-9-3-3 16,-9-6-2-16,7 1 1 16,-7-3-4-1,0 0 0-15,0-3 1 0,6-5 2 16,6 3-3-16,0-3-2 16,-3 0-20-16,12-5-10 15,-6-1-34 1</inkml:trace>
  <inkml:trace contextRef="#ctx0" brushRef="#br0" timeOffset="150942.01">6803 10845 116 0,'0'11'46'0,"6"-1"-35"0,0 9-4 16,-6-11-3-16,6 5-4 15,-3 6 2-15,-3-1 1 16,0 1 1-16,0-1-2 16,0 1-2-16,-3-6-26 15,-3-2-12-15,6-6-8 16,-6-8-2-16</inkml:trace>
  <inkml:trace contextRef="#ctx0" brushRef="#br0" timeOffset="151091.67">6809 10771 228 0,'0'3'88'0,"0"-3"-69"0,0 5-11 0,0-5-9 16,0 3-69-16,0-1-26 15</inkml:trace>
  <inkml:trace contextRef="#ctx0" brushRef="#br0" timeOffset="151380.68">7131 10491 176 0,'9'13'68'0,"-9"-2"-52"0,3 7-8 15,0-5-6-15,3 14-3 16,-3-3 0-16,3 7 3 16,0 4 1-16,-3 2-1 15,6 5-2-15,-6 0 1 0,-3 3-4 0,0-2 2 16,0-1 3-16,-3 0 1 16,3-10-4-16,-9-3 1 15,6-8-38 1,-9-5-54-16,3-8 11 15</inkml:trace>
  <inkml:trace contextRef="#ctx0" brushRef="#br0" timeOffset="151586.69">6964 10845 192 0,'-3'3'74'0,"3"-3"-58"0,9 3-4 0,-9-3-4 16,3 0-9-16,-3 0 0 0,12 0 1 15,15 0 0-15,12-3 0 16,-13 0-5-16,10-2 1 0,-6 0-14 16,6-3-3-16,-4 0 6 15,1 3 6-15,-6 2-14 16</inkml:trace>
  <inkml:trace contextRef="#ctx0" brushRef="#br0" timeOffset="-202982.25">19903 11134 108 0,'0'0'44'0,"0"0"-35"0,-6 0 9 16,6 0 4-16,0-6-15 15,6 6-4-15,-3 0-2 16,-3-5-1-16,0 0 0 16,0 2 0-16,0 1 2 0,0 2 5 0,0 0 6 15,0 0-5 1,0 0 0-16,-3 2-4 0,-9 3 2 31,3-2 0-31,-2 2-2 0,-1 6-3 16,-3-3 0-16,0 2-1 15,-9 1 2-15,6 2 1 16,-6 3 1-16,4 3 2 16,2-1-3-16,-3 6 0 15,6 0 1-15,0 2 0 16,3 1 0-16,0-3 2 0,6 5-3 16,-6 0-2-16,4 0-3 15,5-5 1-15,-6 0 1 16,6-1 0-16,0 1-3 15,3-5 0-15,0-3 2 16,0 2 0-16,0-2 3 16,0-3 1-1,3 6-1-15,9-3-2 0,-9-1-2 16,5 1 1-16,-2 0 1 16,9 0 2-16,-6 3-3 15,6-6 0-15,-3 5 1 16,3-2 0-16,0 3 2 15,3-9 1-15,-6 9-1 16,2-6 1-16,-2 3-2 16,6-3-1-16,-9 3 3 0,3-5 0 15,0-1-1-15,-6 1 1 16,3-3-2-16,-3 2-1 16,0-2 1-16,0-2-1 15,0-1-3-15,-3 0 2 16,-3 0-12-16,3 1-5 15,-3-4-45 1</inkml:trace>
  <inkml:trace contextRef="#ctx0" brushRef="#br0" timeOffset="-200038.72">20103 11144 104 0,'0'-2'41'0,"3"2"-32"0,3-3-7 0,-6 3-3 15,0 3 1-15,0-3 9 16,0 8 4 0,0 5 0-16,0 5 0 0,0 6-3 15,0 11-1-15,0 9-1 16,0 9 0-16,0 6-4 16,0-4-1-16,0-2 1 15,-6 0 2-15,3-3 1 0,0-5 1 16,3-5 0-16,-6-6-4 15,6-7-1-15,-6-6 1 16,6-5 0-16,-3-6 0 16,-3-4 0-16,3-9-29 15,0-5-10-15,3-2-29 16,0-6-24 0,6-5 37-16</inkml:trace>
  <inkml:trace contextRef="#ctx0" brushRef="#br0" timeOffset="-199545.34">20412 11332 176 0,'-3'11'66'0,"3"-1"-52"0,-6 11 3 0,3-7 0 16,0-4-11-16,-3 3-1 15,1 11-5-15,-10 0-1 16,-6 0 1-16,-3-3-5 0,-3-2-1 15,0-1 0-15,10-5 2 16,-10-2 4-16,6 0 4 0,3-4-3 16,9-1-1-16,0-4 0 15,3-2 2-15,6-2-25 16,0-1 10 0,12-2 3-16,0 0 4 15,-6-3 5-15,9 2 0 16,6-2 1-16,-6 3-3 15,8 2 2-15,-11 1 1 16,12 2 0-16,-9 0-3 16,-9 2 0-16,6 6 2 15,-3-2 0-15,3 7 12 16,0 0-2 0,-9 0 0-16,0 1-4 15,0-6-4-15,3-1 2 16,-3 1 0-16,5 3-4 15,-8 0-1-15,6-4-2 16,0 1 3-16,0 0 2 0,3-2 2 16,-3-1-10-16,0 0-3 15,-3-2-11-15,9-3-4 16,0-3-35 0</inkml:trace>
  <inkml:trace contextRef="#ctx0" brushRef="#br0" timeOffset="-199102.3">20606 11549 212 0,'-9'8'79'0,"9"3"-61"0,0-3-5 31,0 2-27-31,0 3-8 0,0 3-3 16,3 0 0-16,3 3 15 15,0-4 3-15,0 1 2 0,6-2 4 16,-9-4 0-16,8-2 3 16,-8-3 1-16,12-2 3 15,0-8 1-15,3-3-6 16,0-5 0-16,3-3-6 16,-6-3 1-16,0-2 6 15,-7 0 6-15,7 0 5 16,-9 2 2-16,6 6-4 15,-6 5-1-15,-3 5-2 0,3 3 0 16,-6 3-9-16,6 5-1 16,-3 5 2-16,-3 6 2 15,9 5 0-15,-9 5 1 16,3 5-4 0,-3 8 0-16,3 9 1 0,-3 4 0 15,0-10 0-15,0 0 0 16,-3-5 0-16,0-3 0 15,-3-5 2-15,0-6 3 16</inkml:trace>
  <inkml:trace contextRef="#ctx0" brushRef="#br0" timeOffset="-198884">20722 12147 208 0,'-39'-5'79'0,"15"-1"-61"0,1-4-1 16,17 5-2-16,-6-1-9 16,0-2 2-16,3-2-5 15,3-1 0-15,-3-2-1 16,9-6-4-16,0-2-1 0,9-5 2 15,-3-3 0-15,9 0 1 16,3-1 2-16,2-1-1 16,4 2 2-16,0 2-2 15,0-2-1-15,-24 29-52 32,27-24-27-17,-4 6-16-15,-8 5 33 16,-3 2 19-16</inkml:trace>
  <inkml:trace contextRef="#ctx0" brushRef="#br0" timeOffset="-198366.6">20552 11292 8 0,'3'-15'5'0,"-3"12"-4"0,3-5-2 16,0 5 0-16,3 1 14 15,0-4 6 1,0 1 4-16,6 0 3 0,-3-3-12 15,3 0-5-15,6 0-9 16,2 0-2-16,1 3 1 16,3 2 0-16,-6 3-4 15,3 5 1-15,-6 1 13 16,0 2 8-16,-4 2 9 16,1 3 7-16,0 1-9 15,-6-4-5-15,3 3-10 16,-3-2-6-16,3-3-2 15,0 0-4-15,-3-3 2 0,3-5 5 16,3 0 5-16,0-2 4 0,3-4 4 16,-4-2-7-16,1 0-3 15,0 0-4-15,-3 1-3 16,0-1 1-16,0 2-1 16,-3 1-3-1,3 0 2-15,-9 2-28 0,0 0-10 16,0 1-36-1</inkml:trace>
  <inkml:trace contextRef="#ctx0" brushRef="#br0" timeOffset="-197817.66">21189 11480 124 0,'-6'-5'49'0,"12"-3"-38"0,-6-8-25 16,6 8-14-16,0-5 12 15,-3 0 8-15,0 0 12 16,-3-1 6-16,-6 4 19 15,0 2 8-15,-6 5-12 16,-3 8-4-16,-2 6-9 0,2 2-2 16,-6 6-6-16,6-1-3 0,6-2 0 15,3 0-4-15,-3-3 0 16,9-2-1-16,9-1 0 16,3 1 3-16,3-3 0 15,9 3-2-15,2-4 0 16,1 4 2-16,0-3 0 15,-3 0 1-15,-3 0 2 16,-1-3-3-16,4 0 0 16,-18 3 1-16,3 0 2 15,0 0 3-15,-6 0 2 16,-3 3 5-16,-3-1 5 16,-9 1-5-16,0 0-2 15,0-4 1-15,-11 1 0 0,-1-2-5 16,6-4-2-1,-9 1-2-15,6-3-2 0,21 0-43 32,-15 3-13-17,1-3-7-15</inkml:trace>
  <inkml:trace contextRef="#ctx0" brushRef="#br0" timeOffset="-197323.25">21398 11536 140 0,'6'-3'52'0,"-6"1"-41"0,0 9 13 0,0-4 2 16,0 2-14-16,0 3-7 16,0 3-3-16,0 2-2 15,-6 3 0 1,6 3-7-16,-3-1-3 0,3 1 10 0,0 2 6 15,0-3-4-15,3 1-1 16,3-1-6-16,-1 1 1 16,1-3 0-16,3-6-1 15,3-2 1-15,0-5 0 16,0-6 3-16,3-5 0 16,3-5 3-16,3-8 1 15,-3-3 5-15,2-2 3 16,4-6 2-16,3 3 3 0,-9 0-7 15,3 2-3-15,-3 9-1 16,2 4 1-16,-14-1 1 16,3 12 3-16,-3 8-3 15,0 8-2 1,-6 1 2-16,0 4 0 0,0 3-3 16,0 3-3-16,0 0-3 15,0 0 1-15,0 5 1 16,0-5 2-16,0 0-1 15,0-3-1-15,3 0-4 16,0 0-2-16,-6-2-22 16,3-6-6-16,-3-3-56 15</inkml:trace>
  <inkml:trace contextRef="#ctx0" brushRef="#br0" timeOffset="-196997.9">21642 11316 200 0,'0'-5'74'0,"12"5"-58"0,-9-8-6 0,-3 11-6 0,5-3-13 16,4 2-2-16,0 4-1 15,-3 2 2 1,15-8 4-16,3 5 3 0,-18 0 22 16,3 3 9-16,-3 3-9 15,-6 7-5-15,-3-7-7 16,0 13-2-16,-9-6-14 16,-3 3-7-16,-3-2-13 15,3-1-5-15,9-7-46 16</inkml:trace>
  <inkml:trace contextRef="#ctx0" brushRef="#br0" timeOffset="-196316.95">22124 11202 68 0,'0'-2'27'0,"0"-1"-21"0,0 3-6 0,0 0-2 15,0 0 6-15,3 0 7 16,-3-2 23-16,0-1 11 15,0 0-4-15,0 1 5 16,9 7-19 0,-6-2-15-16,6-1-8 0,-3 1-3 15,0 2-4-15,-6-2 0 16,3 2 2-16,0 0 0 16,2 1 1-16,-2-1 0 15,-3 3 0-15,0 0 0 16,0 2 0-16,3 9 0 15,-3 5 0-15,9 7 2 16,-9 14-1-16,0-2-1 0,3-1 1 16,-3-2-1-16,-3-3 2 15,3-5 1-15</inkml:trace>
  <inkml:trace contextRef="#ctx0" brushRef="#br0" timeOffset="-196217.67">22174 11708 192 0,'0'-3'74'0,"0"3"-58"0,0-2-21 15,0 2-16-15,0-3-55 16,0 0-23-16</inkml:trace>
  <inkml:trace contextRef="#ctx0" brushRef="#br0" timeOffset="-196015.49">22186 11128 252 0,'-15'0'93'0,"15"3"-72"0,0-6-8 0,0 3-10 16,0 0-40-16,0 0-15 16,0 0-17-16,3 0-6 15,-3 0 14-15,0 0 10 0</inkml:trace>
  <inkml:trace contextRef="#ctx0" brushRef="#br0" timeOffset="-195506.97">22329 11414 184 0,'-33'5'68'0,"28"1"-52"0,5-4-8 0,0-2-6 16,0 6-3 0,5 2 0-16,4 0-2 0,6-1 2 15,-6 4 1-15,6 0-3 0,3-1 0 16,0 1 2-16,-18 13 2 15,0-6 0 1,0-2 2-16,0-5 0 16,0-3-1-16,0-3 1 15,-6-3-2-15,3-4-1 16,0-3 1-16,3-6-1 16,0-5 0-16,3-5 0 15,6-3-5-15,-3 3-1 16,3 2-2-16,3 4 2 15,3 1 4-15,-4 6 1 16,4 3 1-16,3 2 2 0,0 3-1 16,-3 3-1-16,0 2 5 15,0 1 1-15,-6 4 4 16,2 3 4-16,1 1-6 16,-9 4 0-16,0 3-2 15,6 1-1-15,-9 1-3 16,0 1 1-16</inkml:trace>
  <inkml:trace contextRef="#ctx0" brushRef="#br0" timeOffset="-195395.29">22582 11742 160 0,'6'6'63'0,"-6"-4"-49"0,0-2-50 0,0 0-27 16,0-2 8-16,0-1 6 16</inkml:trace>
  <inkml:trace contextRef="#ctx0" brushRef="#br0" timeOffset="-195085.12">22692 11152 260 0,'0'0'96'0,"0"8"-75"0,3-3-10 0,0 1-10 15,3 2-4-15,0 5 1 0,0 8 2 16,0 11 0-16,3 7 0 16,-3 9-3-16,0 2 2 0,-3-5 1 15,6-5 0-15,-6-6 0 16,0-2 0-16,0-5 0 16,3-4 0-1,-3-1 0-15,0-6 2 0,3-1-25 16,-6-4-10-16,3-3-7 15,-3-3-4-15,0-5 3 16,0 0-35 0,0-5 6-16</inkml:trace>
  <inkml:trace contextRef="#ctx0" brushRef="#br0" timeOffset="-194868.25">22722 11385 228 0,'3'-3'85'0,"3"9"-66"0,0-6-8 0,0 0-6 15,6 0-34 17,6 0-8-32,6 0-6 15,-1 0-10-15,-5 2-2 16,3 4 6-16,6 2 2 15</inkml:trace>
  <inkml:trace contextRef="#ctx0" brushRef="#br0" timeOffset="-194017.25">23056 11536 140 0,'0'10'52'0,"0"1"-41"0,2-6-2 15,7 1-5-15,-6-4-4 16,6 4 0-16,-3-4 2 15,3-2 3-15,3 0-2 16,-6-2 5-16,3-4 4 0,3-2 3 16,0 0 0-16,-6-5-5 15,6-5-2-15,-3 4-4 16,3-7-1-16,-10 8-1 16,7-3-2-16,-6 6 1 15,0-1-1-15,-3 6 6 16,0-1 6-16,0 4-2 15,-3-1 2-15,3 6-9 16,-3-1-2-16,-8 9-3 0,5-8 0 16,0 5 2-16,0-1 2 15,3-1-1-15,3 2-1 16,-6-3-2-16,6 6 1 16,0-3-1-16,0 7 0 15,0-1 2-15,0-1 0 16,0-3 0-16,0 4 0 15,3-4-3-15,0 1 2 16,0-3 1-16,3-3 0 16,0 0 0-16,0 3 0 15,-1-5 0-15,4 0 0 16,-9-3-14 15,18-3 8-31,3-2 5 0,3-1 1 16,-3-2 3-16,3-2-9 15,-1-6-1-15,1-3 4 16,0-4-3-16,3-6-1 0,-9 5 1 16,2 0 2-16,-5-5 2 15,0 5 3-15,0-5 4 16,-6-3 2-16,-3 3 5 16,3 3 3-16,0-4-6 0,-9 7-3 15,3 4-1-15,-3 3 1 16,0 3-3-1,0 8 0-15,0-1 3 0,0 1 3 16,0 5-4-16,0 0-3 16,0 5-4-16,0 3 1 15,0 0-1-15,0 11 0 16,-3-1 2 0,3 9 2-16,3 7-3 0,-3 11 0 15,12 8 1-15,-12-3 0 16,3 1 0-16,-3-6 0 15,3 0 6-15,3-8 4 16,-6-6-1-16,0-4 0 0,0-6-1 16,0-5 0-16,0-3-4 15,-6-5-1-15,6-3-14 16,0-5-213 15</inkml:trace>
  <inkml:trace contextRef="#ctx0" brushRef="#br0" timeOffset="-192457.04">24148 11017 140 0,'3'-2'52'0,"-9"7"-41"0,12-5 13 15,-6 0 5-15,6 3-17 16,-6-1-4-16,0-2-3 15,0 5-1-15,0 3-2 16,0 0 3-16,0 3 1 0,0 7 2 16,0 9 0-16</inkml:trace>
  <inkml:trace contextRef="#ctx0" brushRef="#br0" timeOffset="-192330.85">24121 11525 184 0,'0'0'68'0,"-3"-2"-52"0</inkml:trace>
  <inkml:trace contextRef="#ctx0" brushRef="#br0" timeOffset="-191584.44">24303 11216 160 0,'-6'5'60'0,"-3"-2"-47"0,6 5-1 0,-6-3-2 16,6 5-7-16,-9 1-2 0,3 2 0 16,3 0 1-16,-12 3-1 15,9 0-3-15,-3-3 1 0,1 1 1 16,-481 2 2-16,969-6-3 15,-486 3-2-15,6 1 4 16,-9-4 3-16,6 1-3 16,6-1-3-16,-6 1 1 15,3-3 0-15,3-5 1 16,-6 2 2-16,6-5-3 16,0-3-2-16,0 1 4 15,0 2 1-15,6 0-5 16,-6-3-2-16,3 0 2 15,3 3 1-15,-6 3 2 16,0-3 0-16,6 0 0 0,-6 3 2 16,0-3 3-16,0 0 2 15,0 0-3-15,3 2-3 16,6 1 2-16,-9-1 0 16,3 1-1-16,0 0-2 15,3 2 1-15,9 3-1 16,-10 0 0-1,4 0 2-15,3 2 1 0,3-2 1 16,-6 0 0-16,6-2 0 16,-9-1 0-16,3 0 2 15,0-2-3-15,3-1 0 16,-9 4-1-16,3-4-2 0,3 1 1 16,0 0 1-16,-4 2-3 15,4-2-2-15,3-1 2 16,-9 1 0-16,6 2 3 15,-6-2 1-15,-3-3-4 16,6 0 1-16,0 0 0 16,-3 0 0-16,-3 0 0 15,0 0 2-15,0 0-3 16,0 0 0 0,0 0 1-16,9 3 2 0,-9-3-6 15,0 0-1-15,0 2 2 16,0-2 1-16,0 0-12 15,0 0-5-15,0 0-34 16,-6 0-40 0,3-2 24-16</inkml:trace>
  <inkml:trace contextRef="#ctx0" brushRef="#br0" timeOffset="-190791.38">24056 11131 152 0,'-3'-11'57'0,"6"11"-44"0,0-7-4 16,3 7-4-16,-6 0 1 16,3-3 6-16,-3 3 3 0,3-3 3 15,-3 3-10 1,5 3 0-16,-2 2 2 0,-3 0-4 0,3 3-1 16,0 6 0-16,3-1-1 15,-6-13-7 16,3 47 2-31,9 4 0 16,0 2 5-16,-9-8 5 16,0 0-3-16,3-8 2 15,0-8-5-15,-6-3 3 0,0-2 0 16,0-5-5-16,0-1 0 0,0 1-1 16,0-1 0-1,0-2 2-15,0 0 3 0,0-3-4 16,0 0-3-16,0-2 1 15,0-3 0-15,6-3 1 16,-6 0 2 0,0-2-3-16,0 0 0 0,0-3 3 15,0 0 1-15,0 0-1 16,0 0-2-16,0 0-4 16,0 5 0-1,0-5 2-15,0 0 1 0,0 3-2 16,0-3 0-16,0 0-1 15,0 0 0-15,0 0-15 32,0 2-1-17,0-2 1-15,0 0-11 0,0 0-6 16,0 0-38-16,0 0-15 16</inkml:trace>
  <inkml:trace contextRef="#ctx0" brushRef="#br0" timeOffset="-190036.48">24499 11086 220 0,'-3'3'85'0,"3"-1"-66"0,0-4-12 15,0 2-8-15,3 5-8 16,-3 6 1-16,6 4 2 16,-6 7 2-16,6 7 2 15,3 8 1-15,-9 10 3 0,3 9-1 16,0 2-1-16,3-10 5 0,-6-6 1 16,0-5 2-1,0-8 2-15,3-8-3 0,-3-2-2 16,0-6 0-1,0-5-1-15,0-3-2 0,0-7 1 16,-3-6-4-16,3-5-2 16,0-6-1-16,0-5 3 15,0 6-5-15,6-6 0 16,0 3 0-16,6 0 4 16,-6 5-4-16,3 2 0 15,2 1 0-15,-5 3 2 0,3 2 2 16,3 0 1-16,-6 3 1 15,3-1 2-15,-3 4 1 16,0 2 3-16,0 2 1 16,0 4 1-16,0 1-2 15,0 7 1-15,0 2-4 16,3 2 0 0,-6 3-1-16,0-2-2 0,3-1 1 15,-6-2-1 1,3-3 0-16,0-2 0 0,3 0 0 15,-3-4 0-15,-3-1 0 16,0-1 0-16,0 0-3 16,0-5 2-16,0 0-17 15,0 0-8-15,3 3-22 16,-3-3-51-16,3 5 11 16</inkml:trace>
  <inkml:trace contextRef="#ctx0" brushRef="#br0" timeOffset="-189785.56">24987 11329 168 0,'-3'11'66'0,"3"-6"-52"0,-6 11-3 0,6-10-6 15,-3 4-10-15,3 1 1 0,-3 5 0 16,3 2-1-16,0-2 4 15,0 2 0-15,0 1 1 0,0-3 0 16,3-3 0-16,0 0 0 16,3-2 2-16,0-3-1 15,3-3 2-15,-6 0 2 16,6-2 2-16,-6-3 5 16,6-3 3-16</inkml:trace>
  <inkml:trace contextRef="#ctx0" brushRef="#br0" timeOffset="-189544.6">25053 11417 220 0,'-3'-29'85'0,"3"18"-66"0,-6-2-6 16,6 8-6-16,-3-3-7 15,0 2 2-15,-6-2 3 0,3 0 2 16,-6 1-3-16,3-1-1 0,0 2 1 16,0 1-5-16,0 2 1 15,9 3-35 16,-14 3 5-31,-1 2 1 16,3 1 8-16,0-1 5 16,-3-2 8-16,6 2 2 15,0-3-29-15,3 1-14 16,3-6-2-16,-6-2 1 16</inkml:trace>
  <inkml:trace contextRef="#ctx0" brushRef="#br0" timeOffset="-189019.72">24821 11240 160 0,'-3'0'60'0,"3"-6"-47"0,0 9-58 31,3-6 82 0,-3-2-15-15,9 0 7-16,-4-1-17 0,1-2-9 16,3-2 0-16,0-1 0 15,3-2-1-15,-3-3-4 0,-3 3-1 16,9-6 2-16,-9 6 0 15,6-3 3-15,-3 6 3 16,0-4 0-16,0 7 2 16,-3 4 0-16,3-2 1 15,-9 2 0-15,5 0 0 16,1 3 7 0,0 8-9-1,3 3 2-15,-9-1-1 16,6 1-3-16,-6-3-3 15,6 0 0-15,-3 2 1 0,-3-2-1 16,9 0 2 0,-9 0-9-16,0 0-3 0,3 3-9 15,0 2-3 1,3 0 0-16,-6-13-150 31</inkml:trace>
  <inkml:trace contextRef="#ctx0" brushRef="#br0" timeOffset="-188451.6">25270 11250 184 0,'0'5'68'0,"6"3"-52"0,-6-13-8 0,0 5-6 15,0 0-8-15,6 5 1 16,-6 1 1-16,6 4-1 16,3-2 4-16,-9 3 2 0,0-1 2 15,0 14 3-15,0-5 3 16,-6 10 0-16,3 0 0 16,-3-11 1-16,0 1 4 15,3-3-10-15,0-3-2 16,3-8-2-16,0 1 0 15,0-4-5-15,0-4 1 16,3-4 2-16,0-7 1 0,12-3 1 16,-6-8 0-16,3 6 0 15,0-6 0-15,3 3-5 16,-1-3-1-16,1 6 0 16,-3 4 4-16,0 4-1 15,-3 4 1-15,3 1 2 16,-6 5 2-16,0 0 1 15,0 5 3-15,3 1 1 16,-9 2 1-16,6 0-4 16,0 5-3-16,-6-5 0 15,3 8-1-15,0-3 0 16,3 3 2-16,-6-11-1 16,0 14 2-1,0-6-2-15,3 3-3 0,0-3 1 16,-1-3-10-16,4 1-5 15,0-3 1-15,0-3 4 16,0 1-23 0,0-12-53-16,3 1 4 15</inkml:trace>
  <inkml:trace contextRef="#ctx0" brushRef="#br0" timeOffset="-188045.87">25922 11181 196 0,'-3'0'74'0,"-6"3"-58"0,3 0-6 16,6-3-6-16,0 0-4 15,-9 0 2-15,0 2-1 16,-3-2-1-16,3 3 1 16,3 2 1-16,-8 0 1 0,14-5 1 31,-27 19-5-15,3 0 1-16,6-1-2 0,-6 1-2 15,12-1 3 1,3 1 2-16,3-4 0 0,4 1-7 15,2 0-1-15,0-3 1 16,2-2 1-16,4-3-2 0,0-5 2 16,6-3 5-16,0 0 2 15,-3-6 4-15,9-4 3 16,-3-1 2-16,-3-2 1 16</inkml:trace>
  <inkml:trace contextRef="#ctx0" brushRef="#br0" timeOffset="-187580.85">25880 11237 224 0,'0'-13'85'0,"6"10"-66"0,0 0-6 0,-6 3-4 16,0 0-10-16,0 0 0 0,3 6 1 16,-3-1 0-16,0 3 0 15,0 5-3-15,0 3 2 0,3 2 1 16,-3 6 0-16,6 11-7 16,-6 7 0-16,3-2-6 15,-3-1 1-15,0 4 4 16,0-4 2-16,-3 1 1 15,3-3 1-15,-9-2 3 16,0-6 2-16,3-6 2 16,-9-1 3-16,3-6-1 15,-11-3 0-15,-4-5 3 16,0-6 3-16,0-4 5 16,3-4 4-16,4-2 1 15,2-2-1-15,3-3-19 16,3-1-8-16,6-1-2 15,3-1 3-15,12-3 1 0,-3 1 3 16,12-1 1 0,0-2 3-16,5 0 1 0,4-6 1 15,0 1-2-15,-3-1 1 16,0 4-4-16,-3-1 0 16,-1 0 1-1,4 5 2-15,-6 1-8 0,-3 5-3 16,-3-1 0-16,0 4 3 15,-12 10-21 17,9-8-27-32,-3-3-14 15</inkml:trace>
  <inkml:trace contextRef="#ctx0" brushRef="#br0" timeOffset="-187152.99">26261 10755 200 0,'6'-13'77'0,"-6"10"-60"0,0 6-7 16,0-3-8-16,0 5-8 0,0 6-1 15,0 7 12-15,0 12 7 16,15-7-6 0,-3 12 1-16,0 10 3 0,-9 2-6 0,0-2 0 15,0-2-2-15,3-1-2 16,-6-5 1-16,6 0 1 16,-6-2-1-16,0-4 2 15,0-4 0-15,0-6 3 16,0-3 1-16,6-2 3 15,-6-5-5-15,0-3-3 16,0-6-1-16,0-2 1 16,0 0-8-16,0 0-3 15,0 0-11-15,0 0-2 16,0 0-16-16,0 0-3 0,3 0-38 31</inkml:trace>
  <inkml:trace contextRef="#ctx0" brushRef="#br0" timeOffset="-186915.63">26788 11131 240 0,'-3'0'90'0,"6"-3"-70"0,-3 6-7 16,0-3-8-16,-3 0-12 0,3 0 0 15,-9 0-4-15,6 0 0 16,-9 0 6-16,-3 3 2 0,4 2 3 16,-13 0 6-16,9 1 4 15,-9-1-3-15,9 3-2 16,-6 0-5 0,6-3 0-16</inkml:trace>
  <inkml:trace contextRef="#ctx0" brushRef="#br0" timeOffset="-186693.7">26544 11258 212 0,'0'16'79'0,"0"-6"-61"0,0 6-5 0,3-10-7 16,3 4-11-16,0-2-1 16,0 0-4-16,3-3-1 15,0-2 6-15,0 0 0 0,6-6 1 0,-4-2 3 16,4-3 2-16,0-3 0 16,0-2-1-16,3-3 1 15,-3-2 1-15,-3 2 5 16,-3 0 4-16,-3 0-4 15,6 5 1-15,-9 1-7 16,-1 2-1-16,4 3 0 16,0 2 0-16,-6 3 2 15,9 3 1-15</inkml:trace>
  <inkml:trace contextRef="#ctx0" brushRef="#br0" timeOffset="-186452.57">26788 11266 220 0,'0'16'85'0,"3"-11"-66"0,0 11-3 15,-3-8-7-15,6 3-7 0,-6-1-2 16,3 1-2-16,0-3 1 16,3 0 1-16,-6-3 2 0,3 0 1 15,6-5-10-15,-6-2-5 16,3-6-3-16,0 0 1 16,6-3-1-16,0-5 2 15,-4-2-11-15,4 2-2 16,0-3 5-16,3 1 5 15,3 7 13-15,-3-2 9 16,-9 8 11-16,6-1 4 16,-3 4 5-16,3-1 1 15</inkml:trace>
  <inkml:trace contextRef="#ctx0" brushRef="#br0" timeOffset="-186134.29">27011 11266 220 0,'-3'26'82'0,"6"-12"-64"0,-6 9-4 0,3-15-6 0,0 3-7 16,0 5 2-16,0-8 0 15,0 0 1-15,0-3-2 16,0-2-2-16,0-3 1 0,0 0 1 16,0-3 3-16,0-5-4 15,0-2-1-15,6-9-2 16,0-2-2-16,0 0-2 16,6 2 1-16,-3 1-4 15,9 2 1-15,3 3 2 16,-9 2 1-16,3 0 3 15,-1 6 1-15,-5 2-2 16,3 1 2-16,-3 2 3 0,-3 2 1 16,0 1-4-16,3 5 1 15,-9-8 0 17,0 16 11-1</inkml:trace>
  <inkml:trace contextRef="#ctx0" brushRef="#br0" timeOffset="-186003.55">27190 11292 224 0,'0'-8'85'0,"6"6"-66"0</inkml:trace>
  <inkml:trace contextRef="#ctx0" brushRef="#br0" timeOffset="-185854.78">27241 11221 208 0,'11'-13'77'0,"-11"10"-60"0,3 3-5 0,0 0-6 0,6 0-9 15,-9 0 0-15,0 3 4 16,3-1 1-16</inkml:trace>
  <inkml:trace contextRef="#ctx0" brushRef="#br0" timeOffset="-185751.05">27333 11367 160 0,'0'2'60'0,"0"1"-47"0,0-3-31 16,0 0-17-16,0 0-25 0</inkml:trace>
  <inkml:trace contextRef="#ctx0" brushRef="#br0" timeOffset="-185235.55">26565 10747 140 0,'0'-2'55'0,"6"4"-43"0,-6-2 12 15,0 0 2-15,3 3 3 16,3 0 5-16,6-1-8 15,-6 4-1-15,6-1-14 16,2-2-2-16,7 2 1 0,-3 0-11 16,3-2-1-16,3 5-1 0,-6-3 1 15,2 0 1 1,-2 1 1-16,6-1 0 0,-9 0 2 16,6 0-1-16,-6 1-1 15,0-1 9-15,-1-2 6 16,-2 2-5-16,0-2-1 15,0-1-3-15,-9 1-1 16,6-6-3-16,-9 3-2 16,0 0 3-16,0 0 0 15,0 0-1-15,0 0-2 16,0 0-2-16,0 0 1 16,0 0-4-16,0 0-1 0,0 0-11 15,0 0-3-15,0 0-23 16,0-2-10-1,3-1-47-15</inkml:trace>
  <inkml:trace contextRef="#ctx0" brushRef="#br0" timeOffset="-182215.9">27267 10689 100 0,'3'-2'38'0,"0"2"-29"0,-3 0-1 16,0 0-2-16,0 0-2 16,0 0 0-16,0 0 0 15,0 0 2-15,0 0 6 16,6 2 2-16,-6-2 1 15,0 5 4-15,0-5-11 0,3 6-4 16,0-1-3 0,3 3 7-16,-6 0 5 0,3 0-6 0,6 2-4 15,-6 1-2-15,3 5 1 16,0 0-3-16,0 2 0 16,0 6 1-1,0 0 2-15,3 0 3 0,-6 5 4 16,6-3-4-16,-6 3-1 15,6-2 0-15,-9-3 0 16,3-1-2-16,-3 1 1 0</inkml:trace>
  <inkml:trace contextRef="#ctx0" brushRef="#br0" timeOffset="-182071.76">27333 11311 224 0,'-3'21'85'0,"3"-13"-66"0,0 5-6 16,0-7-4-16,0 4-6 15,0 1 1-15</inkml:trace>
  <inkml:trace contextRef="#ctx0" brushRef="#br0" timeOffset="-181694.31">27330 11409 365 0,'-6'16'6'0,"3"0"2"0,0-1-3 15,-3 1 0-15,0-2-1 16,3-1 0-16,-3-3 0 16,0 4 2-16,0-4-5 15,3 1-3-15,0-1 1 0,-6 1 0 16,6 0 3-16,-6 2 1 15,3 3-4-15,1-3 1 16,-1 0-2-16,0 0-2 16,0 1 3-16,3-1 2 15,-6-3-2-15,6 1 0 16,-6-3 5-16,6 0 2 16,-6 0-2-16,6-3-3 15,0 3 0-15,3 0 1 16,-9 0-3-16,6 0 0 15,-6 2 1-15,6-2 0 16,-6 3 0 0,3-1 0-16,0 1 0 15,0 0 0-15,0-6 0 16,0 3 0-16,1-5 0 0,-1 4 0 16,3-4 2-16,3 2-8 15,-12-2-3-15,12 0 9 16,0-1 6-16,-6 1-15 15,3-3-8-15,3-3-14 16,-3 1-6-16,3 2-33 16,-3 0-41-1,6 0 34-15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12895 0 0,'0'0'576'0'0,"-9"2"112"0"0,-1 0 4984 0 0,24 0-3672 0 0,1-1-2000 0 0,3 1-456 0 0,-2-2-64 0 0,1 1-16 0 0,-1 0-1168 0 0,1 3-240 0 0,-1 0-40 0 0</inkml:trace>
  <inkml:trace contextRef="#ctx0" brushRef="#br0" timeOffset="1">739 374 14279 0 0,'0'0'2048'0'0,"-1"-1"-1493"0"0,0-11 38 0 0,0 1-1 0 0,0-20 1 0 0,1 31-595 0 0,0-1 8 0 0,0 0 0 0 0,-1 0 1 0 0,1 0-1 0 0,0 0 0 0 0,-1 0 0 0 0,1 0 1 0 0,0 0-1 0 0,-1 1 0 0 0,1-1 0 0 0,-1 0 1 0 0,1 0-1 0 0,-1 0 0 0 0,0 1 0 0 0,1-1 1 0 0,-1 0-1 0 0,0 1 0 0 0,1-1 0 0 0,-1 1 0 0 0,0-1 1 0 0,0 1-1 0 0,0-1 0 0 0,1 1 0 0 0,-1-1 1 0 0,0 1-1 0 0,-1-1 0 0 0,-1 0 41 0 0,0 0 1 0 0,0 0-1 0 0,1 1 0 0 0,-1-1 1 0 0,0 1-1 0 0,-4-1 0 0 0,2 1 13 0 0,0 1-1 0 0,1 0 1 0 0,-1 0 0 0 0,1 0-1 0 0,-1 0 1 0 0,1 1 0 0 0,0 0-1 0 0,-1 0 1 0 0,1 0 0 0 0,0 0-1 0 0,0 1 1 0 0,0-1 0 0 0,1 1-1 0 0,-1 0 1 0 0,0 0-1 0 0,1 1 1 0 0,0-1 0 0 0,-5 7-1 0 0,-2 3 40 0 0,1 1 0 0 0,0 1-1 0 0,-11 27 1 0 0,14-28-87 0 0,0 0 0 0 0,2 1 0 0 0,-1-1 0 0 0,2 1 0 0 0,0 0-1 0 0,1 0 1 0 0,0 21 0 0 0,2-13-33 0 0,1-1-1 0 0,2 0 1 0 0,0 0 0 0 0,9 31-1 0 0,81 223-1402 0 0,-73-233 484 0 0,-13-27-250 0 0,0 0-1 0 0,10 32 0 0 0,-10-19-246 0 0,4-2-10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27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52 183 6447 0 0,'-4'-1'839'0'0,"-43"-12"11126"0"0,48 6-11750 0 0,0 6 85 0 0,1-3-262 0 0,0 0-1 0 0,1 0 1 0 0,-1 0 0 0 0,1 1-1 0 0,0-1 1 0 0,0 1 0 0 0,1 0 0 0 0,-1 0-1 0 0,0 0 1 0 0,1 0 0 0 0,0 1 0 0 0,0-1-1 0 0,4-1 1 0 0,8-4-72 0 0,-1 1-1 0 0,19-5 1 0 0,31-9-169 0 0,1 3-1 0 0,0 2 1 0 0,1 4-1 0 0,118-7 1 0 0,-169 18-1083 0 0,1 1-1 0 0,-1 1 1 0 0,29 5 0 0 0,-16 6-648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1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 0 10591 0 0,'-2'1'488'0'0,"-35"11"312"0"0,35-11-355 0 0,0-1-1 0 0,0 1 0 0 0,0 0 0 0 0,0 0 1 0 0,0 1-1 0 0,1-1 0 0 0,-1 0 1 0 0,0 0-1 0 0,-2 3 0 0 0,-1 2-202 0 0,0-1 1 0 0,1 1-1 0 0,-5 9 1 0 0,-4 4 360 0 0,5-7-244 0 0,1 0-1 0 0,-11 23 0 0 0,2-3-153 0 0,-15 18-74 0 0,17-28-128 0 0,1 0-1 0 0,-12 28 1 0 0,11-16 23 0 0,-61 176-469 0 0,72-200 306 0 0,-5 22-1594 0 0,-8 46 0 0 0,15-62 296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2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0 9215 0 0,'0'0'707'0'0,"-2"1"-464"0"0,-4 4-63 0 0,5-4 22 0 0,0 0 0 0 0,-1 0 1 0 0,1 0-1 0 0,1 0 0 0 0,-1 0 1 0 0,0 1-1 0 0,0-1 1 0 0,0 0-1 0 0,1 0 0 0 0,-1 1 1 0 0,0-1-1 0 0,1 1 0 0 0,-1-1 1 0 0,1 0-1 0 0,0 1 0 0 0,-1-1 1 0 0,1 1-1 0 0,0-1 1 0 0,0 1-1 0 0,0-1 0 0 0,0 3 1 0 0,1 2-238 0 0,0 1 0 0 0,0-1 1 0 0,3 9-1 0 0,-2-10 230 0 0,22 96 334 0 0,13 103 0 0 0,-35-183-215 0 0,0-1 0 0 0,-2 1 0 0 0,0 0 0 0 0,-1 0 0 0 0,-6 28 0 0 0,5-38-103 0 0,0 0 0 0 0,-1-1 0 0 0,-1 1 1 0 0,1-1-1 0 0,-2 0 0 0 0,1 0 0 0 0,-1-1 0 0 0,-1 1 1 0 0,0-1-1 0 0,0-1 0 0 0,-1 1 0 0 0,-8 8 1 0 0,10-12-148 0 0,1-1 0 0 0,-1-1 0 0 0,0 1 0 0 0,0-1 0 0 0,-1 0 0 0 0,1 0 0 0 0,0 0 0 0 0,-1-1 0 0 0,0 1 0 0 0,0-1 0 0 0,0-1 0 0 0,-9 2 0 0 0,10-2-260 0 0,0-1 0 0 0,-1 0 0 0 0,1 0 0 0 0,0 0 0 0 0,0-1 0 0 0,-7-2 0 0 0,6 2-743 0 0,1-1 1 0 0,0 0 0 0 0,-1 0 0 0 0,1-1-1 0 0,0 1 1 0 0,-5-5 0 0 0,-4-3-4864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2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23 14279 0 0,'0'0'1103'0'0,"0"-1"-720"0"0,-1-5-229 0 0,1-10 2409 0 0,2 17-2236 0 0,1 8-834 0 0,6 36-2297 0 0,-5-29 1481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10591 0 0,'0'0'819'0'0,"-1"1"-534"0"0,-3 3-121 0 0,1-1 170 0 0,1-1-1 0 0,0 1 0 0 0,0 0 1 0 0,0 0-1 0 0,0-1 0 0 0,0 1 1 0 0,1 1-1 0 0,-1-1 0 0 0,1 0 1 0 0,0 0-1 0 0,0 0 0 0 0,0 1 1 0 0,1-1-1 0 0,-1 0 0 0 0,1 1 1 0 0,-1-1-1 0 0,1 1 0 0 0,0 3 1 0 0,2 4-336 0 0,0 1 1 0 0,0-1-1 0 0,1 0 1 0 0,4 12-1 0 0,5 18 176 0 0,-6-22-172 0 0,-4-13 7 0 0,-1 0 0 0 0,1 1 0 0 0,-1-1 0 0 0,0 1 0 0 0,0-1 1 0 0,-1 1-1 0 0,-1 11 0 0 0,13-35-68 0 0,11-49-62 0 0,-19 50 103 0 0,1 0 0 0 0,1 1 0 0 0,0 0-1 0 0,12-19 1 0 0,-11 24 6 0 0,2 3 12 0 0,3 6 0 0 0,-9 1 0 0 0,0 0 0 0 0,0 1 0 0 0,0 0 0 0 0,0 0 0 0 0,0 0 0 0 0,6 2 0 0 0,7 7 0 0 0,-12-5 0 0 0,-3-1 0 0 0,4 2 9 0 0,0 1 1 0 0,-1 0-1 0 0,0 0 0 0 0,0 1 0 0 0,-1-1 0 0 0,5 14 1 0 0,-7-15 32 0 0,0-1 0 0 0,0 1 0 0 0,0-1 0 0 0,0 1 0 0 0,-1-1 0 0 0,0 1 1 0 0,0 0-1 0 0,0-1 0 0 0,-1 1 0 0 0,-2 7 0 0 0,3-11 636 0 0,2-5-666 0 0,-1 0 1 0 0,1 0-1 0 0,-1 0 1 0 0,0 0-1 0 0,0 0 1 0 0,1-6-1 0 0,1-1-9 0 0,1 1-6 0 0,0 1-1 0 0,0 0 0 0 0,0 0 1 0 0,1 0-1 0 0,1 1 1 0 0,-1 0-1 0 0,1 0 0 0 0,0 0 1 0 0,14-11-1 0 0,-14 13 1 0 0,0 1 1 0 0,0-1-1 0 0,1 1 0 0 0,-1 0 0 0 0,1 0 1 0 0,0 1-1 0 0,0 0 0 0 0,1 0 0 0 0,-1 1 1 0 0,0 0-1 0 0,1 0 0 0 0,8 0 0 0 0,-12 1 2 0 0,-2 1 2 0 0,-1 0 0 0 0,1 0 0 0 0,0 0 0 0 0,-1 0 0 0 0,1 0 0 0 0,0 0 0 0 0,-1 0 0 0 0,1 1 0 0 0,-1-1 1 0 0,1 1-1 0 0,-1-1 0 0 0,1 1 0 0 0,-1 0 0 0 0,3 1 0 0 0,0 0 42 0 0,0 0 0 0 0,0 1 0 0 0,-1-1 0 0 0,1 1 0 0 0,-1 0 0 0 0,0 0 0 0 0,0 0 1 0 0,0 0-1 0 0,0 0 0 0 0,-1 1 0 0 0,3 3 0 0 0,4 8 168 0 0,9 24-1 0 0,1-1-259 0 0,7 12-62 0 0,-8-18-1691 0 0,-6-10-2881 0 0,-2-5-1209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4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3679 0 0,'0'0'167'0'0,"2"-1"-7"0"0,32-20 13515 0 0,-28 44-12359 0 0,-3-16-1295 0 0,-2-5 231 0 0,1 3-43 0 0,-2-4-166 0 0,0-1 0 0 0,0 0 0 0 0,0 0 0 0 0,0 0 0 0 0,0 1 1 0 0,0-1-1 0 0,0 0 0 0 0,0 0 0 0 0,0 0 0 0 0,0 1 0 0 0,1-1 0 0 0,-1 0 1 0 0,0 0-1 0 0,0 0 0 0 0,0 1 0 0 0,0-1 0 0 0,0 0 0 0 0,-1 0 0 0 0,1 0 0 0 0,0 1 1 0 0,0-1-1 0 0,0 0 0 0 0,0 0 0 0 0,0 1 0 0 0,0-1 0 0 0,0 0 0 0 0,0 0 0 0 0,0 0 1 0 0,0 0-1 0 0,-1 1 0 0 0,1-1 0 0 0,0 0 0 0 0,0 0 0 0 0,0 0 0 0 0,0 0 1 0 0,0 0-1 0 0,-1 1 0 0 0,1-1 0 0 0,0 0 0 0 0,-1 0 0 0 0,0 1 355 0 0,-10-13-968 0 0,9 6 621 0 0,0 0-499 0 0,0 0 0 0 0,1 0 1 0 0,-2-11-1 0 0,3 16 498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54 7367 0 0,'0'0'334'0'0,"-1"-1"-1"0"0,-3-18-200 0 0,3 11-862 0 0,0-10 5690 0 0,3 11-49 0 0,3 16-3921 0 0,71 246 268 0 0,-20-83-1245 0 0,-54-164-14 0 0,-1-5 0 0 0,0 0 0 0 0,0 0 0 0 0,0-1 0 0 0,0 1 0 0 0,0 0 0 0 0,1-1 0 0 0,-1 0 0 0 0,1 1 0 0 0,0-1 0 0 0,2 3 0 0 0,4 2 0 0 0,5-5 0 0 0,-10-3-1 0 0,0 0-1 0 0,0 1 1 0 0,0-1 0 0 0,-1 0-1 0 0,1 0 1 0 0,0-1-1 0 0,0 1 1 0 0,-1-1 0 0 0,1 1-1 0 0,-1-1 1 0 0,1 0 0 0 0,-1 0-1 0 0,0 0 1 0 0,0 0-1 0 0,3-3 1 0 0,4-6-12 0 0,-1 0 1 0 0,8-16-1 0 0,4-4 1 0 0,59-83-48 0 0,-65 93 56 0 0,37-71 324 0 0,-25 41 64 0 0,5-6 144 0 0,-30 55-302 0 0,3-3 2209 0 0,-9 20-2407 0 0,0 2 0 0 0,2-1 0 0 0,-1 0 0 0 0,2 1 0 0 0,0 0 0 0 0,1-1 0 0 0,1 1 0 0 0,0 0 0 0 0,1-1 0 0 0,1 1 0 0 0,1 0 0 0 0,0-1 0 0 0,1 0 0 0 0,1 0 0 0 0,8 20 0 0 0,-7-20-83 0 0,-1-4 36 0 0,1 0 0 0 0,0 0-1 0 0,0-1 1 0 0,1 1 0 0 0,13 15 0 0 0,-6-11-56 0 0,-12-14 37 0 0,0 1 1 0 0,0-1-1 0 0,1 0 0 0 0,-1 0 1 0 0,1 0-1 0 0,0 0 0 0 0,5 3 1 0 0,-6-4 2 0 0,0-1 1 0 0,0 1-1 0 0,-1-1 1 0 0,1 0 0 0 0,0 1-1 0 0,0-1 1 0 0,0 0-1 0 0,0 0 1 0 0,0 0 0 0 0,0-1-1 0 0,0 1 1 0 0,0 0-1 0 0,0-1 1 0 0,-1 1 0 0 0,4-2-1 0 0,-1 0-105 0 0,1 0 0 0 0,-1 0 0 0 0,0 0 0 0 0,0-1 0 0 0,-1 0 0 0 0,1 0 0 0 0,0 0 0 0 0,4-5 0 0 0,25-33-1936 0 0,-17 20-238 0 0,-4 6 680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5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11 7831 0 0,'-1'1'603'0'0,"-3"3"-111"0"0,1 1 1 0 0,0-1-1 0 0,-1 1 1 0 0,2-1-1 0 0,-1 1 0 0 0,0 0 1 0 0,1 0-1 0 0,0 1 0 0 0,0-1 1 0 0,1 0-1 0 0,0 0 1 0 0,-1 1-1 0 0,2-1 0 0 0,-1 1 1 0 0,1-1-1 0 0,0 8 1 0 0,2 26 672 0 0,1 0 1 0 0,12 50-1 0 0,2 14-1155 0 0,-8 30 382 0 0,-9-131-280 0 0,1 4 107 0 0,-3-3 879 0 0,-5-13-1072 0 0,0 0-1 0 0,0 0 0 0 0,1-1 0 0 0,1 0 0 0 0,0-1 0 0 0,-6-20 0 0 0,-14-76-38 0 0,23 94-2 0 0,1 1 0 0 0,0 0 0 0 0,1 0-1 0 0,0 0 1 0 0,1 0 0 0 0,1-1 0 0 0,0 1 0 0 0,1 1-1 0 0,7-21 1 0 0,-5 18-4 0 0,1 1 0 0 0,1-1 0 0 0,0 1 0 0 0,1 1 0 0 0,1-1 0 0 0,0 1 0 0 0,18-19 0 0 0,-25 29 12 0 0,1 0 0 0 0,0 0 0 0 0,0 0-1 0 0,0 1 1 0 0,1-1 0 0 0,-1 1 0 0 0,1 0 0 0 0,-1 0-1 0 0,1 0 1 0 0,0 1 0 0 0,0-1 0 0 0,-1 1 0 0 0,1 0-1 0 0,0 0 1 0 0,0 0 0 0 0,0 0 0 0 0,0 1 0 0 0,1 0-1 0 0,-1 0 1 0 0,0 0 0 0 0,0 0 0 0 0,0 1 0 0 0,0-1-1 0 0,0 1 1 0 0,0 0 0 0 0,0 0 0 0 0,0 0 0 0 0,0 1-1 0 0,5 2 1 0 0,0 2 13 0 0,-1 0 0 0 0,1 0 0 0 0,-1 1 0 0 0,0 0 0 0 0,0 1 0 0 0,-1-1 0 0 0,0 1 0 0 0,-1 1 0 0 0,1-1 0 0 0,7 16 0 0 0,-2 0 20 0 0,-1 0-1 0 0,-1 0 1 0 0,8 29-1 0 0,-16-46 60 0 0,-1 1 0 0 0,1-1-1 0 0,-1 1 1 0 0,-1-1 0 0 0,1 1 0 0 0,-2 15-1 0 0,0-22 19 0 0,0 8 422 0 0,0-16-547 0 0,0-1 0 0 0,0 1 0 0 0,1-1 0 0 0,0 1 0 0 0,1-1 0 0 0,0 1 0 0 0,0-1 0 0 0,0 1 0 0 0,1 0 0 0 0,0-1 0 0 0,1 1 0 0 0,4-9 0 0 0,5-9-79 0 0,1 1 0 0 0,18-23 0 0 0,-28 41 101 0 0,-3 4 0 0 0,1 0 0 0 0,1 1 0 0 0,-1-1 0 0 0,0 0 0 0 0,0 1 0 0 0,1-1 0 0 0,-1 1 0 0 0,0-1 0 0 0,1 1 0 0 0,0 0 0 0 0,1-1 0 0 0,6-3 0 0 0,3 6 11 0 0,-8 1 6 0 0,0 0 1 0 0,0 1 0 0 0,0-1-1 0 0,0 1 1 0 0,-1-1-1 0 0,1 1 1 0 0,-1 0 0 0 0,0 1-1 0 0,0-1 1 0 0,0 1-1 0 0,0-1 1 0 0,2 5-1 0 0,0 0 13 0 0,0 0-1 0 0,-1 1 1 0 0,0-1-1 0 0,6 19 1 0 0,7 24 68 0 0,-7-22-139 0 0,3 17-382 0 0,10 35-5062 0 0,-19-69 3853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6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35 199 15263 0 0,'-1'2'696'0'0,"0"20"-276"0"0,1 0 0 0 0,4 26 0 0 0,-2-21-89 0 0,-1 32 0 0 0,-6 221 1236 0 0,2-52-1670 0 0,-16-1 613 0 0,16-197-334 0 0,-7 29 255 0 0,10-57-286 0 0,17-269-3065 0 0,-3 96-129 0 0,11-315 268 0 0,-24 393 3477 0 0,5-49 3226 0 0,-6 139-3687 0 0,0 0 0 0 0,0 0-1 0 0,1 0 1 0 0,-1 0 0 0 0,1 0-1 0 0,0 0 1 0 0,0 0 0 0 0,0 0-1 0 0,0 0 1 0 0,1 0 0 0 0,-1 1-1 0 0,1-1 1 0 0,1-2 0 0 0,-1 4-126 0 0,0 1-12 0 0,1-1-90 0 0,0 1 0 0 0,1-1 0 0 0,-1 1-1 0 0,1 0 1 0 0,-1 1 0 0 0,0-1 0 0 0,1 1 0 0 0,-1-1-1 0 0,0 1 1 0 0,1 0 0 0 0,-1 0 0 0 0,6 3 0 0 0,-1 0 0 0 0,3 1-7 0 0,-1 0 0 0 0,0 1 0 0 0,-1 1 0 0 0,1 0 0 0 0,11 11 0 0 0,4 3 0 0 0,-13-12-7 0 0,-1 1 0 0 0,0 1 0 0 0,-1 0 0 0 0,0 0 0 0 0,0 1 0 0 0,-2 0-1 0 0,1 1 1 0 0,10 21 0 0 0,-17-28 6 0 0,-1-5 2 0 0,0 1 0 0 0,0 0 0 0 0,0 0 0 0 0,-1 0 0 0 0,1 0 1 0 0,-1 0-1 0 0,1 0 0 0 0,-1 0 0 0 0,0 0 0 0 0,0 0 0 0 0,0 0 1 0 0,0 0-1 0 0,0 2 0 0 0,-1-1 49 0 0,1 0 0 0 0,0 0 0 0 0,-1 0 0 0 0,1 0-1 0 0,-1 0 1 0 0,0 0 0 0 0,0-1 0 0 0,0 1 0 0 0,-1 0 0 0 0,1 0 0 0 0,-1-1 0 0 0,1 1 0 0 0,-1-1 0 0 0,0 1 0 0 0,0-1 0 0 0,0 0-1 0 0,0 0 1 0 0,0 0 0 0 0,-4 3 0 0 0,-5 2 194 0 0,0 0-1 0 0,-1 0 0 0 0,-15 6 1 0 0,-2 0-23 0 0,-1 6-373 0 0,0 1 0 0 0,-37 32 0 0 0,65-51-650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02:13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2267 9681 80 0,'-6'-8'30'0,"3"13"-24"0,3-5 2 16,0 0-1-16,0 0-13 16,0 0-3-16,0 0 8 15,0 0 7-15,0 0-4 16,0 6-3-16,0-6-3 16,0 0 0-1,0 0 5-15,0 0 1 0,3 5 0 16,3 0-2-16,-6-5 1 15,0 8-1-15,12-8-3 16,-9 6 0-16,3 2 2 16,0-3 2-16,-3 0-2 15,6 3 0-15,6-5 1 16,-9-1 2-16,6 4-1 0,0 2-1 16,8-3 1-16,-2 3-1 15,15 0-3-15,6 0 2 16,-7 0-1-16,4 0 0 15,-6-1 2-15,3 1 0 16,-4-2 0-16,-5-1 0 16,3 0 0-16,3-2 0 15,5-3 0-15,1 3 0 16,6-3 0-16,11 2 0 16,-2 1-3-16,-3-3 2 15,-4 0 1-15,4 5 0 16,-9-5 0-16,-1 0 0 0,4 5-3 15,9-5 2 1,11 6 3-16,-2-6 1 0,-4 0-1 16,-8 0-2-16,-1 0-2 15,-5-3-1-15,3-2 2 16,11 2 2-16,4 3-2 16,-1 3 0-16,4-1 1 15,-12 1 2-15,-1-3-3 16,1 0 0-16,-10-3 1 15,10 1 0-15,3-1 0 16,11 3 2 0,-5 0-3-16,-7 0 0 0,-2 0 1 0,-7 0 0 15,1 0-3 1,-3 0 2-16,-1 0 1 0,10 3 0 16,3-1 0-16,5-4 2 15,-11 2-1-15,2 0-1 16,-5 0 1-16,-6 0-1 15,-1 0 0 1,1 0 2-16,0 0 3 0,2 0 2 16,4 0-8-16,12 0-1 15,-10 0 2-15,-2-3 2 16,-3 3 0-16,-7 0 1 16,4-2-4-16,-12-1-2 0,3 0 4 15,2 3 1-15,-2 0 0 16,0 0-2-16,3 0-2 15,5 0 1-15,1 0-1 16,3 0 0-16,-7 0 4 16,4 3 1-16,-12 0-4 15,0-3 1-15,-1 2 0 16,-2 1 2-16,3-3-1 16,-9 0 2-1,6 0-4-15,2-3 0 0,-5 3 3 16,0 0 1-16,3 0 1 15,3 5 0-15,6-2-2 16,-4 2-2-16,1 1 1 16,3-6 1-16,-3 5 1 15,2 0 1-15,-17-5 2 16,-3 0 3-16,0 3-2 0,9-3-2 16,0 0 0-16,-9 0-1 15,-1 3-2-15,4-1-2 16,-3 1 1-16,0 2-1 15,0-2 0-15,3-1 2 16,-3-2-17-16,6 0-6 16,-6 0-26-16,-3 0-9 15</inkml:trace>
  <inkml:trace contextRef="#ctx0" brushRef="#br0" timeOffset="5839.34">21502 9255 132 0,'-3'5'49'0,"3"-23"-38"0,3 10 4 15,-3 8-2-15,0 0-8 16,0-3-3-16,0 6-4 16,0 5-1-16,0 0 2 15,0 5 0-15,-3 3 3 0,-3 2-1 16,0 9-1-16,0 5 1 15,0 7 1-15,3 6 1 16,-6 3 3-16,0 5 6 0,3-5 2 16,-3-9-12-1,3-2-5-15,0-8 5 0,3-7 3 16,3-9 2 0,-3-3 3-16,3-12 4 15,-9-9-10-15,9-10-2 16,-3-8-4-1,3-6-2-15,0-2 0 0,3-2 3 16,0-9-2-16,3 8 1 16,6-2 2-16,-3 0 2 15,3-1-3-15,6 6-2 16,3 3 2-16,3 2 0 16,2 6-2-16,7 5 0 0,-6 2-1 15,0 8 3-15,0 6-2 16,-4 5 1-16,-2 5 4 15,0 9 1-15,-6 4 1 16,0 3 0-16,-6 1-2 16,0-1 1-16,-6-5 0 15,-6 2 3-15,-9-2 1 16,0-3 1-16,-9-2 0 16,-6-1 0-16,0-4-2 15,4-1-1-15,-1 0-3 16,3-2-2-16,9 0-2 15,-3-1 1-15,6 1-4 16,6-1-1-16,-3 1-2 16,12 2 0-16,6 1 2 15,15 2 4-15,-6 0 1 0,9 0 1 16,-10-1-7 0,4 7-3-16,-3 2-10 0,-6 2-5 15,-3 3 16-15,0 0 6 16,-12 3 12-16,0 0 5 15,0 3 1-15,-9-1 4 16,-3 0 0-16,-3-4 3 16,-9-4-8-16,-6-5-3 15,-2 1 0-15,2-6 0 16,6-3-5-16,-3-3-2 16,9 4-7-16,1-4 0 15,2 1-12-15,9-3-6 16,-6 3-54-1,3-3-48-15,9 2 42 0</inkml:trace>
  <inkml:trace contextRef="#ctx0" brushRef="#br0" timeOffset="6263.27">22121 9178 244 0,'3'11'90'0,"-3"-8"-70"0,-3 2-5 16,6 11-17-1,-6 8-7-15,3 5-4 0,-9 0 1 16,0 3 10 15,0 20 6-31,-3-9 3 16,3-3-3-16,6-6-3 15,-6-10 0-15,9 0-1 16,0-9-3-16,0 7 0 16,0-1 2-16,9-11 2 15,3 4 0-15,3-4-1 16,9-2-2-16,-6 3 1 16,14-3 1-16,-14-3 2 15,6-5-3-15,3 0 0 0,-3 3 1 16,-3-1 0-16,-1 1 0 15,4-1 2-15,-12 1-3 16,3 0 0-16,-3-1-1 16,0 1 0-16,-6-3-20 15,3 0-8-15</inkml:trace>
  <inkml:trace contextRef="#ctx0" brushRef="#br0" timeOffset="6717.32">22654 9528 228 0,'0'2'88'0,"6"-4"-69"0,0 2-11 0,0 0-9 0,2 0-12 16,7-3-2-1,0-2 4-15,6 2 4 0,3 0 4 16,-6 1 2-16,12-1 3 0,5 3-1 16,13 0-1-16,-15 0-2 15,2 0 1-15,-5 0-6 16,0-3 0-16,-15 3-72 15</inkml:trace>
  <inkml:trace contextRef="#ctx0" brushRef="#br0" timeOffset="6981.8">22716 9324 268 0,'0'3'101'0,"6"-3"-78"0,3-3-11 0,-3 6-11 16,3-1-18-16,3-4-3 16,3-1-6-16,0 3 1 15,8 0 14-15,4 0-3 0,9 3 2 16,6-1 5-16,5 4 1 0,-14-1-10 15,3-3-1 1,2 1-47-16</inkml:trace>
  <inkml:trace contextRef="#ctx0" brushRef="#br0" timeOffset="7851.69">23835 9099 236 0,'3'0'90'0,"-3"0"-70"0,0 5-5 0,0-5-8 16,0 0-7-16,0 0-9 15,-6 8-2-15,-6 8-3 32,-20 34 10-17,11-13 6 1,-6 0-2-16,0-7 0 0,4-1 2 16,2-5 1-16,15-9-1 15,-12-1-4-15,12-4-1 0,-3 1 2 16,9-3 0-16,0-3-4 15,0 3-1-15,6-3 0 16,-3 1 4-16,9-1-1 16,0 0 1-16,3 0 2 15,-3 1 2-15,11-1-1 16,-5-2-1-16,6-3 3 16,-12 0 2-16,3 0-4 15,0-6-1-15,0 4-2 16,-7-1 0-16,-2 0 4 0,0 1 1 15,6-1 1 1,-12 0 0-16,0 1-2 0,0-3 1 16,0-3-7-16,0-3 1 15,0-5 3-15,-6 6 2 16,0-1 0-16,6 0-2 16,-6 1 1-16,0 7 5 15,6 3 4 1,-8 0-5-16,2 8-3 15,-3-3-4-15,6 14-3 16,-9 2 0-16,9 3 5 16,-9 2 2-16,6 3-3 15,6 1-1-15,-6 4 1 16,6 0 0 0,-6 3 1-16,3-2 2 0,0-6-8 15,0-5-3-15,3-3-6 16,0-8-2-1,0-2-36-15,-6-3-49 16,6-8 23-16</inkml:trace>
  <inkml:trace contextRef="#ctx0" brushRef="#br0" timeOffset="8574.54">24246 9144 188 0,'3'0'71'0,"-3"5"-55"0,0 1-7 0,0-1-7 15,-3 5-12-15,-3 4-2 16,0 7 9-16,-9 0 4 15,-3 5 0-15,-2 4-1 0,2-1 1 16,-3 2 5-16,0-4 6 16,6-1-2-16,0-4 2 0,3-4-7 15,4-5-1 1,2-2-7-16,6-3-2 0,0-3-1 16,0 0 2-16,6 1 2 15,2-1 3-15,-2 0 0 16,3-2 2-16,12 2-2 15,-6 0-1-15,0 1 1 16,12-4 1-16,0 1-1 16,-4 2-1-16,7-2 3 15,-3 0 0-15,6-1-4 16,-10 1-1-16,-8 0 1 16,0-1 0-16,-3 1 3 15,-6 0 1-15,0-3-1 16,-6 0 1-16,0 0-2 0,-6-3-1 15,0-2-28 1,-6-3-11-16,0-6-21 16,-3 1-27-1,1 0 29-15,2 0 125 32,-3 2-17-32,-3 3 2 15,6 0-12-15,-3 3-7 16,9 2-14-16,-3 3-4 15,6 6 0 17,-9 25-7-32,9 4-2 0,-9 4-6 15,4-4 0 1,5 2 0-16,-6-5 0 16,3-6 0-16,0-2 0 0,3-6 0 0,0-2-40 15,3-8-18-15,0 0-25 16</inkml:trace>
  <inkml:trace contextRef="#ctx0" brushRef="#br0" timeOffset="8901.15">24818 9517 64 0,'3'-3'24'0,"-3"3"-18"0,0 0 0 16,0 0 1-16</inkml:trace>
  <inkml:trace contextRef="#ctx0" brushRef="#br0" timeOffset="9022.82">24821 9514 163 0,'0'0'51'15,"0"-2"-13"-15,-3-1-14 16,3 0-9-16,-6 1-9 16,0-1-4-16,3 1-1 0,-3-1 3 15,-6 0 5-15,6 3-5 16,-9 0-2-16</inkml:trace>
  <inkml:trace contextRef="#ctx0" brushRef="#br0" timeOffset="9502.31">24609 9575 208 0,'-9'16'77'0,"9"-11"-60"0,3 11-7 15,3-8-6-15,-6 3-6 0,6 2-2 16,0 0-4-16,0 3-2 16,3-3 5-16,3 1 0 0,-6-4 1 15,6-2 0-15,0-3 3 16,3-5 6-16,5-10 7 15,-2-6 0-15,9-10 1 16,-27 26 1 0,45-69-5-1,-7-5-3 1,-8-3-3-16,-3 5 0 16,-6 12 0-16,-6 7 3 0,-3 10-3 15,-6 9 7-15,3 8 3 0,-7 4 2 16,1 6 1-1,-3 11-8-15,0 5-12 16,-3 19-5 0,3 10 7-16,0 3 3 0,0 5-5 15,0 0-1-15,0 0 4 16,0-6 2-16,3 6-2 16,-3-2-1-16,6 2 1 15,-6 3 2-15,0 5 0 16,0-6-1-16,3-4 1 15,-3-4-1-15,3-7-16 0,3-5-6 16,-6-3-18-16,0-8-5 16,0-8-42-1</inkml:trace>
  <inkml:trace contextRef="#ctx0" brushRef="#br0" timeOffset="9984.08">25166 9562 168 0,'0'11'63'0,"3"-9"-49"0,6 4-4 0,-6-1-3 16,3 0-13-16,3 0-1 16,3 1-5-16,-1-1 0 0,7-2 6 15,3-3 3-15,-3 0 5 0,3 0 5 16,3 0 4-16,-9-3-2 15,-1 0 0-15,-2-2-1 16,0-3 0-16,0 0 0 16,-9 0 2-16,0-2-3 15,-3-1-2-15,-3 1 0 16,0 2 1-16,3 8 14 31,-27-6-10-15,-2 4-5-16,8 7-3 15,-6 0-2-15,3 1 0 16,9-1 2-16,-3 3-1 16,7 2-3-16,2 4 1 0,0 1-1 0,6 9-2 15,3-5 3 1,3 5 0-16,6-6-2 0,5 3 2 16,10-2 1-16,-3-1 2 15,3-2-1-15,3-3-1 16,-3-2 1-16,-1-6-1 15,1-2-27-15,-3-6-9 16,3-5-50 0</inkml:trace>
  <inkml:trace contextRef="#ctx0" brushRef="#br0" timeOffset="10226.44">25779 9504 260 0,'-3'5'99'0,"3"6"-77"0,-9-1-9 16,9-2-7 0,-3-10-13-16,-6 4-3 0,-3 6-1 15,-3 5-1-15,4 1 7 16,-1 2 2-16,6 7 3 0,-3 1 0 16,3 3 0-16,6-4 0 15,6-1 0-15,3-4-14 16,6-2-3-16,8-3-31 15,1-2-11-15,3-6-16 16</inkml:trace>
  <inkml:trace contextRef="#ctx0" brushRef="#br0" timeOffset="10351.65">26285 9800 252 0,'9'8'93'0,"-9"-5"-72"0,-6-6-46 15,3 3-92-15,-33-34-7 16</inkml:trace>
  <inkml:trace contextRef="#ctx0" brushRef="#br0" timeOffset="27681.8">5312 16134 24 0,'-6'3'11'0,"6"-14"-9"0,0 17-7 0,0-6-1 16,0 0 0-16,0 2 3 0,0-2 2 15,0 3 1-15,0-3 0 16,0 3 2-16,0-3-3 16,0 2 0-1,0-2-1-15,0 6 0 0,0-6 2 16,0 5 2-16,0-5-1 15,0 5 2-15,0-5-2 16,0 0 2 0,0 0 0-16,0 0 1 0,0 0-2 31,9 5-2-15,-9 1 3-16,3 2-4 15,-482-3 0-15,967 0 1 16,-476 3 0-16,-12-3 0 15,6 3-3-15,15-8 2 16,3 0 1-16,-15 3 2 16,8-3-1-16,-5 0-1 15,-3 0-2-15,3 0 1 16,0 0 1-16,-3 3 0 16,3-3 0-16,-6 0 0 15,3 0 0-15,3 2 0 16,0 1 0-16,-12 0 2 15,6-3-1-15,-1 0 2 16,1 0-2-16,-6 0 2 16,0 0 7-16,0 2 5 15,0-2-5-15,0 0-1 16,0 0-5-16,3 3-3 16,-3-3 0-16,6 5 1 0,-6 0-3 15,0 1 0 1,0-1 1-16,3 3 2 0,0 3-3 15,3-1-2-15,-6 1 2 16,3 2 0-16,6 3 1 16,-9 2 2-16,6 4-3 15,3 1 0-15,-3 1 1 16,0 3 0-16,6-1-3 16,-9 1 2-16,9-4 1 15,-6 4 2-15,0-1-1 16,0 1-1-16,-6-3 3 15,0-1 0-15,-3-1 3 16,0-1 1-16,-3-3-1 0,3-2 1 16,3 0-2-1,-9 0-3 1,9-3-1-16,-6-2-3 0,6-1 1 16,-3-2 1-16,-3 0 0 15,6 0 0-15,0 5 0 16,0-2 0-16,0-1 2 15,0 1-1-15,-3-3-1 16,3 0 16-16,-3 0 6 16,3 0-8-16,-6-3-5 15,6 0-4-15,0 1-1 0,-3-1-7 16,3-2 0-16,-3-1 1 16,3-2 3-16,0 3 2 15,-6 2 3-15,3-2-1 16,0-1 2-16,0-2 5 15,3 0 2-15,0 3-1 16,0-3 0-16,0 0-7 16,0 3-2-16,0-3 0 15,0 0-2-15,-9 0-2 0,6 0 1 16,3 0 1-16,0 2-1 16,0-2 2-16,-6 0-4 15,3 0 0-15,0 0 1 16,3 0 0-16,-6 0 0 15,3 0 2-15,3 0 3 16,-6 3 4-16,-2-3-6 0,5 3-4 16,-6-1 2-16,6 1 1 15,-6 0-5-15,3-1 0 16,6 1 3-16,-12 2 2 16,6-5 0-16,0 3-2 15,6 0 1-15,-12-1 1 16,3 1-3-16,3-1 0 15,0-2 1-15,0 3 2 16,3 0-6 0,-9-1 1-16,6 1-1 0,0 0 2 15,1-1-4-15,2 1 2 16,0-3-7-16,0 0-3 0,3 0-25 31,0 3-46-31,0-3 13 0</inkml:trace>
  <inkml:trace contextRef="#ctx0" brushRef="#br0" timeOffset="29500.85">4446 16108 20 0,'0'0'8'0,"0"2"-6"0,0-2-1 0,0 0 2 15,0 0-2-15,0 0 2 16,0 0-2-16,0 0-1 15,0 0 9-15,0 0 6 16,0 0 6-16,0 0 2 16,0 0-6-16,0 0 0 15,0 0-8-15,0 0-3 16,0 0-3-16,0 0-3 0,0 0 3 16,0 0 2-1,0 0 4-15,0 0 5 16,0 3-4-16,0-3 2 0,0 0-5 15,-3 0-2-15,-3 0-2 16,3 0-3-16,0 0 1 16,-9 3-4-16,6-1 2 0,0 1 1 15,-6 0 2-15,1 2-1 16,-1-2-1-16,-3-1 1 16,0 1-1-16,0 0 0 15,3-3 2-15,0 0-1 16,-3 0-1-16,3 0 1 15,0 0-1-15,1 0-3 16,2 0 2-16,6 2 1 16,-6 1 2-16,3 0-6 15,3-1 1-15,-3 1-1 16,0-1 2-16,6-2 1 16,-6 0 1-16,3 3 2 0,0-3 1 15,-3 0-1-15,3 0 1 16,3 0-2-16,-3 0 2 15,3 0-4-15,0 0-2 16,0 3-3-16,0-3-1 16,0 5 1-16,3 3 2 15,-3 3 2-15,3-1 3 16,3 1-2-16,-3-1-2 0,-3 1 2 16,9 2 2-1,-6 0-2-15,6 1 0 16,-6 1 1-16,9 4 0 15,-6 7 0-15,3 1 0 0,2-3-3 16,-5 2 0-16,0 1 2 16,6-4 2-16,-9 4 0 15,3-3 2 1,-6-24 0 0,6 37-4-1,6-5 1-15,-12-1 0 16,0 1 2-16,0-6-3 15,0-2-2-15,0 3 4 16,0-3 3-16,0-3-3 16,0-3-3-16,-12 3 1 0,12-5 2 15,0 0-2-15,-6 0 0 16,3 0 1-16,-3 2 2 16,6-2-3-16,-6 0 0 15,6-5 1-15,0 2 0 16,-6-2 0-16,-3 2 2 15,6-3-3-15,3 1 0 16,0-3 1-16,0 0 0 16,-11 0 0-1,11-3 0-15,0 3 2 0,0-8 1 16,-3 3-1-16,-3-3 1 16,6 0-2-16,0 0-1 15,0 0 1-15,0 0-4 0,0 0 2 16,0 0 3-16,0 0 1 15,0 0-4-15,0 0-1 0,0 0 1 16,0 0 2-16,0 0 0 16,0 0-1-16,0 0-2 15,0 0 1-15,0 0 1 16,0 0 0-16,0 0-3 16,0 0 2-16,0 0 1 15,9 0 0-15,2 0 0 16,-8 2 0-16,12-2-5 15,6 3 1-15,3-3 0 16,-6 3 2-16,3-1-1 16,-3-2 1-16,-4 0 4 15,7 0 1-15,-6 0-4 16,-3-2 1-16,0-1 0 0,0 3 0 16,3 0 0-1,-9 0 0-15,12 3-3 0,-10-1 0 16,1 1 2-16,0 0 0 15,3-1-2-15,-3 1 2 16,-9-3-6 0,6 0-42-16,-6 0-14 15</inkml:trace>
  <inkml:trace contextRef="#ctx0" brushRef="#br0" timeOffset="36618.98">16465 16920 56 0,'-3'-8'24'0,"3"8"-18"0,3-2 9 16,-3 2 3-16,0 0-2 16,0 0 3-16,0 0 1 15,0 0 0-15,0 0-9 0,0 0-4 31,-6 10-4-31,6 1-3 0,-3-3 1 0,3-3 1 16,0 0-3-16,0-5 0 16,3 0 1-16,3 3 2 15,3-3-3-15,6 0 0 16,6 0 1-16,6 3 0 16,-3-3-3-16,5 0 2 15,-2 0 1-15,3 0 0 16,0 0 0-16,-3-3 2 15,-7 0-3-15,4 1-2 0,0-1 2 16,0-2 2-16,0-1 0 16,2 1 2-16,1 2-7 15,3-2 1-15,12 5 1 16,2-3 1 0,-2 3 1-16,-6 0 2 0,-4 3-3 15,1-3 0-15,-6 0 1 16,-3 0 0-16,-3-3 0 15,-1 1 2-15,4-1-1 16,-6 1-1-16,3-1 1 16,0 0 1-16,3 3-3 15,-1-2-2-15,1 2 2 16,0 0 0-16,9-3 1 0,0 3 0 16,-7 0 2-16,1 0 1 15,0 0-1-15,-3 0 1 16,-6 0-4-16,2 0 0 15,-5 0 1-15,0 0 2 16,0 0 1-16,0 3 3 16,-3-1-8-1,6-2-3-15,-9 3 3 16,3-3 2-16,-1-3 1 0,1 1-1 16,0-1 1-16,0 0-1 15,0 1 0-15,0-1 2 16,0 0-1-16,-3 3-1 15,0 0-2-15,3 0 1 0,3 0 1 16,5 6 2-16,1-1-1 16,3-2-1-16,0 2 1 15,3-2-1-15,-13-1 0 16,7 1 0-16,-9-3 2 16,0 2 3-16,-6-2-2 15,3 0-2-15,3 0-3 16,-9 3-1-16,6-3-9 15,-6 3-3-15,3-1-21 16,0 1-31 0,-3 0 14-16</inkml:trace>
  <inkml:trace contextRef="#ctx0" brushRef="#br0" timeOffset="38446.33">18754 16052 56 0,'-3'-2'24'0,"3"-1"-18"0,0 6 0 0,0-3-1 15,0 0-6-15,0 0 1 16,0 0 0-16,0 0 2 16,0-3 8-16,0 3 3 15,0 0 5-15,0 0 3 16,-6 0-5-16,6 0-1 15,-3 0-5-15,0 0 1 16,3 0-2-16,0 0 0 0,-5 0-5 16,5 0-1-16,-3 0-1 15,0 0-2-15,0 0 3 0,3 0-4 16,-6 0 0-16,3 0 3 16,0 3 3-16,3-3-2 15,-9 0-2-15,6 2 2 16,-6-2 2-16,3 0-4 15,0 0-3-15,0 3 1 16,0-3 2-16,0 3 0 16,-6-1-1-16,3 1-2 15,3 2 1 1,-6-2 1-16,9-1 0 0,-8 1 4 16,5 0 2-16,0-3 0 15,-3 0 1-15,6 2-2 16,-6-2 2-16,3 0-6 15,0 0-3-15,0 3-4 0,0-3-1 16,0 3-5-16,3-3-3 16,-6 0 9-16,6 0 2 15,-3 2 10-15,3-2 4 16,0 3-1-16,3-3 2 16,0 0-6-16,-6 0-1 15,6 0-4-15,0 0-1 16,0 0-1-16,0 0-2 15,0 0 3-15,0 0 0 16,6 5-2-16,-6-5 2 16,0 6 1-16,0-4 2 15,0 3-3-15,0 1 0 16,0 2-6-16,0 0-3 16,3 0 12-16,0 2 5 0,3 3-2 15,-6 1-3 1,3 4-4-16,0 6 1 0,3 0 1 15,-3 2 0-15,-3 6-7 16,3 0 0-16,0-1 3 16,-3-4 2-16,6 2 6 15,-6-2 5-15,0-4-5 16,0-2 0-16,0 1-4 16,0-4-3-16,0 1 4 15,0-1 1-15,0 1-7 16,0-1-2-16,0 1 8 15,0-1 4-15,0 3-5 0,0 1-1 16,0-1 0-16,-6 3 2 16,6-3 0-16,-3 0-1 15,0-3 1 1,3-2 1-16,0-2-3 0,0-1 0 16,0 0 1-1,0-2 2-15,0 4-3 0,-9-4-2 16,9 0-1-16,-3-1 0 15,3 1 0-15,0-1 3 16,0-2 2-16,-3 0 4 16,3-2 0-16,0-1 2 0,0 0-4 15,0-5-2-15,0 3-3 16,0 2-1-16,0-2 2 16,0-3 2-16,0 0 0 15,0 0-1-15,0 0 5 16,0 0 4-16,0 0-3 15,0 0 2-15,0 0-5 16,0 0-2-16,0 0 0 16,0 0-1-16,0 0-3 15,0 0 0-15,0 0 4 16,0 0 1-16,0 0-3 16,0 2 1-16,3 1-2 15,9 2-2-15,-12-2 3 16,3 0 2-16,6-1-2 15,-3 1 0-15,3-3 1 16,0 3 0-16,-3-1-3 0,3-2 2 16,-6 0 1-16,6 0 0 15,-4 0-3-15,1 0 0 16,-3 0 2-16,3 3 0 16,0-3 1-16,6 2 2 15,-9 1-1-15,0 0-1 16,9-3 1-16,-3 0-1 15,-3 2-3-15,0-2 2 16,3 0-1-16,-3 0-2 16,-3 0-2-16,6 0-1 15,-6-5 4-15,6 5 1 16,-9 0 4-16,0 0 3 0,0 0-20 16,0 0-9-1,0 0-35-15,0 0-21 16,6-3 33-16</inkml:trace>
  <inkml:trace contextRef="#ctx0" brushRef="#br0" timeOffset="40713.68">20633 15973 28 0,'-3'-3'13'0,"-3"6"-10"0,3-8 13 16,3 5 4-16,0 0 5 15,0 0 2-15,0 0-10 16,0 0-3-16,0 0-6 16,0 0 0-16,0 0-7 0,0 0-1 15,0 0 0-15,9 2 0 16,-9-2 0-16,0 3 0 16,0-3-3-16,3 5 0 15,8-2 2-15,-5 2 2 16,6-2-2-16,3-1-2 15,3 1 4-15,0 0 1 16,3-3-3-16,0-3 1 16,-1 0 0-16,-2 1 2 15,0-4-3-15,0-1 0 16,3 4 3-16,-6 3 1 16,-3-3-4-16,3-2 1 0,-1 0 0 15,-2 5 0-15,0-3 0 31,0-2 2-31,0 2-3 0,3 3 0 16,-3-5 3-16,0 0 1 0,3 5-4 16,-9 0-1-16,0 2 3 15,-1 1 1-15,1 5 4 16,-6-8 1-16,6 2-1 16,-6-2 1-16,0 0-2 15,3 3 0-15,-3-3-3 16,6 3 1-1,-6-3-2 1,0 0 2-16,0 0 0 0,0 2 3 0,0 4 1 0,0-4 3 16,0 4 1-16,0-1-5 0,0 3-4 15,3 0-4-15,-3 2 1 16,0 4 1-16,0-1 0 16,0 3 0-16,0 2 0 15,3 6-3-15,-3 0 2 16,6 2 3-16,-6 3 1 15,3 3-1-15,-3 0-2 16,3 5-2-16,-3-5 1 16,0-1 1-16,0-4 2 15,0-1-1-15,0 3-1 16,0-5 1-16,0-3-1 16,0 1 0-16,0-4 0 15,6-2-3-15,-6 0 2 0,3 0 1 16,-3-3 0-1,3 0 2-15,-3 0 3 0,3 1-7 16,-6 1 0-16,3-1 0 16,0-1 1-16,0 0 1 15,0-2 2-15,0-1-1 16,0 4-1-16,3-1-2 16,3 0-1-16,-6 0 2 15,3 0 0-15,0 3 3 16,3-2 1-16,-6-1-1 15,0 0 1-15,0 0-4 16,0-2 0-16,0-1-1 16,0 1 0-16,0-6 2 15,0 1 2-15,0-1-1 0,0 3 2 16,0-8-4 0,0 5-2-16,0 0-3 0,0 1 1 15,0 2 1 1,0-3-1-16,0 3 1 0,0 0 0 15,0 0 3-15,-6-3 2 16,6 0 0-16,-3 1-1 16,3-1-2-16,-3-2 1 15,3-1 1-15,0 1 2 16,0-3-1-16,0 3 2 0,-6-1-4 16,6-2 0-16,0 0 1 15,0 3 0-15,0-3 0 16,0 0 2-16,0 0-3 15,0 0 0-15,0 0 3 16,-3 0 3-16,0 0 0 16,3 0 2-16,0 0-2 15,-3 0 0-15,-3 2-6 16,3 1-1-16,0-3 3 16,-6 3 1-16,6-3 4 15,-9 0 3-15,3 0 2 16,4 0 3-16,-7 0-9 15,3 2-3-15,-3-2-2 16,6 0 2-16,-6 3-1 16,-3 0-1-16,3-1-2 15,0 1-1-15,3 0 6 16,-3-1 5-16,1 1-2 0,5 0 2 16,-9-3-1-16,6 0 3 15,0 0-3-15,0 2-2 16,0-2-5-16,0 0 0 15,3 0 0-15,0 0 2 16,-3 0-3-16,3 0 0 16,3 0-1-16,0 0-2 15,-3 3-4-15,3-3 0 16,0 0-5-16,3 0-2 16,-6 0 2-16,3 0 0 15,0 0-8-15,0 0-4 16,3 0-37-1,-5 0-30-15</inkml:trace>
  <inkml:trace contextRef="#ctx0" brushRef="#br0" timeOffset="-82160.66">3875 12930 132 0,'-36'0'49'0,"36"0"-38"0,-9-5 4 0,6 8 0 16,3-3-7-16,-3 2 0 15,-3-2-9 1,3 0-1-16,3 0 0 0,0 0 1 0,9 0 1 15,-6 3-3-15,9-1 0 16,0-2 2-16,6 0 0 16,-1-2-2-16,4-1 2 15,-3-2 1-15,-3 0 0 16,9-1-3-16,-6 1 2 16,6-3 1-16,-7 3 2 15,4 2-1-15,3-2-1 16,3 0 1-16,-6-1 1 0,8-2-6 15,1 0 1 1,9-2 1-16,3-1 3 0,-1 1 0 16,-2 2-1-16,-3 0 1 15,-1 5-1-15,-8 3 0 16,3-3 0-16,3 3 0 16,-7 0 0-16,7-2 0 15,3 2 2-15,12 0-3 16,-7 0 0-16,7 0-1 15,-4 2 0-15,-2-2 2 16,3 8 2-16,-7 6-1 16,1-1-1-16,0 0 1 15,3 0 1-15,8 1-3 16,7-4 0-16,-4 1 3 0,-5-3 1 16,0-3-4-16,-7-2 1 15,-5-6 2-15,3 3 1 16,2 0-1-16,1-3 1 15,9 3-2-15,5 3-1 16,4 0-2-16,-10-1 1 16,1 1 3-16,-12-3 3 15,2 0-4-15,1 0-1 16,6-5-2-16,2 2-2 16,7 0 5-16,2 1 1 15,-8-4 0-15,-7 1-2 16,4 2 1-16,-15 1-1 15,6-1-3-15,-1 1 0 0,1-1-1 16,6 3 3-16,8 0 0 16,-2 0 3-16,-7 0-3 15,-2-5 0-15,-3 5 1 16,-4-3 2-16,1 0-3 16,0 1-2-16,-6-4 2 15,5 1 0-15,4 5 3 16,3-5 1-16,8-3-1 15,1 8-2-15,-6 0 1 16,-4-5-1 0,-2-1 2-16,-3 6 1 0,-1-2-4 15,4-1 1-15,0 0 0 16,2 1 0-16,22-6 0 0,-9 0 2 16,-1 5-1-1,-5 0-1-15,-4 1 1 0,-23 2-1 16,3 0 0-16,-3 0 0 15,18 0 0-15,-16 2 0 16,-2-2-3-16,9 3 2 16,21 0 1-16,5 2 0 15,-5 3-3-15,-24-3 2 16,-4 1 3-16,10-1 1 16,9 3 1-16,-4 0 0 15,-8-6-5-15,3 4-1 16,-6-1 1-16,-6-5 0 15,2 3 1-15,4-1 0 16,-3 4 2-16,3-4 3 0,6-2 4 16,-7 3 2-16,7 0-8 15,3-3-1-15,-9 2 0 16,-1-2 1 0,-2 0-1-16,0-2-2 0,-6 2 1 15,3 0 1-15,-3-8-3 16,2 8-2-16,-8 0 2 15,6-6 2-15,3 6-2 16,-6-2 0-16,3-1 1 16,3 3 2-16,2-3-3 15,-8 3-2-15,-3 0 2 0,15-2 0 16,24 7 1 0,-7-5 2-16,-2 3-3 0,-36-1 0 15,0 1 1-15,27 0 2 16,11-1-1-16,-17 1-1 15,-3 0 1-15,12-3 1 16,26 2-1-16,6 1-1 16,-5-1 1-16,-9 1-1 15,-7 0-5 1,7-3 1-16,-13 0 4 0,1 2 4 16,9 4-3-16,8-4-1 15,1 1 0-15,2-3 2 16,-2 0-1-16,-10-3-1 15,-8-2-2-15,3 0 1 0,2-1 1 16,10 1 2-16,14 0-1 16,-8-3 2-16,2 3-4 15,-14-3 0-15,3 0-1 16,-10 0 0-16,16-3 2 16,-10 1 0-16,19-1 0 15,-4 0 0-15,-5 1 0 16,-7 2 0-16,-8 0-3 15,-12 8 2-15,-12 0-1 16,23 0 0-16,34-5 4 16,-7 5 1-16,-5-6-4 15,-22 6 1-15,-17 0 2 16,12 3 1-16,23 0-1 16,4-1-2-16,-1 1 1 0,4 2-1 15,-4 1 0 1,-5-4 0-16,-13 4 2 0,1 4 1 15,0 1-4-15,-7-3 1 16,7 2 0-16,-4 1 0 16,7-3 0-16,-15 0 0 15,-9-3 0-15,5 3 2 16,25 3-1-16,-15-1-1 16,-4-2 1-16,1-3-1 15,-12 1 0-15,2-1 0 16,-2 0 0-16,0-2 2 15,-3-1-3-15,0 4-2 16,2-4-9-16,1 1-3 16,0 0 17-16,-3 2 9 0,0-2-4 15,-1-1-3 1,-8-2-3-16,3 3-1 0,0 0 0 16,-3-1 0-1,-3-2-7-15,3 3 0 0,0 2-19 16,-3 0-6-16,2 3-34 15</inkml:trace>
  <inkml:trace contextRef="#ctx0" brushRef="#br0" timeOffset="-81062.42">13531 12094 44 0,'-3'-10'19'0,"-3"4"-15"0,3 1 12 16,0 2 7-16,3 1-3 16,-9-1 0-16,0 0 0 15,0 3 0-15,-9 0-3 16,0 0 0-16,3 6-9 15,-9 4-3-15,4 3-1 0,-1 9 0 16,3 4-2-16,0 3-2 0,3 6 1 16,3 7-1-16,-3 6 0 15,3-3 0-15,-2 0 0 16,2-3 0 0,0 8 2-16,0-5-3 0,9 0 0 15,-3 0 1-15,0 5 0 16,6-5 0-16,0 0 2 15,0-5-1-15,0-8-1 16,0-3-2-16,6-8 1 0,0-2 1 16,0-4 2-16,3-1 3 15,-6-4 4-15,6-2-15 16,-6 0-6-16,6 0-7 16,-6 0-4-16,3-3-38 15</inkml:trace>
  <inkml:trace contextRef="#ctx0" brushRef="#br0" timeOffset="-80523.81">13659 12486 176 0,'-9'-6'66'0,"9"6"-52"0,9 0-1 0,-9 0-3 16,0 0-12-16,0 0-3 16,0 11 3-1,5 0 0-15,4 4-5 0,-6 4 0 16,6 5 7-16,-3 2 7 15,-6 1-3-15,6-3-2 16,-3-1-6-16,-3-2-2 16,0-2 5-16,3-6 5 15,-3-2-2-15,0-3-1 16,6-3-3-16,-6-5-1 0,3-5 4 16,-3-6 3-1,6-5-1-15,0-5-2 0,6 0 0 16,0-3 1-16,-3 0-3 15,3 1 0-15,0-1-6 16,2 0 0-16,-2 3 7 16,3 2 7-16,-6 3-3 15,3 6-2-15,-3-1-1 16,-3 3 1-16,3 3-3 16,-9 2 0-16,0-2 1 15,0 5 0-15,-6 5-7 16,3 1 0-16,-3 2-13 15,0-1-2-15,3 1-30 16</inkml:trace>
  <inkml:trace contextRef="#ctx0" brushRef="#br0" timeOffset="-80279.41">14034 12504 176 0,'-9'16'68'0,"9"-5"-52"0,0-1-8 0,0-2-6 0,0 0-3 16,0 3 2-16,3-3 0 16,-3 2-1-16,0-2 1 15,0-3-6-15,0 1-1 0,0-1-33 16,0 0-49-1,-3-2 13-15</inkml:trace>
  <inkml:trace contextRef="#ctx0" brushRef="#br0" timeOffset="-80119.2">14060 12335 200 0,'-6'0'74'0,"6"-3"-58"0,0 9-6 0,0-9-8 16,0 3-52-16,0 0-19 15</inkml:trace>
  <inkml:trace contextRef="#ctx0" brushRef="#br0" timeOffset="-79852.46">14129 12076 176 0,'9'2'68'0,"-9"1"-52"0,15 0-5 0,-12-1-4 0,6 3-11 15,5 1 1 1,4-1-19-16,3 0-6 0,3 1-3 15,3-1-1-15,5 0 2 16,-2 1 4-16,-9-1-4 16,0 0 2-16,-3 3 8 15,3-5 7-15</inkml:trace>
  <inkml:trace contextRef="#ctx0" brushRef="#br0" timeOffset="-79395.05">14763 12110 192 0,'-21'0'74'0,"27"5"-58"0,-6 1-6 16,-6-1-6-16,3 5-4 16,0 9 0-16,0 13-3 15,-6 10 0-15,6 11 2 16,-9 5 2-16,3 3 2 0,-3 0-1 16,6-6-2-16,-5 1-2 15,-1-8 1-15,3-6 1 16,3-5 2-16,-3-5-34 15,6-3-13-15,-3-13-27 16</inkml:trace>
  <inkml:trace contextRef="#ctx0" brushRef="#br0" timeOffset="-78929.95">14947 12380 124 0,'0'16'46'0,"0"-3"-35"0,0 3-2 0,0-6 0 16,-6 4-6-16,-3 2-2 15,1-1 2-15,-1 1 0 16,-15 0-1-16,0 0-4 0,-6-5 1 16,-3-1 3-16,7-2 1 15,-1 0-1-15,3 0-2 0,6 0 1 16,-3-3-1-16,7 3 0 15,2-3 0-15,6 1-3 16,-3-4 2-16,6-2-4 16,-3 0 1-16,3 0 2 15,3 0 3-15,3-2 0 16,3-1-1-16,-3 0-2 16,9 1 1-16,0-1-1 15,11 3 0-15,-2 0 2 16,12 3 0-16,-3 2 0 15,2 0 2-15,-5 6-1 16,0 0-1-16,0-1-4 16,-3 1 0-16,-7-1 4 15,4 1 2-15,-6-6 0 0,0 6 1 16,-3-6-2 0,0-2-1-16,0 2-28 15,-6-5-40-15,3-5 11 16</inkml:trace>
  <inkml:trace contextRef="#ctx0" brushRef="#br0" timeOffset="-78481.86">15194 12070 176 0,'-6'24'66'0,"6"0"-52"0,0 13-3 16,3-13-6-16,-3 13-5 16,0 16 2-16,0 5-1 15,-3 3-1-15,3 2 1 16,-8-2-1-16,5-8 2 0,-6-3-3 16,3-13-2-16,0-8 8 15,0-10 4-15,6-14 2 16,-6-5 3-16,6-13-18 15,6-8-7-15,6-8-2 16,3 5 2-16,8-5 7 16,7 5 2-16,0 6-1 0,-3 4 0 15,-4 4 2-15,-2 4 2 16,3 1 0-16,-9 10 2 16,0 1 4-16,-3-1 4 15,0 8-2-15,0 8 0 16,-9-2 1-16,6 15 1 15,-6 3-5-15,-3-2-2 16,0 4-2-16,0-1 1 16,0-9-22-16,0-6-9 15,0-7-59 1</inkml:trace>
  <inkml:trace contextRef="#ctx0" brushRef="#br0" timeOffset="-78046.76">15697 12525 168 0,'12'6'66'0,"-3"2"-52"0,-3 7 1 15,-3-4-1-15,3 2-10 16,-6-2-2-16,0 13-4 16,0 13 1-16,3-8 1 15,0-5-9-15,3 5-4 0,6 10-4 16,-6-7 0-16,6-3 7 15,3-5 5-15,0-8 4 16,2-3 3-16,-2-7-3 16,0-6 0-16,0-6 3 15,0-4 3-15,-3-9 2 16,0-5 1-16,-3 0-2 0,-3-2-1 16,0 0-1-1,-6-1 0-15,0 3 6 0,0 3 6 16,-9 3-2-16,6 2 2 15,-9 3-3-15,3-1 0 16,3 1-1-16,-6 2 0 16,-3 1-6-16,-3-1-4 15,3 3-4-15,-2 3 1 16,-7 0-8-16,-3 2-2 16,0 3-5-16,6 3-3 15,3-1-5-15,4 1-2 16</inkml:trace>
  <inkml:trace contextRef="#ctx0" brushRef="#br0" timeOffset="-77687.22">15552 12380 228 0,'-15'26'88'0,"15"-26"-69"0,0 0-7 16,0 0-33-1,0-8-18-15,6-2 9 0,3-14 6 16,-3 0 15-16,2-5 5 0,7-8 4 16,0 0 2-16,3 5 3 15,0 3 9-15,6 5 5 16,-6 6-7-16,5 7-2 15,4 6-6-15,-6 5-3 16,6 5 2-16,-9 11 2 16,-3 5 2-1,2 0 1-15,-11 1-4 0,6 1-1 16,-3-1-1-16,3 1 1 16,-9 4-20-16,9-6-8 15</inkml:trace>
  <inkml:trace contextRef="#ctx0" brushRef="#br0" timeOffset="-77263.79">16263 12478 244 0,'0'29'93'0,"0"-13"-72"0,6 10-6 16,3-13-8-16,-9 9-10 15,3 4 2-15,0 8-6 16,3 3-3-16,-6 6 6 16,-6-3-14-16,3-11-3 0,-3-3 11 15,0-7 7-15,-6-6 5 16,-3-8 2-16,-3-13-2 0,9-2 1 16,0-1-7-1,9-15-1-15,18-14-7 0,-3-2 0 16,3 4-3-1,3 4 2-15,-3 2 7 0,3 6 5 16,-7 2 2-16,4 8-1 16,0 3 1-16,-6 5 1 15,3 5 8-15,-3 3 3 16,3 6 0-16,-3 7 0 16,0 5-7-16,-9 1-4 15,5-3 1-15,-5 13 0 16,9 13-12-16,-9-2-7 15,6-3-11-15,-6-8-6 0,9-10-37 32</inkml:trace>
  <inkml:trace contextRef="#ctx0" brushRef="#br0" timeOffset="-76591.86">16989 12478 184 0,'3'2'71'0,"6"-4"-55"0,-9 2 11 16,0 0 3-16,0 2-14 16,-9 4-3-16,-3-1-15 15,-3 3-4-15,1 3 3 16,-7 4 1-16,6-1 2 0,3-4-3 0,-3 9 0 16,0 7 4-16,0 3 1 15,-3 3-5-15,12-3 0 16,-2-5-15-16,5-3-5 15,3 3-4-15,0-8-1 16,3-8 9-16,5-3 4 16,-2-8 11-16,6-2 7 15,0-5-8-15,3-9-1 16,6-5 3 0,3 0 1-16,-3 1 4 0,2-1 3 15,-2 3-4-15,-3 2-1 16,3 6 11-16,-9 2 7 15,-6 6 2-15,3 0 3 16,-9 10-2-16,-6 6-9 16,0 7-3-16,3 6-7 15,-6 8-2-15,6 7 2 16,-6 6 1-16,-3 3-4 16,6 0 1-16,-6-6 0 15,0 5 2-15,-3-2-1 16,4-2-1-16,11-43 16 31,-33 47 2-15,6-7 2-16,0-11-2 15,0-16-1-15,4-2-3 16,5-6-1-16,-6-2-7 16,9-3-4-16,0-5 1 0,6-6-4 15,9-2-2-15,0-8-1 0,9 0 0 16,6-6 0-1,-3-2 3-15,3-5-5 0,12 4 0 16,2-15-8-16,10 14-2 16,-12 10-13-16,29-16-4 15,10-8-29 1,-1 2-48-16,-8 6 23 16</inkml:trace>
  <inkml:trace contextRef="#ctx0" brushRef="#br0" timeOffset="-76177.04">17641 12134 268 0,'-18'13'101'0,"18"3"-78"0,0-11-5 0,0 3-7 16,15-5-12-16,-3 10 1 15,0 6-5-15,-3 15-1 16,0 14 3-16,0 4-1 0,-9 7 0 16,0-4 0-16,0 3 3 15,0-2 0-15,0-3 1 16,-6-8 2 0,0-8 1-16,6-11-28 0,0-4-10 15,-6-20-67 1</inkml:trace>
  <inkml:trace contextRef="#ctx0" brushRef="#br0" timeOffset="-75960.44">17614 12446 244 0,'-3'5'90'0,"6"-5"-70"0,0 0-7 16,3 6-10-16,0-4-7 15,6 4 3-15,0-4-16 16,3 3-5-16,6-5 11 16,6-2-8-16,-1-3 0 0,4-1-2 15,9-2-1-15,8-5-9 16,4-5-43 0,-12-6 3-16</inkml:trace>
  <inkml:trace contextRef="#ctx0" brushRef="#br0" timeOffset="-75554.63">18162 12002 244 0,'-6'10'93'0,"6"1"-72"0,-12 7-8 0,12-5-10 16,-9 9-7-16,3 7 3 16,0 13-2-16,0 16 1 15,-3 8 2-15,-5 6 2 0,-1 2 1 16,-6 8-4-16,3-5 1 15,-6-9 9-15,6-12 3 16,-3-11-5-16,10-13-2 16,5-11-10-16,-3-13-2 15,18-16-9-15,6-16-3 0,8-8-1 16,4-7 0 0,0 2 6-16,0 0 4 15,-1 2 10-15,1 9 5 0,0 5 4 16,-3 5 2-16,3 8 1 15,-4 5 0-15,-8 6 2 16,3 5 4-16,0 8-1 16,-9 7 1-16,0 6-5 15,0 3-3-15,-9 0-5 16,-6-3-2-16,6-2-10 16,0-4-3-16,0-7-44 15,12-18-82 1</inkml:trace>
  <inkml:trace contextRef="#ctx0" brushRef="#br0" timeOffset="-75389.08">18609 12589 284 0,'26'42'107'0,"-26"-18"-83"0,0 10-9 0,0-20-9 16,0 9-15-16,0 7-2 15,0-4-40-15,0-2-17 16,-6-6-31-16,3-4-13 16</inkml:trace>
  <inkml:trace contextRef="#ctx0" brushRef="#br0" timeOffset="-75253.04">18623 12412 236 0,'0'0'88'0,"3"0"-69"0,0 5-14 16,-3-5-9-16,6 3-94 16,0-9-36-16</inkml:trace>
  <inkml:trace contextRef="#ctx0" brushRef="#br0" timeOffset="-75073.96">18867 12692 332 0,'-8'27'123'0,"16"-27"-95"0,10 0-41 0,-3 0-26 16,6-3-51-16,6-5-18 16,-3-11 15-16,5-4 10 15</inkml:trace>
  <inkml:trace contextRef="#ctx0" brushRef="#br0" timeOffset="-74609.89">19106 12441 280 0,'-12'-6'107'0,"6"9"-83"0,-6-8-12 0,6 10-10 15,0 3-21-15,-9 5-3 0,-9 3 7 16,-3 3 6-16,-11 4 6 16,2 7 4-16,0-1 2 0,7 2 3 15,11 4 1-15,-3-1-3 16,9-2-1-16,9 2-3 15,6-2-1-15,9-5-12 16,15-6-5-16,8-3-12 16,-5-7-4-16,6-9 20 15,0-9 12-15,-4-12 12 16,1-7 6-16,6-1-2 16,-1-10 2-16,4-5-5 15,3-1 1-15,-10 4-5 16,1-9 1-16,-3-5 1 0,-12 11 2 15,-3 7-8 1,0 6-3-16,-4 6 7 16,-2 4 5-16,-6 14-3 0,0-1-3 15,6 22-6 1,-9 3-9-16,3 5-2 16,-6 10 12-1,0 0 9-15,-3 3-3 0,-3-2-1 16,-3-1-1-16,0 1-1 15,3-6-7-15,6 0 0 16,0-3-21-16,0-2-7 16,6-5-22-16,-6-9-8 0,6-2-26 15</inkml:trace>
  <inkml:trace contextRef="#ctx0" brushRef="#br0" timeOffset="-74376.25">19329 12478 196 0,'-3'-21'74'0,"6"18"-58"0,6 3 9 16,0 3 0-16,-3-3-15 15,6 0-3-15,2 0-3 16,7-3 2-16,-3 0-3 16,3 1-2-16,6-6 0 0,-3 2-1 15,-4 1 0-15,4-3 0 16,0 3 2-16,0-6-14 15,3 3-7-15,-4-2-19 16,-5-1-8-16,6-5-36 16</inkml:trace>
  <inkml:trace contextRef="#ctx0" brushRef="#br0" timeOffset="-74009.55">18668 12295 204 0,'-12'-21'77'0,"12"26"-60"0,0-7-16 0,0 2-11 0,6-3-18 15,-6-2-5-15,6-6 15 16,3-5 8-16,3-5 7 16,0-3 4-16,3-2 13 15,0-1 6-15,5 6-8 16,-5 3-4-16,0 7-1 16,-3 3 0-16,6 3-3 15,0 2 6-15,0 11 3 0,8 5-2 16,-5 3-1-16,-3 3-2 15,-3-1 2-15,-6-4-5 16,0-1-3-16,-3-3-10 16,3-2-3-16</inkml:trace>
  <inkml:trace contextRef="#ctx0" brushRef="#br0" timeOffset="-73599.2">19454 11840 152 0,'-3'0'57'0,"3"0"-44"0,-6 0-4 15,6 0-4-15,0 0-5 16,-3 8 2-16,0-3 3 16,3 1 4-16,-9 4-4 15,6 1 17-15,-12 7 9 0,-9 1 0 16,4 5-1-16,2-6-16 15,3-2-9-15,-6-3-3 16,3-2 0-16,0 2-19 0,3 3-6 16,-2-3-23-16,2 6-11 15,3-3-28 1</inkml:trace>
  <inkml:trace contextRef="#ctx0" brushRef="#br0" timeOffset="-72643.48">20409 11978 160 0,'-6'-3'63'0,"12"0"-49"0,-6 9 7 0,0-6 0 16,0 2-13-16,3 6-4 16,-3 3-3-16,0-1-1 15,0 20 0-15,-3 15-3 0,3 21 2 16,-6 5 5 0,0 6 2-16,6-77 22 31,-17 100-16-31,8-18-5 15,-9-13-26-15,6-16-11 0,-6-11-60 16,9-15-24-16</inkml:trace>
  <inkml:trace contextRef="#ctx0" brushRef="#br0" timeOffset="-71893.29">20710 12211 260 0,'12'5'96'0,"-21"0"-75"0,6 0-3 16,3 1-8-16,-9 2-28 15,-3 5-8-15,-6 8-18 0,-6 11-7 16,7-3 27 0,-7 0 6-16,-3-3 8 0,0-2 12 15,3-3 8-15,4-2 11 0,2-3 5 16,3-3-14-1,3-2-7-15,3-3-10 0,3-3-5 16,0 0-10-16,3 0-2 16,3-2 11-16,0-3 6 15,9 0 10-15,-3 0 7 16,3-3-2-16,3 1 2 16,6-1-12-16,3-2-4 15,5 2 6-15,7 3 3 0,6 0-5 16,-4 6-1-1,7 1-3-15,-6 1 3 16,-6 3 2-16,2 2 2 0,-8 0-1 16,3-2-2-16,0-3-2 15,-9-3 1-15,2-2 3 16,4-3 1 0,-6-5-4-16,6-6-1 0,3-5 1 15,-3-5 0-15,5-3-4 16,-5-8 1-16,0-2 0 15,-9 2 2-15,0 3 3 16,-6 3 4-16,-6 2 7 16,-12 5 2-16,3 3 1 15,-6 9 4-15,-12 7-7 16,0 2-2-16,6 6 1 0,-3 5 0 16,4 6-1-1,-7 5-1-15,9 0-5 16,0 2-3-16,3-2 0 0,0 2-1 15,3 1 2-15,6-1 1 16,3-2-4 0,9 0 1-16,0-3-2 0,9-3 0 15,0-4 4-15,12-6 3 16,5-6 2-16,7-4 1 16,3-4-2-16,-7-2 1 15,1-2-15-15,-9-6-5 16,0-3-13-16,2-2-4 15,-8 3-24-15,-3-6-10 16,9-5-13-16</inkml:trace>
  <inkml:trace contextRef="#ctx0" brushRef="#br0" timeOffset="-71735.69">20981 12195 192 0,'-51'18'71'0,"42"-7"-55"0,3-6-5 15,6-2-5-15,0-3-26 16,0-3-7-16</inkml:trace>
  <inkml:trace contextRef="#ctx0" brushRef="#br0" timeOffset="-71457.53">20918 12216 216 0,'9'-16'-11'0,"-6"-3"17"16,9-2 9-16,-6 0 2 0,6-3 2 15,3-2-10-15,3-9-5 16,0 1-3-16,2 0-1 0,1 5 0 16,0 7-3-16,-6 6 0 15,0 6 6-15,0 7 5 16,3 11 5-16,-6 8 2 16,-4 3-2-16,1-1 2 15,3-2-8-15,0 0-4 0,0 0-2 16,0-3 1-1,-6 0-3-15,6 0 0 0,0 1-1 16,0-1 0 0,0 0-7-16,0 3-2 15,2 0-12-15,-2 0-5 0,-6 0-25 16,3-6-40 0,3-5 21-16</inkml:trace>
  <inkml:trace contextRef="#ctx0" brushRef="#br0" timeOffset="-70927.8">21749 11750 228 0,'0'-5'88'0,"9"5"-69"0,-9 0 0 0,0 0-7 0,0 0-8 15,0 5-3-15,-6-2 2 16,0 2 2-16,-6 11-2 16,-9 2-2-16,-6 12 0 0,1-1-4 15,-1 0 0-15,9-5 2 16,-6-6 2-16,9-5-18 16,3 6-6-16,0-9-34 15,0-2-58-15,9-5 21 16</inkml:trace>
  <inkml:trace contextRef="#ctx0" brushRef="#br0" timeOffset="-70429.48">22046 11779 240 0,'0'-5'90'0,"9"10"-70"0,-3 1-9 16,-3-4-11-16,6 3-3 15,6 6 1-15,6 8 2 16,-6 12 0-16,9 4 0 16,-9 2 2-16,-1 5 1 0,1 6-1 15,3 7-2-15,-9 19 1 16,-3 0 1-16,0 1 3 15,-12-7 2-15,6 1 1 0,-12 0 0 16,-15 0 2-16,-8-6 1 16,-4-10-1-16,0-5-1 15,4-9-3-15,2-4 1 16,0-9-9 0,6-5-3-16,3-5-44 0,7-2-17 15,8-9-42 1</inkml:trace>
  <inkml:trace contextRef="#ctx0" brushRef="#br0" timeOffset="-70270.55">22478 12674 328 0,'-42'23'123'0,"28"-15"-95"0,-1-8-147 16,9-5-74-16</inkml:trace>
  <inkml:trace contextRef="#ctx0" brushRef="#br0" timeOffset="-57433.37">8619 13150 128 0,'-9'2'49'0,"9"-2"-38"0,0 0-3 15,0 0-2-15,6-2-5 0,-3-3 2 16,-3-3-4-16,6 0-2 15,-6-3-1 1,6 0 3-16,-3 1 2 16,6-1 2-16,-6-2-4 0,9-3-1 15,0 0 1-15,0 3 2 16,3 0-2-16,-1 0-2 16,10 5 2-16,0 5 0 15,3 6 3-15,6 5 3 16,-7 5-2-16,7 5-2 15,-9 6 0-15,-6 5-1 16,-3 3 0-16,0 8 8 0,2 2 5 16,-14 3 2-16,6-11 1 15,-9-4-6-15,3 9-2 0,0 12-4 16,-3-17-1-16,0-5-1 16,0 3-2-16,0-6-2 15,0 1 1-15,3 7 1 16,3-2 2-16,0-3-6 15,3 3 1-15,3-6 1 16,-6-2 1-16,6 0-6 16,0-3-3-16,3-5 6 15,3 0 3-15,-4-3 4 16,4-5 3-16,-3-6-10 16,18 4-2-16,17-6-2 15,1 0 2-15,-9 0-1 16,-4-6 2-16,-2-1 3 15,-9 1 1-15,-9-4 1 16,-3 4 2-16,-3-2 1 16,-3 3 1-16,-3-5 6 0,-6 7 6 15,-6-2-8-15,-6 5-2 16,-12 8-4-16,-6-3-2 16,-9 5 3-16,4 4 2 15,-1 7 2-15,3-3 3 16,6 6 4-16,1 5 1 15,2-5-8-15,0 5-2 16,9 0-5-16,0-5-1 0,6 0 1 16,0 10 0-1,0 6-3-15,-2 5 2 16,5-5 1-16,0-3 2 0,6-6-6 16,0 1 1-1,6-3 1-15,0 0 1 0,-3 1-2 16,8-4 2-1,1 3 1-15,-6 0 0 0,0 3 0 16,9 2 0-16,-15 1 0 16,6-1 2-16,0-7 1 15,-6-1 3-15,0 1-5 16,-6-4-3-16,3 1 1 16,0-3 2-16,-3-2 2 15,0-3 3-15,3 0-3 16,-9-1 0-16,3-1-1 15,3-1-2-15,-5 0 7 0,-1 3 3 16,0-3-5 0,-3 0-3-16,3 1-4 15,-3-1 1-15,3-2-1 0,0-1 0 16,6 1-9-16,-3-3-5 16,0 2-32-16,6-5-11 15,3-5-21 1</inkml:trace>
  <inkml:trace contextRef="#ctx0" brushRef="#br0" timeOffset="-57246.88">9441 14729 144 0,'-30'35'55'0,"33"-22"-43"16,3-5-3-16</inkml:trace>
  <inkml:trace contextRef="#ctx0" brushRef="#br0" timeOffset="-52675.87">10825 14068 212 0,'-12'-5'82'0,"9"10"-64"0,3-8-2 16,3 1-7-16,-3 2-5 15,0 0 2-15,0 0-5 16,3 5-3-16,-3-2 1 16,9 2-2-16,0 3-1 0,-6 2 3 15,12 9 0-15,-3 7-2 0,8 1 2 16,-2-1 1-1,6 6 0-15,-24-32 4 32,54 61 2-32,-13-11 2 15,-5-10 0-15,-12-11 0 16,0-8-2-16,-7-8 1 16,4-7-4-16,-6-14 5 0,-3-16 4 15,3-18-8-15,9-22-2 16,-3-10-2-16,2-8 0 15,1-11-3-15,3-2 2 0,-6 10-1 16,0 6 0 0,-3 10 2-16,-9 11 0 15,-1 10 4-15,1 14 2 16,-6 8 9-16,0 10 2 16,-3 5-11-16,0 3-3 0,0 3-20 15,0 2-6-15,6 1-97 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6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25399 0 0,'-22'16'1120'0'0,"10"-4"240"0"0,2 0-1088 0 0,3 0-272 0 0,4 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19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1249 2303 0 0,'2'0'167'0'0,"18"0"618"0"0,-18 0 37 0 0,10 0 2950 0 0,-8-2-2753 0 0,0 1 1 0 0,1-1-1 0 0,-2 0 1 0 0,1 0-1 0 0,6-4 1 0 0,-7 3-860 0 0,1 1 1 0 0,-1 0-1 0 0,1 0 0 0 0,-1 0 0 0 0,1 1 0 0 0,-1-1 1 0 0,1 1-1 0 0,0 0 0 0 0,0 0 0 0 0,0 0 1 0 0,0 0-1 0 0,0 1 0 0 0,0-1 0 0 0,0 1 1 0 0,6 1-1 0 0,-2 0-158 0 0,1 1 0 0 0,-1 0 1 0 0,1 0-1 0 0,-1 1 0 0 0,1 0 1 0 0,13 8-1 0 0,46 32-19 0 0,-30-17-41 0 0,-22-17 36 0 0,0 0-1 0 0,0 0 0 0 0,21 7 0 0 0,-28-13 18 0 0,0-1-1 0 0,0 0 0 0 0,0 0 0 0 0,0-1 0 0 0,0 0 0 0 0,1 0 0 0 0,-1-1 0 0 0,12-2 0 0 0,204-40 113 0 0,-117 17 70 0 0,-98 24-167 0 0,223-44 175 0 0,2 18-98 0 0,27 27-76 0 0,-1 17-12 0 0,-87-5 1 0 0,11-11 51 0 0,-58-2 104 0 0,-53 1-66 0 0,-36-2-23 0 0,1 3-1 0 0,47 6 1 0 0,-49-1 70 0 0,-35-5-38 0 0,0-1 0 0 0,-1 1 0 0 0,1-1 0 0 0,-1 1-1 0 0,1-1 1 0 0,-1 1 0 0 0,0 0 0 0 0,1 0 0 0 0,-1-1 0 0 0,0 1 0 0 0,1 0-1 0 0,-1 0 1 0 0,0 1 0 0 0,-1 0 1526 0 0,0-2-1586 0 0,0 0 0 0 0,0 0 0 0 0,0 1 0 0 0,0-1 0 0 0,0 0 0 0 0,0 0 0 0 0,0 0 1 0 0,-12-11 480 0 0,6 3-445 0 0,5 6-74 0 0,0 0 0 0 0,-1-1-1 0 0,1 1 1 0 0,0 0 0 0 0,0-1 0 0 0,0 1 0 0 0,1 0-1 0 0,-1-1 1 0 0,1 1 0 0 0,-1-1 0 0 0,1 1-1 0 0,0-1 1 0 0,0 1 0 0 0,0-1 0 0 0,0 1-1 0 0,0-1 1 0 0,1 1 0 0 0,-1 0 0 0 0,1-1-1 0 0,-1 1 1 0 0,3-4 0 0 0,-1-3-39 0 0,13-50-8 0 0,23-121-150 0 0,-10-45 165 0 0,-24 156 16 0 0,-5-89 0 0 0,-6 50 158 0 0,-4 1-1 0 0,-31-126 0 0 0,42 230-128 0 0,-1 1 1 0 0,1-1-1 0 0,-1 1 0 0 0,0-1 1 0 0,0 1-1 0 0,0-1 0 0 0,0 1 0 0 0,0 0 1 0 0,-1 0-1 0 0,1-1 0 0 0,0 1 0 0 0,-1 0 1 0 0,0 0-1 0 0,0 0 0 0 0,1 0 0 0 0,-1 1 1 0 0,0-1-1 0 0,0 1 0 0 0,-1-1 0 0 0,1 1 1 0 0,0-1-1 0 0,0 1 0 0 0,-1 0 1 0 0,1 0-1 0 0,-1 0 0 0 0,1 1 0 0 0,-1-1 1 0 0,1 0-1 0 0,-1 1 0 0 0,1 0 0 0 0,-1-1 1 0 0,0 1-1 0 0,1 0 0 0 0,-1 1 0 0 0,1-1 1 0 0,-1 0-1 0 0,0 1 0 0 0,-4 1 0 0 0,-63 16-94 0 0,1 4 0 0 0,-66 31 0 0 0,-60 19 15 0 0,123-54-1994 0 0,47-14-5008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0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169 485 9527 0 0,'-19'0'456'0'0,"-3"0"-1"0"0,-29-3 0 0 0,44 2-163 0 0,0 0-1 0 0,1-1 1 0 0,-1 0 0 0 0,1 0 0 0 0,-1 0 0 0 0,1-1 0 0 0,0 0-1 0 0,-9-5 1 0 0,14 7-211 0 0,1 0-1 0 0,-1 0 1 0 0,0 1-1 0 0,0-1 0 0 0,1 0 1 0 0,-1 0-1 0 0,0 0 1 0 0,1 0-1 0 0,-1 0 0 0 0,1 0 1 0 0,-1 0-1 0 0,1 0 1 0 0,0 0-1 0 0,-1 0 0 0 0,1 0 1 0 0,0 0-1 0 0,0 0 1 0 0,0 0-1 0 0,0 0 0 0 0,0 0 1 0 0,0 0-1 0 0,0 0 1 0 0,0-1-1 0 0,0 1 0 0 0,0 0 1 0 0,1 0-1 0 0,-1 0 1 0 0,1-1-1 0 0,1-3 86 0 0,0 0-1 0 0,0 0 1 0 0,0 0 0 0 0,4-5-1 0 0,1 1-33 0 0,-1 1-1 0 0,2-1 1 0 0,-1 1 0 0 0,1 1-1 0 0,0 0 1 0 0,1 0-1 0 0,10-7 1 0 0,69-37 128 0 0,-82 48-247 0 0,12-7 43 0 0,0 2 0 0 0,1 0 1 0 0,0 1-1 0 0,0 1 1 0 0,39-7-1 0 0,-26 8 215 0 0,57-1 0 0 0,-74 6-4 0 0,0 1-1 0 0,0 0 1 0 0,0 1 0 0 0,-1 1-1 0 0,1 0 1 0 0,14 6-1 0 0,-24-6-148 0 0,1 0 0 0 0,-1 0 0 0 0,0 1 0 0 0,0 0 0 0 0,0 0 0 0 0,0 0 0 0 0,-1 0-1 0 0,1 1 1 0 0,-1-1 0 0 0,4 7 0 0 0,-3-5-6 0 0,0 1 0 0 0,1-1 0 0 0,0 0-1 0 0,8 6 1 0 0,-10-10-40 0 0,-1 0 0 0 0,1 0 0 0 0,-1 0 1 0 0,1-1-1 0 0,0 0 0 0 0,0 1 0 0 0,0-1 0 0 0,0 0 0 0 0,0-1 0 0 0,0 1 0 0 0,0-1 0 0 0,0 0 1 0 0,0 0-1 0 0,0 0 0 0 0,0 0 0 0 0,0-1 0 0 0,0 1 0 0 0,0-1 0 0 0,0 0 0 0 0,-1-1 0 0 0,8-2 1 0 0,4-3 188 0 0,0-1 0 0 0,0-1 1 0 0,25-20-1 0 0,-23 17-166 0 0,41-31-729 0 0,-2-3-1 0 0,68-70 1 0 0,-74 63-7798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2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7 115 9127 0 0,'-3'-8'823'0'0,"2"6"-699"0"0,-2-13-87 0 0,3 8 139 0 0,1 0 0 0 0,-1 1 0 0 0,1-1 0 0 0,0 1 0 0 0,1-1 0 0 0,0 1 0 0 0,0 0 0 0 0,3-7 0 0 0,-4 12 36 0 0,-1 0-53 0 0,0 0 1 0 0,1 0-1 0 0,-1 0 0 0 0,0 0 0 0 0,1 0 0 0 0,-1 0 0 0 0,1 1 0 0 0,0-1 1 0 0,-1 0-1 0 0,1 0 0 0 0,-1 1 0 0 0,1-1 0 0 0,0 0 0 0 0,0 1 0 0 0,0-1 1 0 0,-1 1-1 0 0,1-1 0 0 0,1 0 0 0 0,13-7 1381 0 0,-13 8-1297 0 0,1 0-100 0 0,0 0 1 0 0,0 0 0 0 0,0 1-1 0 0,-1-1 1 0 0,7 2-1 0 0,3 4-92 0 0,-2 1-14 0 0,4 5 11 0 0,-9-7-40 0 0,0 1 0 0 0,0-1 0 0 0,0 1 0 0 0,-1 0 0 0 0,0 0 0 0 0,6 12 1 0 0,-2-2 307 0 0,9 27 1 0 0,-16-38-101 0 0,0-1 0 0 0,1 1 0 0 0,-2 0 0 0 0,1 0 0 0 0,0 0 0 0 0,-1 7 0 0 0,3 30 70 0 0,28 267-374 0 0,-25-256 88 0 0,-2-21 21 0 0,0 37 0 0 0,-4-67-141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2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1 415 15983 0 0,'0'0'1738'0'0,"1"2"-1524"0"0,2 1-175 0 0,0 0-1 0 0,0-1 1 0 0,0 0-1 0 0,0 1 1 0 0,1-1-1 0 0,-1 0 1 0 0,0-1-1 0 0,1 1 1 0 0,0 0-1 0 0,-1-1 1 0 0,1 0-1 0 0,0 0 1 0 0,0 0-1 0 0,0 0 1 0 0,-1-1-1 0 0,1 0 1 0 0,0 1-1 0 0,5-2 1 0 0,9 1-13 0 0,-1-1 1 0 0,32-7-1 0 0,-36 5 59 0 0,0-1 1 0 0,0 0-1 0 0,-1-1 0 0 0,0-1 1 0 0,22-12-1 0 0,55-45-1154 0 0,-59 41-205 0 0,-10 7-2361 0 0,36-36 1 0 0,-48 43 2678 0 0,0 0-1 0 0,-1-1 1 0 0,-1 0 0 0 0,1 0 0 0 0,-2-1 0 0 0,10-20 0 0 0,-13 22 1468 0 0,0 0 0 0 0,0 0 0 0 0,-1 0 1 0 0,0 0-1 0 0,-1 0 0 0 0,0 0 0 0 0,0 0 0 0 0,-1 0 1 0 0,0 0-1 0 0,-4-15 0 0 0,2 10 1277 0 0,1-1 0 0 0,0-17 3485 0 0,4 46-4586 0 0,49 271 1986 0 0,-21-133-2329 0 0,-22-119-113 0 0,-7-32 906 0 0,0 0-943 0 0,-1-2-186 0 0,0 0 0 0 0,0 0 1 0 0,0 0-1 0 0,0 1 0 0 0,0-1 0 0 0,0 0 0 0 0,0 0 0 0 0,0 0 0 0 0,0 1 1 0 0,0-1-1 0 0,0 0 0 0 0,0 0 0 0 0,0 0 0 0 0,0 0 0 0 0,0 1 0 0 0,0-1 0 0 0,0 0 1 0 0,0 0-1 0 0,1 0 0 0 0,-1 0 0 0 0,0 0 0 0 0,0 1 0 0 0,0-1 0 0 0,0 0 0 0 0,0 0 1 0 0,1 0-1 0 0,-1 0 0 0 0,0 0 0 0 0,0 0 0 0 0,0 0 0 0 0,0 0 0 0 0,1 1 0 0 0,9-13 16 0 0,0 0 0 0 0,11-19-1 0 0,-10 15-128 0 0,15-17 0 0 0,-23 29 40 0 0,2-1 1 0 0,-1 1-1 0 0,0 1 1 0 0,1-1-1 0 0,0 0 1 0 0,0 1-1 0 0,0 0 0 0 0,6-3 1 0 0,-9 6 45 0 0,-1-1 1 0 0,1 1-1 0 0,0-1 1 0 0,0 1-1 0 0,0 0 1 0 0,0 0 0 0 0,0 0-1 0 0,0 0 1 0 0,0 0-1 0 0,-1 0 1 0 0,1 0-1 0 0,0 0 1 0 0,0 1-1 0 0,0-1 1 0 0,0 1-1 0 0,0 0 1 0 0,-1-1-1 0 0,1 1 1 0 0,0 0-1 0 0,-1 0 1 0 0,1 0-1 0 0,-1 0 1 0 0,1 0-1 0 0,-1 1 1 0 0,1-1-1 0 0,-1 0 1 0 0,0 1 0 0 0,1-1-1 0 0,0 3 1 0 0,5 4-1 0 0,-1 2 1 0 0,0-1-1 0 0,8 19 1 0 0,-10-20 5 0 0,4 8-931 0 0,1 0-1 0 0,0 0 1 0 0,1-1-1 0 0,0-1 1 0 0,16 17-1 0 0,-9-15-752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3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40 8751 0 0,'0'0'674'0'0,"0"-1"-438"0"0,3-16 6257 0 0,-3 16-6356 0 0,0 1-1 0 0,0 0 1 0 0,0-1 0 0 0,-1 1-1 0 0,1 0 1 0 0,0-1 0 0 0,0 1-1 0 0,0 0 1 0 0,0-1 0 0 0,0 1-1 0 0,0 0 1 0 0,0 0 0 0 0,0-1-1 0 0,-1 1 1 0 0,1 0 0 0 0,0-1-1 0 0,0 1 1 0 0,0 0 0 0 0,-1 0-1 0 0,1-1 1 0 0,0 1 0 0 0,0 0-1 0 0,-1 0 1 0 0,1 0 0 0 0,0 0-1 0 0,0-1 1 0 0,-1 1 0 0 0,-8 3-164 0 0,1 0 1 0 0,0 0-1 0 0,0 1 1 0 0,0 0-1 0 0,0 0 1 0 0,0 1-1 0 0,1 0 1 0 0,0 1-1 0 0,0-1 1 0 0,-6 8-1 0 0,-1 0-52 0 0,2 1 0 0 0,-1 1 0 0 0,-17 29 0 0 0,27-40 53 0 0,1 1 0 0 0,0 0 0 0 0,0 0 0 0 0,0 0 0 0 0,1 0 0 0 0,-1 1 0 0 0,1-1 0 0 0,0 0 0 0 0,1 1 0 0 0,0 9 0 0 0,0-14 15 0 0,0-1 0 0 0,0 1 0 0 0,0 0 0 0 0,1 0 0 0 0,-1 0 1 0 0,1-1-1 0 0,-1 1 0 0 0,0 0 0 0 0,1 0 0 0 0,-1-1 0 0 0,1 1 0 0 0,0 0 0 0 0,-1-1 0 0 0,1 1 0 0 0,-1-1 0 0 0,1 1 0 0 0,0-1 0 0 0,0 1 0 0 0,1 0 0 0 0,13 6-275 0 0,-11-6 237 0 0,-1 0 0 0 0,1 0 0 0 0,-1-1 0 0 0,1 0 0 0 0,-1 0 0 0 0,1 0 0 0 0,-1 0 0 0 0,1 0 0 0 0,-1-1 0 0 0,1 1 0 0 0,-1-1 0 0 0,1 0 0 0 0,-1 0 0 0 0,0 0 0 0 0,1-1 0 0 0,-1 1 0 0 0,0-1 0 0 0,0 1 0 0 0,4-4 0 0 0,4-3-121 0 0,-1 1 0 0 0,-1-1 0 0 0,0-1 0 0 0,11-11 1 0 0,-7 4 363 0 0,0 0 0 0 0,-1-1 0 0 0,-1 0 0 0 0,-1-1 0 0 0,16-38 0 0 0,-21 47 1494 0 0,-3 13-581 0 0,0 0-1425 0 0,1 6 339 0 0,-1-1 1 0 0,0 1-1 0 0,0 0 1 0 0,0 15-1 0 0,-1-16-18 0 0,-1 0 0 0 0,2-1-1 0 0,-1 1 1 0 0,1 0-1 0 0,0 0 1 0 0,5 8-1 0 0,-2-7-2 0 0,0-1 0 0 0,2-2-58 0 0,-6-6-236 0 0,0 0 216 0 0,-1 0 1 0 0,1-1-1 0 0,-1 1 0 0 0,1-1 0 0 0,0 1 0 0 0,-1-1 0 0 0,1 1 1 0 0,0-1-1 0 0,0 0 0 0 0,-1 1 0 0 0,1-1 0 0 0,0 0 1 0 0,0 0-1 0 0,-1 1 0 0 0,1-1 0 0 0,0 0 0 0 0,0 0 1 0 0,0 0-1 0 0,0 0 0 0 0,-1 0 0 0 0,1 0 0 0 0,0 0 0 0 0,0 0 1 0 0,0 0-1 0 0,-1-1 0 0 0,2 1 0 0 0,21-7-1529 0 0,-15 2 884 0 0,1 1 0 0 0,-1-1-1 0 0,0-1 1 0 0,-1 0-1 0 0,11-9 1 0 0,29-37 12 0 0,-8 9 2862 0 0,-39 43-2079 0 0,1-1 0 0 0,-1 0-1 0 0,1 1 1 0 0,-1-1 0 0 0,1 1 0 0 0,-1-1-1 0 0,1 1 1 0 0,0-1 0 0 0,-1 1 0 0 0,1 0-1 0 0,0-1 1 0 0,0 1 0 0 0,-1 0-1 0 0,1-1 1 0 0,0 1 0 0 0,0 0 0 0 0,-1 0-1 0 0,1 0 1 0 0,0 0 0 0 0,0 0 0 0 0,0 0-1 0 0,-1 0 1 0 0,1 0 0 0 0,0 0-1 0 0,0 0 1 0 0,-1 0 0 0 0,1 0 0 0 0,0 0-1 0 0,0 1 1 0 0,-1-1 0 0 0,1 0 0 0 0,0 1-1 0 0,0-1 1 0 0,-1 0 0 0 0,1 1-1 0 0,0-1 1 0 0,-1 1 0 0 0,1-1 0 0 0,-1 1-1 0 0,1-1 1 0 0,-1 1 0 0 0,1 0 0 0 0,-1-1-1 0 0,1 1 1 0 0,0 1 0 0 0,2 3 64 0 0,0 0-1 0 0,0 1 1 0 0,-1-1 0 0 0,3 10 0 0 0,-3-11-43 0 0,3 14 205 0 0,9 21 115 0 0,-13-38-445 0 0,0 0 0 0 0,-1 0 0 0 0,1 0-1 0 0,0 0 1 0 0,0 0 0 0 0,0 0 0 0 0,0 0 0 0 0,0 0 0 0 0,0 0 0 0 0,0 0 0 0 0,0-1 0 0 0,0 1 0 0 0,0 0-1 0 0,0-1 1 0 0,0 1 0 0 0,1-1 0 0 0,-1 1 0 0 0,0-1 0 0 0,0 0 0 0 0,1 1 0 0 0,-1-1 0 0 0,0 0-1 0 0,1 0 1 0 0,-1 0 0 0 0,2 0 0 0 0,2 0-102 0 0,-1-1 0 0 0,0 1-1 0 0,0-1 1 0 0,0 0 0 0 0,0 0 0 0 0,6-2-1 0 0,-5 1 39 0 0,0-1 0 0 0,-1 0 0 0 0,1 0 0 0 0,0 0 0 0 0,-1-1 0 0 0,0 1-1 0 0,0-1 1 0 0,7-7 0 0 0,1-5 86 0 0,12-19 0 0 0,-14 20 150 0 0,23-51 2528 0 0,-33 65-2191 0 0,1 3-283 0 0,1 10-188 0 0,0-1 0 0 0,-1 1 1 0 0,0-1-1 0 0,-1 1 1 0 0,0-1-1 0 0,-2 16 1 0 0,0 15-14 0 0,13 127-558 0 0,-5-109 170 0 0,-3 97 1 0 0,-3-149 581 0 0,-1 0 1 0 0,0 0-1 0 0,0 0 1 0 0,-1 0 0 0 0,0 0-1 0 0,0 0 1 0 0,-1 0-1 0 0,0-1 1 0 0,-5 11 0 0 0,7-16-124 0 0,-1-1 1 0 0,1 1 0 0 0,-1-1 0 0 0,1 0 0 0 0,-1 1 0 0 0,1-1 0 0 0,-1 0 0 0 0,1 0 0 0 0,-1 0 0 0 0,0 0 0 0 0,0 0 0 0 0,0-1 0 0 0,1 1 0 0 0,-1-1-1 0 0,0 1 1 0 0,0-1 0 0 0,0 1 0 0 0,0-1 0 0 0,0 0 0 0 0,0 0 0 0 0,0 0 0 0 0,0 0 0 0 0,0 0 0 0 0,-3-1 0 0 0,-1 0 20 0 0,-1-1 1 0 0,1 0 0 0 0,0 0-1 0 0,0 0 1 0 0,0 0 0 0 0,-6-4-1 0 0,7 2-56 0 0,-1 0 0 0 0,1 0 0 0 0,0 0 0 0 0,0-1 0 0 0,1 0 0 0 0,-1 0 0 0 0,1 0 0 0 0,0 0-1 0 0,0-1 1 0 0,1 0 0 0 0,-4-7 0 0 0,1 1 10 0 0,2 1 0 0 0,-1-1 0 0 0,1 1 0 0 0,1-1 0 0 0,-2-16 0 0 0,4 23-41 0 0,1-1-1 0 0,-1 0 1 0 0,2 0-1 0 0,-1 0 1 0 0,1 0-1 0 0,-1 1 0 0 0,2-1 1 0 0,-1 0-1 0 0,1 1 1 0 0,2-8-1 0 0,0 4-21 0 0,1 0 0 0 0,0 0 0 0 0,0 0 0 0 0,1 1 0 0 0,9-10 0 0 0,4-3-212 0 0,1 2 0 0 0,1 0-1 0 0,30-20 1 0 0,28-16-4268 0 0,-61 42-1768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7831 0 0,'0'0'12934'0'0,"-9"4"-15004"0"0,6-2 1835 0 0,-1 0 0 0 0,1 0 0 0 0,0 1 0 0 0,0-1 0 0 0,0 1 0 0 0,0 0 0 0 0,1 0 0 0 0,-1 0 0 0 0,1 0-1 0 0,-1 0 1 0 0,1 1 0 0 0,0-1 0 0 0,1 1 0 0 0,-1-1 0 0 0,-1 6 0 0 0,-1 2-1340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4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105 106 8751 0 0,'0'0'674'0'0,"-1"-1"-438"0"0,-1-3 255 0 0,0 1 0 0 0,1-1 0 0 0,-1 1 0 0 0,1-1-1 0 0,-1 0 1 0 0,1 0 0 0 0,1 1 0 0 0,-1-1 0 0 0,0 0 0 0 0,1 0 0 0 0,0 0 0 0 0,0 0 0 0 0,0 0 0 0 0,1-4 0 0 0,0-7-806 0 0,-2 13 307 0 0,1 1 1 0 0,-1-1-1 0 0,1 0 0 0 0,-1 1 1 0 0,0-1-1 0 0,0 1 1 0 0,1-1-1 0 0,-1 1 0 0 0,0-1 1 0 0,0 1-1 0 0,0 0 0 0 0,-1-1 1 0 0,1 1-1 0 0,0 0 0 0 0,0 0 1 0 0,-1 0-1 0 0,-1-1 1 0 0,2 1 107 0 0,-10 0 104 0 0,2 1-186 0 0,8 0-18 0 0,0 0 0 0 0,0 0 0 0 0,1 0 0 0 0,-1 0 0 0 0,0 0 0 0 0,0 0 0 0 0,1 0 0 0 0,-1 0 0 0 0,0 1 0 0 0,0-1 0 0 0,1 0 0 0 0,-1 0 0 0 0,0 1 0 0 0,0-1 0 0 0,1 0 0 0 0,-1 1 0 0 0,1-1 0 0 0,-1 1 0 0 0,0-1 0 0 0,1 1 0 0 0,-1-1 0 0 0,0 2 0 0 0,-1 0 0 0 0,-4 1-1 0 0,1 1-19 0 0,-12 17-11 0 0,15-19-149 0 0,-1 2 404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5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10591 0 0,'0'0'9595'0'0,"0"2"-9191"0"0,25 154 1194 0 0,-11-84-1526 0 0,28 147 75 0 0,-40-198-219 0 0,-2-13 68 0 0,0 1 0 0 0,1-1 0 0 0,1-1 0 0 0,3 16 0 0 0,-4-21-84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5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9 111 14279 0 0,'0'0'655'0'0,"-1"-1"-12"0"0,-7-1 2909 0 0,9 1-2524 0 0,4-7-650 0 0,3 2-292 0 0,0 2 82 0 0,1 1 1 0 0,-1 0 0 0 0,0 1-1 0 0,1 0 1 0 0,11-2 0 0 0,47-1 918 0 0,-55 5-944 0 0,141-14 643 0 0,-117 9-581 0 0,0-2-1 0 0,41-14 1 0 0,-56 13-467 0 0,-14 5-15 0 0,0 1 0 0 0,1-1 0 0 0,0 1 1 0 0,-1 1-1 0 0,1-1 0 0 0,12 0 0 0 0,-19 2-300 0 0,1 1-410 0 0,14 11-1544 0 0,-7 0-2438 0 0,-5-1-663 0 0</inkml:trace>
  <inkml:trace contextRef="#ctx0" brushRef="#br0" timeOffset="1">121 786 12895 0 0,'0'0'1502'0'0,"3"0"-628"0"0,6 0 185 0 0,1 0 0 0 0,18-2 0 0 0,48-13-632 0 0,-37 7-111 0 0,185-47 2947 0 0,-167 41-3019 0 0,1 2 0 0 0,60-4 0 0 0,-102 15-339 0 0,1 0 0 0 0,-1 2-1 0 0,1 0 1 0 0,-1 1 0 0 0,29 7 0 0 0,-29 2-789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09:31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8869 100 0,'-12'-8'38'0,"12"3"-29"0,0-3 1 0,0 5-1 16,0 0-5-16,0-2-1 0,0 0-6 15,0 2 0-15,0 1-4 16,0 2 2-16,0 0-2 16,3 0 0-16,6 0 4 15,-3 2 1-15,0 1-5 16,0-1 0-16,-3 1 1 15,3 0 3-15,6-1 0 16,-9 4 1-16,6-4 0 16,6 1-2-16,-3 0 0 15,3 2 0-15,11-2 0 16,4 2 0-16,3 0 3 16,-6 0 0-16,-3 1-2 15,2-4 2-15,1 1 1 16,0-3 2-16,-9 0 1 15,6-3 1-15,2 1-2 0,7-4-2 16,-3 6-4 0,12-2 0-16,5-1 2 0,-2 3 1 15,2 0 1-15,-8 0 0 16,3 0 2-16,-9 0 3 16,5-3-2-16,-5 1-2 15,6-3-3-15,11-1-1 16,10-2 2-16,-7 3 0 15,-2 2-2-15,0 3 2 0,-10-5-1 16,-2 5 0-16,3 0 2 16,5 0 2-16,13-3-1 15,2 1 2-15,-2 2-4 16,-10-3 0-16,4 1 3 16,-12-1 3-16,5 0 4 15,7 1 2 1,-3-1-5-16,8-2-4 0,4-3 18 15,-4-3 9-15,1 1-8 16,-1-1-4-16,-2 0-10 16,14 3-3-16,7 0-7 15,-10 6 0-15,-8-1 1 16,-4 3 1-16,7 0 1 0,-10 0 0 16,4 0 2-16,14-2-1 0,-20 4 2 15,-13-2-4 1,16 3 0-16,3-3-1 0,2 2 0 15,-8 1 0-15,-1 2 0 16,4 1 2-16,2-1 0 16,4 0 0-1,5 6 0-15,-14-3 0 0,-12-3 0 16,2 3 0-16,-2 0 0 16,0 0-3-1,-3 0 2-15,-1-3-1 0,-5 3 0 16,-3-3 2-16,17 1 2 15,16 7-1-15,-6-5-1 16,-10 2 1-16,-5 1 1 16,-6-6-3-16,-4 1-2 15,-2-1 4-15,-3-2 1 0,0 2 0 16,0-5-2-16,2 0-2 16,1 2 1-16,3 4 1 15,-9-4 0-15,-3 1 0 16,14 0 0-16,22 2 0 15,-9-5 0-15,-7 3-3 16,-2-1 2-16,0-2 1 16,-6 0 2-16,-7-2-3 15,-5 2 0-15,0 0 1 16,9-3 2-16,23-2-1 16,4 5 2-16,-3 0-2 15,-4 2-1-15,-2-2 1 16,-6 0-1-16,-1 0 0 15,-5 0 0-15,0 0-3 16,5-5 2-16,-5 5 1 0,15 0 2 16,2-5-1-16,7 5 2 15,-6 0 0-15,-25 0 1 16,-5 0-5-16,9 0-1 16,18 0 1-16,-25 0 0 15,-2 0 1-15,12 0 2 16,18-3-3-16,5 3 0 15,4 0 1-15,-13 0 0 16,1 0 0-16,-9 3 0 16,-4 2 0-16,-2 0 0 15,-6-2 0-15,-3 2 2 16,-3-5-1-16,2 3-1 0,-8 0 1 16,3-1 1-1,3-2-1-15,-9 0-1 16,3 0 3-16,-3 0-2 15,3 0-1-15,-1 3 1 16,-2-3 1-16,0 0-1 16,0 0-1-16,0-3 3 15,0 1 0-15,-6-1 1 32,3 0 0-32,3-2 4 0,0-3-2 15,3 0 2-15,-4 0-10 16,4 0 0-16,-3 3 0 0,0-3 3 15,3 0 0 1,-3-3-1-16,-6-2 1 0,3-3-1 16,3 6 4-16,-9-9 2 15,6 1 0-15,-6-1-1 16,6-2-1-16,-7-5 0 16,1 2-2-1,6 0-2-15,-6 0 1 0,6 0 1 16,-9 1 1-1,6 1 1-15,0 1 0 0,-3-3 2 16,-3 1-1-16,3 4 2 16,-3 3-4-16,3-13-2 15,3-19 0-15,-6 6-1 0,0 2 0 16,3 19 0-16,0 5 0 16,3-5 2-16,-6-13-3 15,0 5 0-15,0 2 1 16,0 3 0-16,-6 6 0 15,6 2 2-15,-6 0-1 16,6 0-1-16,-6 0 1 16,6-2 1-16,-6-3-3 15,6-3 0-15,-9 0-1 16,3 0 0-16,-3 3 2 16,6 5 2-16,-9 6 5 15,4-1 4-15,-10-2-6 16,3 2-1-16,3 1-2 15,-12 2 1-15,-3-3-4 16,-5 3 0-16,2-2 3 16,3 2 3-16,-3-3-2 15,6 3-2-15,-2-2 0 0,-7 2-1 16,6-3 0-16,-3 3 2 16,4-2-1-16,-10-1 2 15,-6-2 0-15,-11 0 3 16,2-3 1-16,0 5 1 15,4 1-4-15,2 2-3 16,6 2 2-16,-5-2 0 16,-4 0-4-16,-14-2-1 15,-4-3 1-15,1 7 0 16,5-2-2-16,4 6 0 0,-4-1-1 16,-5-2 0-1,-10 2 3-15,-8-2 2 0,14 2 0 16,-2 3-1-1,5-2-2-15,25 4 1 0,5-2 1 16,-26 0 0-16,-37 3-3 16,16-1 2-16,12 1-4 15,-4 0 1-15,-2-1-3 16,-4-2 0-16,1-2 6 16,6 4 5-16,11-4-4 15,1 2-2-15,2 0 1 16,0 0 0-16,-8-3 1 15,-6 0 2-15,17 1-1 0,-5-3 2 16,8 5-4 0,9-3 0-16,1 0 1 0,5 1 2 15,-15-1-3-15,-2-2 0 16,2 2 1-16,4 0 0 16,8 3-3-16,-3 0 2 15,10 0 1 1,-1 3 0-16,6-3-3 0,-6 3 2 15,7-1 1-15,-7 1 2 16,0-3-3-16,-5-3 0 16,-4 1 1-16,6 2 0 15,1 0 0-15,8 2 0 16,-3-4-3-16,0 4 2 0,6 1-1 16,7 0-2-1,-4-3 3-15,0 5 2 0,3-5 0 16,-6 5 2-16,7-2-4 15,-13-3-2-15,3 0-1 16,-9 2 3-16,1 4-2 16,-4-1-1-16,3 0-4 15,4 3-2-15,8 0 5 16,-6 3 4-16,6-1 2 16,0-2-1-16,1 3 3 15,-4-3 0-15,-3-5-1 16,-9-3-2-16,1 2 1 15,-7 1 1-15,7 2-3 16,-1-2-2-16,3 2-1 0,6 3 3 16,-5 0 0-1,8 5 1-15,0 0 0 0,-9-7 2 16,4 4-1-16,-7-2-1 16,-9-3 3-16,4 3 0 15,5-2 1-15,4-1 0 16,-1-2 0-16,9 2 2 15,-9-2-8-15,16-1 0 16,-10 1 4-16,3 0 4 16,3-3-8-16,-3 0 0 15,-8 2 0-15,-7-2 3 16,6 0 0-16,7 3-1 16,-7-3 1-16,6 0-1 15,3 2 0-15,10 1 2 0,-10 0-3 16,9-1 0-1,0 1-1-15,0-3-2 0,-8 0 3 16,14 3 2 0,-9-1-5-16,0 1 1 0,0-3 3 15,-8 0 4-15,-1 3-3 16,3-3-1-16,3 0-2 16,0 2 0-16,4-2 2 15,-4 3 2-15,3-3 1 16,0 3 1-16,6-3-2 15,6 0-2-15,-11 0-2 16,8 0-1-16,0 2-1 0,6 1 3 16,-3-3 0-1,-6 2 1-15,9-2 0 16,-3 0 0-16,6 0 0 0,-5 0 0 16,-1 0 0-16,6 0 2 15,0-2-1 1,-3 2 2-16,-3 0-4 0,12 2 0 15,-6 1-4 1,6 2-1-16,0 3-4 0,6 6 1 16,-6 7 0-16,6 5 1 15,0 1 2-15,3 2 4 16,-9 0-6-16,3 0-2 16,-3 0 6-16,0-2 1 0,-3 2 3 15,3 5 0-15,-9 6-3 16,9 5 2-16,0 2 1 15,0-2 0-15,6-2 0 16,-3-6 0-16,-3 0-3 16,6-8 2-16,0-5 1 15,-6-3 2-15,3-5-1 16,6-3-1-16,-9-2 1 16,0 2-1-16,0-3-3 15,5 1 2-15,-5-3-1 16,0 8 0-16,0 2 0 15,0-5 0-15,0 3 2 16,0 3 2-16,0-1-3 16,0-7 0-16,0 2 5 15,0-8 2-15,0 1-7 16,6 4-1-16,-6-4-13 0,3 4-6 16,0 6 12-16,6 0 6 15,-6 3-2-15,6-4 0 16,-6 1 4-16,6-3 2 15,-9-7-4-15,3-1 0 16,-3-5-10 0,0 0-17-16,3-3 2 15,0-2-7-15,-3 0-3 16</inkml:trace>
  <inkml:trace contextRef="#ctx0" brushRef="#br0" timeOffset="15190.39">8039 7977 96 0,'-3'3'35'0,"3"-1"-27"0,0 1 5 16,0-3-1-16,0 3-10 16,0-3 0-1,0 2 0-15,0-2 1 0,0 0-1 16,0 0 1-16,0-2 2 16,0-1 4-16,0 3 0 15,0 0 0-15,0 0-3 16,0 0 1-16,3 3-9 15,-3-3 0-15,3 0 0 16,3-3-4-16,6 6 2 0,-9-3 2 16,3 0 1-16,-1 0 1 0,-2 0 0 15,6 0 0-15,-3 2 0 16,6 1 0-16,-3 2 0 16,3-2 0-1,-9 0 2-15,9 2-3 16,0-2 0-16,-6-1-1 0,0 4 0 15,9-4 2 1,-9 1 0-16,6-1 0 0,-4-2 2 16,4 3-1-16,-9-3 2 15,6 3-2-15,-9-3-1 16,6 0 1-16,0 0-1 16,-3 0-3-16,0 0 2 15,3 0 3-15,0 0 1 16,3 0-4-16,-6 0 1 0,-3 0-2 15,9 0 0-15,-9 0 2 16,0 2 2-16,0-2 1 16,0 0 1-16,0 0-2 15,0 0-2-15,0 0 3 16,0 0 0-16,0 0-4 16,0 0 1-16,0 0 0 15,6 6 0-15,-6-1-3 16,9 0 2-1,-9 1-1-15,3 2 0 0,0 2 0 16,3 1-2-16,6 2 3 16,-9 0 0-16,2 3 1 15,1 0 2-15,-3 0-1 16,6-3 2-16,-9 0-4 16,3 3-2-16,0 8 2 0,-3 0 0 15,6 5 3-15,-6 3 3 16,9-3-2-16,-3 2-2 15,0-4-3-15,0-6 1 16,-3-2 3-16,0-1 1 16,-3 3 3-16,0-2 1 15,0-6-3-15,-3 0-1 16,0-2-1-16,3-1-2 16,0-2 7-16,0 0 5 15,0 0-13-15,0 0-5 16,0 0-1-16,0 0 2 15,0 0 5-15,0 0 2 16,0-3 0-16,0-2 1 0,0-3-2 16,0 0-1-1,0 0 1-15,0-3 1 0,0-2-3 16,-6-3-2-16,3-3 8 16,0-4 6-16,3-4-12 15,-6-7-5-15,0-9-1 16,3 9 4-16,-3 5 2 15,0-17 3-15,-6-12 3 16,1 13 4-16,8 8-11 16,-3-3-5-16,-6-7 5 15,9 7 5-15,0 3-6 16,-6 8 1-16,3 5 0 16,6 2 3-16,-9 4 0 15,9 2-1-15,0 3-2 0,0 2 1 16,-3 3 5-16,3 5 2 15,0 3-2-15,-6 3-1 16,3 5-6 0,3 5 0-16,0 5 1 0,0 9 3 15,0 4-2-15,0 4 0 16,-3-4-1-16,3 4 0 16,0-4 2-16,0-1 2 15,0-4 1-15,0-2 3 16,0-3-1-16,0 0 0 0,0-5-3 15,0-3-2-15,0 0-2 16,0-8 1-16,0-2 3 16,0-3 3-16,0 0-4 15,0-3-3-15,0 0 1 16,0-5 2-16,0 3-2 16,0-3 0-16,0 3 1 15,0-3 2-15,0 0-1 16,0 0-1-16,0 0-2 15,0 0 1 1,0 0-6-16,0 0 0 0,0 0 1 16,0-3 1-16,0 0 3 15,0-5 1-15,0-13-4 16,0-8 1-16,0-3-3 16,0 3 2-16,0 5 3 15,0-18 1-15,-3-11 1 0,-3 0 0 16,3 3 0-16,0 16 0 15,3 2 2-15,0 8 1 16,0 3-1-16,0 2 1 16,0 11 0-16,0 0 1 15,0 6-5-15,0 2 1 16,0 8-2-16,3 8-2 16,0 13 0-16,3 10 3 15,-12 6 2-15,12-5 2 16,-6 2 1-1,0-7 0-15,0-1 0 0,0-5 0 16,0-5 0-16,3-3 0 16,-3-2-5-16,3-3 1 0,0-3 0 15,3-3 0-15,-6 1-3 16,3 0 2-16,6-6-1 16,-9-2 0-16,3-6-7 15,0-5 7 1,-3-11 3-16,0-2 2 15,0-2 1-15,0 4-2 16,-3-18 1-16,0-11 2 16,3 1 4-16,-6 4-13 15,6 14-7-15,0 5 10 16,0 3 4-16,-3-10 4 16,3 7 3-16,0 8-14 15,0 3-4-15,0 2 5 16,0 3 4-16,0 5 0 0,0 6-1 15,0 5 1 1,0 8 1-16,0-3 1 0,0 22 1 16,0 12-2-1,3 1-2-15,3-1-2 0,-6-15-1 16,3-8 4-16,-3 5 1 16,0 5-5-16,0-4-2 15,0-7 2-15,0-1 1 16,-3-7-1-16,3 4 2 15,-6-6 10-15,3-2 5 16,3-1-8-16,0 1-6 0,0-3-3 16,0-3 2-16,0 0-7 15,0 1 1-15,-3-4 9 16,3-2 6 0,0 3-1-16,0-3-2 0,-6 3 0 15,6-1 1-15,-3 1 1 16,0-3 3-16,3 3-5 15,-3-3-1-15,-6 2-2 16,6 1-2-16,-6 0 1 16,6-1-1-16,-6 1 4 15,3-1 2-15,-6-2 2 16,4 0 0-16,-4-2-2 16,6-1 1-16,-6 1 2 15,0-1-4-15,-3 0-3 16,3 3-1-16,0 0-1 15,0 0-3-15,3 0 2 16,3 0 1-16,0 0 0 16,0 0-5-16,-2 0 1 15,8-2 2-15,-3 2 1 16,3 0-4-16,3-3 1 16,5 3 0-16,-2 0-1 15,3 0-1-15,3 0 1 16,0 0 1-16,0 0-1 15,0 3-1-15,3-3 1 16,-3 0 1-16,3 0 2 16,0 0 1-16,-4 0 3 15,1 0-1-15,0-3-1 16,0 3 3-16,0-3 2 0,-6 1-4 16,3-1-1-16,-6 3 0 15,6 0 0-15,-9 0 2 16,0 0 1-16,0 0-1 15,0 0 1-15,0 0-2 16,0 0-1-16,0 0 3 16,0 0 0-16,0 0-1 15,-6 3-2-15,6-3 3 47,-6 2-7-47,0 4 1 0,3-4 1 16,0 1 1-16,0 0-4 15,-3-1-1-15,3-2 3 0,0 3-6 16,3-3-1-16,-6 0-3 16,6 0 0-16,0 0 5 0,0 0 4 15,0 0-2 1,0 0 0-16,0 0 0 0,6 0 2 16,0 0 2-16,3 0 1 15,-3 0 3-15,3-5 1 16,0-1-1-16,0 1-2 15,-3 0 1-15,0-1 1 16,0 1-1-16,-3 0-1 16,0 2 1-16,3 1 1 0,-6 2-1 15,3 0-1 1,-3 0 1-16,3 0-1 16,-3 0-3-16,0-3 2 0,0 3 3 15,0 0 1-15,0 0-4 16,0-3 1-16,0 3 2 15,0 0 1 1,0 0-4-16,0-2 1 0,0-1 0 16,0 3 0-16,0-3 0 15,0 1 0-15,0-1 0 16,0 0 0-16,0 1-3 16,0-4 2-16,0-2 5 15,0-2 2-15,-3-6-16 16,0-8-5-16,-3-2-53 15</inkml:trace>
  <inkml:trace contextRef="#ctx0" brushRef="#br0" timeOffset="16946.23">5857 8102 88 0,'0'-6'35'0,"-6"12"-27"0,3-4-2 15,0-2 23 1,3 3-10-16,-9-3-7 16,3-3-5-16,-3 3-4 15,0-2 0-15,-3-4-4 16,3 6-2-16,-2 6-5 0,-13-4-2 15,9 1 5 1,3-1 4-16,-3-2 6 0,3 0 4 16,-3 0 2-16,3 0 1 15,0 0-2-15,4 0 1 16,5 0-6-16,-12-2-3 16,9-1 1-16,0 1-2 0,0 2-1 15,0 0 1-15,3 0-1 16,-3 0-3-16,6 0 0 15,-6 0 2-15,6 0 0 16,0 0 1-16,0 0 0 16,0 0 0-16,0 0 0 15,0 0-3-15,0 0 0 16,0 0-1-16,0 2 0 0,0 3-2 16,0 3 1-16,0 3 1 15,0 2-1-15,0 3 1 16,0 0 3-16,0 3 0 15,0-4 3-15,0-1-6 16,0 4-1-16,6 6-1 16,0-3 4-16,3-2-1 15,-3 10-1-15,0-5 3 16,6 2 0-16,-3-2 1 16,2-3 2-16,-5-2-1 15,-6-1 2-15,6-2-2 16,-3 0-1-16,0-3 1 15,3 0 1-15,-3 0-3 16,0-2 0-16,6 0-1 16,3-1 0-16,-12-10 2 31,6 13 0-15,3-2 2-16,3 0-1 0,-6-1 2 15,0-2 0-15,-6-3 1 16,0 1-2-16,3 2 1 15,-3-6 0-15,-3 4 1 32,3-1-5-32,-6-2-1 0,6 2 1 0,6 3 0 0,-12 0 1 15,3 2-5-15,3 6 1 16,0 0 2-16,3 0 3 0,-3-3 0 16,0-2 2-1,-3-3 0-15,0-3 1 0,3 0 0 16,0 1 2-16,0-1 3 15,0-5 5 1,0 0-8-16,-6 2-1 0,3 1-3 16,3 2-2-1,-3-2-2-15,3 0 1 0,0-1 1 16,0-2 2-16,0 0-3 16,0 0 0-16,0 0 1 15,0 0 0 1,3 0 0-16,-3 0-3 15,3-2 2-15,3 2-1 0,-3-3 0 16,6 3 0-16,-6 0 0 16,9 0 0-16,-6 0-2 15,3 3 0-15,-1 2 3 16,7 0 0-16,-9-2 3 16,6 0-1-16,0 2 2 15,-3-5-2-15,3-3-1 16,-6 3-2-16,6 0 1 15,0 0-1-15,0-2-2 16,2 2 3 0,-5 5 0-16,3-2-2 0,3 2 2 15,0-3 1-15,-6 1 0 16,6 0 2-16,-9-3 1 16,3 2-1-16,3-2 1 15,-9 0-7-15,6 0 1 0,-9 0-17 16,3 0-48-1,0 0-4-15</inkml:trace>
  <inkml:trace contextRef="#ctx0" brushRef="#br0" timeOffset="17880.12">8387 8184 56 0,'9'-3'24'0,"-6"8"-18"0,-3-10-4 0,0 5-2 15,3-3-2-15,-3-7-2 16,-3 4 3-16,3 4 2 16,0-4-2-16,3-4-2 15,6 5 2-15,-3 2 2 16,15-8 4-16,2-10 2 16,4-5-1-16,-6-6 1 15,9-5-4-15,-3-3 0 0,-1-5 1 16,7-5 2-16,12-3-3 15,11-5-2-15,-5 8 0 16,-3 10-1-16,5-13 0 16,13-18 2-16,2 2-6 15,7 11-1-15,8 2 4 16,-9 3 2-16,-26 13 1 16,-9 9 1-16,5-9 0 15,10-8 3-15,-7 6-3 16,-5 5 0-16,-9 13-3 15,-6 6-1-15,-4-1 3 16,10-5 1-16,-12 8-1 16,-3 3 1-16,-6 5-2 15,-3 0-1-15,-3 0-39 16,0 8-19-16</inkml:trace>
  <inkml:trace contextRef="#ctx0" brushRef="#br0" timeOffset="18267">9569 6961 104 0,'-3'-5'41'0,"3"5"-32"0,0-3-2 0,0 1-2 16,0 2-4-16,0-6 2 15,3 4-9-15,6-4-1 0,-3 6-7 16,0-5-4-16,-3 5 12 15,5-3 5-15,7 1 2 16,-12-1 2-16,6-2-7 16,6 0 1-1,-3-1 1-15,0 1 3 0,3 0-2 16,-9-1 0-16,6-2 1 16,-6 8 2-16,6 0 5 15,-9 0 4-15,-3 11 0 16,-3 2 1-16,3 3-2 15,0 3-1-15,-12-6 1 16,6 8 1-16,0-8-5 16,0 3-2-16,3-8-2 15,-9 5-2-15,6-7-46 16,-3-1-21-16,6-5 23 16</inkml:trace>
  <inkml:trace contextRef="#ctx0" brushRef="#br0" timeOffset="18867.87">10420 6585 148 0,'-9'8'57'0,"9"0"-44"0,-6 0-1 16,6-2-3-16,-6 4-8 15,0 3-3-15,-3 3 1 16,-3 5 0-16,-5 1 1 15,5-1-3-15,-3 0 0 0,6 3 2 16,0 2 0-16,3 3 1 16,3-2 0-16,3-1-5 15,3-2 1-15,9 0 2 16,-9 0 1-16,12-6 1 16,0-2 0-16,5-5-3 15,-5-6 2-15,0-5 1 0,6-5 0 16,-6-6-3-16,9-2 0 15,-12-6 2-15,2-2 0 16,1-3 1-16,-3-2 2 16,0-3 10-16,-9 2 4 15,0-2-1-15,-6 5-1 16,0 3 3-16,-9 3 3 16,3 7-4-16,-3 3 1 15,4 3-4-15,-10 2 2 16,3 3-10-16,0 3-3 15,0 2-9-15,-9-2 0 0,9 2-10 16,-9-2-2 0,10-1-25-16,-1-2-12 0,-6 0-19 31</inkml:trace>
  <inkml:trace contextRef="#ctx0" brushRef="#br0" timeOffset="19259.97">10185 6498 228 0,'0'-2'88'0,"0"2"-69"0,0 0-7 0,3 0-7 15,0-6-18-15,0 1-7 16,3-8 0-1,0-3-1-15,6-8 12 0,0 0-2 0,-1 0 3 16,1-5 4 0,6 5 2-16,0-5 2 0,-3 11 0 15,-3 2 2-15,6 3 3 16,-3 7 0-16,2 4 0 16,-2 4-3-16,-3 4-2 15,0 7 1-15,3-2 1 16,-9 2-1-16,3-3 2 15,0 6-4-15,-3-3 0 0,3 1 3 16,-6-4 3-16,6-2-9 16,-3-2-2-16,2-1-24 15,-2-5-8-15,0 2-26 16</inkml:trace>
  <inkml:trace contextRef="#ctx0" brushRef="#br0" timeOffset="19769">10899 6408 192 0,'30'3'71'0,"-27"0"-55"0,3 7-5 0,-6-2-5 16,0 5-6-16,3 6 2 15,0 10-1-15,-3 11 2 16,0 2-2-16,-3 0-1 0,0 3 1 16,3-2-1-16,-6-1 2 15,0-5 1-15,-3-5 1 16,3-9 6-16,6-7 4 16,-6-5-5-16,3-6-3 15,3-7-14-15,0-9-8 16,0-5 6-16,3-5 3 15,6 0 2-15,3-6 1 16,-6 9-2-16,3-1 1 16,3 1 3-16,0 7 1 15,0 3-2-15,0 0 2 0,2 3-1 16,1 2 0 0,3 3 0-16,0 6 0 0,-6 2 2 15,3 0 2-15,0 5 1 16,0 0 1-16,-4 3-2 15,10-3-2-15,-6 3 1 16,0-3 1-16,0 0-1 16,-6-2 2-16,3-6-15 15,3-5-5-15,-3 0-22 16,2-5-45 0,4-11 7-16</inkml:trace>
  <inkml:trace contextRef="#ctx0" brushRef="#br0" timeOffset="20265.02">11420 5831 188 0,'0'6'71'0,"15"-1"-55"0,-6 14-7 0,-6-12-5 15,-3 15-4-15,0 4 0 16,3 11 0-16,3 16 0 15,-6 8 0-15,3 8 0 0,-3 7 0 0,0 6 4 16,0-2 2 0,3-11-2-16,-3-11-1 0,0-11 5 15,0-7 5-15,6-11-7 16,-6-5-3-16,0-11 0 16,0 1 0-16,0-22-19 15,0-6 7 1,0-7 1-16,0-3 5 15,6 1 2-15,3-1-2 16,-3 5 0-16,3-2-1 16,2 8 3-16,1 8-2 15,3-3 1-15,-3 2 0 16,3 6 0-16,6 0 2 16,-6 6 0-16,0 2-3 15,-3 2 2-15,-1 6 3 0,1 5 3 16,3 0 0-16,-9 3 0 15,0 0-1-15,6-3 0 16,-6-2-2-16,3-1 1 16,-6-2-20-16,6 0-6 15,-3 0-39 1,0-3-35-16,9 0 33 16</inkml:trace>
  <inkml:trace contextRef="#ctx0" brushRef="#br0" timeOffset="20730.18">11980 6480 152 0,'6'8'57'0,"-3"0"-44"0,0 2-4 0,0 1-4 0,3 5-3 15,-6 7 1-15,0 4-1 16,3-1-2-16,5-2 1 15,-5 0-1-15,9-3 2 0,-6 0-3 16,3-2-2-16,6-3-1 16,6-3 0-16,-3-3 3 15,-3-2 0-15,-3-2-2 16,2-6 2-16,4-3-1 16,-3 0 0-16,-3-2 4 15,0-3 1-15,-9-5 3 0,-3-3 3 16,-3-8 0-16,-6 0 0 15,6 6 3-15,-12-9 5 16,-6-7-9 0,4 8-4-16,-1 2-1 0,-3 3 2 15,0 2-2 1,3 6 0-16,-6 5-1 0,-2 5 1 16,26 3 13 15,-36 11-10-31,0-1-3 15,9-2-18-15,4-2-5 16,2-1-39-16,9-2-14 0,-3-3 5 16,9 0 3-16</inkml:trace>
  <inkml:trace contextRef="#ctx0" brushRef="#br0" timeOffset="21278.24">12221 6212 172 0,'0'11'66'0,"0"-11"-52"0,3 0-10 0,-3 0-6 16,3 3-4-16,3-1 3 15,-6-2 2-15,0 6 1 16,6 2 0-16,3-1-5 0,-9-1-1 15,3-1 3-15,0 3 1 16,3 0-1-16,-6 0 2 16,2 0 5-16,-2 0 5 15,0 2-5-15,0 1-2 16,0-1-1 0,-2 4 3-16,2-4 5 0,-9-2-3 15,6 3-1-15,-9-6-5 16,3 3 0-16,3 0 0 15,0 3 0-15,0-3-5 16,-3-3 1-16,6 0 0 16,0 3 2-16,-9 0-17 15,6-3-4-15,0 1-16 16,3-4-31 0,3-2 13-16</inkml:trace>
  <inkml:trace contextRef="#ctx0" brushRef="#br0" timeOffset="21516.26">12286 5617 204 0,'-3'5'77'0,"-3"3"-60"0,3 16-5 0,0-8-6 16,3 16-6-16,-9-6 0 16,1 6-5-16,-1 0-1 0,-9-1 3 15,0 4-17-15,-6-1-6 0,-3-5-17 16</inkml:trace>
  <inkml:trace contextRef="#ctx0" brushRef="#br0" timeOffset="22263.69">13653 5562 204 0,'11'-19'77'0,"-11"27"-60"0,-3-5-7 0,3 2-6 16,-2 0-6-16,-4 6 0 16,0 5 0-1,0 5-2-15,-3 11 3 0,3 2-2 0,0 6 1 16,0-1-3 0,3 6-1-16,3 3-2 0,9 13 2 15,-3 5 4-15,6 0 3 16,3-5 0-16,5-3-1 15,4-5 1-15,6-5-1 16,9-11 0-16,8-8 0 16,-8-5-9-16,3-11-2 15,-7-5-16-15,-5-8-8 16,6-13-25 0</inkml:trace>
  <inkml:trace contextRef="#ctx0" brushRef="#br0" timeOffset="22928.75">14230 5696 236 0,'-15'0'90'0,"15"6"-70"0,3-4-5 0,0 9-26 16,-3-3 1-16,0 10 6 15,-3 4 5-15,0 1 1 16,-9 4-2-16,3 7 3 0,3 3-2 15,-3-8 2-15,6-5 0 0,-6-3 1 16,7-7 0 0,-7-9 0-16,6 0-9 0,3-15-13 15,0-6-1 1,0-8 5-16,0-5 5 16,6-11 4-16,2 0 3 15,4 3 1-15,0 6 1 16,0 2-3-16,3 10 2 15,0 6-4 1,6 2 1-16,-3 11-5 0,11 11-1 16,4 2 11-16,-6 3 6 15,3 2-9-15,-3 6-3 16,-4-8 2-16,-2 3 1 16,-6-1 6-16,0-2 2 15,-3 0-9-15,0 0-3 0,0 2 12 16,-6-4 5-16,0-1-10 15,-3-3-2-15,0 1-7 16,-3-6-2-16,0 1 16 16,0-6 7-16,-3 2-5 15,0-2-2-15,3 0-4 16,-6 0-2-16,3 0 5 16,0 0 1-16,3 0 24 31,-12 3-21-16,0-1-5-15,-3 1-13 16,0-3-3-16,-9-3 7 16,-3 1 2-16,1 2 31 31,-7-5-15-31,3 5-3 16,9-6-6-16,3 4-1 15,4 2-7-15,2 0 1 16</inkml:trace>
  <inkml:trace contextRef="#ctx0" brushRef="#br0" timeOffset="23048.92">14224 5924 220 0,'0'-3'85'0,"0"3"-66"0,-3 0 1 31,-3 0-11-31,6 0-7 0,-6 3-4 16,3 0-1-1,0-1-1-15,3 1 3 16</inkml:trace>
  <inkml:trace contextRef="#ctx0" brushRef="#br0" timeOffset="23101.78">14191 5935 220 0,'0'0'82'0,"0"0"-64"0</inkml:trace>
  <inkml:trace contextRef="#ctx0" brushRef="#br0" timeOffset="23448.41">14203 5932 208 0,'0'0'77'0,"3"3"-60"0,6-1-7 15,-9 1-6-15,6 0-6 16,3 2-2-16,-6-3 3 15,6 1 2-15,3 5 0 16,-6 3-1-16,9 2 1 0,8 3-4 0,1 2 0 16,0-2 4-1,3 8 3-15,-9 0-3 0,3-8-1 16,-4 2 0-16,-2-2 2 16,3 0 1-16,-6-3 1 15,-6 3-2-15,6-3 1 16,-3-5-4-1,3 0 0-15,-6 0 3 0,3-3 3 16,-3 1-4 0,0-1-1-16,-3 3 0 0,0-5 2 15,-3-3-1-15,0 5-1 16,0-5 1-16,0 0 1 16,0 0-8-16,0 0-3 15,0 0-13-15,0 0-6 0,0 0-10 16,0 0-1-16,0 0-25 15</inkml:trace>
  <inkml:trace contextRef="#ctx0" brushRef="#br0" timeOffset="23694.42">13986 5948 156 0,'-3'2'57'0,"3"1"-44"0,3-6-6 0,-3 3-4 15,0 0-8-15,3 6-1 16</inkml:trace>
  <inkml:trace contextRef="#ctx0" brushRef="#br0" timeOffset="23897.02">14010 5961 217 0,'15'8'-3'0,"-3"5"1"15,-1 6 2-15,-5-1 0 16,0 6 4-16,-3 5 5 16,0 0-1-16,-3 6 3 15,-3-1-4-15,0-2-2 16,3 2 0-16,-6-5-1 0,3 0-2 15,0-5 1 1,-3 0-4-16,4-5 0 0,-1-6 1 16,0-3 0-16,3-4-14 15,0-6-3-15,0 0-20 16,0 0-39 0,0-6 7-16</inkml:trace>
  <inkml:trace contextRef="#ctx0" brushRef="#br0" timeOffset="24290.14">14194 5694 84 0,'9'-11'33'0,"-9"11"-26"0,0 0 29 0,0 0 11 16,-9 0-27-16,3 6-9 15,-6-6-20-15,-5 5-5 16,11 11 0-16,-3 0 3 16,3 7 5-1,-6 4 3-15,6-1 0 0,0 6 1 16,-3 5 2-16,6 11 2 16,0 5-1-16,3 0 2 15,0 2 0-15,0-10 3 16,0-5-3-16,0-11 0 0,0-5 5 15,0-6 3-15,0-7-2 16,0-3 0-16,0-3-3 16,0-5-1-16,0-5-3 15,0-3-4-15,0-8-1 0,3-3-18 16,6-10-9-16,-6 11-17 16,0-17-20-1,6 1 23-15</inkml:trace>
  <inkml:trace contextRef="#ctx0" brushRef="#br0" timeOffset="24497.9">14182 5823 92 0,'0'-5'35'0,"-3"5"-27"0,0-2 0 15,3 4 0-15,0 1-3 16,-6 2 0-16,6 0-12 0,-3 3-5 16,1 6 6-1,2 9 2-15,-6 4 1 0,3 5 0 16,0 5 4-16,0 2 1 15,-6 4 0-15,6-4 1 16,-6-2-2-16,0-7-1 16,3 1 1-16,3-15-1 15,-6 3-38-15,6-3-14 16</inkml:trace>
  <inkml:trace contextRef="#ctx0" brushRef="#br0" timeOffset="25204.73">14974 5763 172 0,'-3'0'66'0,"6"-3"-52"0,-3 0 8 0,0 3-1 16,0 0-16-1,0 0-4-15,0 6-15 0,0 2-3 16,-3 7 8-16,-6 1-2 0,3 5 0 15,-3 6 4-15,3 7 4 16,-6-2 0-16,-2 2 1 16,-7 4 8-1,3-1 4-15,6-8-5 0,-9 0-1 16,9-8-2-16,0-5-2 16,6-3 5-16,-5-2 1 15,8-9-9-15,-3 4-3 16,3-6-4-16,3-3-1 15,0-5 6-15,9-3 4 0,-6-10 2 16,8-5-1-16,1-6 1 16,0-2-1-16,3-1 0 15,0-4 2-15,0 2-1 16,-3 7 2-16,0 1 0 16,-3 8 1-16,0 5 0 15,2 6 0-15,-2 2-5 16,3 5 1-16,-9 6-5 15,9-3 1-15,0 8 2 16,0-3 1-16,0 0-2 16,0 3 2-16,3 3 1 15,-3-1 0-15,2 4-3 16,1 7 2-16,6 3-1 0,-12 7-2 16,9 6 5-1,-6 0 1-15,-3 3 0 0,0-8-2 16,0-6 1-16,-3-5 1 15,3-5-6-15,-9-5-1 16,0-6-47 0</inkml:trace>
  <inkml:trace contextRef="#ctx0" brushRef="#br0" timeOffset="25480.89">14903 6011 180 0,'-6'3'68'0,"12"-6"-52"0,-3 3-1 0,-3 0-8 16,9 0-8-16,-3 0-8 16,5-2-5-16,1-4 8 15,3 4-4-15,6-4 2 0,-6 1-12 16,3 0-2-16,3 2 7 15,-6 3 6-15,2-5-7 16,4 2-38 0,-3 1-1-16</inkml:trace>
  <inkml:trace contextRef="#ctx0" brushRef="#br0" timeOffset="26345.29">15382 5861 224 0,'3'5'85'0,"0"-3"-66"0,3-2-10 0,-3 6-7 16,-3-1-37 15,0 37 14-31,-3-5 8 15,-6 3 10-15,6 0 7 0,-6-3 5 16,6-13 5-16,-3-3-8 16,3-5 3-16,0-6 4 0,3-2-12 15,0-8-2-15,0 0-16 16,0-2-4-16,0-9 4 16,3-2 5-16,-3-6 7 15,3-2 5-15,3-3 1 16,-3-2 2-16,0 7 4 15,3-2 6-15,-3 5-5 16,6-2 0-16,-6 4-2 16,3 1-1-16,0-3-8 15,0 6 0-15,0 2-1 16,0 3 2-16,3-1 1 16,-7 4 1-16,1 2 2 15,3 0 3-15,-3 8-4 16,0-6-1-16,3 4 0 0,-6 1 0 15,3 4 0-15,0 0 0 16,0-1 0-16,3 1 2 16,-6-1-3-16,6 1 0 15,0-3 1-15,-3 2 0 16,6-2 0-16,-9 0 0 16,6 0 0-16,3 0 2 15,-6-2-3-15,6-1 0 16,-9 3 1-16,3-6 0 15,0-2 2-15,3 0 3 16,-6-5-2-16,3 0 0 16,0-3-1-16,0-5-2 15,3-3 1-15,-6-3 1 0,3-2 1 16,6 0 1 0,-9 0-5-16,5 5 1 0,4 3-2 15,-6 7 0-15,0-4 2 16,3 4 0-16,-6 4-3 15,3 2 0-15,0-3 2 16,3 3 2-16,-3 8-2 16,6-3-2-16,-6 3 2 15,3 6 0-15,0-4-2 16,6 6 2-16,-6 3 1 16,3-1 0-16,3 3 0 15,0-2 2-15,-6 5-1 16,5-6-1-16,-2 1-10 15,3-1-4-15,-6-5-99 16,3-7 22 0</inkml:trace>
  <inkml:trace contextRef="#ctx0" brushRef="#br0" timeOffset="26498.88">15894 5519 116 0,'45'0'44'0,"-37"8"-35"0</inkml:trace>
  <inkml:trace contextRef="#ctx0" brushRef="#br0" timeOffset="26662.36">16019 5715 120 0,'6'53'46'0,"0"-32"-35"0,-6 8 1 0,3-13 0 0,-3 5 1 15,0 11 2-15,0 5 3 16,-3 8 1-16,3 3-10 16,-9-1 1-16,3-4 1 0,-6-4-6 15,3-2-1-15,-3-5-2 16,0-5-2-16,0-6-37 16,6-5-17-16</inkml:trace>
  <inkml:trace contextRef="#ctx0" brushRef="#br0" timeOffset="26796.37">16227 6247 252 0,'3'10'93'0,"-3"-15"-72"0,-6 0-68 0,-3 5-33 16</inkml:trace>
  <inkml:trace contextRef="#ctx0" brushRef="#br0" timeOffset="54375.08">7765 6501 80 0,'-3'5'30'0,"6"-5"-24"0,-3 3 13 0,0-3 4 15,0 0-6-15,0 0-2 16,0 5-6-16,0 0-4 16,0 1 0-16,0 2-1 15,-3 2-5-15,3 3 1 16,-6 3 0-16,0 8 0 0,0 0 2 16,0 8-1-16,-9 5 2 15,-9 10-2-15,-2 14 2 16,-22 16-4-16,3-6 0 15,1 1 5-15,2 2 2 0,3 3 2 16,10 7 0 0,-10 4-4-16,6-9-3 0,3 0 4 15,4 1 1-15,-1-1-5 16,0-2 0-16,3-14-1 16,-3-7 0-16,4-11 0 15,8-8 2-15,0-5-3 16,-6-6 0-16,6-5-1 15,0 0-2-15,9-2 5 16,-3-3 1-16,0 0-3 16,6-3 1-16,-5 0 0 15,5 0 0-15,-9 3 0 16,9-3 2-16,-3-2-1 16,0-6-1-16,0 9 1 0,6-12-1 15,-3-2-5 1,0 3 1-16,3 0-3 0,-9-3 0 15,9 0-7 1,0 0-2-16,0 0-7 16,0 0-29-16,0 0 0 15,0-3 15-15,0 0 9 16</inkml:trace>
  <inkml:trace contextRef="#ctx0" brushRef="#br0" timeOffset="54960.61">6923 7916 188 0,'3'-8'71'0,"2"8"-55"0,-2-2-7 15,-3-1-7-15,0 3-3 16,0 0 2-16,0 5-20 15,0 1-9-15,0-1 9 16,0 6 6-16,0 4 5 16,0-1 6-16,0 4 1 15,3 1 1-15,-3-1 0 16,9 3 2-16,-9 3-1 16,12 3-1-16,0-1 3 15,-6-2 0-15,3-3-1 16,-6-2 1-16,6 2-2 15,-6-5-1-15,0-3 1 0,-3 0-4 0,0-5 0 16,0 0 2-16,0 0 2 16,0-3 2-16,0 1 3 15,9-4-1-15,-9-2 2 16,6 0-4-16,0 0-2 16,0 0-3-16,3-5 1 15,14-6 5-15,-11-2 2 16,3 2-2-16,12-4-1 0,-3-9-3 15,3-3-1 1,-1 6-1-16,1-3 0 16,-3 6 2-16,-6 2 0 0,3 3-3 15,-6 7 2-15,8-4-1 16,-8 5 0-16,-3 2 2 16,3 3 0-16,0 0 0 15,-3-5 2 1,-9 5-1-16,3 0 2 0,-6 0-11 15,0 0-2-15,0 0-48 16</inkml:trace>
  <inkml:trace contextRef="#ctx0" brushRef="#br0" timeOffset="56328.89">8191 5861 52 0,'0'0'22'0,"0"-6"-18"0,-6 6 2 0,6 0 1 16,0 0-2-16,-3 0 2 15,0-2-13-15,3 2-3 16,-9 0 8-16,3 0 5 16,0 0 7-1,0 2 6-15,0 1-5 0,0 0-2 16,3-1-10-16,-6 3-5 15,6 6-2-15,-6 2-1 16,6 1 5-16,3-1 1 16,-6 3-1-16,3-1 2 15,3-4 1-15,0-3 2 16,3 5-6-16,3 0 1 16,0 1-4-16,3-4 2 0,0 4 3 15,0-4 1-15,3 1 3 16,0-3 1-16,0-8 3 15,0 0 3-15,-4 0 0 16,-2 0 0-16,3-8-1 16,3-3 2-16,0-2 10 15,0-3 7-15,-9-3-10 16,3 6-2-16,0-8 0 16,-6 3 2-16,0 2-9 15,-6-3-4-15,3 9-1 0,0-4 4 16,3-4 6-16,-9 7-1 15,3 6 1-15,0-3-10 16,0-3-1-16,0 9 0 0,0-1 1 16,-6 0-4-16,9 6-1 15,3 0-6-15,-8-1 0 16,5-2 2-16,-6 3 1 16,6-3 3-16,3 0 3 15,-3-3-2-15,-3 3-2 16,6 0-9-16,0 0-3 15</inkml:trace>
  <inkml:trace contextRef="#ctx0" brushRef="#br0" timeOffset="56775.41">8560 5802 52 0,'0'-8'19'0,"0"3"-15"0,0-5 4 16,0 10 2-16,-3 0 14 16,0 0 9-16,-6 0-15 15,3 0-7-15,-12 7-3 16,0-4-1-16,3 2 3 15,0 3 1-15,-3-2-5 0,4-1-2 16,8-2-2-16,-6 4-2 16,12 1 1-1,0 3-6-15,0 0-1 0,3 2 3 0,9 5 1 16,0 4-1-16,-1 1 0 16,1 4 2-16,3 2 0 15,-3 0 1 1,3 3 0-16,-3 2 0 0,0 1 2 15,-6-4-1-15,3 1-1 16,3-3 1-16,-9-8 1 16,6-2-6-16,-9 2 1 15,0-21-48 1,-9 24-2 0,-3-8-3-16</inkml:trace>
  <inkml:trace contextRef="#ctx0" brushRef="#br0" timeOffset="57007.33">8339 6249 80 0,'0'-5'33'0,"-3"0"-26"0,6 2 3 15,3 3 1-15,-6-5-3 16,3 0 1-16,0-1-3 16,3-2-1-1,3-2-6-15,0-1-1 0,6-2-2 16,6-5 3-16,-3-1 0 15,5 3 3-15,-2 3-1 0,-6 2 2 16,0-5-2 0,9-2-1-16,-3 2-8 0,0 0-5 15,2 0-31-15,-5 0-11 16</inkml:trace>
  <inkml:trace contextRef="#ctx0" brushRef="#br0" timeOffset="57495.84">9024 5596 116 0,'-6'8'44'0,"9"-8"-35"0,-12 0 1 15,9 0-2-15,-3 3-7 16,0 2-1-16,-6 0-2 16,6-5-2-16,-12 0-2 15,3 0-1-15,-5 3 1 16,8-1 6 0,-9 4 0-1,3 10-2-15,0 5 1 16,6 3 1-16,3-3-3 15,3 3 2-15,3 2-1 16,3 0-2-16,3 1 5 16,3-1 1-16,0 1-3 15,6 5 1-15,-3-6-2 0,6 3 0 16,-4 6 2-16,4 2 2 16,0 5-1-16,-3 0 2 15,0-2 0-15,3-3 1 16,-6-3 0-16,-6-2 2 15,3-5-3-15,-3-4-2 16,0-1 0-16,-3-4 1 16,-3-5-17-16,0-2-6 15,-3-1-23-15,-6-7-10 16</inkml:trace>
  <inkml:trace contextRef="#ctx0" brushRef="#br0" timeOffset="57787.61">8720 6141 120 0,'-12'-21'46'0,"12"13"-35"0,3 5 9 16,0 1 5-16,3-4-16 16,-6 1-5-16,6 2-5 15,3-7-3-15,-3-1 3 16,6-2 0-16,9-3 1 0,3-2-5 15,3-1 1-15,5 1 2 16,1-1 3-16,-3 0-2 16,0 1 0-16,-7 5 1 0,1 0 2 15,0 5-1-15,-9-6-1 16,0 4-26 0,-3 4-45-16,0-1 4 15</inkml:trace>
  <inkml:trace contextRef="#ctx0" brushRef="#br0" timeOffset="59057.15">9238 5786 132 0,'0'16'49'0,"3"-18"-38"0,0 2-7 0,6 2-5 0,-6 1-3 16,6-3-1-16,-6 0 1 15,9 0 3 1,-6 0-7-16,6 0 1 0,6 0 3 16,0-5 2-16,5-1 2 15,-8 1 0-15,3 2 4 16,0-7 2-16,-6 2 2 16,-3 3 2-16,3-1-3 15,-6 1 1-15,0-6 1 16,0 1 5-16,-12 2-4 15,3-5 0-15,0 5-6 16,-9 0 2-16,-3 3 3 0,3-6 1 0,0 6 2 16,-3-1 0-1,3 6 2-15,0 6-5 16,3-6-1-16,-2 8-6 0,5-6-2 16,-6-2-5-16,3 6-1 15,3-6-4-15,-3 7 1 16,6 1 7-1,-3 3 3-15,3-8-2 0,3 2 1 16,0 0-5-16,9 3 1 16,-6 3-3-16,6-1 2 15,6 4 3-15,-3 1 3 16,5-1-2-16,4 2 0 0,-6-3 3 16,3 0 1-16,0 0-4 15,-3-2-1-15,-3-3-2 16,3 2 3-16,-1-2-2 15,1-2 1-15,0-1 0 16,-3-2 0-16,0-3 2 16,3-3 2-16,-3 0-3 15,3-5-2-15,3 0-3 16,-4-5 1-16,1 3-2 16,0-4 2-16,0 1-2 15,3-8 0-15,-3 2 6 16,-3-4 2-16,0-1 1 15,-6 0-2-15,3-3 1 16,-4 4-1-16,1 2-5 16,-3-3 1-16,0 0 0 0,-3-3 2 15,6 1 1-15,-3 0 1 16,0 2 0-16,6 3 2 16,-9 2 10-16,6 8 7 15,0 1 1-15,-6 2 3 16,0 3-4-16,0-1-2 15,-6 6-7-15,3-5-2 16,3 5-6-16,-3-3-2 16,3 3 0-16,0-2 2 15,0 2-1-15,0-3-1 16,0 3 5-16,0 0 4 16,0-5-3-16,0 5-1 15,0 0-5-15,0-3 0 16,0 3-2-16,0 0 0 15,0 0 2-15,0 0 0 0,0 0-3 16,0 0 2 0,0-2 1-16,0 2 2 0,0 0-3 15,0 0 0-15,3 0 1 16,-3 0 2-16,0 0-1 16,0 0-1-16,0 0 3 15,-3 0 0-15,3 2-1 16,0-2-2-16,0 0-2 15,0 8 1-15,0-5 3 16,3 2 1-16,0 0-8 16,3 6-2-16,0-1 2 0,6 1 2 15,-9-6 4 1,15 17 2-16,0 4-6 0,3 8-2 16,-7-2-3-16,1 3 2 15,-3-1 2 1,0-5 2-16,0 3 3 0,-6-3 2 15,3 0-1 1,0-3-2-16,-6-4-2 0,9-1-1 16,-9 0 2-16,6-5 0 15,-9-16-21 17,0 10-15-32,0 1-7 15,0-6-19-15,0-5-5 0,0 0 23 16,-6-5 13-16</inkml:trace>
  <inkml:trace contextRef="#ctx0" brushRef="#br0" timeOffset="59435.14">9667 5694 148 0,'-6'0'57'0,"12"-5"-44"0,-3 10-4 16,-3-5-2-16,3-5-8 15,6 5-2-15,-6 0-3 0,6 0 1 16,3 0 3-16,0 0-1 16,2-6-1-16,13 4 3 0,0-1 0 15,3-2 1-15,-3 2 2 16,-4-2-1-16,1-6 2 15,0 6-2-15,-9-3 2 16,0 0-2-16,-3 3-1 16,-3-1-4-16,0 1-2 15,-1-3-2-15,1 3 0 16,3 0 2-16,-6-1 4 16,3 4 1-16,-3-6 3 15,0 2-3-15,-3 6 0 16,0 0-28-1</inkml:trace>
  <inkml:trace contextRef="#ctx0" brushRef="#br0" timeOffset="60860.08">9229 5551 76 0,'-3'-3'30'0,"3"3"-24"0,-6 3-5 0,6-3-3 15,0 0 6-15,-3 0 7 16,0 3-5-16,3-1-3 15,-5 1-2-15,2 0-1 16,-3-1 0-16,6-2 2 16,-6 5-1-16,3-2 2 15,0 2-7-15,3 1 1 16,-6 2-4-16,3-6 0 16,0 9 1-16,3-6 4 15,-6 6 5-15,3-1 3 16,0 1-7-16,0-3-1 15,3 0-2-15,0-3-1 0,0 3 6 16,0 0 3 0,0 3-3-16,-6 2-3 0,3 0 1 15,3 0 0-15,0 3 3 16,-3-3 1-16,3 3 1 16,0-3 0-16,0 1 2 15,0-9 1-15,0 3-1 16,0-3-1-16,0 0-3 15,0 1 1-15,0-1-7 16,0-5 1-16,0 5 3 16,3 1 2-16,-3-1-3 15,0 0-1-15,3 1 1 16,3-1 2-16,-6 0 0 16,3-2 2-16,-3-3-2 15,3 2-1-15,0 1 1 16,3 2-1-16,-3 1 2 0,0 2 1 15,3-6-6 1,-3 4 0-16,6-1 1 0,-9 3 3 16,6 0 0-16,2 0 2 15,-5 0-4-15,6-3 0 16,-6-3 3-16,6 1 1 16,-6 2-4-16,9 1 1 15,-6-1-2-15,0 0 0 16,6 3 4-16,-9-2 1 15,9 1-4-15,-9 4-1 16,6 2 3-16,-6 1 3 16,0-1-1-16,6-3-2 15,-9 1 0-15,3 2 1 16,-3-8 1-16,0 3 3 0,0-2-3 16,0-1-2-16,-3 3 0 15,3-3-1-15,-3 3 2 16,3 5 3-1,-9-2-4-15,6 5-1 0,-3-8 4 16,3 0 2-16,0 2 9 16,-3-7 2-16,3 0 0 15,0-1 0-15,3 1-9 16,-9-3-3-16,3 2 1 0,-3-2-5 16,0 0-1-16,3 3 0 0,-3 2 0 15,3-5-3-15,0 6 2 16,0-6-17-16,-2 2-8 15,2 4-46 1</inkml:trace>
  <inkml:trace contextRef="#ctx0" brushRef="#br0" timeOffset="64808.06">20561 7646 116 0,'-3'-5'46'0,"3"-3"-35"0,-6 0 1 32,-3 8-7-32,-3-2-2 15,9-1-1-15,-8 3 1 16,2 0 0 0,3 0 3-16,-6 3-1 0,-12-1 0 15,9 1 1 1,0-3 3-16,-21 3-4 0,10-1-3 0,-13 1-1 15,9 0 5-15,-9 2 4 16,-20 8-8-16,17 0-2 16,-8 6 1-16,-1 5 1 15,9-1-3-15,-11 9 1 16,5 3-5-16,7 4 1 16,2-7 2-16,6 0 3 0,0-3 0 15,10 0-1-15,2-3 3 16,3 4 0-16,3-1-4 15,3 5-1-15,-3 3-2 16,9 13 3-16,0 1 0 16,0-1 3-16,3-2 1 15,0-14 3-15,3 3-8 16,0-8 0-16,0-5 0 16,0 0 3-1,3-3 2-15,0 0 3 0,3-2-3 16,0 2-2-16,3-3 0 15,3-2-1-15,-9-3 0 16,9 14 0-16,12 2 0 16,-6 8 0-16,5 0 0 15,7-8 2-15,-6-2-1 16,-3-4 2-16,6-4-4 0,-4-1 0 16,-5-2 3-16,3-3 3 15,0 1-4-15,0-4-3 16,3 1 3-16,-10-3 1 15,-2-3-5-15,12 0 0 16,3 3 1-16,6 0 1 16,5-2-8-16,7-4-2 15,0 1 15-15,-4-3 8 16,4 0-7-16,-6-3-3 16,-7 1-1-16,4-4 1 15,3 1-8-15,3-3-3 16,2 3 2-16,10 2 4 0,-4-5 6 15,-8-5 6 1,-3 2-3-16,-4-7 2 0,-2-1-5 16,0-4 0-16,-6-1-1 15,-3-5 1-15,-7 2-2 16,4 3 2-16,-6 3 2 16,-3 0 2-16,3-3 3 15,-9 3 1-15,6 0-1 16,-6-3 1-16,-6 0-4 15,0-2-2-15,0-14-2 16,0-5 0-16,-9 0-4 16,6-3-2-16,-9 1 2 15,3 2 0-15,3 8 1 16,0 0 0-16,0 2 0 16,-3 4 0-16,6-1 0 0,-9 0 2 15,3-2-3-15,3-6 0 16,-5-2 3-1,-4 7 1-15,-6-2-1 0,-3 6 1 16,-3-1 2-16,-6 5 2 16,1 4-1-16,5 1 1 15,-3 4-4-15,3 2-2 16,4-3 0-16,2 4 1 16,3 4-3-16,3 0 0 15,-3 3-8-15,9 1-4 0,0 1-37 16,-3 1-18-16</inkml:trace>
  <inkml:trace contextRef="#ctx0" brushRef="#br0" timeOffset="66428.3">20475 7617 92 0,'-9'-5'35'0,"9"5"-27"0,0 0 0 16,0 0-2-16,0 0-7 16,0-3 1-16,0 1 9 15,0-1 3-15,9-2-1 16,-9 0 3 0,6-14-6-16,3-2 0 15,-3-11 2-15,12-5-1 0,-4-8 0 16,13-5-5-1,12 0-5-15,6-1-2 0,2-10 4 0,-5 1 3 16,-3 1-1-16,-4 1-2 16,1 5 0-16,-9 3-1 15,0 5 0-15,2 3 2 16,-8 5-1-16,6 5-1 16,-9 0 1-16,3 6-1 15,-9 4 2-15,-1 4 3 16,-5 2 4-16,3 6 2 15,-9-1-5-15,3 3-4 0,0 3-1 16,-3 2 1-16,0 0-1 16,0 1 2-16,0-1-7 15,0 0 1-15,0 1-10 16,0 2-4-16,-3-3-7 16,3 1-2-16,0 2-28 15,-3-3-21 1,3 3 30-16</inkml:trace>
  <inkml:trace contextRef="#ctx0" brushRef="#br0" timeOffset="66838.86">20865 6519 132 0,'0'3'49'0,"3"-3"-38"0,-3 3-3 15,9-9-33-15,-3-2-1 16,3-2 10-16,2-3 6 16,4-1 8-16,3-2 1 15,3 1-4-15,3-1 1 16,3 0 2-16,-1 3 3 15,10 2 0-15,-3 0-1 16,0 4 3-16,-1-1 0 0,-5 8-4 16,-3 0 1-1,-3 0 2-15,-9 8 3 0,3 2 2 16,-9 9 3-16,0 4-5 16,-1 9-1-16,1 5-4 15,-6 0-1-15,0-2 5 16,-6-6 2-16,6-3-2 15,0-5-3-15,0-2-3 16,0-3 1-16,0 0-1 16,0-6-2-16</inkml:trace>
  <inkml:trace contextRef="#ctx0" brushRef="#br0" timeOffset="66910.98">21284 6718 115 0,'0'8'-51'0,"0"-6"19"16,6 4 13-16</inkml:trace>
  <inkml:trace contextRef="#ctx0" brushRef="#br0" timeOffset="67811.1">22276 6059 56 0,'3'-5'24'0,"0"2"-18"0,-3-2-2 16,0 5 0-16,0 0 1 16,0-3 2-16,-3-2 1 15,0 0 0-15,-3 2 11 16,0-2 5-1,-3-1 1-15,0 1 2 0,0 2-9 16,-9 1 0-16,0-1-11 16,-6 3-2-16,-5 3-3 15,2 2-4-15,0 0 1 0,3 6-1 16,-3 7-2-16,1 6 3 16,2 3 0-16,-3-4-2 15,6 1 2-15,3-3 1 16,6 3 0-16,-2-8 2 0,2 3 3 15,0-3-4 1,9-1-3-16,-3 4-2 0,3-8 3 16,3 2-2-16,3 3-1 15,3-3-4-15,-3 0 0 16,3-2-1-16,3-1 1 16,0 1 2-16,5-9 2 15,-8 1-1-15,6-3 4 16,6-3 0-16,-3 1 3 15,3-9-1-15,3 3 2 16,0-2 4-16,2-4 4 16,-2-1-2-16,3-9 2 15,-6 3-4-15,-3-3 1 0,0-5-1 16,3 2 3-16,-4-2 1 16,-8 5 1-16,3 3-4 15,0 8-3-15,-6 2 6 16,-3 1 5-16,0 7-6 15,-3 3-1-15,3 0-3 16,0 3-4 0,-6 7-1-16,3 6 0 15,3 0-1-15,3 3-3 16,3 2 0-16,-6 0 2 16,3 0 0-16,0-2 1 15,-3-1 0-15,0 1 0 16,0-3 0-16,6-3 0 15,-3 0 0-15,-3 0 0 16,3-2 0-16,0-1 0 16,3-2 0-16,-3 3-3 0,6-3 0 15,-6 0-5-15,3-6 0 16,0-2-3-16,6 0 0 16,-6-2-10-16,3-3-4 15,3-6-2-15,-1-2 1 16,1-3-38-1</inkml:trace>
  <inkml:trace contextRef="#ctx0" brushRef="#br0" timeOffset="68356.89">22505 5985 124 0,'21'-13'46'0,"-12"10"-35"0,-3 11 5 16,2-8 2-16,-5 5-4 15,0 3 0-15,3 3-4 16,-6 7-1-16,0 11-5 15,0 6-3-15,0-6 0 0,0 3-1 16,0-3 2-16,0-3-1 16,0-5-1-16,0-5 5 15,0-3 4-15,0-2-3 16,0 0 2-16,0-6-5 16,0-5 0-16,0 0 1 15,0 0 0-15,-6-5 6 16,12-6 6-16,6 0-10 0,-6-2-4 15,6-11-3-15,3 6-3 16,0-6 0-16,3 3 3 16,0-3-2-16,2 6 1 15,-5-1 4-15,-3 11 1 16,3-8-4-16,-3 6-1 16,0-1-2-16,0 6 0 15,3 2 5-15,-3-2 3 16,-6 2-1-1,3 3-2-15,-3 3 0 0,-1 7 1 16,-2 12 3 0,0 1 0-1,3 1-3-15,-6 0-1 16,3-3 0-16,0-5-1 0,3 5-3 16,-3-10 2-16,-3 2 1 15,3-2 0-15,-3-1 0 16,0-2 2-16,0 0-12 15,0-3-3-15,0 1-23 16,0-6-9-16,0 0-34 16</inkml:trace>
  <inkml:trace contextRef="#ctx0" brushRef="#br0" timeOffset="69043.55">21853 5890 176 0,'9'-3'66'0,"-9"0"-52"0,6-2-5 15,0 2-8-15,-3-2-11 16,3-3-2-16,0-5 5 16,6 2 1-16,-6-5 4 15,2 1 3-15,4-4 2 0,0-2 7 16,0-3 6-16,-3 0 1 16,3 6 1-16,0-11-7 15,3 8-4-15,3 2-7 16,-3 3 0-16,-1 3-2 15,-2 2 0-15,0 3 4 0,-9 6 1 16,12-1-1-16,-6 3 1 16,3 5-2-16,-6 3-1 15,3 3 3-15,6 5 0 16,-3 2-1-16,8-2-2 16,-11-3 1-16,3 3-1 15,0-3-3-15,0 1 2 16,-3-4 1-16,3 1 2 15,-6-6-3 1,3 6 0-16,-6-3 3 0,6-3 1 16,-9 0-1-16,3-2-2 15,0 0-2-15,-3 2-1 16,6 0-3-16,-6-5-1 16,0 0-5-16,0 0-3 0,0 0-7 15,0 0-1-15,6-2-30 16</inkml:trace>
  <inkml:trace contextRef="#ctx0" brushRef="#br0" timeOffset="69888.28">22448 5342 160 0,'0'-5'60'0,"9"5"-47"0,-9-6-5 0,3 6-5 16,0-2-3-16,0-1 0 15,3 0 0-15,-6 3 2 16,0 0-1-16,0 0-1 0,3 0 1 15,6 0-1-15,-6-5 2 16,6 5-1-16,0-3-1 16,9 1 1-16,-3-1-1 15,8-7-3-15,4 2 2 16,-3 0 1-16,-3-3 0 16,0 3-3-16,2-2 2 15,-8 7 1-15,3-2 2 16,-3-1-1-16,3 6-1 0,-6-2 1 15,3-6-1 1,-3 3-3-16,0 5 2 0,-6-8 1 16,2 2 2-16,4 6-1 15,-9-5-1-15,0 5 1 16,-3 0 1-16,0 0-1 16,6 5-1-16,-6 1 12 15,0-6 4-15,0 8-4 16,0-8-2-16,-6 13-3 15,0 0-5-15,0 0-1 16,0-2 0-16,-5 10-1 16,-4-8 0-1,3 6 0-15,-9-1 0 0,3 1 2 16,-3-1-1-16,-3 6 2 16,-2-8-2-16,5-5 2 15,-3 2-4-15,3 0-2 16,3-2 4-1,3-1 3-15,3 1-3 0,-2 2-1 16,5-8 0-16,0 3 0 16,3-2 0-16,0-1 0 15,3-3 0-15,0 1 2 16,3 0 5-16,0-3 4 16,0 0-4-16,0 0 1 15,-3 0-5-15,3 0-2 0,0-3-3 16,0 3 1-16,0 0-1 15,0 0-2-15,0 0 0 16,0-3 0-16,0 1-6 16,0-1-2-16,0 1-26 15,0-1-11-15,3 0-29 16</inkml:trace>
  <inkml:trace contextRef="#ctx0" brushRef="#br0" timeOffset="98140.16">4628 6726 60 0,'-3'-27'24'0,"3"14"-18"0,-6 2 15 0,6 4 9 0,0 1-7 15,0-2-1 1,-3 3-9-16,3 0 0 16,-3-1-2-16,-3 4 3 0,6 2-3 15,0 2 1 1,0 1-7-16,0 2-12 0,0 3-5 0,0-2 1 16,0 9-3-1,0 7 4-15,6 4 3 16,-3 6 4-16,-3 5 0 15,3 8-1-15,6 8 0 16,3 0 0-16,-12-6 0 16,2 6 3-16,1-5-2 15,3-1 1-15,0-4 0 16,0-1 0-16,-3 3 0 16,-3-5 0-16,6-6 4 0,0-2 1 15,-6 0-1 1,3-6 1-16,6-2 0 15,-9 0-1 1,0 0-4-16,0-3 4 0,0 0 0 16,3-3-5-1,0 4-2-15,0-1-1 0,3-3 4 16,-3 1 1-16,-3-3 3 16,9-3 1-16,-9 0 1 15,3-2 2-15,-3-3 3 16,3 0-4-16,-3-3-1 15,0 0 0-15,-3 3 2 16,3-5-3-16,0 2-2 0,-3 3-5 16,3 0 0-16,0 0-3 15,0 2 2-15,0 1 5 16,3 0 2-16,0-3 0 16,3 0 1-16,-6-3 0 15,0 3 1-15,0-3-2 16,0 0-2-16,0 1 1 15,0-1 1-15,0 0-6 16,0 6-1 0,3 2-1-16,-3 6 2 0,6-4 2 15,0 4 3-15,-3-3 2 16,-3 0 1-16,0-6 0 16,0-2 0-16,0 0 4 15,0-3 3-15,-3 1-2 16,3-1 2-16,-6-5-4 15,6 0 1-15,0 3-7 0,0-1-1 16,0 1-9-16,0-3-2 16,0 0-1-16,0 0 2 15,-6 3 4-15,6-1 3 16,0-2 4-16,0 0 4 16,0 0-2-16,0 0 0 15,0 0-1-15,0-2-2 16,0 2-2-16,0 0-1 15,-3 0-1-15,3 0 0 16,0 0 3-16,0 0 0 16,-6 0 1-16,6 0 2 15,-3 0-1-15,0-3-1 16,-3 0 1-16,6 3 1 16,-3-2-1-16,3-1-1 0,-3 3 1 15,-6 0-1-15,9 0 0 16,-6-5 2-16,6 2 1 15,-9 0 3-15,6-2-3 16,3 2 0-16,-6 1-1 16,3-1 1-16,-3 1-4 15,6-1 0-15,-6 0 1 16,6 3 0-16,-6-2 0 16,0-1 0-16,6 3 0 15,-5-5 2-15,5 2-1 16,0-2-1-16,0-1 1 15,0 4 1-15,0-1-1 16,0 1-1-16,0 2-2 16,0 0 1-16,0 2 1 0,0-2 0 15,0 3-3 1,0-3 0-16,0 0-1 0,0 0 3 16,0 0-5-16,0 5 0 15,0-2 0-15,5 5 4 16,1 0 1-16,0-3 3 15,0 0-1-15,0-2-1 16,3-1-2-16,-9 4 1 16,3-1 1-16,6 3 0 15,-9-8 0-15,6 5 2 16,3 1-1-16,-6-1-1 0,0 3-2 16,6-3-1-16,0 0 2 15,-6 1 0-15,3-1 3 16,0-2 1-16,-3 2-1 15,-3-5 1-15,0 0-2 16,0 0 2-16,0 0-4 16,0 0 0-16,0 0 1 15,0 0 0-15,9 3-5 16,-6-1-1-16,0 1 5 16,5 0 2-16,-5-3 1 15,6 2-2-15,-9-2 1 16,6 0 1-16,-6 0-1 15,0 0-1-15,0 0 5 0,0 0 1 16,0 0-2-16,0 0-1 16,0 0-3-16,0 0-1 15,0 0-4-15,6 0 1 16,-6 0 0-16,3 3-1 16,-3-3 4-16,0 0 2 15,0 0 0-15,9 0-1 16,-6 0 1-16,-3 0 1 15,3 0 1-15,-3 0 1 16,0-3 0-16,0 3 0 16,-3 0-5-16,3 0 1 15,0 0 0-15,0 0 0 16,0 0-3-16,0 0 2 0,0 0-1 16,3 0 0-1,-3 0 2-15,0 0 2 0,0 0-3 16,9 0-2-16,-9-2 6 15,3-1 3-15,6-2-1 16,-9 2-3 0,0 0 2-16,0-2-5 15,0 2-2-15,0 1 2 16,0-1 0-16,6 0-2 16,3-2 0-16,-3 0 4 15,3 0 1-15,0-3-3 16,0-3 1-16,-3-2 0 15,-3 5 2-15,5-3-3 16,-8 6 0-16,0 0 3 16,0-1 3-16,0 4-4 15,0 2-1-15,0 0-2 0,0 0 0 16,0 0 0 0,0 0 0-16,0 0 2 0,0 0 0 15,0 0 0-15,0 0 0 16,0 0 0-16,6 0 0 15,-6 0 0-15,0 0 2 16,0 0-1-16,0 0 2 16,0 2-4-16,-6 1 0 15,6 2-37-15,0 3-43 16,-5 5 16-16</inkml:trace>
  <inkml:trace contextRef="#ctx0" brushRef="#br0" timeOffset="102339.33">3732 6279 60 0,'-6'5'24'0,"12"-5"-18"0,-3 0 2 16,-3 0 0-16,0 0-7 16,0 0-2-16,0 0-3 15,0 0 3-15,0 0-2 16,0 0 1-16,9-5 2 0,-6 2 2 15,8-8-1-15,-5 1-1 16,0-6 1-16,6-5-1 16,3-3 2-16,-3 0 3 15,6-2-2 1,3-3 0-16,-3-3-3 0,2 3-1 16,1-3 1-16,0 5 0 15,-9-2 0-15,6 3 2 16,-9 2-1-16,3-2-1 15,0 4 1-15,0-1-1 16,-9 4 4-16,-1 3 2 16,7 6 13-16,-9-4 5 0</inkml:trace>
  <inkml:trace contextRef="#ctx0" brushRef="#br0" timeOffset="102671.4">4023 5773 194 0,'0'0'14'0,"6"6"-8"16,-6 4-5-16,3 6 0 15,3 2-1-15,-6 1 0 0,6 2 0 16,-6 3 0-16,6 8 0 15,0-1 0-15,-3 7 0 16,0 1 2-16,3 6-1 16,0-5-1-16,3 0-4 15,-9-1 0-15,0-4 2 16,0-4 3-16,0-1 0 16,0-7 2-16,0-2 11 15,0-2 6-15,0-3-15 16,0-3-4-16,0-2-2 15,0-3 0-15,0-3 3 16,0 0 1-16,0-2-1 0,0 2-2 16,0-5 1-16,0 5-1 15,0-5-5-15,0 0 1 16,0 6-14-16,0-6-3 16,0 0-35-1,0 0-23-15,6-3 34 16</inkml:trace>
  <inkml:trace contextRef="#ctx0" brushRef="#br0" timeOffset="103635.11">4303 5646 112 0,'0'3'44'0,"3"0"-35"0,-3-6 3 16,0 3 0-16,9 3-13 16,-9-1-1-16,3 3-1 15,-3 1 1-15,9 12 1 16,-3 1 1-16,3 2-3 0,3 3 2 15,0 2 1 1,-9 1 2-16,3 4-3 0,3 4 0 16,-1 7-1-16,7 0-2 15,-9 6 3 1,3 5 0-16,3-3-2 0,-3-5 2 16,-3-5 3-16,3-6 3 15,-3-7 0-15,0-3 0 16,-6-6 5-16,3-5 6 15,0-2 1-15,-3-6 1 16,0-5-3-16,0 0-1 16,0 0-8-16,0-2-6 0,0-1-1 0,0-2-1 15,3-3 0-15,-3 0-5 16,6 0-3-16,-6 0 12 16,3-3 5-16,0 1-5 15,3-3-2-15,6-3-4 16,-12-3 3-16,6 3-2 15,2-2-1 1,-5 5 3-16,6 2 0 0,-6 0 3 16,6 1 3-16,-6 2-9 15,3 5-2-15,3 3-2 16,0 0 2-16,-3 0-1 16,6 0 0-16,3 0 1 15,-6 0 4-15,3 3-1 16,0-1-1-16,-1 4 5 15,-5-1 1-15,3 0 0 16,-3 6-2-16,0 0 1 0,6 2 1 16,-12-3-1-16,0 1 2 15,0-1 0-15,0-2 3 16,-12 3-3 0,6 0 0-16,0 2 3 15,-3-3-1-15,-3 1 0 16,7 0-1-16,-4-3 0 15,6-3 0-15,-6 0 2 16,6-2-1 0,-6 2 0-16,3-5 1 0,0 0 3 15,0 0-4-15,6 0-1 16,-12 0-4-16,9 0-1 16,-6 0-1-16,6 0 0 15,-3-3-3-15,-3 3 1 0,3-2 4 16,0-1 2-16,0-2-3 15,0 0-1-15,0 2 1 16,4 0 0-16,-4-2-4 16,6 5-1-16,0-5-19 15,-9 5-9-15,6-3-33 16</inkml:trace>
  <inkml:trace contextRef="#ctx0" brushRef="#br0" timeOffset="103887.14">4964 5871 104 0,'0'3'41'0,"0"-1"-32"0,0 6 6 0,0-8 3 15,0 0-12-15,0 0-6 16,0 3-5-16,0 8 0 0</inkml:trace>
  <inkml:trace contextRef="#ctx0" brushRef="#br0" timeOffset="104742.75">4964 5950 112 0,'-9'11'44'0,"9"-3"-35"0,9 5-2 0,-9-5-1 0,0 3-7 16,6-3-2-16,0 2-1 16,0 1 0-16,0-3 5 15,-3 0 1-15,3 0-3 16,0-6-1-16,6 4-8 16,-12-4-2-16,6-2 7 15,5-2 2-15,-2-1 0 16,-3-2 2-16,3-3 1 15,0-3 2-15,-6-2 5 16,3 0 6-16,3-1-3 0,-9-4 2 16,3 2-5-16,3 0 1 15,-6 3-3-15,3 2 2 16,-3 3 5-16,0 3 2 16,0 0-7-16,0 2-4 15,0 3-2-15,0 0-4 0,0 0 2 16,0 0-1-16,3 6 0 15,0-1 0-15,3 3-2 16,-6 0 0-16,6 0 3 16,0 2 0-16,0 3 1 15,3 3-3-15,-6 5 2 16,6-2 1-16,2 5 0 16,-5 8 2-16,6 5 1 15,-3-3-4-15,3-2-1 16,0-3 1-16,-6-3 0 15,-3 1 1-15,3-3 2 0,-12-6 1 16,3 1 3-16,-3-4-1 16,-6-1 2-16,0-1-4 15,0-2 0-15,-3-4-1 16,4 1 1-16,-1-2 4 16,0-1 6-16,3-2-5 15,-3-3 0-15,3 0-4 16,3 0-1-16,3-3-1 15,-6 0-2-15,6 1 1 16,0-4-1-16,3-2-3 16,-3 1 0-16,3-1-1 15,0 0 0-15,3-6 0 0,-3 1 3 16,6 0-5 0,3-3 2-16,0-2 2 0,6-6 1 15,-3-3 1-15,0 3 2 16,3-2-1-16,-4 2 2 15,1 3-2-15,3 0-1 16,-3 2-2-16,6 1-1 16,-3 2-1-16,6 0 3 15,-6 0 0-15,-1 3 1 16,1 0 0-16,-3 2 2 0,0 3-6 16,-3-2 1-16,3 2 5 15,-6 2 4 1,0 1-3-16,0 0 0 0,3 0-3 15,-6-1-1-15,6 1-10 16,-6 0-3-16,6-1-9 16,-9 1 0-16,6-3-37 31</inkml:trace>
  <inkml:trace contextRef="#ctx0" brushRef="#br0" timeOffset="105104.19">5431 5424 172 0,'-3'-3'66'0,"6"3"-52"0,-3 3-8 0,0-3-7 16,6 5-7-16,-6 3 0 15,6 0 2-15,-3 5 4 16,6 9 1-16,-6 4 1 0,9 3 2 16,-9 13-1-1,6 1-1-15,3-4-2 0,-9 4 1 16,6-9 1-16,-6 3 0 16,9-2 0-16,-12-1 0 0,6-2 0 15,-1 0 0 1,1-9 0-16,-6-4 2 0,3-3-1 15,3-3 2-15,-6-5-37 32,0-3-48-32,0 0 14 0</inkml:trace>
  <inkml:trace contextRef="#ctx0" brushRef="#br0" timeOffset="105388.3">5381 5675 128 0,'-3'6'49'0,"3"-4"-38"0,3-7 6 16,6 5-1-16,-9 0-14 15,0-3-5-15,6 1-4 0,2-1 1 16,-2-2 2-16,3 2 2 15,3-2 1-15,-6 0 3 16,3-1-1-16,0 4 2 16,6-1-2-16,-3-2 2 15,0 2-26-15,3-2-10 16,-3 2-18-16,5-2-7 16</inkml:trace>
  <inkml:trace contextRef="#ctx0" brushRef="#br0" timeOffset="106246.09">5806 5871 132 0,'0'5'52'0,"0"-2"-41"0,0 2-2 16,0-5-5-16,0 0-9 16,0 0 1-16,6 0-7 15,-6 0-1-15,6 0 0 0,0 0 0 16,3 0 4-16,3 0 5 16,-9 0 0-16,6-5 1 15,-3 2 4-15,3-2 1 16,-6 5-4-16,6-5 1 15,-6 5 0-15,6-5 0 16,-9 5 4-16,0 0 2 16,3-6-2-1,0-2-1-15,-3 3 8 0,0 0 4 16,0-1-3-16,0-4 1 16,0-1 1-16,-3 1 3 15,0-1-5-15,3-2 1 16,0 5-8-16,-9 0-1 0,6 0 0 15,-6 5-2-15,6-2 1 16,-6 5 0-16,3 0 1 0,-6-3-5 16,3 3 1-16,3-2 0 15,-6 2 0-15,6-3 0 16,-6 6 2-16,3 2-3 16,3 3 0-16,1 0-1 15,5-3 0-15,-6 3 0 16,12 5-2-16,-12-7 0 15,12 4 3-15,-6-2 0 16,3 0 1-16,-3 0 0 16,0 0 0-16,0 0 0 15,2 0 2-15,4-3-3 16,-6 3-2-16,0-3 2 16,3 3 0-1,3 3-2-15,0 2 2 0,0-2 1 16,0-1-3-16,0-2 0 15,3 0-1-15,3-2 3 16,-9-1 0 0,6 0 1-16,-3-5 0 0,3 0 0 15,-3 0-3-15,3 0 2 16,3 0 5-16,2 0 5 16,-5-5-10-16,3 5-3 15,3-5 6-15,0-1 3 16,3 1-2-16,0-3-2 15,0 3-7-15,3 5-1 16,-7-8 3-16,4 3 2 0,6-1-16 16,-3-2-8-1,0 0-37-15</inkml:trace>
  <inkml:trace contextRef="#ctx0" brushRef="#br0" timeOffset="110116.52">10366 7636 52 0,'30'24'19'0,"-27"-24"-15"0,-3 0 1 15,0 0 0-15,0 0-6 16,0 0-1-16,0 0 1 16,6 0 0-16,0-6 5 15,3-4 2 1,-6 2 0-16,6-8 1 0,-3-3 0 16,3-4 1-16,3-6-4 15,0-1-3-15,0-1-3 16,2-1-1-16,-2 0 4 15,0 0 3-15,-3 1-3 16,3 4-1-16,0 3 2 16,-3 1 3-16,3-1-2 0,-6 0-2 15,3 3-3-15,3 5 1 16,-6 3 21-16,-1 2 8 16,1 3 0-16,0 3-2 15,-6 5-14-15,3 3-8 16,0 2-2-16,0 0-2 0,3 11 0 15,-6 10-3-15,6 6 0 16,0 8-1-16,6 0 0 16,-9-1 3-16,9 4 0 15,-6-4 1-15,3 4 0 16,3-9 0-16,-9 0 0 16,6-2 0-16,-3-3 0 0,0-2 0 15,0-6 2 1,2-5-1-16,-8-3-1 0,3 0-2 15,-3-5 1-15,9 0-17 16,-9-3-5-16,-6-2-33 16,6-3-18-1,0 0 36-15</inkml:trace>
  <inkml:trace contextRef="#ctx0" brushRef="#br0" timeOffset="110869.72">10965 7120 140 0,'-12'-3'52'0,"9"6"-41"0,6 2-2 0,-3-5-5 16,3 6-9-16,-3-1-3 31,15 45 1-15,-6-8 2-16,11 27 0 15,-2-8 4-15,6-3 0 16,-12-13 1-16,9 11-3 47,0-1 5-47,-3-15 0 0,-7-11 8 15,-5-8 4 1,0-13-14-16,-6-10-6 0,0-9-7 16,0-5 0-16,0-8 5 15,12-5 4-15,-3 3-2 16,3 2 2-16,3 0 2 15,0 3 3-15,6 2-2 16,-6 4-2-16,2 1-1 16,-2 4 3-16,3 2-5 0,-3 3 0 15,0-1 3-15,0 4 3 16,0 2 1-16,3 5-1 16,-4 3-2-16,-2 0 1 15,3 5 3-15,-3 6 1 16,0-1 1-16,-3 6 2 15,-3 2-3-15,0 1 0 16,0-1 36 15,-18 9-8-31,3-9-1 16,-3-5-11-16,0-7-4 16,-3-4-9-16,0-2-4 15,1-3-1-15,-1-2 1 0,3 2 1 16,-3-2-6-16,3-3-2 15,0 3-12-15,0-1-1 0,12-2-86 32,-3 3 39-17,3-3 13-15</inkml:trace>
  <inkml:trace contextRef="#ctx0" brushRef="#br0" timeOffset="112026.89">11730 7347 116 0,'6'-2'46'0,"-6"2"-35"0,-3 5 12 0,6 3 5 16,-3-3-16-16,0 6-4 15,0 5-10-15,-3 2-3 16,0 6 2-16,0-3-1 0,3 3 0 16,0-3 0-16,3 0 3 15,0-2 2-15,6-3 2 16,-6 0-4-16,6-8-1 16,-4 0-6-16,4-8 0 0,3 0-7 15,-6-3-1-15,3-10 7 31,3-3 2-31,0-8 7 16,-6 0 0-16,6-2 0 0,-3-3 3 16,3 2 0-1,-6 3 5-15,0 3 5 0,0 3-7 16,2 4-1 0,-5 4-3-16,0-1 1 0,3 6 0 15,-6 5 1-15,0 5 0 16,3 3 0-16,0 3-2 15,3 2-4-15,-3 3 1 0,3 8-4 16,0 2-1-16,0-2 0 16,6 8 2-16,-3 0 4 0,3-1 2 15,0 1-7-15,3 0-4 16,-3 0 5-16,-1-3 3 16,-5-3 2-16,3 1-1 15,-9-9 1-15,-9-2 1 16,3-3-6-16,-5-5 1 15,-4-5-4 1,-3-3 13-16,3-3 10 16,0 0-1-16,0-2 1 15,0 0-9 1,3-3-2-16,3 0-3 0,1-3-4 0,-1 1 1 16,0-1 1-16,6-5 0 15,-6 3-3-15,6 0 2 16,3 0 1-16,0 5 0 15,0 0-3-15,0 0 2 0,6 0-1 16,0 3 0-16,0-3 2 16,6 2 0-16,8-7-3 15,7 3 2-15,-3-4 1 16,9-1 2-16,5-7-1 16,-2 1-1-16,-6-3 1 15,3 1 1-15,-7-1-3 16,-2 3 0-16,-6-1-6 15,6 1 0-15,-24 21-48 32,15-34 17-17,-3 2 7-15,0 3 16 0,-6 0 9 16,0 0 3 0,-4 0-1-16,-2 2 11 15,0-2 5-15,0 0 10 16,-2 3 6-16,2 2 7 0,-9 0 3 15,9 5-3-15,-3 4 1 16,3 4-11-16,-9 3-3 16,9 8-13-16,0 5-10 0,0 11-4 15,9 5-1-15,-9 6 4 16,3 2-1-16,6 0 1 16,-7 3 0-16,7-3 0 15,-6 0 2-15,6 0 0 0,-6 0 2 16,3-2 1-16,0-4-4 15,-6-1 1 1,3-4-7-16,0-2 0 0,3-3-8 16,-6-7-3-16,0-1 3 15,0 0 4 1,0-5-21-16,0 0-41 16,-6 0 3-1</inkml:trace>
  <inkml:trace contextRef="#ctx0" brushRef="#br0" timeOffset="112307.81">12167 7181 124 0,'-18'0'49'0,"12"5"-38"0,6-5 1 0,0 3 1 15,0-1-11-15,0-2-1 16,0 0-3-16,3 0-2 15,6 0 3-15,-6 0 2 0,6 0 2 16,-3-2-1-16,6-4 1 16,0 1 0-16,0-3 3 15,3 0-3 1,0 0 0-16,0 0-1 0,2 3-2 16,-2-3-6-16,-3 6-4 15,3-4-21 1,0 4-40-16,6 2 8 15</inkml:trace>
  <inkml:trace contextRef="#ctx0" brushRef="#br0" timeOffset="112448.16">12676 7205 124 0,'0'8'49'0,"3"-6"-38"0</inkml:trace>
  <inkml:trace contextRef="#ctx0" brushRef="#br0" timeOffset="112878.98">12706 7236 72 0,'9'3'27'0,"3"-3"-21"0,-6 3-23 16,0-6-13-16,6 0 11 0,-6-5 10 16,3 0 20-16,2-2 10 15,-5-1 7-15,6-2 3 16,-3-3-14-16,3 0-5 15,0-5-6-15,-6 5-1 16,3-2-1-16,-9 5 0 16,0-1 0-16,-9 4 0 15,6-1 11-15,-9 6 7 16,0 2 2-16,3 9 3 16,-9-1-9-16,4 5-3 15,-1 1-8-15,3 2-7 0,-6 0-1 16,0 3 1-16,3 0 0 15,3 3-3-15,0-1 2 0,3 1-1 16,3-3-2-16,-2-1 0 16,8 1 3-16,0 3 0 15,8-6 1-15,-2 0 0 16,3 1 0-16,3-4-3 16,0 1 0-16,3-1 2 15,3 1 2-15,0-3 0 16,3-3-1-16,2-2 1 15,1-3-1-15,3-3 0 16,6-2 2-16,-1-6-8 16,1-2-3-16,6-3-39 15,-12 0-45 1,2-2 20-16</inkml:trace>
  <inkml:trace contextRef="#ctx0" brushRef="#br0" timeOffset="113017.13">13414 7101 212 0,'3'0'82'0,"6"0"-64"0,-6 6-4 0,-3-6-8 16,-3 0-44-16,-3 0-16 16</inkml:trace>
  <inkml:trace contextRef="#ctx0" brushRef="#br0" timeOffset="121065.25">7804 9872 56 0,'0'2'24'0,"0"-2"-18"0,-3 0 0 0,3 0 1 16,0 0 7-16,0 6 3 15,0-6-8-15,0 5-5 16,0-5-3-16,0 5-1 16,0-5-3-16,0 5 2 15,0 3-1-15,0-8 0 16,0 6 2-16,0-1 0 16,0-2 0-16,0 2 0 0,0 0 0 15,0 0 0 1,0 1 0-16,3-1 0 0,0 0-3 15,3 3 2-15,-3 3-6 16,-3 2-3-16,5 3 12 16,4 8 8-16,0 2-14 15,6 6-4-15,-3 2 10 16,0 3 5-16,3 3-2 16,-3 5-3-16,0 3-1 15,-3 2-1-15,9 8 0 16,-4 8 2-16,4 6-3 15,3-1 0-15,-6 1 1 0,-3-4 2 16,0 1-1-16,0-3-1 16,0 1 1-16,-6-15-1 15,2-4 2-15,-8-8 1 16,3-8-1-16,0-6-2 16,-3-2-8-16,6-6-5 15,-6-2 0-15,0-3 0 16,0-2-10-16,0-3-5 15</inkml:trace>
  <inkml:trace contextRef="#ctx0" brushRef="#br0" timeOffset="122219.3">7750 10864 32 0,'-6'-3'13'0,"3"11"-10"0,12-16-3 0,-3 6 0 15,-6 2-5-15,6 2-1 16,0 3 3-16,3 3 1 16,-6 3 2-16,6 5 2 15,3 0-1-15,3 13 2 16,-1 3-4-16,4 5-2 16,6-6 2-16,3 4 0 0,6-3 1 15,-7-9 0-15,-2-2 2 16,3-2 1-1,-9-6-1-15,-3-2-2 16,3-3 1-16,-12-3 1 0,2-2 8 16,-2 2 5-16,0-5 2 15,0 0 1-15,-6 0-7 16,0 0-2-16,6 0-3 16,-6-3-1-16,3-2-1 15,0-3 0-15,-3 0-5 16,3-8 1-16,3-2 0 15,-6-6 2-15,3-8 1 16,0 0 1-16,3 3-5 16,-6 0 1-16,3 3-2 0,0 2 0 15,3 5 2-15,0 4 2 16,-3-1-1-16,3 5-1 16,-6 1 1-16,3 2-1 15,0 2-3-15,3 1 2 16,-6 2 1-16,0-2 0 15,3 0-14-15,-3 5-3 16,0-3-18-16,0 1-7 16</inkml:trace>
  <inkml:trace contextRef="#ctx0" brushRef="#br0" timeOffset="123208.47">7696 11787 80 0,'-8'-2'33'0,"8"-1"-26"0,0-2 5 0,0 2 0 15,0-2-7-15,0-1-3 16,0-2-4-16,0 1 1 16,0-4 1-16,2 0 0 15,4-2-5-15,-3 3 1 16,3-4 2-16,3 1 1 16,3 0-2-16,0 2 2 0,3 3 1 15,6 3 0-15,0 2-3 16,2 6 2-16,4 5-4 15,0 3 1-15,6 2 4 16,-6 3 4-16,-1 5 1 16,-2 0 0-16,-9 5-3 15,-3 4-2-15,-6 12 1 16,-9 8 1-16,-6 3-3 16,-9 0-2-1,-3 0-1-15,-5-3 3 0,5-2-7 16,-3-6 1-16,-3-2 9 15,3 2 8-15,3-13-4 16,4 6-3-16,2-12-2 16,3-9-1-16,3 2-5 15,3-11-1-15,-3-2-2 0,6-6 0 16,3-8 2-16,0 1 4 16,3-4 1-16,6 4 1 15,-6 2 0-15,9-3 0 16,-6-2 0-16,6 3 0 15,6 4 0-15,-4 1 0 16,4-3 0-16,3 8 0 16,0-5 0-16,0 5 0 15,3 0 0-15,-1 0 2 16,-2 2 1-16,3 4 1 16,-3-1-5-16,-6 0-1 15,3 6 3-15,-3-3 1 16,2 2 0-16,-5 1 1 0,3 2-4 15,0-2 0 1,0-1 3-16,-3 1 3 0,0-3-7 16,0-3 0-16,0-2 9 15,-1-6 4-15,4-2 7 16,-3-3 3-16,0-5-9 16,0-3-2-16,-3-3-6 15,3-5-3-15,0-5 0 16,0 3-1-16,0-3-31 15,0-3-12-15,2 6-2 16,-5-9-1-16</inkml:trace>
  <inkml:trace contextRef="#ctx0" brushRef="#br0" timeOffset="124003.59">8384 11515 132 0,'-12'0'49'0,"12"-8"-38"0,0 5-7 16,0 3-7-16,6 3-3 16,0 5 2-16,9 0 4 15,0 5 2-15,9 8 0 16,-12-5-2-16,14 18-2 16,-8 3 1-16,3 0 1 15,-6 8 2 1,0-2-1-16,-3 4 2 0,-3-4 0 15,3-6 1-15,-10-3-5 16,4-7 1-16,0-4 2 16,-6-4 1-16,3-6-4 15,0 0 1-15,-3-5 0 0,0 0 2 16,0-8-6-16,6 3-1 16,-6-6-1-16,0-5 2 15,3-5-1-15,6-5 4 16,-6-9-2-16,3 1 1 15,0 4 2-15,0 1 0 16,0 8-3-16,6 2 0 16,-6 6-1-16,3 3 3 15,3 2 0-15,-3 0 3 16,3 5-1-16,-1 5 2 16,4 4-2-16,-3-1-1 15,0 3 1-15,-6 0 1 16,3-1-1-16,-3 1 2 15,-3 3 0-15,-3 2 1 16,0-2 2-16,0 2 1 16,-3-3 1-16,-6 1 2 0,3-3 1 15,-3-3 3-15,0-3-3 16,-3-2-1-16,3-2-6 16,-3-4-1-16,1-2 1 0,-4 0-2 15,3-2-2-15,0-1-2 16,0 0-1-16,3 1-7 15,3-4-2-15,-6 1-2 16,9 0 1-16,-3-3-4 16,3 3 0-16,3-3-6 15,0 2-33 1,3 1-1-16</inkml:trace>
  <inkml:trace contextRef="#ctx0" brushRef="#br0" timeOffset="124753.17">8893 11845 116 0,'-3'0'44'0,"3"3"-35"0,3 0 1 0,-3-1-4 16,9 4-2-16,-6 2 0 15,0 5-5-15,6 8-1 16,-6 3-2-16,6 0 0 0,3-1-6 15,-6-4-2-15,3-1 7 16,2-2 4-16,-5-2-3 16,6-7 1-16,-3-1-4 15,3-4 2-15,3-4-4 16,-3-9-1-16,0-2 2 16,0-6 3-1,-6-4 3-15,3-1 3 0,-3 0 6 16,0 0 4-1,-1 3 2-15,1 5 3 0,-3 6 6 16,-3 2 6-16,0 2-4 16,0 4-2-16,0 2-10 15,0 0-5-15,0 8-4 16,0 10-9-16,0 9-4 0,3-1 1 16,6 3 3-16,-6 3-19 15,6 5-8-15,-3 0 17 16,3 0 10-16,3 3 7 15,-6-1-4-15,3 1 0 16,-3 5 5-16,0 0 6 16,-6-3 0-16,0-7 3 15,-6 2-2-15,-3 0 0 16,-3-8 1 0,0-5 1-16,-3-6-3 0,3-4-3 15,-3-7-2-15,-5-7-3 0,5-5 3 16,0-8-7-16,-3-8 1 15,9-11-4-15,-3-5 2 16,6-3 1-16,3-2-1 0,3 2 1 16,3-2 3-16,3 5 0 15,6 3 1-15,-3-1 0 16,3 11 0-16,-3 6-3 16,9-6 0-16,0 5 2 15,2-4 2-15,13-9 0 16,6 0-1-16,-6 0-2 15,-1 1 1-15,7 2 1 16,-12-1 2-16,0 4-6 16,-13 2 1-16,-2 8-23 15,3-8-37 1,-3-5 7-16</inkml:trace>
  <inkml:trace contextRef="#ctx0" brushRef="#br0" timeOffset="125033.14">9253 11120 160 0,'0'0'63'0,"3"6"-49"0,6 2 5 0,-6-3 0 16,9 8-11-16,-6 8-2 16,6 8-6-16,9 9-1 15,-3 1 1-15,2 22 2 0,-2 0 3 16,3 0-9-16,-9 0-4 15,3-3 1-15,0-3 4 0,-3-2 2 16,0-8 3 0,-6-8-3-16,-1-10 0 0,1-6-21 15,0-8-10-15,-6 3-17 16,0-5-25 0,0-11 20-1</inkml:trace>
  <inkml:trace contextRef="#ctx0" brushRef="#br0" timeOffset="125283.7">9188 11618 192 0,'-9'3'74'0,"9"-3"-58"0,0 2-8 0,0-2-9 15,0 0-5-15,9 0 2 16,-3-2-1-16,3-1 1 15,2 0 3-15,4-2-2 0,9 0 1 16,3-1 2-16,3-2 0 16,2-2 0-16,-5-3 0 15,0-1-18-15,0 1-5 16,-3-5-27 0,2 2-27-16,-8 0 22 15</inkml:trace>
  <inkml:trace contextRef="#ctx0" brushRef="#br0" timeOffset="125803.88">9658 11726 148 0,'-3'14'57'0,"3"-12"-44"0,0-2-12 16,6 3-10-16,3-3-26 15,6-3-8-15,6 1-4 16,-4-4-1-16,7-2 27 16,0 0 11-16,3 0 43 31,0-21-15-15,-1 0-5-16,-2-5-8 15,-9-6-5-15,0 3-4 16,-6 5 0-16,3 9 2 15,-6 1 1-15,0 7 12 0,-6 1 29 32,-6 12 3-32,0 7-13 0,-6 8-5 15,-9 8-13-15,-3 1-3 16,-2 4-3-16,-4 0-1 16,3 4-3-16,3-1-2 0,6-3 3 15,-3 1-4-15,7-4-2 16,-1-1 2-16,9-4 0 15,3-2-4-15,3-3 1 16,9 0 2-16,3-2 1 16,3-3 1-16,11-3 0 0,4 0-3 15,3-5 2-15,-6 0-1 16,2-5-2-16,4 0 3 16,-15 0 0-16,3-1-19 31,0-4-49-31,11-11-3 0</inkml:trace>
  <inkml:trace contextRef="#ctx0" brushRef="#br0" timeOffset="125958.95">10444 11382 228 0,'0'16'85'0,"0"-5"-66"0,-6 10-8 0,6-10-6 16,-3 4-51-16,0 1-22 15,-3 6-14-15,0-1-5 16</inkml:trace>
  <inkml:trace contextRef="#ctx0" brushRef="#br0" timeOffset="142799.18">26735 9803 112 0,'-6'-8'44'0,"12"16"-35"0,-6-13 5 15,3 5-1-15,-3 0-8 0,0 0-1 16,0 0-4 0,0 0-1-16,0 0 1 15,0 0 0-15,2-3-3 16,4 0 2-16,-6 3 3 0,6-2 1 15,3 2-6-15,3-3 0 16,3 0 3-16,-3 3 2 16,3 0 0 15,12-5-4-31,-1 2 1 16,-5 3 1-16,-6 0 2 15,-3-2 1-15,-6 2 1 16,0 0 2-16,0-3 3 0,-3 0 5 15,-3 3 1-15,0 0-8 16,-3 0-4-16,-3 0 0 16,-3 0-7-16,0 3 1 0,3-3 1 15,-9 3 3-15,3-3 2 16,3 0 1-16,-2 0-5 16,5 2-1-16,-6 1-2 15,6 0 0-15,0-3 3 16,3 0 2-16,-6 0 2 15,6 2 3-15,3-2-3 16,-6 3-2-16,3-3-3 16,3 0-1-16,0 0 4 15,0-3 1-15,0 1 2 16,0 2 0-16,0 0-2 16,0 0-2-16,0 0 1 15,-3 0-1-15,3 0 0 0,0 0 0 16,0 0-7-16,0 0-3 15,-6 2-1-15,6-2-1 16,-3 0-2-16,0 0 1 16,3 3-4-1,-3-3-4-15,-6 0 9 16,6 3 7-16,3-1 5 16,-9 1-1-16,6-3 0 15,-6 0 1-15,3 0 2 16,6 3-1-16,-6-3-1 15,4 0 1-15,2 2-1 16,0-2 0-16,0 0 2 16,0 0-1-16,0 0 2 15,0 0-2-15,8 0 2 16,-5 0-2-16,3 0-1 0,3 0 3 16,3-2 2-16,0 2-2 15,0-3-2-15,3 3 0 16,-3-3-1-16,0 3 0 15,0 0 0-15,-9 0-3 16,6 0 2-16,-6 0-4 16,-3 0 1-16,2 6 2 15,-2-6 1-15,0 0 1 16,0 0 2-16,0 5-1 0,0-5-1 31,0 0-2-31,0 0-1 0,0 0-40 16</inkml:trace>
  <inkml:trace contextRef="#ctx0" brushRef="#br0" timeOffset="144526.69">5922 10753 136 0,'-6'0'52'0,"6"0"-41"0,0-3 7 0,0 3-2 16,0 0-9-16,6 0-4 16,-6 0-5-16,0-3-1 15,6 3 2-15,0-2-2 0,-3-1-1 16,9-2 0-16,0 2 0 15,3-2 3-15,-3 2 0 16,0 1 1-16,9-1 0 16,11-2 0-16,-8 2 0 15,-3 0 0-15,9 1 0 16,-3-1 0-16,-1 3 0 16,-8 0 0-16,3 0 2 15,-9 0 1-15,-3-3-1 16,-3 3-2-16,0 0 3 15,0 0 2-15,-6 0-2 16,0 0-2-16,-6-2 0 16,0 2 1-16,-3 0-1 15,-6 0-1-15,-9-3 1 16,0 0 1-16,-2 3-1 16,5 0 2-16,-3 0-2 15,0 3-1-15,3 0 1 16,6-1-1-16,-2 1 0 15,5 0 0-15,3-1-3 16,3 1 2-16,-6 0 1 16,6-3 2-16,0 0-3 15,3 0 0-15,3 0 1 0,0 0 0 16,0 0-5-16,3 0 1 16,3 0 2-16,6 0 1 15,6-3-2-15,-3 3 0 16,11 0 2-16,-2 0 0 15,3 0 1-15,0 3 0 16,-3-1-5-16,2 1 1 16,-8-3-31-16,3 3-41 15</inkml:trace>
  <inkml:trace contextRef="#ctx0" brushRef="#br0" timeOffset="150517.66">9191 13287 80 0,'-3'0'30'0,"3"3"-24"0,0-8 4 15,0 5 1-15,0 0-3 16,0-3 3 0,-6 0 3-16,3 1 1 0,0-1 0 15,3 3 1-15,-9 0-4 16,3 0-2-16,-3 3-4 16,6 2-1-16,-3 0-3 15,0 1-4-15,-6-1 1 0,3 0 3 16,3-2 1-16,-6 0 3 15,-2-3 3-15,2 2-2 0,-12 1 1 16,-3 2-5-16,-9 0-2 16,-2 3-3-16,-1 0 1 15,6 3 1-15,-3-1 2 16,10-2-1-16,-1 3-1 16,0-3 3-16,3 0 2 15,9 0-2-15,-2 0 0 16,5-3-3-16,3 0-1 15,-3-2 1-15,6 0 2 16,0-1-1-16,3 1 2 16,-3 0-2-16,3-1 2 15,0 1-7-15,3-3-1 16,0 0 2-16,0 2 1 16,0 4-1-16,0-1 0 0,3 3 2 15,0 3 0-15,3 2 1 16,-6-3 0-16,0 1 0 15,3 10 0-15,-3 14-3 16,3-4 0-16,0-4 2 16,3 12 2-16,-3 17 2 15,6 0 1-15,-6 2 0 16,0 3 0-16,0 2-5 16,3-5 1-16,-6 1 0 15,0-1 0-15,0-11 0 16,0-4 2-16,0-1-1 15,-6-2-1-15,3-1 3 16,3-4 0-16,0-1-1 16,0-5-2-16,0 0-2 0,0-5-1 15,-6 0 2 1,6-8 0-16,0-3 1 0,0-2 2 16,0 2 1-16,0-8 1 15,0-2-2-15,0 2-2 16,0-5 1-16,0 0 1 15,0 0-1-15,0 0-1 16,0 0 1-16,0 0-1 16,0-2-3-16,0 2 2 15,0 0 3-15,0 0 1 16,0 0-4-16,3-3 1 0,0 3-2 16,6-3 0-16,-3 1 2 15,2-4 2-15,4-2-1 16,6 0-1-16,3 1-2 15,18-4-1-15,-4 3 2 16,-2 0 0-16,3 0-2 16,-6 0 2-1,5 0 1-15,-5 3 0 0,3 0 0 16,-6 2 2-16,-3-2 1 16,2-1 3-16,-8 4-5 15,3-4-1-15,-3 4 2 16,-3-3 1-16,3-1-4 0,-9 1 1 15,-1 2 0-15,1 1 2 16,-3-4-6-16,3 4-1 16,-6-1-14-16,6-2-5 15,-3 0-38 1,3-1-35-16,3-2 33 16</inkml:trace>
  <inkml:trace contextRef="#ctx0" brushRef="#br0" timeOffset="152993.49">9220 13568 72 0,'-3'8'30'0,"3"-8"-24"0,0 13-1 16,0-5 0-16,0 3-2 15,-3 4 1-15,3 7-13 16,-8 7-7-16,2-3 6 16,-3 1 3-16,0-1 7 0,3 3 2 15,-6-5 0-15,3-6 1 16,3 6-2-16,-3-8 2 16,6-3-2-16,-6-2-1 15,3 2 5-15,6-7 1 16,-6-1 2-16,3 0 2 15,3-5-1-15,0 0 2 16,0 0-8 0,0 0-2-16,0 0-3 0,3 0 0 15,3-5 2-15,0 5 2 16,3-5-3-16,-3 5 0 16,3-6 1-16,3 4 0 15,3-4 0-15,6 1 2 16,5 0-3-16,13-1 0 15,0 4 1-15,-6-4 2 0,-1-4 1 16,-5-1 1-16,0 3-5 16,-3-2 1-16,-9-3 0 15,-1 2 2-15,-2 6-1 16,0-3 2-16</inkml:trace>
  <inkml:trace contextRef="#ctx0" brushRef="#br0" timeOffset="153131.64">9512 13782 172 0,'3'0'15'0,"0"0"-13"16,-3 0-6-16,0 0-37 15,0 0-15-15,-3 0 18 16,0-5 8-16</inkml:trace>
  <inkml:trace contextRef="#ctx0" brushRef="#br0" timeOffset="153412.99">9435 13716 96 0,'-12'0'38'0,"12"-11"-29"0,0 11 8 0,0 0 2 15,-3 0-5-15,3 0 0 16,-9 6-8-16,6-1-4 15,-3 3-1-15,0 3-1 16,0 2 0-16,-3 3-3 0,3 2 2 16,0 1 1-16,6 2 2 15,-9-3-1-15,6 6-1 16,3 0 3-16,0 5 2 16,-6-5-2-16,6-6 0 15,0-2-1-15,-3 0-2 16,0 3 3-16,0-3 2 15,-2-6-4-15,5 1-3 16,0 2-2-16,0-2 3 0,5-1 0 16,-5 1 1-1,3-1 0-15,-3-2 0 0,6-2 0 16,-6-6 2 0,0 0-8-16,0 0-3 0,0 0-53 15</inkml:trace>
  <inkml:trace contextRef="#ctx0" brushRef="#br0" timeOffset="156478.77">9941 13354 8 0,'-9'5'5'0,"9"-5"-4"0,-6 5 2 0,0-5 1 15,3 5 2-15,0 3 1 16,-9-2 14-16,3-6 9 16,3 5 8-16,-6 0 4 15,6-5-9-15,0 0-5 16,3 6-10-16,-3-12-3 15,3 6-9-15,3 0-2 16,3-5-2-16,6 5-2 0,-3-5 1 16,6-1-4-16,6-2 2 0,-3 3-6 15,-3 0 0 1,6 5 1-16,3 0 3 16,-4 0 0-16,4 0-1 0,0 5 5 15,-3 6 1-15,0-3 0 16,-3 2-2-16,-3 3 1 15,-3 3-1-15,-3 3 0 16,-1-1 2 0,-10 4 1-16,-1 1 1 0,-3 1-5 15,3 3 1-15,-6-4 2 16,-6 7 3-16,3-1-2 16,0 2 0-16,0-4-1 15,3-6-2-15,0-5-4 16,9-6 0-16,-5 1 0 15,5-6 2-15,0 3 1 16,-3-5 3-16,6 0-8 0,0-3-1 16,0 0 2-16,6 2 0 15,3 1 0-15,-1 2 1 16,4 0 0-16,3 1 3 16,0 2 0-16,3 2 1 15,-9 1-3-15,9-1 2 16,-3 1 1-16,-9 0 2 15,0 2 1-15,0 0 3 16,-1 3 6-16,-10 0 4 16,-1 5-2-16,6-5 2 15,-9-3-3-15,-3 6 0 16,-6 2 6-16,-3 3 2 16,3-6-6-16,-6 1-4 0,4-6-9 15,2 0-3-15,3-2-3 16,0-1 3-16,-3 1-16 15,12-3-3-15,-3-8-25 16,9 0-12-16,-3 0-20 16</inkml:trace>
  <inkml:trace contextRef="#ctx0" brushRef="#br0" timeOffset="157214.84">10355 13547 172 0,'0'-8'66'0,"0"10"-52"0,2-17-10 0,1 12-6 16,3-8-2-16,6-2 4 0,6 5-1 15,6 0 0-15,-6 0 1 16,3 3-3-16,3 2 2 0,-7 1-1 16,7 2-2-16,-6 2 3 15,3 4 0-15,-9-4 1 16,9 6 0-16,8 5 0 15,-2 3 2-15,-6 5-3 16,-3 3 0 0,-3 8 3-16,-9-3 3 0,0-5 0 15,-6 13 0 1,-15 8-6-16,3 0 1 0,-9 0 11 16,3-13 5-16,6-6 0 15,-15 9 1-15,16-6-3 16,-13-3 1-16,9-5-8 15,0-2-2-15,-6-1-3 0,3-4 1 16,0-7-7-16,10 1 1 16,-1-5-1-16,6-3 2 15,-6-3-1-15,9-2-1 16,9 0-2-16,-6-3-1 16,0 3 4-16,5-1 1 15,-2 4-1-15,6-1 2 16,-3 0-1-16,6 1-2 15,-3-1 5-15,9 3 1 16,-3 3-3-16,12-1 1 16,2 4-2-16,-8-4 0 15,-9 1 2-15,9 0 2 16,3 2-1-16,-7-2-1 16,4-1 3-16,-3 1 0 15,-9-1-4-15,6-2 1 16,3 0-9-16,-6-5-4 0,8-3-31 15,-5-2-53 1,9-4 11-16</inkml:trace>
  <inkml:trace contextRef="#ctx0" brushRef="#br0" timeOffset="157878.81">11209 13454 200 0,'-6'0'77'0,"6"-3"-60"0,0 11-20 0,0-5-14 16,0 13 3-1,0 2 8-15,0 6 6 16,6-11 1-16,0 3 6 0,-6 8 5 16,0 0-6-16,0 8-3 15,9 2-2-15,-6 0-1 16,-3-2 0-16,9 0 0 16,-3 0 0-16,5-3 0 0,-2 0 0 15,3-3 2 1,0-2-3-16,-6 0 0 15,15-5-1-15,-9 2-2 0,6-3 5 16,6-5 1-16,-7-2 0 16,10-6-2-1,6-5-2-15,6-2-1 0,-1-4-1 16,4-7 3-16,-3-3 2 16,-4-5 2-16,-8 0-1 15,-3-5-2-15,3-6 5 16,-6-11 1-16,-3 4 0 15,-13-6 1-15,7 0-2 16,-9-3 0-16,-3 6-3 0,-3 2 1 16,0 3-2-16,-11 0-1 15,-13 0 5-15,-9 0 4 16,-3 8-3-16,1 2 2 16,2 9 1-16,6 7 2 15,-6 9-5 1,7 4-2-16,2 6-2 0,-6 0-2 15,6 3 1-15,4-1-1 16,2 1-11-16,-3 2-5 16,9 3-30-16,-3 0-12 15,9 2-25 1</inkml:trace>
  <inkml:trace contextRef="#ctx0" brushRef="#br0" timeOffset="158211.21">11911 13216 196 0,'0'8'74'0,"12"-5"-58"0,-9 12-4 16,6-1-6-16,-3 4-6 15,3 1 0-15,3 4-3 16,0 4 2-16,3 5 1 0,-3 7-3 0,2 4 2 16,1 4 3-1,0 9 1-15,-3-6-1 0,-3 3 1 16,-6-8 0-16,6-5 3 15,-9-8-1-15,-6-3 0 16</inkml:trace>
  <inkml:trace contextRef="#ctx0" brushRef="#br0" timeOffset="158593.91">12081 13914 208 0,'3'-2'77'0,"-6"-3"-60"0,12 2 10 31,6-16-16-31,-3-2-8 0,0 0-2 15,-4-8 1-15,4 0-6 16,6-3 1-16,-3 3 1 16,-3 2 1-16,-6 6 1 0,9-2 0 15,-3 9 0-15,-3-2-3 16,3 8 2 0,0 3 1-16,-1 0 0 0,-11 5 2 31,15 13-1-16,0 8-1-15,0-5 1 16,0 3 1 0,-3 2 1-16,0-3 3 0,-3 1-3 15,3-3-2-15,-9 0 0 0,6-3-4 0,-9 0 2 16,2-2 1-16,1-1 2 16,0-2-1-16,-3 0-1 15,6 0 3-15,-6-3 0 16,0 1-6-16,0-6-2 15,0 0-42-15,0 0-17 16,0 0-18 0</inkml:trace>
  <inkml:trace contextRef="#ctx0" brushRef="#br0" timeOffset="159726.87">12215 13078 184 0,'-6'-2'71'0,"3"7"-55"0,6-8-7 0,-3 3-5 15,0 0-15-15,0 0-3 16,6-2 13-16,0-1 8 16,0 0-3-16,0-2-2 0,0 2 1 15,3 3-4-15,3-2 0 16,-1-1 1-16,7 1 0 16,6-4-7-16,3 1 0 15,3 2 7-15,-4 1 5 16,4-4-2-16,-9 4 0 15,0-1-8-15,-3 3-4 16,3-3 9-16,-10 1 6 0,1-1-2 16,3 1-2-16,-3-1-8 15,-6 0-4 1,3 1 12-16,3 2 8 0,-9 0-5 16,6 0-2-16,-3 2-2 15,3 1-1-15,-9-3 0 16,0 5 0-16,3 3 6 15,-3 3 4-15,0-1-1 16,0 6 2-16,0 0-4 16,15-8-2-16,-6 3-5 15,2 2-2-15,-5 0 1 16,0 13 0-16,0 6-2 16,0 8 2-16,0-3 1 0,3 3 2 15,-9-40 5 16,0 74-1-31,6-3-1 16,0 1-2-16,-6-6-3 16,6-8 3-1,-6-3 0-15,0-4-6 32,-3 18 6-32,3-11 3 15,0-8 1-15,-3-10 3 16,3-3-3-16,-6-8-2 15,6-3-2-15,0-2 2 0,-3-8 4 0,3 0-3 16,-3-3-1-16,3-2 0 16,0-3 1-16,0-3-3 15,0-2 0-15,0 2 1 16,0-5 2-16,0 3 1 16,0-3 3-16,0 2-3 15,-3 1-2-15,-3-3 2 16,0 0 2-16,0 0-4 15,0 0-1-15,0-3-2 16,0 8 1-16,-8-5-2 16,2 6-1-16,-3-6-2 15,-3 2 1-15,0 4-4 16,-3-1-1-16,0 3 0 16,1 0 4-16,2 0-6 15,-3-3-2-15,6 0-5 0,3 1-4 16,0-6-5-16,6 5-2 15,-3-5-24-15,6 3-10 16,3-1-26 0</inkml:trace>
  <inkml:trace contextRef="#ctx0" brushRef="#br0" timeOffset="160155.37">13233 13766 156 0,'6'3'57'0,"12"-3"-44"0,-6 5-1 15,-3-2-3-15,8 0-2 16,-2 2 3-16,-12 8-5 0,9 0-1 16,6-5-2-1,6 0 1-15,9 0 2 0,-4-3 0 0,1 1 2 16,3-6-6-16,-9 2-3 15,2-2 1 1,1-2 2-16,-3-4-2 0,-6 1-2 16,3-6-3-16,-3 6-1 15,2-3-7-15,-5 3-4 16,0-6-37 0,0-2-33-16,-3 3 30 15</inkml:trace>
  <inkml:trace contextRef="#ctx0" brushRef="#br0" timeOffset="160460.06">13209 13560 268 0,'21'-11'101'0,"6"11"-78"0,11-18-22 16,-17 13-14-16,6-14-28 31,30 6 20-15,-7 0 10-16,-2 5-5 15,-4 0-4-15,-5 2-58 0,0 1-26 16</inkml:trace>
  <inkml:trace contextRef="#ctx0" brushRef="#br0" timeOffset="161961.29">14671 13420 4 0,'0'0'0'0,"-6"0"-1"16,6 0 2-16</inkml:trace>
  <inkml:trace contextRef="#ctx0" brushRef="#br0" timeOffset="162450.94">14644 13401 68 0,'0'0'27'0,"0"3"-21"0,-9-3-1 0,9 0-1 15,0 0-1-15,0 0 3 16,0 0-1-16,0 0 2 15,0 0 11-15,-3 0 6 16,3 0 1-16,0 0 2 16,0 0-11-16,-6 0-2 15,6 0-10-15,0 0-5 0,0 0 0 16,0 0-2-16,0 2 1 16,0-2 2-16,0 0 0 15,0 0 0-15,0 0 0 0,0 0 6 16,0 0 6-16,0 0-4 15,0 0 0-15,0 0-6 16,0 0-2-16,0 0-2 16,0 0 0-16,0 0 2 15,0 0 0-15,0 0-3 16,0 0 2-16,0 0 1 16,0 0 0-16,0 0 2 15,0 0 1-15,0 0-1 16,0 0 1-16,0 0 0 15,0 0 3-15,0 0-3 16,0 0 0-16,0 0-1 16,0 0 1-16,0 0-2 15,0 0-1-15,0 0-2 0,0 0-1 16,0 0 4 0,0 0 3-16,0 0-1 0,0 0-2 15,0 0 0-15,0 0 1 16,0 0 3 15</inkml:trace>
  <inkml:trace contextRef="#ctx0" brushRef="#br0" timeOffset="162561.65">14623 13401 216 0,'0'0'82'0,"0"5"-64"0</inkml:trace>
  <inkml:trace contextRef="#ctx0" brushRef="#br0" timeOffset="162695.29">14623 13404 216 0,'-3'0'82'0,"3"-3"-64"0,3 3-4 32,-3 0-8-1,0 0-6-15,3 3 0-16</inkml:trace>
  <inkml:trace contextRef="#ctx0" brushRef="#br0" timeOffset="163129.31">14626 13404 212 0,'0'-5'79'0,"0"7"-61"0,6-2-7 0,-6 0-7 16,0 0-4-16,0 0 2 16,3-2-3-16,6-1 0 15,3-5 1-15,3-8 0 0,-1-2 2 16,1 4-1-16,21-20 2 16,3-6-2-16,-4 1-1 15,-35 39 1 16,42-61-1-31,-3 13 0 16,-15 11 2-16,-4 8 1 16,1 8 5-16,-9 8 5 15,0 5-7-15,-6 8-1 0,3 8-1 16,-9 7 0-16,0 9 2 16,0 8-3-16,0 8-2 15,0 10 0-15,0 5-1 16,0-2-3-16,0 6 2 0,-3 4 1 15,-3 6 0-15,0-3 2 16,6-8 1-16,-6-7 1 16,3-7 0-16,0-9 0 15,3-6 0-15,-6-5-5 16,3-8-1-16,3-3-4 16,0-3-1-16,0-2-3 15,0 0-1-15,0-2 3 16,0-1 5-16,0 0 2 15,0-5 3-15,0 0-6 16,0 0-1-16,0 0-18 16,0 3-8-16,-3 0-47 15,3-3-31-15,0 0 46 16</inkml:trace>
  <inkml:trace contextRef="#ctx0" brushRef="#br0" timeOffset="163546.37">14674 13893 140 0,'-18'6'55'0,"6"-4"-43"0,3 6 1 0,6-5-3 0,3 2 0 16,-6-2 4-16,3-3-4 15,3 0 2-15,0 0-7 16,0 0 4-16,0 0 1 0,3 0-5 15,6 0-1-15,3-3 7 16,6 3 4-16,11-3-3 16,4 1-2-16,6-1-3 15,-1-2-2 1,1-3-3-16,3 0-2 0,2-3-2 16,-2 3 1-16,6-2 1 15,8 2 2-15,4 0 1 16,-12 5 1-16,-4-5-5 15,-5 3-1-15,-9 2 5 16,-4 1 3-16,-2-1-3 16,0 3-2-16,-9 0 0 0,-3 3 1 15,0-3-1-15,0 2-1 16,-9 1-6-16,0-3-1 16,-3 0-26-16,0 0-10 15,-3 0-51 1</inkml:trace>
  <inkml:trace contextRef="#ctx0" brushRef="#br0" timeOffset="174434.1">16790 13682 104 0,'-6'-8'41'0,"6"5"-32"0,0 8-29 0,0-5-13 0,0 0-5 16,0 0 2-1</inkml:trace>
  <inkml:trace contextRef="#ctx0" brushRef="#br0" timeOffset="179060.21">9137 14872 96 0,'0'-2'38'0,"0"2"-29"0,0 0-3 16,0 0-3-16,0 0-3 15,0 0 0-15,0 0 2 16,0 0 1-16,0 0 5 15,0 0 5-15,0 0-1 16,-6 0 3-16,3 0-4 16,0 0-1-16,0 0-4 15,-6 0 1-15,6 2-4 16,-6 1-2-16,3 0 2 0,-5-3 0 16,2 2 3-16,-3 1-3 15,0-3 0-15,-3 2-1 16,-3 1 1-16,-15-3-2 15,7 3-1-15,-4-1-2 16,-3 1 1-16,3 0 1 0,3 2 0 16,4 0 2-16,5 1 1 15,-3-1 1-15,6 0 2 16,6-2-8-16,3 2 0 16,-6 0-7-16,0 1-1 15,3-1 9-15,3-2 7 16,6-1-2-16,-5 4-2 15,2-1-6-15,3 0-2 16,0 0 0-16,0 1 4 16,3-1-1-16,2 0 1 15,-5 1 4-15,0 2 1 16,3-1-4-16,-3 4-1 16,3 0 3-16,3 5 1 0,-6-1-3 15,3 1-1 1,0 3-2-16,6 7 3 0,-6 6 0 15,6 10 1-15,3 9-3 16,-6 4 2-16,3 3 3 16,-3-2 1-16,0-6-1 15,-6 3-2-15,0-13 1 16,-9-1-1-16,9-1 0 16,-3-4 2-16,-3-2-1 15,0-6 2-15,3-2-2 0,3-8-1 16,0-3-2-1,0 0-1-15,0 3-1 0,0-5 3 16,0-1-2 0,0-2 1-16,3 0 2 15,9 0 0-15,-9-3 0 0,6 3 0 16,6 0-3-16,0-2 2 16,11-1-1-1,-2 3-2-15,3-3 3 0,0 0 2 16,0-2 0-16,-1 2-1 15,1 3 1-15,-3 0 1 16,3-2-1-16,-12-4 2 16,3 1-4-16,-7-1 0 15,4 1 1-15,-3 0 2 0,3-1 1 16,-9 4 1-16,3-4-9 16,-9 1-4-16,0-3-46 15,0 0-30 1</inkml:trace>
  <inkml:trace contextRef="#ctx0" brushRef="#br0" timeOffset="179823.1">9420 15084 188 0,'-12'-5'71'0,"12"7"-55"0,0-2-5 0,-6 3-3 16,6-3-12-16,0 5 1 15,0 0-10-15,-3 1-2 16,0 7 8-16,-3 0-1 0,-3 3 1 15,-9 5 4-15,3 0 1 16,1 6 2-16,-1-1 0 16,0 3-3-16,3 1 2 15,-3-4 1-15,3 0 2 16,0-4-1-16,3-6 2 0,6-1-4 16,0-4 0-16,-3 0-1 15,6-3 0 1,6-3 2-16,-6-5 0 0,3 2 0 15,9 1 0-15,0-3 0 16,3 0 0-16,0 0 0 16,9 3 0-16,-1-3-3 15,4 2 0-15,-6 4 2 16,0-1 0-16,3 0 3 16,-9-2 1-16,3 0-6 15,-1 4 0-15,-2-1 1 16,-3-4 1-16,-6 1 3 0,3 0 3 15,-3-3-2 1,0-3-2-16,0 0-7 0,0-2-1 16,-6-5-2-1,0-4 3-15,0-2-3 16,0-2 1-16,0-3 2 0,0 5 1 16,0 3 5-1,0 2 2-15,0 3 17 0,0 3 8 16,0 5 5-1,0 10-14-15,0 4-8 16,0 7-6-16,-6 11-4 16,3-1 1-16,0 4-1 15,3 2 0-15,-9-3 0 0,9-2-3 16,-3-3 2-16,3-3 1 16,-3-2 2-16,-3-3-8 15,6-5-3-15,-3-2-24 16,3-4-53-1,0-5 4-15</inkml:trace>
  <inkml:trace contextRef="#ctx0" brushRef="#br0" timeOffset="180527.25">9771 15124 220 0,'-6'0'82'0,"6"-3"-64"0,0-2-4 16,6 2-24-16,6-5-8 15,3 0-2-15,0-5 0 16,9 2 11-16,-1 3 0 0,-2 3 2 15,0 2-1-15,3 3 0 16,-6 0 2-16,3 6 2 16,-4-1 2-16,4 3 1 15,-6 0 1-15,-3 2 2 16,0 4-3-16,-3-1-2 16,-3 3 8-16,-6 0 6 15,0 5-3-15,0 0-2 0,-12 3 3 16,3 0 2-1,3-1 0-15,-6-1 1 0,-3-4-6 16,3-2-2-16,3 0-4 16,1-6-1-16,2-2 3 15,3-2 1-15,3-1-8 16,0-5-2-16,0 0-3 16,3 0-1-16,3 0 1 15,-1 0 4-15,7 0 3 16,-6 0 4-16,6 3-5 15,3 2 1-15,3 0 1 16,-9 3 1-16,9 3-2 16,-3-1 0-16,-3 4 2 15,2 1 2-15,1 4 2 0,-6-1 1 16,-3 4 4-16,-6-1 3 16,-6 0 0-16,0-2 3 15,0-1 4 1,-6 3 1-16,-2-2-10 0,2 2-5 15,12-21-1 17,-27 24-2-32,3-3-1 15,12-11-17-15,0 1-9 16,6-3-46-16,-6-3-18 16,0 1 30-16,12-6 17 0</inkml:trace>
  <inkml:trace contextRef="#ctx0" brushRef="#br0" timeOffset="181174.04">10387 15166 196 0,'0'3'74'0,"0"-3"-58"0,6 0-6 15,-6 0-8-15,6 0-10 0,-6-3 0 16,6 0-7 0,3 1-1-16,-3-4 9 15,9 1-3-15,-6 0-1 0,6-1 7 0,-3 1 1 16,2 0-2-16,1 2-1 16,0 3 0-16,0 6 4 15,3-1 1-15,-3 3 1 16,-3 5 0-16,0 3 2 15,-3 5 3-15,-3 8 4 16,-6 8-2 0,0 8 1-16,-12 11-3 0,0-1 0 15,-3-2-3-15,3 3 1 16,-9-6 2-16,3-5 4 16,3-5 0-16,1-9 2 15,2-4-6-15,0-9-1 16,3-4-9-16,3-4-2 15,6-4-7-15,0-6-4 0,0-6 10 16,6-2 4-16,3 0 5 16,-3 0 2-16,6 0-6 15,-1 1-2-15,4-1-1 16,6 2 2-16,-6 4 2 16,9 4 1-16,0 4 1 15,5 2 2-15,7 2 3 16,-6 1 2-16,-3 5 1 15,0-3 0-15,-4 0 0 16,1-2 0-16,-9-1-7 16,3-4-2-16,0-4 4 15,-6 1 3-15,3-6-1 16,-4-2 2-16,4-6 0 16,0-7 1-16,0-3-31 0,6-6-14 15,-3 1-36 1</inkml:trace>
  <inkml:trace contextRef="#ctx0" brushRef="#br0" timeOffset="181561.93">11292 15542 220 0,'9'37'82'16,"-9"-27"-64"-16,6-2-7 0,-6-8-8 0,6 3-7 15,-3-3 3-15,0-5-5 16,3-9 0-16,-6-12 3 16,3-16-6-16,0-6-1 0,0 0 6 15,3-2 1-15,-6 0 5 16,3-1 3-16,0 14 0 16,3 0 2-16,0 14-2 15,3 7 2-15,-3 16-9 16,-1 8 6-1,-2 8 4-15,6 7-2 16,-6 9-1-16,6 8 0 16,-6 13 1-16,3 5-3 15,0-5-2-15,-3 0 2 0,0 0 0 16,3-8-1-16,-6-3-2 16,3-2-4-16,0-6-2 15,0-5-26-15,3-2-9 16</inkml:trace>
  <inkml:trace contextRef="#ctx0" brushRef="#br0" timeOffset="182161.84">11837 14933 184 0,'-3'-3'68'0,"3"6"-52"0,0-6 1 15,0 3 0-15,0 0-11 16,3 6-1-16,3-1-5 16,-3 0-1-16,-3 11 1 15,6 16-3-15,0 5 2 0,-3 8-1 16,6 0 0-16,-6 11 6 15,8 4 5-15,-5 9-5 16,0-3 0-16,0-13 0 16,0-3 0-16,0-5 2 15,-6-10 3-15,0-9-4 16,0-5-1-16,0-5 4 16,-6-5 5-16,6-6-5 15,0-5 0-15,0-2-6 0,0-6-4 16,6-3-2-1,3-5 3-15,3-5-2 0,0 0 1 16,-3 2 0-16,9 3 0 16,-3 3-3-16,-3 5 1 15,5 0 2-15,4 6 1 16,-3 7-2-16,3 3 0 16,-6 0-1-16,3 2 3 15,0 4-2-15,-4-1 1 0,-2 0 2 16,-6 3 2-16,3 0-1 15,-3 2-1-15,0-2 3 16,-3-2 2-16,0-1-2 16,-3-3-2-16,6-2-7 15,-6 0-1-15,0-2-24 16,0-4-9-16,3-2-26 16,6 0-32-1,-3-5 30-15</inkml:trace>
  <inkml:trace contextRef="#ctx0" brushRef="#br0" timeOffset="182706.72">12224 14740 304 0,'0'8'112'0,"3"-8"-87"0,3-5-18 0,-6 5-14 16,3 0-28-16,9 0-5 16,0 0 1-16,5-6 3 15,7-2 1-15,6-2 2 16,3 4 18-16,5 1 8 16,1 3 6-16,-6 2 3 15,0 0 3-15,-4 0 2 16,-5 5-3-16,0-3-3 15,-9 9 0-15,0 0 12 0,-3 2 6 0,-3 11-5 16,-3 5-1 0,2 13-5-16,-2 16 0 0,0 8-3 15,0 1 0-15,0 7-3 16,-3 5-2-16,6 0 1 16,-6-2 1-16,0-8-1 15,0-8 2-15,-3-8-2 16,6-6-1-16,-3-7 3 15,-3-6 0-15,-3-2 1 16,-3-5 2-16,3-6 8 16,0 0 5-16,-6-5 2 15,3 2-1-15,-12-2-4 16,1 0-2-16,-10 0-8 16,3 0-2-16,-6-3-4 0,-3-2-3 15,16-3-12 1,-10-3-2-16,15-2-38 0,-3-3-15 15,3 2-27 1</inkml:trace>
  <inkml:trace contextRef="#ctx0" brushRef="#br0" timeOffset="183009.23">13236 15526 252 0,'12'8'93'0,"3"-8"-72"0,-21 34-11 15,9-26-7-15,6 0-7 16,0 0-1-16,8 0 4 16,22-3 0-16,3 0 1 15,-1 1-7-15,1-4 0 0,-3-2 3 16,-4 3 2-16,1 0-1 15,-9-1 2-15,-3 1 1 16,-9 0 2-16,0-1-12 16,-1 1-3-16,-5-3 129 31,-18-3 205-31</inkml:trace>
  <inkml:trace contextRef="#ctx0" brushRef="#br0" timeOffset="183209.68">13173 15182 344 0,'18'18'129'0,"0"-12"-100"0,3 9-18 0,-15-9-14 16,15-1-12-16,11-2-1 15,22-3-16-15,3-3-6 16,-1-8 20-16,4-4-35 0,-1-1-13 15,1 0-26 1</inkml:trace>
  <inkml:trace contextRef="#ctx0" brushRef="#br0" timeOffset="183774.2">14260 14878 292 0,'-6'2'110'0,"15"-4"-86"0,9-4-24 16,-4 4-15-16,10-6-21 0,6-3-3 16,6 0-3-1,-6 1-2-15,5 5 25 16,-5 5 8-16,3 8 7 0,-6 10 26 0,-7 11 12 15,-2 14-6 1,-3 4-1-16,-3 3-16 0,-9 6-4 16,-3-56-25 15,-27 122 1-15,-3-19 1-16,-8-16 11 0,-10-10 8 15,6-11 5-15,-5-10 3 16,11-9-5-16,9-10-6 0,7-8-1 15,-4-7 5-15,15-9 2 16,3-13-7-16,15-6-1 0,21-7 0 16,2-3 3-1,1-2-2-15,0-1 0 0,2 3 1 16,1 3 0-16,3 3-3 16,-6 7 2-1,2 3 10-15,1 8 5 0,3 8 7 16,-1 2 2-1,4 4-1-15,-6-1-2 0,-3-3-13 16,-1-2-4-16,-5-5-2 16,0-3 1-16,3-11 3 15,2-13 2-15,1-21-3 16,15-37-3-16,20-35-126 16</inkml:trace>
  <inkml:trace contextRef="#ctx0" brushRef="#br0" timeOffset="185094.84">16834 13827 120 0,'-5'-8'46'0,"5"8"-35"0,0 0-2 15,0 0 0-15,0 0-4 16,0 0 2-16,0 0 0 15,0 0 1-15,0 0 4 16,0 0 5-16,0 3-9 0,0 2-7 0,0 3-3 16,0 5 3-1,-3 6 3-15,-3 7 8 0,-3 6 4 16,-3 5 3-16,0 8 3 16,-6 0-6-16,0 0-1 15,-3 0-9-15,-17-8-4 16,2 0-10-16,0-3-5 15,3 4-29-15,-2-4-10 16,5 0-30 0</inkml:trace>
  <inkml:trace contextRef="#ctx0" brushRef="#br0" timeOffset="190074.84">9512 16806 80 0,'0'-29'33'0,"0"16"-26"0,-9-6 11 0,9 14 6 16,0 0-2-16,-3-3-1 15,3 0 0-15,-9 0 1 16,3 0-12-16,-3 3-6 16,1 0-2-16,2-3 2 0,-15 2 5 0,6 1-1 15,-9 2 3-15,-9 1-2 16,6 4 0-16,-11 4-3 16,11 4-1-16,-6 4-1 15,6-1 2-15,4 8-3 16,5 3-2-16,-6 2 0 15,9 3 1-15,-6 0-1 16,15 3 2-16,-9 0-4 16,7-3-2-16,8-29-7 31,-3 48 5-15,3-6 2-16,0-13 0 15,0-2 0-15,3 7-1 16,8 11 0-16,1-5 3 15,0-3 0-15,3-6 1 0,3-2-3 16,6-2 2-16,3-3 1 16,11-6 0-16,4-2 0 0,-3 0 0 15,-4-3 0-15,1-5 2 16,-3 0-3-16,0-5 0 16,2-3-1-16,-5 0-2 15,6-3-6-15,-4 0-4 16,4 3-12-16,0-2-4 15,-9-1-37-15</inkml:trace>
  <inkml:trace contextRef="#ctx0" brushRef="#br0" timeOffset="190423.49">10003 16663 228 0,'6'8'85'0,"3"-2"-66"0,-6-1-12 16,0 3-11-16,9 3-5 16,3 4 3-16,6 7 1 15,9 7 3-15,5 2 1 16,13 6 1-16,-3-2 2 0,-4 5-3 15,4-6 0-15,-6 3 1 0,-1 0 2 16,-5 0-3 0,6 0 0-16,5-3 3 0,-2 4 1 15,0-4-1-15,-1-5-2 16,-5-3-17-16,-3-7-6 16,-12 0-53-1,-1-9-29-15,-5-5 47 16</inkml:trace>
  <inkml:trace contextRef="#ctx0" brushRef="#br0" timeOffset="190724.67">10640 16465 208 0,'-27'24'77'0,"22"-6"-60"0,-1 11-5 16,6-10-6-16,-12 2-6 16,9-2 0-16,-9 18 2 15,0 16 1-15,-3-11-1 16,3-8 1-16,-3 11 0 0,-18 16-8 16,4 3-4-16,-7-3 2 15,0 5 2-15,4-3 0 16,-7-7 4-16,6-6-5 15,12-10 2-15,0-6-16 0,10-7-4 16,5-1-50 0</inkml:trace>
  <inkml:trace contextRef="#ctx0" brushRef="#br0" timeOffset="191094.78">11637 17193 116 0,'33'8'44'0,"-12"-3"-35"0,6 5 7 15,-15-4 0 1,3-1-7-16,5 0-3 0,-2-2-1 16,9 2 1-16,9-5-3 15,17 3 0-15,10-3 1 0,-1 3-5 16,-8-1 1-16,-3 3 2 16,-4-2 1-16,4-3-4 15,-1 3 1-15,1-3 2 0,0 0 3 16,-4-3-4-16,-5-2-1 15,-9-3-9-15,-4-3-4 16,-2-2-53 0</inkml:trace>
  <inkml:trace contextRef="#ctx0" brushRef="#br0" timeOffset="191395.5">11792 16698 312 0,'3'13'115'0,"6"-16"-89"0,-6 3-17 16,3 0-13-16,0 0-13 15,9 3 0-15,12-3 0 16,26-3 1-16,-5 1 9 16,-9-3-8-16,14-3-1 0,28-3 3 15,11 0 3-15,6 1 3 16,-15 2 5 0,1 3-6-16,-7-3 1 0</inkml:trace>
  <inkml:trace contextRef="#ctx0" brushRef="#br0" timeOffset="193289.81">14423 16568 104 0,'0'-2'41'0,"0"2"-32"0,0 2 20 32,0-2-16-32,0 0-5 15,0 0-1-15,0-2 2 16,0-1-4-1,0 3-1-15,0 0-2 0,0 0 3 0,0-3 1 16,0 3 0-16,0 0 1 16,0 0-6-16,0 0-3 15,0 0 1-15,0 0 0 16,0 0 3-16,0 0 3 0,0 0 4 16,0 0 2-16,0 0-8 15,0 0-1-15,0-2-2 16,0 2 2-16,0-3-1 15,0 3 2-15,0 0-4 16,0 0 0-16,0 0 1 16,0 0 0-16,0 0-3 15,0-3 2-15,0 3 1 16,0-2 0-16,0 2 0 16,12 5-3-1,3-2 2-15,-3-3 1 16,0 0 0-16,-6 0-3 15,3-3 2-15,3-2 1 16,-6-3 0-16,3 2-3 16,3-1 2-16,0-4 1 15,2 0 0-15,4 3 0 0,3-2 0 16,3 5-5-16,6 2-1 16,5 0 5-16,4 3 5 15,0 6-4-15,-6 1-2 16,-1 4-2-16,-2 0 3 15,-3 2 2-15,-3 3 2 16,-1 5-1-16,-11 0 1 16,3 3 2-16,0 5 2 15,-3 0 1-15,-3 3 0 16,-6 2 2-16,-3 6 4 16,-3-3-6-16,-6-8 0 15,0 5-2-15,-3-2-1 0,-9-5-1 16,-5-3 0-1,-10-1 0-15,-3-4 0 0,1-1 4 16,2-2 3 0,3-3 0-16,0-2 1 0,7-3-6 15,8-3-4-15,-3-2-6 16,6 0 0-16,3-3 0 16,3 0-1-16,3 0-3 15,6 0-2-15</inkml:trace>
  <inkml:trace contextRef="#ctx0" brushRef="#br0" timeOffset="193662.19">14623 17044 196 0,'24'-5'74'0,"-6"5"-58"0,14 0-10 16,-8 3-11-16,3-1-8 0,6-2-2 15,-1 6 3-15,-2-1 5 16,-3 3 4-16,-3 0 4 0,-3 0 2 16,-4 2-4-16,-2-2-1 15,-3 8 7-15,0-3 6 16,-3 1-1-16,-3 2 0 15,0-1-4-15,-6 4-1 16,0-3-3-16,-6 5-2 16,0 3 5-16,-3-3 4 15,0 0-3-15,-6-2 2 16,-3 2 4-16,-8-5 4 16,-10 0-2-16,0-3 0 0,4 0 0 15,-4-2 2-15,6-1-14 16,-3-2-3-1,7 0 2-15,2 0 3 0,0 0 1 16,3-3 0-16,6 1-6 16,-3-1 1-16,3-2-11 15,4-1-5-15,5 1-14 16,-6-3-4-16,6 0-44 16,0 0-39-1,6 0 42-15</inkml:trace>
  <inkml:trace contextRef="#ctx0" brushRef="#br0" timeOffset="201290.02">16489 12539 104 0,'-3'5'38'0,"6"0"-29"0,-3 3-5 0,6-3-3 16,-3 1-1-16,-3 2 2 15,0 0 1-15,3 0 1 16,-3-1 4-16,3 4 5 16,-3 0 2-1,0-1 0-15,0 3-1 0,6 1-1 16,-6 2-1-16,3-1 0 16,0 7-6-16,3 4-2 0,-6 8 0 15,3 3-2-15,3 6 1 16,3 10-2-16,3 16-1 15,3 18 1-15,-1 0-1 0,4 6 2 16,0 13 1-16,-6 7 1 16,0-2 0-1,0 16-2-15,-12 8 1 0,-6 0 9 16,0 16 7-16,-15 0 1 16,6 2 3-16,0 14-9 15,1-13-1-15,2-4-3 16,0 9 1-16,0-13-4 15,3-3 1-15,3-1-3 16,-3-7 0-16,3-13-3 16,-6-3 1-16,3-5-2 15,3-8-1-15,-6-11 3 16,3-13 0-16,-2 0-1 16,5-11-2-16,-3-12-2 15,6-9 1-15,-3-5-4 0,3-3-1 16,3 1-2-16,0 2 2 15,0 0 2-15,0-3-1 16,0-5 4-16,0-3 0 16,0 3 1-16,-3-5 0 15,3 0 2-15,-9-3 1 16,3-3-1-16,0 4 1 16,0-1-7-16,6 5 1 15,-6 3-1-15,3 11 2 16,0-3-8-16,0-6-3 15,-3-4 18-15,6-3 7 16,-6-6-4-16,6-5-4 0,-6-5-14 16,3-3-6-16,3-2 10 15,-3-3 5-15,3-3-25 16,0 0-11-16,0 1-29 16,3-1-48-1,6 0 26-15</inkml:trace>
  <inkml:trace contextRef="#ctx0" brushRef="#br0" timeOffset="203157.03">13063 11062 212 0,'0'0'79'0,"3"8"-61"0,-3-3-5 16,0 6-12-16,0 13-3 15,-3 10 1-15,3 9 3 16,-6 17-1-16,0 20 2 0,6 4 2 15,-3 1 0-15,3 5 2 16,-9 3-4-16,6-11 0 16,3-8 1-16,-12-13 0 15,1-11-2-15,-4-8 1 16,-3-5-84-16,-3-8-54 16,-6-7 50-1</inkml:trace>
  <inkml:trace contextRef="#ctx0" brushRef="#br0" timeOffset="203707.5">12501 11914 252 0,'-21'-2'93'0,"21"9"-72"0,6-7-6 16,0 0-8-16,9-2-10 16,8-3 0-16,4-6 2 15,6-8 2-15,6-4 0 16,5-9-7-16,16 3-1 0,11 0-10 0,-5 5-4 15,-4 3 8-15,-8 2 5 16,-4 6 3-16,-11 2 1 16,0 6 3-16,-12 2 0 15,-1 3-2-15,-8 3 2 16,3 2 12-16,-9 3 5 16,3 6-4-16,0 1 1 15,-3 9-6-15,0 5 1 16,-1 3-3-16,1 8 0 15,3-3-3-15,-9 0 1 16,3-3-2-16,0-2-1 16,-9-6 3-16,3-4 0 15,-3-7 1-15,0-4 2 16,-3-3-1-16,-3-5 0 16,0-9-6-16,0-4 1 0,3-9-5 15,0-12 1-15,9-7 2 16,6-4 3-16,9-3-2 15,6 0-2-15,8 0-1 16,4 3 3-16,-9 2 0 16,6-2 1-16,-7-3 0 15,-2 5 0-15,0 3-3 16,0 3 2-16,6 5 1 16,-7 7 0-16,1 9-3 15,-3 5 0-15,-3 11-5 16,3 5-2-16,-4 8-15 15,-5 5-4-15,3 3-23 16</inkml:trace>
  <inkml:trace contextRef="#ctx0" brushRef="#br0" timeOffset="204128.67">14001 11565 256 0,'3'5'96'0,"3"-2"-75"0,-3 2-8 0,-3 0-9 16,0 3-3-16,0 6 3 16,0 4-3-16,0 6-1 15,0 5 0-15,0 8-3 0,0 5 2 0,3 1 1 16,3-1 0-16,0-13-3 16,0-2 2-16,2-6 1 15,1-5 2-15,3-16-3 16,3-14 0-16,0-7-6 15,6-5 0-15,-6-6 1 16,6-5 3 0,-6 3 4-16,2-1 2 0,-2 6 10 15,3 5 3-15,-3 6-12 16,-3 7-4-16,3 6-3 16,0 8 1-16,6 7 3 15,-13 3 2-15,4 11 3 16,-3 5 1-16,3 3-3 15,-6 5-3-15,3 0 0 16,0-5-1-16,-3-6-7 0,3-2 0 16,-6-5-48-16,0-3-20 15,6-6-22 1</inkml:trace>
  <inkml:trace contextRef="#ctx0" brushRef="#br0" timeOffset="204382.65">14281 11367 184 0,'-6'-48'71'0,"15"35"-55"0,-6-6 17 31,17 3-17-31,7 3-10 0,-9 5-11 16,3 3-2-16,-3 2-2 15,-3 3 3-15,-3 5 4 16,-4 6 7-16,-5 2 5 0,-3 3 3 15,0 5 3-15,-11 3-7 16,5 3-3-16,-6 4-6 16,0-7 0-16,-3 5-33 15,6-2-15-15,3-1-40 16</inkml:trace>
  <inkml:trace contextRef="#ctx0" brushRef="#br0" timeOffset="204757.5">14659 11591 212 0,'3'3'79'0,"0"2"-61"0,-6 3-1 0,3 0-5 16,-3 3-8-16,0 5-3 16,-6 5 0-16,6 8-1 15,3 8 0 16,3 26-3-31,6-7 2 16,6-14 3-16,-4-10 1 16,1-5-1-16,6-12-2 15,6-4 1-15,0-14 3 0,-3-15 5 16,0-9-5-16,-4-4 0 16,1-4 0-16,-9-4 2 0,-3 2-3 15,-3 0-2 1,-6-1 0-16,-12 1-1 15,-6 6 2-15,4 7 3 0,-7 5 7 16,0 6 4 0,0 8-8-16,6 2-4 0,3 1-14 15,-3 2-4-15,-2 0-35 16,2 2-13-16</inkml:trace>
  <inkml:trace contextRef="#ctx0" brushRef="#br0" timeOffset="204973.37">14828 11240 128 0,'30'-27'49'0,"-3"16"-38"0,3-4 10 0,-16 7 2 16,-2 2-16-16,3-2-3 15,0 6-1-15,6 2 0 16,-6 2-1-16,-3 4-4 0,3 2-1 15,-3 5-3-15,-9 5 1 16,5 9-15-16,-8 5-6 16</inkml:trace>
  <inkml:trace contextRef="#ctx0" brushRef="#br0" timeOffset="205358.9">15299 11449 260 0,'-39'55'99'0,"6"-34"-77"0,-3 11-4 15,22-19-8-15,-1 6-11 16,-9 5 1-16,3 2-2 16,3 6-2-16,3 0 3 15,-6 2 0-15,7-2 1 0,5 2 2 0,3 3 3 16,6-5-2 0,0-3 0-16,3-3-6 0,9-2-2 15,11-3-1-15,1-7 2 16,9-4 2-16,15-7 1 15,2-11-10-15,-5-16-3 16,-1-10-42-16,4-11-15 16,-3-3-15-1</inkml:trace>
  <inkml:trace contextRef="#ctx0" brushRef="#br0" timeOffset="205563.34">15736 10747 368 0,'-68'14'140'0,"47"1"-109"0,-6 15-13 16,12-7-12-16,-6 20-17 16,-5 20-1-16,-4 6-35 15,-9 5-14-15,-3 11-75 16,-8 5-30-16</inkml:trace>
  <inkml:trace contextRef="#ctx0" brushRef="#br0" timeOffset="206637.26">18457 12009 172 0,'-51'14'66'0,"36"-9"-52"0,0 6 3 0,6-9 0 16,9 1-13-16,0-3-5 15,9 5 1-15,3-2-1 16,3-1 1-16,12 1 0 16,3-8 4-16,2-6 2 0,-2-7 4 15,-3-17 4 1,-27 35-4 0,48-69-7-1,5-18-2-15,-8 3 1 16,-6 9 3-16,-7 15 0 15,-8 12 0-15,-6 11-3 16,-6 10 5-16,-3 14 3 0,-9 8-5 16,-9 16-3-16,0 4-1 15,0 7-1-15,-3-1-3 16,0 3 2-16,6-1 1 0,3 4 0 16,6-3-3-1,9-1 2-15,9 1 1 0,15 0 2 16,5-3-6-16,1-2 1 15,-6-1 1-15,8-2 1 16,-8 0 1-16,0 5 2 16,-9-5-3-1,-4 0 0-15,-8 2 5 0,0-2 2 16,-6 3 13-16,-9-1 7 16,-9 1-4-16,-6 2-3 15,0 0-9-15,-5-2-4 16,2-1-6-16,-18-2-2 0,6-3 1 15,-14 1 0-15,11-4-4 16,-3 1 1-16,9-1-20 16,1-2-9-16,5-2-21 15,9-1-8-15,9-2-33 16</inkml:trace>
  <inkml:trace contextRef="#ctx0" brushRef="#br0" timeOffset="207281.1">19677 11644 280 0,'12'-8'107'0,"-3"11"-83"0,-9-3-3 0,0 0-4 16,0 0-15-16,-9 0-1 15,6 0-21-15,-9 0-9 16,0 5 15-16,-3 3-5 0,-8 5 4 15,5 3 8-15,-12 8 6 16,9 0 12-16,-6 0 8 16,3 5-4-16,10 13 2 15,-4-7-19-15,12 4-8 16,3-7 0-16,6-3 1 16,0-5-6-16,6-3-3 15,3-8 7-15,2-2 4 16,-2-11 2-16,3-5 4 15,-3-1-2-15,12-23 1 0,6-13-3 16,-3 8-1 0,-4 4-2-16,4-12 2 0,9-16 6 15,3 16 4 1,-19 2 5-16,7 8 2 0,-9 8 8 16,-3 8 5-16,-3 9-4 15,-6 7 0-15,3 2-11 16,-9 11-5-16,0 3-3 15,-3 0 1-15,3-3-1 16,-6 11 2-16,0 16-4 16,6-11-2-16,0-5 2 15,6 8 0-15,3 2-2 16,3-5 0-16,2-8-3 16,7-5-1-16,-3-11-5 15,6-10 0-15,-24 5-12 31,63-48 29 1,14-28 3-17,-18 15 4-15,-11 13 8 0,-9 11 1 16,-9 13 5-16,-4 6 1 16,-8 10-14-16,-12 8-8 0,3 5-1 15</inkml:trace>
  <inkml:trace contextRef="#ctx0" brushRef="#br0" timeOffset="207609.13">20320 11729 312 0,'0'37'118'0,"0"-16"-92"0,3 8-7 0,0-21-10 16,3 5-12-16,0 1 0 0,6-1 4 15,3 0 1-15,0-8 0 16,2-2-2-16,-2-11 1 0,-15 8 10 31,39-45-2-15,-12-2 0-16,0 2 0 15,-13 5-1-15,1 0-7 16,-3 8-2-16,3 9 0 16,-6 7 0-16,0 5 1 0,-6 9-5 15,0 2 1-15,3 7 0 16,-6 7-1-16,0 4 1 16,6 6 3-16,-6 5 0 15,3 3 1-15,3 0 0 16,6-1 0-16,0 1-11 0,2 0-3 15,4-6-17-15,6-4-8 16,0-7-37-16,0-7-13 16,3 0-3-1</inkml:trace>
  <inkml:trace contextRef="#ctx0" brushRef="#br0" timeOffset="-214410">19168 16730 80 0,'-3'0'33'0,"6"2"-26"0,-6-2 7 0,3 0 1 15,0 0-8-15,0 0-2 16,0 0-8-16,0 0 0 0,0 0 7 15,0 0 5-15,0-2 2 16,-9 2 1-16,9 0-4 16,0 0-3-16</inkml:trace>
  <inkml:trace contextRef="#ctx0" brushRef="#br0" timeOffset="-213627.69">19147 16724 215 0,'-6'0'14'0,"0"-2"-7"16,3-1-2-16,-3 0 1 0,0 1 6 15,1-1 4-15,-4 0-4 16,9-10-2-1,0 3-3-15,0 10 28 32,-9-11-14-32,0 3-3 15,-3 3-2-15,6 0-1 16,0 2-6-16,-9 0-1 16,6 3-4-16,-6 0-1 0,3 0 1 15,3 0 2-15,-8 3 1 16,-7 2-6-16,6-2 0 15,-3 2 1-15,3 0 3 16,-6 3-2-16,4 0 0 16,5 0-1-16,-3 0-2 15,0 3 1-15,3-3-1 16,3 2 0-16,-3-2 2 16,3 3-1-16,0-1-1 0,6 4 1 15,-8-1-1-15,5 3-3 16,6 0 0-16,-6-1-3 15,6 1 1-15,3 5 1 16,-6-2 2-16,6 0-1 16,0-1-1-16,6 1 3 15,-6-1 0 1,12 1-2-16,-9-4 0 0,12 4 2 16,-7-6 2-16,4 3-2 15,3 3 0-15,3-9-1 16,3 3 0-16,-3 1 2 15,6-4 0-15,-1 1-3 16,1-3 2-16,-3 2 1 0,0-4 0 16,-3-1 0-16,0 0 0 15,3 3-9-15,-4-3-2 16,-2-5 6-16,-3 6 2 16,3-4 7-16,0 1 5 15,-3 0-5-15,0 2-2 16,0-5-1-16,0 5-1 15,-1-5 0 1,4 0 2-16,-3 0-1 0,0-2 2 16,-3 2-4-16,3 0 0 15,0 0 1-15,0 0 2 16,0-3-3-16,0 3-2 16,0-3 2-16,-1 3 2 15,1 0-7-15,-3-2-1 16,0 2-1-16,0 0 2 0,3 2-7 15,-6-2-4-15,3 0-13 16,3-2-4-16,0-1-53 16,3-2-27-1,-3 2 57-15</inkml:trace>
  <inkml:trace contextRef="#ctx0" brushRef="#br0" timeOffset="-213040.53">19713 16560 252 0,'-3'11'96'0,"3"-8"-75"0,0-1-8 0,3 1-7 0,3 2-8 16,-6 0 0-16,6 1 0 15,0 2-2-15,0 7 3 16,6-4 0-16,-6 2 1 0,8 3 0 15,-2 0 2-15,9-3-1 16,-3 6-1-16,3-1 1 16,3 6-1-1,-9-3-3-15,-1 6 2 0,1-3 1 16,0-1 2-16,0 4-1 16,3-6-1-16,-6 3 1 15,3-3-1-15,0 0 0 16,-1 0 0-16,-2 0 0 15,0 1 2-15,0-4-1 16,0 1 2-16,0-3-2 16,-6-1-1-16,3-1-2 15,3-1 1-15,-6-3 1 16,0 1 0-16,0 0-3 16,3-1 0-16,-6-2-9 0,0 0-3 15,2-3-8-15,-5 1-2 16,3-1-36-1,-3-5-43-15,0 0 25 16</inkml:trace>
  <inkml:trace contextRef="#ctx0" brushRef="#br0" timeOffset="-212489">20165 16502 136 0,'-9'-8'52'0,"9"11"-41"0,0-9 13 16,0 6 2-16,-3 0 5 15,0 3 6-15,3-3-14 16,-9 5-5-16,6 1-11 15,-8 4 6-15,2 1 6 0,-3 2-8 16,6 3-3-16,-6 3-5 16,-3-1-3-16,6 3 1 15,-6 0 1-15,3 1-6 16,3-1 1-16,-6 3-6 0,1-1 1 16,-1 4 4-1,0 2 2-15,3-3-1 0,-9 3 2 16,6-2 1-16,0 2 2 15,-9-5-3-15,10 0 0 16,-10-3 1-16,9 0 0 16,0-3 0-16,3-2 0 15,3-2-3-15,3-4 2 16,-3 1-4-16,0-1-1 16,-3-2-2-16,7 0 0 15,2 0-2-15,-6 0 1 16,6 3-2-16,-6-3 2 15,6 0 3-15,3-3 1 16,-6 0 3-16,3 0 1 0,-3 1-13 16,6-1-5-1,-6-2-21-15,3-1-47 16,3 1 7-16</inkml:trace>
  <inkml:trace contextRef="#ctx0" brushRef="#br0" timeOffset="-211976.54">20505 16878 140 0,'0'0'55'0,"9"2"-43"0,-6 1-3 0,8 0-14 15,-5 2 1-15,6 0 1 16,9 1 3-16,-21 9-5 16,3-1 1-16,6-4 2 15,3 1 3-15,3-3 0 16,-3 0 2-16,9-6 0 16,8 1 3-16,-2-3-1 15,3 0 0-15,-3 0-3 16,-1-3-2-16,-2 1 1 15,0 2-1-15,0 0 2 0,-6 0-1 16,3 0 2-16,-7 0-2 16,-2 0-1-16,3 0-8 15,-9 0-3-15,-6 0-102 32</inkml:trace>
  <inkml:trace contextRef="#ctx0" brushRef="#br0" timeOffset="-211660.92">20567 16793 220 0,'0'3'85'0,"12"-1"-66"0,-6-4-8 16,0 2-12 0,-6-11-5-16,0 3 1 15,3 0 3-15,9 3 1 16,3 0-2-16,11-1 2 16,4 4 1-16,3-1 0 0,-3 0-3 15,2 1 2-15,-5-1-1 16,0 1 0-16,-3-1 4 15,-3 0 1-15,0 3-6 16,-7-2-2-16</inkml:trace>
  <inkml:trace contextRef="#ctx0" brushRef="#br0" timeOffset="-208884.16">18751 12697 160 0,'0'0'63'0,"0"0"-49"0,-6 0 5 16,3 3-2-16,0-3-8 15,3 3-1-15,-8-3-4 16,5 0-1-16,0 0-1 16,-6 0-4-16,6 2 1 0,-9-2-1 15,6 3 0-15,-3 0 4 16,-3-1 1-16,0 1 1 16,-3 0 0-16,-3-1 2 15,1 1 1-15,-4-1-1 16,-9 1-1-16,0 0-6 15,-9 2-1-15,13 3-2 16,2 0 3-16,0 0 0 16,6 2 1-16,6 4-3 0,-9-4 2 15,10 1 1 1,5 2 0-16,-6-2-3 0,0 2 2 16,12-3 1-16,-9 4 2 15,3-1-1-15,0 3-1 16,3 0 1-16,0 5-1 15,3 5-3-15,0 11 2 16,0 16 1-16,0 11 0 16,0-1-3-16,0 3 2 15,0-5 1-15,-6 3 2 0,3-3 3 16,0-1 4-16,0 4-4 16,-3-6-1-1,3-5-2-15,0-5-2 0,3-11 1 16,-6 0 1-16,0-11 8 15,6-7 3-15,0-1-4 16,3-7-1-16,6-3-6 16,3 0-2-16,3-6 0 15,12 9 2-15,11-6-1 16,1 3-1-16,-6-2 1 16,3 4 1-16,-10-2-1 15,1-3-1-15,-6 1 1 16,-3 2-1-16,0-6 0 15,-3 3 0-15,-15-5-93 32,6 0-8-32,5-2-11 15</inkml:trace>
  <inkml:trace contextRef="#ctx0" brushRef="#br0" timeOffset="-208255.89">18793 13015 224 0,'-42'3'85'0,"42"-6"-66"0,0 3 3 15,0 0-1-15,0 0-18 16,3 0-3-16,9-3-1 16,3-2 0-16,9 0 1 15,3 2-3-15,3 3 0 0,2 3 2 16,-5 2 0-16,-9 0-4 16,3 11 1-16,-9-3 2 15,-6 8 3-15,3-7-2 16,-12 15-2-16,-15 13 2 15,0-2 2 1,-6-3 0-16,0-8 2 0,6 0 0 0,-2-10 3 16,5-4-3-1,9-7 0-15,-6 3-8 0,12-3-2 16,3-3-3 0,9-2-1-16,6 0 3 0,5-3 3 15,4 0 3-15,0 0 1 16,-3 0-2-16,0 5 0 15,-7 3 2-15,1 0 2 16,-9 0 0-16,-3 2 2 16,0 3 4-16,-6 6 6 15,-3-3-1-15,0 8 3 0,-9-1 1 16,-9 1 2-16,1 5-12 16,-10 0-6-16,0 1-3 15,0-7-1-15,3 1 11 16,4 0 8-16,2-8-8 15,3-3-1-15,3-5-20 16,3-3-7-16,3 1-32 16,6-6-11-16,0-3-31 31</inkml:trace>
  <inkml:trace contextRef="#ctx0" brushRef="#br0" timeOffset="-206526.81">18531 12996 168 0,'-9'-2'66'0,"9"-1"-52"16,3 11-3-16,-3-8-4 0,6 5-6 15,-6 1-1-15,0-1-2 16,0 3 1-16,0 2 1 16,0 1 0-16,15-3 2 0,-9 2-1 15,0 6-1-15,-3 3-2 16,-6 10 1-16,3 11-4 16,-9 5 1-16,3-6 6 15,-12-2 4-15,3 0-3 16,-3-5 0-16,1-3 1 15,2-2 0-15,9-6 0 16,-6-3 0 0,3-2-7-16,3-2-2 0,0-7 2 15,6 4 3-15,6-6 1 16,-6-2-1-16,15 2 3 16,-3-5-2-1,3 0 2-15,2-5-2 0,1 5 2 16,3 0-2-16,0 0 2 15,-6 0-2-15,0 0 2 16,0 0-4-16,-3 0 0 16,-1 5-1-16,-2-5 0 15,-6 0 2-15,6 0 2 16,-9 0 1-16,3 0 1 16,0-5-2-16,-3 5-2 15,0-3-2-15,6 1 1 0,-6-6-1 16,0 2-2-1,3 1 3-15,0 0 2 0,0-3 0 16,3-3-1-16,-6 1 3 16,3-3 0-1,0-3-1-15,3 2-2 0,-6-4 1 16,3 5 1 0,-3 2-1-16,0 1 2 0,0 7 7 15,0 0 3-15,0 1 9 16,0 2 4-16,0 5-8 15,-3 3-3-15,3 2-17 16,-6 4-9-16,3 4 6 16,0 3 1-16,3 6 1 15,-6 2 2-15,0 0 1 0,3 11 2 16,-6-1-1-16,6-2 2 16,-6 6 7-16,6-14 3 15,0 0-17-15,-3-11-7 16,4 4 5-16,-1-9 2 15,-3 0-3-15,6-2 0 16,0-6-21-16,0 6-9 16,0-6-30-1</inkml:trace>
  <inkml:trace contextRef="#ctx0" brushRef="#br0" timeOffset="-205294.09">19323 13107 156 0,'-15'-5'57'0,"15"5"-44"0,0-2-4 0,0 2-4 16,3-3-8-16,0-2 2 15,6-3 5-15,3 0 2 16,0 0-2-16,6-3-3 0,2 3 2 15,-2 3-2-15,6 2-1 0,-6 6 1 16,3 5 1-16,3 8-8 16,-7 5-1-16,4 8 2 15,-12 8 2-15,0 8 6 16,-6-3 3-16,-6 3 2 16,-6 0 2-16,-6 0-3 15,-3 3-2-15,-14 0 0 16,-1-1-1-16,-6-4 6 15,7-6 6-15,2-8-2 16,6-5 2-16,9-3-9 16,3-8-4-16,9-10-18 15,6-11 6 1,9 0 4-16,6-3 3 16,12-2 2-16,-12 2 2 0,8 3 1 15,-5 3-4 1,0 2-1-16,-3 6-2 0,0 0 3 15,-3 5 9-15,-3 2 4 16,-1 6 1-16,1-3 0 16,0 3-5-16,0 0-3 15,0-3-5-15,0-2 0 16,3-3 0-16,0-3 2 16,9-5-1-16,-10-5 2 15,10-8-7-15,6-9-1 16,6-1-38-16,-4-6-14 15,4-1-33 1</inkml:trace>
  <inkml:trace contextRef="#ctx0" brushRef="#br0" timeOffset="-204877.3">20085 13126 228 0,'-21'3'85'0,"18"-1"-66"0,3-4-6 15,0 2-6-15,-6 2-7 16,3 1 0-16,0 2 2 16,-6 3 3-16,3 3-2 15,-6 7 0-15,3 9 3 0,6-1-3 0,-5 3 0 16,5 3-1-16,0-3 1 15,3 0-4-15,3 0-2 16,6-2-3-16,-4-1 1 16,4 3 1-16,3-2-1 15,6-6 1-15,3-2 0 16,6-6-4-16,3-5 0 16,8-6 6-16,-2-4 3 15,3-6 5-15,-7-5 1 16,1-6 5-16,-6-2 5 15,-3-6-7-15,-3-4-1 16,-4-9-1-16,-11-2 0 0,0-1-2 16,-6 1 1-16,-6 0 2 15,-6 2 2-15</inkml:trace>
  <inkml:trace contextRef="#ctx0" brushRef="#br0" timeOffset="-204670.77">20222 12996 316 0,'-45'-5'118'0,"27"5"-92"0,-8 5-22 31,-1 11-16-15,0 3-11-16,3-1-8 16,3 1-1-16,3 2-9 15,4 0-1-15,2 3-46 16,6-3-21-16</inkml:trace>
  <inkml:trace contextRef="#ctx0" brushRef="#br0" timeOffset="-203961.11">20761 12922 220 0,'-9'-8'82'0,"6"3"-64"0,3 5-2 15,0 0-5-15,0 0 5 16,6-3 5-16,-6 3 13 16,0-2 6-16,0 7-21 15,6-2-8-15,-6 5-4 0,0-3-6 16,6 5-3-16,-6-10-17 31,14 56 8-15,4 15 5-16,-6 4 4 0,-6 1 4 15,3-4-1 1,-9-3-1-16,3-3 1 0,-3-5 1 16,0-3 1-16,0-11-4 0,0-7-1 15,0-8 1-15,0-8 0 16,0-9 1 0,0-4 2-16,0-11 1 0,0-8 1 15,9-8-7-15,-9-8 0 16,12-7-8-16,3-6-3 15,0-3 3-15,8 0 4 16,-5 3-1-16,6 3 1 0,0 2 4 16,0 8 1-16,-6 11 6 15,2 5 2-15,1 3-2 16,0 10-3-16,-9 6 6 16,3 7 3-16,0-2-3 15,-3 8-2-15,0 2-2 16,0 3 0-16,-1-2 0 15,-11 5 1-15,0-3-2 16,3 0 1-16,0-5-4 16,-6-6 0-16,3 3-4 15,0-2 1-15,0-9-20 16,-3 4-7-16,3-4-24 16,0 4-8-16,0-9-30 15</inkml:trace>
  <inkml:trace contextRef="#ctx0" brushRef="#br0" timeOffset="-203177.56">21103 12798 276 0,'-18'-3'104'0,"18"3"-81"0,3-2 3 16,0 7-6-16,-3-5-16 15,6 0-4-15,0 3 0 16,6-1-1-16,9 6 1 15,-1-5-3-15,7 5 2 0,3 2-1 16,3-2-2-16,0-2-4 16,-1-1-2-16,4 0 2 15,0 0 5-15,-7-2 2 16,1 2 1-16,0-5 0 16,-12 6 0-16,3-6 6 15,-6 0 6-15,-4 0-4 16,-5 2 0-16,3-2-2 15,-3 6-1-15,0-1 1 16,-6 5 3-16,0-4 0 0,-6 7 0 16,3 3-5-1,0 2-3-15,-6 11-3 0,6 1 1 16,0 12 3 0,3 11 1-16,0 5-6 0,0-2 0 15,0-56 7 16,0 121-2-31,3-15 0 16,-3-16-1-16,0-13-1 16,0-6 0-16,0-10 2 0,0-8-1 15,0-11-1-15,-3-7 1 0,3-9 1 16,-5-7 1-16,2-3 3 16,3-3 3-16,-3-5-2 15,3 0 1-15,-6-3-5 16,0 0 0-16,3-2-3 15,-9 0-1-15,3-1-6 16,-3-2 0 0,12 0-41 15,-27 0 13-31,3 0 3 0,6 0 5 16,-2-2 3-16,5-1-6 15,3 3-2-15,6 0-55 16,-6-3-25-16,12-2 53 15,12-3 29-15</inkml:trace>
  <inkml:trace contextRef="#ctx0" brushRef="#br0" timeOffset="-202939.2">21939 13642 320 0,'-12'-13'121'0,"15"7"-95"0,18 4-33 0,-6-1-22 16,12-2 1-16,12-6 8 0,-1 1 3 15,1 2 4-15,3 0 7 16,-7 2 8-16,-2 1 6 0,0 3 9 16,-6-1 7-16,-1 0-11 15,4 1-4-15,3-6-15 16,-6 0-4-16</inkml:trace>
  <inkml:trace contextRef="#ctx0" brushRef="#br0" timeOffset="-202577.4">22094 13234 324 0,'3'0'123'0,"3"-2"-95"0,18-11-13 0,-3 10-12 15,-3-5-9-15,5-3 2 16,4 3 4 15,21 8 0-31,-10 0 0 16,-8 6 1-16,0-4-1 15,0 1-9-15,-9-3-2 0,5-3 6 16,-2 1-22-16,0-4-7 0,0 1-35 16,-6 0-14-16,2 2-7 31</inkml:trace>
  <inkml:trace contextRef="#ctx0" brushRef="#br0" timeOffset="-201243.32">18635 14459 212 0,'0'0'82'0,"0"0"-64"0,0 0-4 15,0 0-6-15,0 0-9 16,0 0 0-16,-6-2 3 16,3 2 3-16,0-3-2 15,0 1-2-15,-8 2 0 0,2 0-1 16,0-3 0-16,3 3-3 15,-9-3 0-15,-6 3-1 16,-9-2 3-16,3 2 0 16,1-3 1-16,-7 0-3 0,3 3 2 15,6 0 1 1,1 0 0-16</inkml:trace>
  <inkml:trace contextRef="#ctx0" brushRef="#br0" timeOffset="-200643.78">18245 14444 224 0,'0'0'85'0,"0"2"-66"0,0 1-3 0,0-3-7 16,0 0-7-16,0 5-2 15,0 0-2-15,0 3-1 16,0 0 2-16,0 0 0 0,3 6 3 16,0 15-1-16,0 0 2 15,-3 5-4-15,0-2 0 0,0 5 1 16,0 8 0-16,0 5 0 15,0 6 0-15,6 5 0 16,-6-3 0-16,0-3 0 16,3 1 0-16,0-3 0 15,-3-3 0-15,0 3 0 16,0-3 2-16,0-2-1 16,0 0-1-16,0-6 1 15,-3-5 1-15,0-8 5 16,3-5 6-16,0-3-5 15,0-8-2-15,0 0-6 16,0-5-2-16,0-2-2 16,0-1 0-16,3 0 3 15,0 1 2-15,3-4-2 0,-6 4-2 16,3-4 2-16,6 1 2 16,-3-1 0-16,3 1 2 15,15 0 0 1,3-1-1-16,11-2 1 15,1 0-2-15,-6 0-1 16,2 0-2-16,1-2 1 16,-3-1 1-16,0 3 2 15,-7 0-1 1,-2 0-1-16,-9 0 3 0,0 0 0 16,-3 0-1-16,0 0-2 15,-6 0 3-15,0 0 2 16,-3 0-2-16,-3 0-2 15,0 0-22-15,0 0-9 16,0 0-20-16,0 0-9 0,0 3-26 16</inkml:trace>
  <inkml:trace contextRef="#ctx0" brushRef="#br0" timeOffset="-200074.55">18299 14420 96 0,'-9'5'35'0,"6"0"-27"0,3 1 11 16,0-1 3-16,0 0 1 16,0 1 3-1,0-1-8-15,-3 3 0 0,3 2-7 16,0 4-1-16,-6 1-6 15,0 9 6-15,0 3 3 0,0 4 0 16,0-1 2-16,-3-1-4 16,3-3-1-16,0 3-6 15,1 0-3-15,2 3 0 16,3 3-1-16,0 4-5 0,0 4 1 16,0-43-44 15,8 50-27-31,-8-11-13 15</inkml:trace>
  <inkml:trace contextRef="#ctx0" brushRef="#br0" timeOffset="-198869.22">18817 14735 208 0,'-12'2'77'0,"12"-2"-60"0,-9 3 13 0,6-3 3 16,3 0-17-16,0 0-6 16,0 0-6-16,0 3-1 15,-3-1-2-15,3 1-1 0,-9 2 1 16,6 3-1-16,-3 5 0 0,-3 3 0 15,-3 5 0 1,6 1-3-16,0-1 2 16,-5 0 5-16,-1-3 2 0,9-2-9 15,-3-2-5-15,0-4 6 16,0-5 3-16,6 1-3 16,-3-4 2-1,-3 1-7-15,6 0 0 0,0-3 1 16,0 2 3-16,0-2 0 15,0 6 1-15,0-4 2 16,0 1 0-16,0 2 2 16,0-5 1-16,0 0-4 15,6 5-1 1,-6-5-2-16,3 0 0 16,3 3 3-16,0 0 0 0,3-1 1 15,3-2 0-15,2 3 0 16,7 2-3-16,-3 1 2 15,9-1-1-15,-3 3-2 16,3-3 3-16,-13 3 2 16,1-3 0-16,-3 3-1 15,-3-8 1-15,3 3 1 16,-9-6-6 0,0 3-1-16,3 0-14 0,-3-2-5 15,6-9 4-15,0 6 4 16,0-3 7-16,0 0 3 15,3 0 1-15,-6-3 1 16,2 3 5-16,-5 0 3 0,0 1-1 16,3-1 0-16,-6-3 5 15,0 0 5-15,0-2-7 16,0 0-3-16,0 0-7 16,0 0 0-16,0 2 4 15,0 3 2-15,3 3 6 16,-3 2 3-16,-3 3 7 15,3 5 6-15,-6 3-9 16,3 6-3-16,0 4-5 16,-2 6 0-16,-1 2-4 15,-3 6 0-15,3 0 1 16,-6 5 0-16,3-3-5 16,3 1 1-16,-6-4 0 15,0 1 2-15,0 0 3 16,3-6 4-16,3-2-4 15,-6-5-3-15,12-6-8 0,-9-5-4 16,3 0-19-16,1-6-6 16,-1-2-35-1,6-2-46-15,0-3 33 16</inkml:trace>
  <inkml:trace contextRef="#ctx0" brushRef="#br0" timeOffset="-198227.41">19171 14698 208 0,'36'-40'79'0,"-12"24"-61"0,-33 21-5 15,18-13-7-15,6 0-6 16,-4-5 0-16,22 5-3 16,0 3 2-16,-6 2 1 15,-3 1 2-15,-4 2 1 0,1 5-1 16,3 3 1-16,-6 3-2 16,-3 2 2-16,-6 0 4 0,3 6 6 15,-9-1-1-15,-3 1 1 16,-3 2-1-1,0 3 0-15,-15-1-9 16,3 1-3-16,-9 0 3 0,-3-3 5 16,6 0 0-1,-2-2 1-15,-1-3-8 0,9-3-2 16,0-2 2 0,3-4 1-16,3-1-5 0,6-4-2 15,-3 1-5-15,3 0 1 16,3-3 3-16,9 2 3 15,3 1 0-15,6-3-1 16,3 0-2-16,0 3 1 0,2-1 1 16,1 6-1-16,0 0-1 15,-9 3 1-15,6-3 3 16,-6 8 3-16,-3-6 2 16,-6 9 1-16,2-1 0 15,-8 1 0-15,0 2 6 16,0 3 6-16,-11-1-8 15,-1 1-2-15,-3 0 5 16,-12-3 2-16,27-21 11 31,-48 27-15-15,10-6-6-16,8-5-21 16,6-3-8-16,3-5-20 15,6-3-9-15</inkml:trace>
  <inkml:trace contextRef="#ctx0" brushRef="#br0" timeOffset="-198052.87">19248 15301 172 0,'3'-5'-97'0</inkml:trace>
  <inkml:trace contextRef="#ctx0" brushRef="#br0" timeOffset="-197521.65">19775 14761 76 0,'0'-18'30'0,"6"-1"-24"0,-12 22 26 16,18-6 11-16,3-5-10 16,9-5-4-16,-3-3-12 15,0 0-6-15,2 6-6 16,4 2-2-16,-6 5 1 0,0 6 4 15,-3 7 3-15,0 3 2 16,-6 9 3-16,-7 4-3 16,4 8 0-16,-15 6-7 15,3 2-2-15,-2 11 0 16,-13 0 0-16,0-2 0 16,-6-1 0-16,-6-8 0 15,-3-2 2-15,1-6-3 16,-7-5-2-16,12-5-3 0,-5-3 1 15,14-5-1-15,0-5 0 16,9-3-7-16,0-6-4 16,6-2 2-16,9-5 4 15,3-3 2-15,6 0 3 16,6-2-1 0,5-1 1-16,1 6 0 0,-3 2-2 15,-3 3 3-15,0 3 0 16,-4 2 5-16,4 3 5 15,-9 3 4-15,3 2 2 16,0 0-2-16,0 3 2 16,0 0-10-16,3-3-3 15,-4 0-4-15,-2-2-2 0,3-3 0 16,3 0 3-16,0-6 2 16,0-2 2-16,3 0-1 15,0-5 1-15,-1-6-9 16,4 4-1-16,3-7-20 15,-3-2-8-15,-3 1-55 16,5-4-35 0,-2 6 55-16</inkml:trace>
  <inkml:trace contextRef="#ctx0" brushRef="#br0" timeOffset="-196242.92">20606 15079 260 0,'-15'8'96'0,"9"-8"-75"0,0-8-5 15,6 8-9-15,0 0-10 16,0 0 2-16,0 0 1 16,0 0 0-16,0 0 0 0,0 5 0 0,0-2 0 15,0-3 0-15,0 0 2 16,3-3-1-16,6-2-1 16,-3-9 1-16,6-4-1 15,9-6-3-15,-4 0 2 16,10-8 1-16,0 1 0 15,0-6 2-15,-3 2 3 16,-4 1-7-16,1 2 0 16,-3 6-2-16,-3 7-1 15,-3 1 8-15,-6 4 5 16,3 6 9-16,-3 3 4 16,0 3-6-16,-6 2-2 15,3 10-3 1,-3 1-3-16,0-11 6 31,3 45-7-15,3 0 0-16,-6 10-6 15,3-2-3-15,0 3 4 16,-3-3 1-16,0-3 0 16,0-2 1-16,-3-9 0 0,0-4 1 15,3-9 0-15,0-5-5 16,0-5-1-16,0-3-2 15,0-5 3-15,0-2-16 16,0-6-3-16,0-3-21 16,0 0-7-16,3-2-7 15,6-3-2-15,-3-3-34 16</inkml:trace>
  <inkml:trace contextRef="#ctx0" brushRef="#br0" timeOffset="-195927.62">21252 14682 228 0,'-12'8'88'0,"0"-6"-69"0,0-2 11 0,9 3-2 0,3-3-14 16,3 3-3-16,0 2-7 15,0 0-1-15,3 6-1 16,-3 5 3-16,6 2 4 0,-9 6-1 16,3 2 3-16,6 9-4 15,-9 2-2-15,6 5-5 16,-6 3 0-16,0 3 0 16,-3-1 2-16,3-47 1 31,-9 67-1-16,3-12-2-15,0-7 1 16,0-14 1-16</inkml:trace>
  <inkml:trace contextRef="#ctx0" brushRef="#br0" timeOffset="-195479.41">21216 15306 483 0,'0'13'0'0,"0"-5"1"15,0-2-4-15,0-6 0 16,6-3-1-16,3-2 0 16,-9 5-13 15,21-27 5-31,0 3 1 15,-1 3 4-15,-8 0 3 16,3 3 2-16,0 2 1 16,0 2 1-16,-3 1 0 0,0 3 0 15,0-1-7-15,0 0 0 16,-1 4 9-16,1 1 6 0,-6 4-6 16,3 2-2-16,3 2-1 15,-6 4 2-15,3 1 4 16,0 4 4-1,-3 2-4-15,3-2-1 16,-6 2-2-16,6 0-2 0,-6 3 3 16,6 0 0-16,-6 0-1 15,3 2-2-15,0 1 3 16,-6 0 2-16,0 2 2 16,0-3 1-16,0 1-4 15,0-3-3 1,0-3 0-16,0-3-1 15,0-2 2-15,0-8-1 16,0 6-1-16,0-6-13 16,0 0-6-16,-6 0-28 15,12-3-12-15,-3-2-20 16,5-1-39-16,-2-2 35 16</inkml:trace>
  <inkml:trace contextRef="#ctx0" brushRef="#br0" timeOffset="-195027.25">21558 14547 260 0,'-3'10'96'0,"6"-10"-75"0,3-2-10 16,-6-1-8-16,0 3-5 15,6-3 3-15,0 3-5 16,6 0 1-16,-6 0 1 16,3 3-4-16,3 0 2 0,6-1 2 15,3 1 1-15,-4 2-2 16,4-2 2-16,-6 2 1 15,3-5 2-15,3 3 1 16,3-3 1-16,-9 0-2 16,2 0 1-16,-2 5-4 15,3-5 0-15,-3 5 3 0,-3-2 3 16,0 0-2-16,-6-1-2 16,3 1 6-16,-3 0 3 15,0-3-1-15,-6 2 2 16,0-2-2-16,0 0 0 15,3 3-3-15,-3-3-1 16,0 5 1-16,0 1 1 16</inkml:trace>
  <inkml:trace contextRef="#ctx0" brushRef="#br0" timeOffset="-194830.77">21883 14954 304 0,'0'61'112'0,"6"-26"-87"0,-6 4-7 16,0-23-9-16,0 5-9 16,0 3 2-16,3 3-3 15,-3 2 0-15,3 0 1 16,-3 0 0-16,-3 0 0 0,3-3 0 16,0-2 2-16</inkml:trace>
  <inkml:trace contextRef="#ctx0" brushRef="#br0" timeOffset="-194503.19">21868 15460 332 0,'0'2'126'0,"0"-4"-98"0,0 4-5 0,0-2-11 16,0 0-8-16,0 0 0 15,-3-2 0-15,0 2 2 16,3-3-3-16,-6 3-2 0,3-3 0 15,0 1-1-15,-3 2 2 16,0 0-1-16,3 0-1 16,-9 2 1-16,3 1-1 15,-3 5-3-15,6-3 0 16,-5 0 2-16,-1 1 0 16,0-4-6-16,3 6 0 15,3-8-10-15,-6-5-4 0,3 10-3 16,3-5 0-16,-3-5 0 15,6 5 3-15,-3 0 2 16,6 5 4 0,0-5-11-16,-6 0-3 15,6-5-16-15,0 5-6 0</inkml:trace>
  <inkml:trace contextRef="#ctx0" brushRef="#br0" timeOffset="-193461.8">22395 15153 180 0,'0'-6'68'0,"0"12"-52"0,3-4 1 16,-3-2-2-16,9 0-8 15,-6 0 1-15,6 0-3 16,-9 0 0-16,5 0-3 16,4-2 9-16,-3 2 6 15,3 0-5-15,0 0 1 0,6 0-8 16,3 0-3-16,3 0-1 15,3 0 1-15,2 0-1 16,-8-6 2-16,3 1 2 16,6 0 4-16,-3 0-9 15,-3-1-4-15,2-2-1 16,1 3 3-16,0 2 3 0,-9 1 2 16,3 2-4-16,0 0 1 15,-9 0 4-15,-1 5 2 16,1-5-7-16,-6 0-1 15,6 0 0 1,-9 0 3-16,0 0-11 0,0 0-6 16,0 0-9-16,0 0-2 15,0 0-28 1,-6 5-51-16,3 1 14 16</inkml:trace>
  <inkml:trace contextRef="#ctx0" brushRef="#br0" timeOffset="-192957.58">22398 14788 228 0,'0'0'85'0,"9"0"-66"0,-9 0-10 0,3 0-7 15,6 0-2-15,-6 0 2 16,8 2 4-1,1 1 3-15,0 0-4 16,3 2 4-16,0 0 3 0,9 0-6 0,0-2-1 16,-7 0-1-16,7-3 2 15,0 0-1-15,3 0 0 16,-3-3-3-16,-3 0 1 16,-1 1-2-16,4-1-1 15,-6 0 1-15,3 3 1 16,-3 0-1-16,-3 0 2 15,-3 0 0-15,-1 0 1 0,-2 0-2 16,-3 0 1 0,0 0-2-16,-6 0 2 15,0 0-4-15,0 0-2 0,0 0-18 16,0 0-7 0,0 0-34-16,0 0-15 0,0 3-12 31</inkml:trace>
  <inkml:trace contextRef="#ctx0" brushRef="#br0" timeOffset="-188598.94">18993 17500 104 0,'-3'-3'38'0,"0"8"-29"0,3-7 10 16,0 2 5-16,0-3-2 15,-3 3-1-15,-6-3-7 16,6 1-1-16,-6-1-8 16,6-2 1-16,-6 5 4 0</inkml:trace>
  <inkml:trace contextRef="#ctx0" brushRef="#br0" timeOffset="-188211.12">18894 17460 236 0,'-12'0'88'0,"3"0"-69"0,-5 10 2 0,11-2-3 16,-9 3-14-16,-9 7-2 16,9-4 0-16,6 2 1 15,-9-1-1-15,-9 9-2 0,9-3 1 16,-2 1 3-16,8-9 5 16,-3 3-12-16,12-3-4 15,0-2 0-15,0-4 2 0,12 4 3 16,-12 0 3-16,0 2 0 15,6-3 2-15,2 1-4 16,4 2 0-16,9 3 1 16,12 0 0-16,-9 0-3 15,3-3 0-15,-1-2-1 16,1-3 0-16,-3-6 3 16,3 1 2-16,0-6 2 15,-4-2 3-15,4-3-5 16,-6-3-1-16,3 1 0 15,-3 2 0-15,2-3-3 16,-8 6 0-16,0 0 4 16,-3 2 1-16,0 0-3 15,-9 1 1-15,6-1-7 16,-3 6 0-16,-6-3-30 16,0 0-11-16,0 0-41 15</inkml:trace>
  <inkml:trace contextRef="#ctx0" brushRef="#br0" timeOffset="-187666.34">19064 17441 52 0,'0'-2'19'0,"0"-1"-15"0,3 3-10 0,-3 0-5 16</inkml:trace>
  <inkml:trace contextRef="#ctx0" brushRef="#br0" timeOffset="-186575.98">19644 17341 232 0,'3'-5'88'0,"-3"5"-69"0,0 0-5 15,0 0-5-15,0 0-4 16,0 2 4-16,0 3 9 16,0 1 6-16,0 2-13 15,0 0-4-15,0 2 0 0,0 3-6 0,3 3-3 16,0 8 1-16,-9-3 0 15,6 0-2-15,-3 3 2 16,-3 0 1-16,3 0 2 16,0 2-1-16,3 1 2 15,-8 5-4-15,8-1 0 16,0 4-1-16,0 2-2 16,0 0 0-16,0 2 3 15,0-1-2-15,0-4-1 16,0-5 5-16,0-5 1 15,0-6 0-15,0-4 1 16,0-6-13-16,0-3-6 16,0-5 11-16,0 0 6 0,8-3-1 15,-5 1 0-15,6-4 0 16,-6 4 0-16,3-1-5 16,3 0 1-16,0 3 11 15,3 0 4-15,-3 0-13 16,0 0-8-16,3 0 5 15,0-2 4-15,3-1 1 16,2 0 0-16,7 1-2 16,0-1 1-16,0-2 1 15,3 2 0-15,-3 0 2 16,2 3 1-16,-2 0-4 16,-6 0 1-16,3 3 0 15,-3 0 0-15,3-1 0 16,-7 1 2-16,-2 0-3 15,3-1 0-15,0 1 1 16,6 0 0-16,-6-1 0 0,3 1 0 16,2 2 0-16,-5 1 2 15,3-4-3-15,0 1-2 16,-9-1-12-16,0 1-2 16,0-3-27-16,-3 0-10 15,0-3-31 1</inkml:trace>
  <inkml:trace contextRef="#ctx0" brushRef="#br0" timeOffset="-186208.62">20525 17743 168 0,'15'-5'66'0,"3"5"-52"0,-9 0-3 16,-15 13 24 0,12-3-7-16,-3 1-14 15,9 2-8-15,6-2-4 16,6-1-2-16,2 1 2 0,7 0-3 15,-6-3-2-15,0-3 2 16,-3-2 2-16,-4-1 0 16,-2-4-1-16,0 2-2 0,-3-3 1 15,-3-2-4-15,0 2 1 16,-3 0-44 0,-3 1-65-16,0-4 18 15</inkml:trace>
  <inkml:trace contextRef="#ctx0" brushRef="#br0" timeOffset="-185910.92">20579 17542 264 0,'-39'-11'101'0,"42"11"-78"0,0 0-11 15,-3 0-9-15,6 0-5 16,0 3 3-16,6 0 0 16,9-1 2-16,6 4-2 15,11-1-3-15,-8 0-1 0,6 3 2 16,-6-3 0-16,5 1 1 16,-8-1 2-16,3-5-6 15,3 0-1-15,-7-3-14 16,7-2-3-16,0 0-72 15,-3-6-41 1,-6 1 62-16</inkml:trace>
  <inkml:trace contextRef="#ctx0" brushRef="#br0" timeOffset="-184442.68">23288 17518 128 0,'0'-8'49'0,"3"13"-38"0,-6-7 17 0,3 2 4 0,0 0-9 16,0-3 0-16,0 3 19 31,-6-5-21-15,0 0-6-16,3-1-7 15,-6 1-3-15,0 0 3 16,-3-1 3-16,3 1-6 16,-9 2-3-16,3 1 1 0,-2-1 0 15,-1 1 1-15,0 2 4 16,-3 0 3-16</inkml:trace>
  <inkml:trace contextRef="#ctx0" brushRef="#br0" timeOffset="-184243.6">22975 17534 304 0,'-12'21'112'0,"6"0"-87"0,-38-29-2 0,29 11-6 15</inkml:trace>
  <inkml:trace contextRef="#ctx0" brushRef="#br0" timeOffset="-184012.22">22797 17706 300 0,'0'18'112'0,"6"-2"-87"0,5 3-9 0,-5-9-9 16,0 6-7-16,6 0 2 0,-3 0 1 16,3-3 1-16,3 1-2 15,-3-1-4-15,6 0 1 0</inkml:trace>
  <inkml:trace contextRef="#ctx0" brushRef="#br0" timeOffset="-183824.72">23079 17936 300 0,'21'3'112'0,"-9"2"-87"0,9-2-4 31,-6 2-12 1,9-2-6-17,2-1 0-15</inkml:trace>
  <inkml:trace contextRef="#ctx0" brushRef="#br0" timeOffset="-183666.14">23371 17939 296 0,'9'0'110'0,"-9"2"-86"0,0 1-13 0,0-3-10 16,6 3-16-16,3-3-3 16,0 0 7-16,-9 0 6 15,6 0-58 16,3 2-53 1,3 4 53-32,-6-1 23 15,-6-5 23-15,0 3 11 16,0-3 5-16,0 0 5 0,0 0-23 16,5 2-10-1,-5-2 10-15,-5 0 6 0</inkml:trace>
  <inkml:trace contextRef="#ctx0" brushRef="#br0" timeOffset="-182644.25">23639 17452 124 0,'0'-5'49'0,"-3"-3"-38"0,3 16 4 16,0-8-2-16,0 0-2 16,3 2 1-16,-3-2 9 15,0 0 6-15,0 0-14 16,0 0 6-16,0 3 4 0,6 0-6 16,-6-3 1-16,0 0-9 15,6 5-1 1,-6-2-4-16,6 4 4 15,0 4 2-15,-3 2-1 16,9 3 0-16,-9 3-3 16,6 2-1-16,2 3-6 15,1-3 1-15,-6 0-2 16,3-3 0-16,3-2 2 0,-6 0 2 16,3-3-3-16,-9 1 0 15,6-4 5-15,-6 1 2 16,0-3-2-16,0 0-3 15,0 0 0-15,0-3-1 16,6 3 0-16,-6 0 2 16,0 5-1-16,3 8-1 15,-3 0 1-15,0 1 1 16,0-4-3-16,0-2-2 16,0-5 4-1,0-4 1-15,0-4-7 0,-3 0-2 16,3-3-9-16,-6-3-5 15,6-2 2-15,0 0 3 16,0 5-36 0</inkml:trace>
  <inkml:trace contextRef="#ctx0" brushRef="#br0" timeOffset="-182462.73">23749 17804 4 0,'6'-13'0'0</inkml:trace>
  <inkml:trace contextRef="#ctx0" brushRef="#br0" timeOffset="-182159.65">23785 17693 156 0,'0'0'60'0,"9"0"-47"0,-6 0-16 0,6 0-10 16,-18-8 5-16,6 2 6 15,3 1 15-15,3 0 7 16,6 0 12-16,-3-1 7 16,8 4-21-16,4 2-5 0,-3 0-5 15,3 0-4-15,3-3-3 16,-3 0-3-16,3-2 1 16,-4 0 1-16,4-1 0 15,-9 1 0-15,3 0 0 16,-3 0 0-16,3-1 0 0,-3 4 0 15,0-1 0-15,-9 0 0 16,6 3 0-16,-6-2 0 16,5 2 0-16,-5 2 0 15,3-2 0-15,-6 0-22 32,6 3-2-17,-3 0 1-15,-3-3 2 16,0 0 1-16,0 0-7 15,0 0-3-15,0 0-27 16,0 0-12-16</inkml:trace>
  <inkml:trace contextRef="#ctx0" brushRef="#br0" timeOffset="-181514.11">24071 17373 200 0,'-3'-3'74'0,"3"0"-58"0,0 6 1 0,0-3-6 15,0 0-3-15,0 0 2 16,0 0 8-16,0 0 3 15,0 0-10-15,0 0 11 0,0 0 7 0,0 0-17 16,3 5-6-16,-3-5-7 16,5 3-1-16,-5-3-5 15,0 0-3-15,3-3-8 16,-3 1-1-16,0-1 5 16,3 0 4-16,-3-2 3 15,0 2 3-15,0 1 4 16,0-1 2-16,0 3 0 15,0 0-2-15,0 0 9 16,0 0 6-16,0 0 4 16,0 0 1-16,0 0-5 15,0 0 1-15,0 0-7 16,0 0-3-16,0 0 12 31,3 11-10-15,3 2-4-16,-6 3 4 31,0 21-5-31,3-3-1 16,0-2-1-16,-3 0 1 15,6-3-1-15,-6 5-1 16,0-2 1-16,0 0-1 0,0-1 0 16,0-1-3-16,0-1 2 15,0 0 3-15,0 0 1 16,0-3-4-16,0-5 1 15,0-2 0-15,0-3 2 16,0-3-1-16,0-5-1 0,0-3-2 16,0 1 1-16</inkml:trace>
  <inkml:trace contextRef="#ctx0" brushRef="#br0" timeOffset="-181301.68">24097 17955 304 0,'-3'0'112'0,"3"0"-87"0,0 0-15 16,0 0-15-16,0 0-21 16,0 0-4-16,0 0-8 15,0 0-4-15,0 0-54 16,0 0-23-16</inkml:trace>
  <inkml:trace contextRef="#ctx0" brushRef="#br0" timeOffset="-180854.85">24416 17788 220 0,'-6'8'82'0,"6"-8"-64"0,9 3-7 15,-9-3-8-15,9 2-7 16,-6 1 0-16,6-1 5 16,0-2 1-16,-1 0 0 15,1 0 7-15,6 3 4 0,-3 2 2 16,0-2 1-16,3 0-4 15,-3-1 0-15,0 1-14 16,0 0-3-16,-3-3 2 16,0 0 3-16,-1 0 5 15,-2 0 2-15,3 0-6 16,-6 0 0-16,6 0-1 16,-6 0 2-16,6 0-6 15,-3 0-1-15,3 0 2 16,-6 0 3-16,6 0 3 0,-6 0 1 15,-3 0-9 1,0 0-2-16,0 0-12 0,0 0-3 16,0 0-19-16,0 0-7 15,0 0-100 17</inkml:trace>
  <inkml:trace contextRef="#ctx0" brushRef="#br0" timeOffset="-180045.32">24389 17563 180 0,'0'0'68'0,"0"8"-52"0,0-16-3 15,0 13-5-15,0-5-4 0,0 0 2 16,0 0-1-16,0 0 0 15,0 0 41 17,0 0-19-32,3 0-3 15,-3 0-19-15,0 0-8 16,0 0 7 0,0 0 4-16,0 0-3 0,0 0-1 0,9 0 2 15,-9 0-1-15,3 0 2 16,3 0-4-16,0 0 0 15,-3 0-1-15,24-8-2 16,5 3 1-16,-11 2-1 16,0 1 0-1,3 2 2-15,-12 0 1 0,3 0 1 16,-4 0 2-16,-5 2-3 16,3-2-2-1,-3 0 0-15,3 0 1 0,-6 0-3 16,3 0 0-16,0 3 1 15,3-3 0-15,-6 0 0 16,6 0 0-16,-6 0 0 16,6 0 0-16,-6 3 0 15,3-3 2 1,3 0-3-16,0 2 0 0,-9-2 3 16,0 0 1-16,3 0-6 15,9 0 0-15,-12 0 1 16,6 0 1-16,-1 0 1 0,1 0 2 15,3 0-6-15,0 0 1 16,-6 0 3 0,0 0 2-16,6 0 0 0,-9 0-2 15,0 0 1-15,0 0 1 16,0 0-1-16,0 0-1 16,0 0-8-16,0 0-3 15,0 0-10-15,0 0-4 16,0 0-17-16,-9 0-6 15,9 0-52 1</inkml:trace>
  <inkml:trace contextRef="#ctx0" brushRef="#br0" timeOffset="-179295.57">24961 17380 148 0,'0'-2'57'0,"0"-3"-44"0,0 7 7 0,0-2 1 15,0 0-11-15,0 0-1 16,0 0-7-16,0 0-2 15,0 0 0-15,0 0 0 0,0 0 0 16,0 0 2-16,0 0 1 16,0 0 5-16,0 0 3 15,0 0 2-15,0 0 3 16,0 0-5-16,0 0 1 0,0 0-5 16,0 0-2-16,0 0-2 15,0 0 0-15,0 0-2 16,0 0 2-16,0 0-4 15,0 0 0-15,0 0-1 16,0 0 0-16,0 0 0 16,0 0 0-16,0 0 2 15,0 0 0-15,0 0-3 16,0 0 2-16,0 0 1 16,2 0 2-16,-2 0-1 15,0 0-1-15,0 0-2 16,0 0 1-16,0 0 1 15,0 0 0-15,0 0 0 0,0 0 2 16,0 0-1 0,0 0-1-16,0 0-2 0,0 0 1 15,0 0 1-15,0 0 0 16,0 0-3-16,0 0 2 16,0 0-1-16,0 0-2 15,0 0-6-15,0 0-4 16,0 0-8-16,0 0-3 15,0 0-60 1</inkml:trace>
  <inkml:trace contextRef="#ctx0" brushRef="#br0" timeOffset="-126165.35">21576 17497 96 0,'0'0'38'0,"0"0"-29"0,0-8 12 16,0 5 7-16,0 1-7 16,0-1 0-16,-6 0 1 15,6 1 1-15,0-1 16 31,6-2-19-15,-6 5-10 0,-6 0-7-16,0 0-2 0,6-3-1 15,0 1 0-15,6-1 0 0,3 0 0 16,3 1 0-16,0-1 0 16,3-5 0-16,3 3 0 15,0 2 0-15,-1 0 2 16,4 1 1-16,-6 2 1 15,-3 0 0-15,3 0 2 16,-3 2 1-16,0 4 1 16,3-1-2-16,-9 0 1 15,2 1-6-15,1-1-1 16,-3 0 2-16,3-2 1 16,-6 5-4-16,6 0-1 15,-9 0 1-15,3-3 0 16,0 3-2-16,3 0 2 0,-6-3 7 15,0 3 4-15,0 0-5 16,0 0-1-16,0 0-4 16,-6 0-1-16,3 0-6 15,3 0-3-15,-3 5 14 16,3-3 7-16,-6 1-5 16,3-3-3-16,0-3-2 15,3 6-1-15,-3-1 4 16,-6 4 0-1,0 4-4 1,4-2-2-16,-7-3-2 16,3 3 3-16,3-3 2 0,-6-2 2 15,3 0 1 1,3-1-5-16,-6-2-1 16,3-3 1-1,6 3 0-15,-6-8 1 0,3 8 2 16,0-5 1-16,3-3 1 15,0 3-5-15,3-3 1 16,0 0 2-16,0-3 1 16,0 0-1-16,0 3-2 15,0 0 1-15,0 0 1 16,0-2-6-16,0 2 1 0,0-6 1 16,0 6 1-16,0 0-2 15,6-5 2-15,0 2-1 16,0 1-2-16,3-4 3 15,3 4 2-15,0-4 0 16,-3 1 2-16,3 5-4 16,6 0-2-16,-3 0 4 15,-4 0 1-15,4 0 0 16,0 5 1-16,0-2-2 16,-3 0-1-16,0 2-2 15,-3 0 1-15,0 3 1 16,-3-2 0-16,0 2-3 15,0-1 2-15,-3 1-1 16,6 0 0-16,-9 3 2 16,0 0 0-16,0 2 0 0,0 0 0 15,-6-2-3-15,3-1 2 16,0 1 1-16,-3-3 0 16,0 5 2-16,0-3 3 15,0 1-4-15,-3-3-1 16,3 3-2-16,-6-1-2 15,3-2 0-15,3 3 3 16,-6-1 0-16,3 1 3 16,3-3-1-16,-6 5-1 15,3-2-2-15,-2-1-1 16,5-2 6-16,-6-3 3 16,0 6-6-16,3-6 1 15,-3 1-1-15,6-4 0 0,-6-2 2 31,-3 0 1-31,-6 0-4 16,7 0 1-16,-1 0-5 16,3 0-1-16,-3 0 3 15,6 0 1-15,-6 6-5 16,12-6 0-16,-15 5 3 16,12-5 4-16,-3 0-1 15,-3 0-2-15,6 2-9 16,6-2-5-16,-8-2-13 15,5-1-4-15,3 1-31 16</inkml:trace>
  <inkml:trace contextRef="#ctx0" brushRef="#br0" timeOffset="-124571.66">25425 17518 140 0,'0'-3'55'0,"-6"3"-43"0,6-5-3 0,0 5-5 16,0-3-2-16,0 1 1 15,0-1 14 1,0 3 8-16</inkml:trace>
  <inkml:trace contextRef="#ctx0" brushRef="#br0" timeOffset="-124355.72">25401 17476 236 0,'-9'-3'90'0,"3"-5"-70"0,9 11-1 0,-3-3-6 16,0 0-7-16,0 0 1 16,0 0-4-16,0 0 0 15,-3 0-1-15,3 0-2 0,0 0 1 16,0 0 7-16,-9 0 5 0,6-3-2 15,3 1-1-15,0-1-4 16,-6 3 1-16,6 0-6 16,-6-3-3-16,6 1 3 15,0 2 3-15,-3 0-1 16,-3-3-2-16</inkml:trace>
  <inkml:trace contextRef="#ctx0" brushRef="#br0" timeOffset="-122571.82">25270 17515 336 0,'-9'14'126'0,"9"4"-98"0,-3-13-8 15,-9-5-6-15,-3 3-12 16,3 2-3-16,-2 1 0 16,2 2 1-16,0 0 0 0,3 0 0 15,3-1 0-15,-6 1 0 16,6 0-3-16,0 3 2 16,3-3 1-16,-6 5 0 15,6-2-3-15,-6 5 2 16,6-1 1-16,3 1 0 15,-6 0 0-15,3-3-3 16,3 1 2-16,-3-1 1 16,3 0 0-16,0-2 0 15,0-1 0-15,0-2 0 16,3 3 0 0,0-1 0-16,3-2 0 15,-6 0 0-15,3 3-3 16,6-1 2-16,-6 1 1 15,9 2 2-15,-6-2-1 16,3 2-1-16,0-2-2 16,-3-1 1-16,3-2 1 15,-3 0 2-15,3-3-1 16,0 1-1-16,-3-1-2 16,2 0 1-16,-2 1 1 15,6-1 0 1,3 0 0-16,3-2 0 0,-3 2 0 31,0 0 0-31,0 1 0 0,-3-4 0 16,0-2 0-16,-1 3 0 15,1-3 2-15,-6 0 1 16,3 0-4-16,3 0-1 16,0-3 1-16,-6 3 2 15,3 0 2-15,0 0 1 0,0 0-2 16,0 0-2-1,0-2-2-15,-6 2 1 16,6 0 1-16,-6 0 2 16,2-3-1-16,1 0-1 15,0 3 1-15,0-2-1 0,0-1 0 16,0 0 0-16,0-2 0 16,3 0 2-16,-3 0-1 15,3-3-1-15,3 0 1 16,-6 0-1-16,3 0 0 15,0 0 2-15,-3 0-3 16,3 3 0-16,-6-3 1 16,6 2 2-16,-9 1-3 15,5-3 0-15,1-2 1 16,0-1 2-16,3-2-1 16,-9 0-1-16,3-3-2 0,0 0 1 15,3-3 1-15,-6 1 0 16,0-1 0-16,0 1 0 15,0-1 0-15,-6 3 0 16,3 0-3-16,0 3 2 16,0 0 3-16,-6 0 1 15,6-1-4-15,-6-1-1 16,7 1-2-16,-7-1 0 16,6-1 0-16,-9 0 3 15,9 3 0-15,-6-1 3 16,6 4-3-16,-3-1-2 15,0 3 2-15,-3 0 2 16,3 3 2-16,6 0 1 16,-9-1-5-16,9 1 1 0,-9 0 0 15,3 0 0-15,3-1-5 16,-6 1 1-16,6 0 2 16,-3-1 3-16,0 1 0 15,-2 0 2-15,2 2-4 16,0 0 0-16,3 1 1 15,0-1 2-15,-9 1-6 16,6-1 1-16,0 0 1 16,3 1 1-16,-3-1 1 15,6 0 0-15,-6 3 0 16,6 0 2-16,-9 0-3 16,6 0-2-16,3 3-3 15,-9-3 1-15,3 3-2 0,-3-3 2 31,0 0 3-15,3 0 1-16,-3 0 1 0,3 0 2 0,-5 0-3 0,11 0 0 16,-12 0-4-16,9 2 1 15,-6-2-3-15,0 3 2 16,3-3 1-16,0 3 2 16,0-1 1-16,3 1 3 15,-3-1-3-15,-9 1 0 16,6 0 1-1,3-1 0-15,-6 1 0 16,3 0 0-16,3-1 0 16,-2 4 0-16,2-4 0 15,0 1-3-15,3 2 2 16,-6 1 1-16,3-1 0 16,3 0 0-1,-6-2 2-15,6 2 1 0,-3 0-1 16,0 1-2-1,6-1-2-15,-6 0 1 0,3 0 3 16,0 3 1-16,3-2-1 16,-9 2 1-16,6 0-2 15,0 0 2-15,-6-1-2 16,6 1 2-16,-3 0 0 16,0 3 1-16,6 0-2 15,-3-4-2-15,3-7 1 31,-6 14-1-31,3-1 2 16,1 0-3-16,2 3 0 16,0-3-1-16,0 3-2 15,0 0 3-15,0-3-5 16,0 0 0-16,0 1-6 0,0-4-3 16,0-2-29-16,0-3-11 15,0-5-49 1</inkml:trace>
  <inkml:trace contextRef="#ctx0" brushRef="#br0" timeOffset="-109966.93">1166 14007 184 0,'-12'-8'71'0,"0"13"-55"0,-3 3 2 16,9-2-1-16,6-1-11 16,-6 6-3-16,-3 2-5 15,6 5-1-15,0 6 2 16,-3 5 0-16,3 8 1 0,0-2-3 16,-2 7 2-16,2-2 10 15,-6 5 3-15,9-3-3 16,-9 3-1-16,9 0-2 15,-6-3-1-15,3-2-3 16,3-3-2-16,0-3-2 16,0-7 1-16,0-3-10 15,0-6-3-15,0-2-15 0,-9-5-7 16,9-6-42 0,0-5-22-16,0-13 50 15</inkml:trace>
  <inkml:trace contextRef="#ctx0" brushRef="#br0" timeOffset="-109544.02">660 14052 156 0,'-39'-3'60'0,"27"6"-47"0,6 0 17 16,0-3 3-16,6 2-12 16,0-2-4-16,0 0-13 15,0 0-2-15,0-2-2 16,6-4-5-16,6 1 1 0,12-3 2 16,12-5 1-16,-36 13 1 31,71-32 0-31,1 3 0 15,11 3 0-15,0 2 2 16,-14 3 3 0,-1-3 2-16,-8 0-3 15,-7 3-3-15,1 0 0 0,-3 2-1 16,-1 3 0-16,1 6 0 16,-10 4 2-16,-2 4-1 0,-3 4-1 15,-3-2-8-15,-16 3-5 16,-2 0-33-16,-9-3-13 15,0 5-18 1</inkml:trace>
  <inkml:trace contextRef="#ctx0" brushRef="#br0" timeOffset="-109140.8">690 14981 208 0,'-21'13'79'0,"21"-8"-61"0,18-5-5 16,-6 0-7-16,2-5-6 15,1-3 0-15,9-5 0 0,3-6 0 16,9-2 0-16,2-5 2 0,19-6 3 16,17 0-2-16,-5 0-2 15,-1 1-5-15,-5-4 0 16,-10 1 6-16,-2 5 4 16,0 5-6-16,-1 3 1 15,1 5-1-15,-13 3 0 16,4 5 0-16,-6-3 2 15,-3 6-6-15,-13 2 1 16,-2 1-52 0,0-1-60-16,-12-5 24 0</inkml:trace>
  <inkml:trace contextRef="#ctx0" brushRef="#br0" timeOffset="-108642.28">1821 14171 220 0,'0'-3'85'0,"0"1"-66"0,9 12-6 16,-6-4-6-16,3 4-5 16,-3 6 3-16,8 5-4 15,1 6-1-15,-6 5 0 16,0 5 0-16,0 0 2 0,-3 0 1 15,3-3 3-15,-3-2 1 0,-3-8 1 16,0-3-2-16,0-8-1 16,0-2-6-16,0-6 1 15,-3-8-5-15,3-7 1 16,0-9-7-16,0-13-1 16,12-2 0-16,-9-3 2 15,12 0 4-15,6-3 1 16,0 6 0-1,2 5 4-15,10 5 2 0,-6 11 2 16,0 7 1-16,0 9 2 16,-4 5 1-16,4 5 3 15,-9 3-1-15,3 3 2 16,0 2 0-16,-3 3 1 0,-4-1-4 16,-2 1 0-16,0 0-3 15,6-3 2-15,-6-2-6 16,3-1-1-16,-6-2-11 15,6-3-5-15,-3-2-21 16,-1-3-9-16,1-3-50 16</inkml:trace>
  <inkml:trace contextRef="#ctx0" brushRef="#br0" timeOffset="-108136.39">2660 13462 288 0,'-15'5'107'0,"21"-7"-83"0,3 15-9 16,-9-5-11-16,24 8-8 15,-12 10 3 1,6 14 0-16,3 13 1 0,-10 5 0 16,7 8 0-16,3 6 2 0,-3 2 1 15,3 0 1-15,-12-5 4 16,3-11 5-16,6-5-3 16,-16-8 0-16,-2-8-9 15,12-6 0-15,-12-31-34 31,0 32-2-15,6-5-1-16,-6-6-31 0,0-5-13 16,0-6-5-16,-6-7 0 15</inkml:trace>
  <inkml:trace contextRef="#ctx0" brushRef="#br0" timeOffset="-107848.99">2642 14110 252 0,'-21'24'93'0,"18"-13"-72"0,3 2 9 0,0-5-1 16,0-8-15-16,0 0-5 16,3-3-9-16,-3 3-2 15,9-8-2-15,3-2 0 0,6 2-2 16,-3-6 1-16,6 4 1 15,3-1 2-15,2 1-6 16,4-1-2-16,12 1-3 16,5-1-2-16,-2 0-19 15,0 1-5-15,-1 2-31 16,-5 0-37 0,0 0 35-16</inkml:trace>
  <inkml:trace contextRef="#ctx0" brushRef="#br0" timeOffset="-107235.51">3336 14044 236 0,'0'13'90'0,"6"-15"-70"0,-3 12-7 0,-3-7-8 15,6 2-7-15,3 3-2 16,3 3-4-16,-1 2-2 15,7-2 5-15,3-4-11 0,3-1-2 16,-6-1 8-16,3-10 2 16,-4-1 10-16,7-1 6 15,-12-7 2-15,3-2 2 16,0-2-2-16,0-1 1 16,-6-2-4-16,3 0 1 15,-9 0-5-15,6 2 0 16,-18 3 3-16,6 1 3 15,-9 1-4-15,-3 1-1 0,3 3 7 16,-15 2 2 0,3 0 0-16,1 5 2 0,-1 3-8 15,3 5-4-15,0 3-2 16,6 6-1-16,0 4 0 16,3 3 0-16,1 6-3 15,8 2 0-15,-3 3 2 16,6-1 0-16,6 1 1 15,-3-3 0-15,8 0 0 16,1-5 0-16,3 0 0 16,9-3 0-16,-6 0-3 0,3-2 2 15,5-6 1-15,1 3 2 16,-9-8-3-16,15 2 0 16,-6-4 3-16,-4-1 1 15,4-2-1 1,3-6 1-16,0 0-2 0,6 1-1 15,-1-4 1 1,4-2-1-16,-6 0-9 0,-4-5-4 16,-2-3-9-16,0 0-3 15,-3-5-20-15,-6-5-9 16,3-1-35 0</inkml:trace>
  <inkml:trace contextRef="#ctx0" brushRef="#br0" timeOffset="-106874.66">4074 12957 284 0,'-3'-11'107'0,"6"11"-83"0,-3 5 4 16,0-5-2-16,9 6-19 15,-9 2-4-15,0 5-4 16,6 5-1-16,6 17 2 31,12 84 2-15,-1-27 1-16,1 33 10 15,-3-17 3-15,0-13-3 0,6-10-3 16,-15-3-5-16,-1-10-4 0,7-6 0 16,-12-5-1-16,0-3 2 15,3-5-6-15,3-6 1 16,-12-4-10-16,3-6-4 15,6-8 0-15,-9-5 0 16,0-6-8-16,-9-7-59 16,6-9-7-1,-6-10-10 1</inkml:trace>
  <inkml:trace contextRef="#ctx0" brushRef="#br0" timeOffset="-106673.68">4768 13875 396 0,'14'24'148'0,"-14"-22"-115"0,15 1-51 16,-15-3-32-16,12 0-106 15,0-3-41-15</inkml:trace>
  <inkml:trace contextRef="#ctx0" brushRef="#br0" timeOffset="-103287.08">1205 15571 176 0,'-9'-8'68'0,"6"5"-52"0,3 3 3 16,0 0-1-16,12 5-16 16,-12-5-3-1,0 11 2-15,11 5-1 16,-5 0 3-16,6 2 2 0,-9 3 0 15,3 1 0-15,6 1 1 16,-9 4 3-16,-3 2 2 16,0 11 1-16,0 5-4 15,0 5-3-15,0 3-5 16,0 0 0-16,0-3 0 16,-3-2 2-16,-9-6-1 15,6-2-1-15,6-9 1 16,0-7 1-16,0-5 1 15,0-3 1-15,0-6-2 16,0 1 1-16,0-6-4 16,6 0-2-16,6-2-1 15,-9 0 3-15,9-3-2 0,0 0-1 16,3-3 3-16,-3 0 2 16,15-2 2-16,-4 0 1 15,7 0-2-15,6-1-2 16,8 1 1-16,4 0-1 15,-6-1-3 1,-4 4 2-16,-2-1 5 0,-6 0 2 16,-3 1 2-16,5-1 0 15,-14 3-2-15,3-3 1 16,-12 1-4-16,3 2-2 0,-3 0 2 16,0-3 0-1,0 3-8-15,-3 0-2 16,-6 0-18-1,0-2-9-15,0 2-26 0,0-3-12 0,6 0-9 16</inkml:trace>
  <inkml:trace contextRef="#ctx0" brushRef="#br0" timeOffset="-103021.74">1934 15817 248 0,'9'2'93'0,"0"1"-72"0,-3 2-4 0,-6 1-7 16,6 2-2-16,3 5 3 16,14 8-4-16,-11 3-2 15,3 2-2-15,9 1-3 0,-9 2 1 16,-3-5-1-16,0-3 2 16,0 0-1-16,-4-5 2 15,-2 0-2-15,-3 0 2 16,-3-3-4-16,-9-3 0 15,6-2-32-15,-2-2-13 16,-16-6-63 0</inkml:trace>
  <inkml:trace contextRef="#ctx0" brushRef="#br0" timeOffset="-102814.31">1871 15558 332 0,'-6'2'123'0,"12"3"-95"0,-12 27-2 16,6-27-7-16,0 6-19 16,0 0-4-16,0-1-100 31,0 25-9-15,6-4-11-16,-6-7 40 15,12-3 24-15</inkml:trace>
  <inkml:trace contextRef="#ctx0" brushRef="#br0" timeOffset="-101958.22">2359 15235 236 0,'0'-6'88'0,"0"9"-69"0,0-6 15 0,0 3 3 0,0 0-17 15,0 0-6-15,0 3-11 16,12 2-2-16,-6 3-1 15,6 6-5-15,0 9-1 0,9 9 5 16,0 10 5-16,6 9-4 16,5 2 0-16,-14-6 0 15,3-2 0-15,-3-5 2 16,-6-6 3-16,-3-2-2 16,3 0-2-16,0-6 0 15,-6 3-1-15,2-5-3 16,-5 5 2-16,6-2 1 15,3 4 2-15,-3 1-8 16,0-8-3-16,-6-5 5 16,-3-6 3-16,9-3 2 0,-9 1 2 15,-9-11-11 1,6 0-33-16,-6-5-13 16,0-3-52-1</inkml:trace>
  <inkml:trace contextRef="#ctx0" brushRef="#br0" timeOffset="-101620.21">2383 15812 200 0,'-12'5'77'0,"12"-5"-60"0,0 2 10 0,0-2 1 0,0 0-12 16,0 0-2-16,0 0-8 15,6 0-4-15,0-2-1 16,0-6-4-16,15-3 2 0,-9-2 1 16,18 0 0-16,5 0-5 15,-2-3 1-15,0 2 2 16,0 1 3-16,-1 0 0 16,-8 2-1-16,-3 1 3 15,3 2 0-15,-9 0-1 16,-3 3 1-16,9-1-2 15,-19 4 2-15,7-1-4 16,-9 0 0-16,6 1-10 16,-6 2-5-16,0 0-21 15,-6-3-9-15,6 3-41 16</inkml:trace>
  <inkml:trace contextRef="#ctx0" brushRef="#br0" timeOffset="-101108.54">2928 14960 260 0,'6'2'96'0,"0"-2"-75"0,0 3-8 0,-3-3-7 0,3 2-8 16,-6 4 0-16,3-1 0 16,6 0-2-16,-6 6 3 15,3 5 0-15,3-3 1 0,2 6-3 16,-2 2 2-16,6 0 1 16,-3 0 2-16,0 6-3 15,3-1 0-15,-3 3 1 16,3 0 0-16,-3 6 2 15,0 2 1-15,-1 0 1 16,-2 5 2-16,0-2 1 16,0-3 1-16,3-3 4 15,-9-2 5-15,-3-6-9 16,6-2-2-16,-6 0-4 16,0-6 1-16,0 1-4 0,9-3 0 15,-9-3 1-15,0-2 2 16,0-1-1-16,0-2-1 15,0-2-2-15,0-1 1 16,0-3-15-16,0 1-6 16,-9-3-11-16,9 0-5 15,0 0-153 17</inkml:trace>
  <inkml:trace contextRef="#ctx0" brushRef="#br0" timeOffset="-100791.34">2982 15309 96 0,'-6'-11'38'0,"6"17"-29"0,0-6-45 0,0 5-20 16</inkml:trace>
  <inkml:trace contextRef="#ctx0" brushRef="#br0" timeOffset="-100456.05">2967 15293 192 0,'0'5'74'0,"3"1"-58"0,-3-9 14 0,0 3 1 15,0 0-16-15,6 3-3 16,-6-3-10-16,0 2-2 0,0-2 0 15,0 0-5-15,9 3-1 0,-6-3 0 16,5-5 4-16,-8 5 3 31,39-11 0-15,-3 0-1-16,-9 3 1 16,-4 0-1-16,-5 3 0 15,3 0 0-15,-3 0 0 16,-6 2 0-16,6-2 0 0,-6 2 2 15,0 0 1-15,0 1-1 16,-4-1-2-16,4 0 1 16,-6 3-1-16,3 0-3 15,-9 0 2-15,0 0-10 16,0 0-3-16,0 0-13 16,0 3-5-16,0 2-52 15</inkml:trace>
  <inkml:trace contextRef="#ctx0" brushRef="#br0" timeOffset="-99845.08">3389 14790 184 0,'-6'0'68'0,"6"3"-52"0,0 0 32 31,0 4-26-15,0 1-12-16,-9 0-6 15,9 0-4-15,0 3-5 16,9-1-1-16,-9 6 3 15,3 0 1-15,6 3 2 0,-3 5 0 16,6-1 0-16,9 6 0 16,-9 3 0-16,3 0 0 15,0 2 0-15,-3-2 0 16,2-5 0-16,-14-27 4 31,24 60 0-15,-12-4 1-16,3-8-3 15,-3-6-2-15,0 0 1 0,-6-2 1 16,0-6-1 0,0-5 2-16,3 1 0 0,-9-7-1 0,3-1 1 15,6-7-4-15,-9 1-2 16,0 0 2-16,0-3 2 16,0-2 0-16,3 0 2 15,-3-4-2-15,8 1-1 16,-8-2 1-16,0-4-1 15,0-2 2-15,0 0 1 0,0 0-1 16,0 0 1-16,0 3-9 16,0-3-3-16,0 0-6 15,0 0-4-15,-8 0-20 16,8 0-10-16,0 0-29 16</inkml:trace>
  <inkml:trace contextRef="#ctx0" brushRef="#br0" timeOffset="-98958.89">3827 15428 92 0,'9'-5'35'0,"3"2"-27"0,-3 6 11 0,-3-1 5 15,6-2-4-15,-7 3 0 16,16 5-7 0,-9 0-9-16,6 2-3 15,3 1-1-15,-9-3 0 0,3-8 0 16,-3-3-3-16,5 3 2 16,-5-5 1-16,0 0 2 15,0-3 10-15,3 0 4 16,-6-3 4-16,6-2 0 15,-15 0-7-15,6-1 0 16,0-1-6-16,0 1 1 16,-6 1 1-16,-6 0 2 15,6 0-1-15,-6-1-1 0,0 1-3 16,-3 0 1 0,-3 2-2-16,9 1 0 0,-12-1-6 15,9 1-1-15,-3 2 3 16,-3 0 3-16,3 2-1 15,4 1-2-15,-7 3 0 16,0-1 1-16,3 3-6 16,3 3-1-16,-6 2 2 15,0 0 1-15,0 3 4 16,0 0 3-16,3 0-2 16,-9 3-2-16,15-1-5 0,-5 1 0 15,-1 2 4 1,6 3 4-16,0 0-6 15,3 0-3-15,-6 2 0 0,6-2 1 16,0 0 2 0,6 2 1-16,-3-2 1 0,9 5 0 31,-10-2 2-31,4-3-3 0,9 0-2 16,-9 2 2-16,0-5 2 15,9 1 0-15,-3-4-1 16,0 1 3-16,-6-3 0 15,9 2-6 1,3 1 0-16,-3-3-1 0,-4 0 4 16,1-3 2-16,3 0 0 15,0 1-2 1,-3-4-2-16,6 1 1 0,-6 0 1 16,3-1 2-16,3-2-3 15,-4 0 0-15,-2 0-1 16,12 0 0-16,-3 0 4 15,6 0 3 1,-3 0-4-16,2 0-1 0,-5 0-2 16,3-2 0-16,-6-1 2 15,3 0 2-15,-6 1-3 16,-4 2-2-16,-5-3-14 16,3 0-6-16,-3-2-57 15</inkml:trace>
  <inkml:trace contextRef="#ctx0" brushRef="#br0" timeOffset="-97475.18">5137 15155 116 0,'-3'-2'44'0,"-9"4"-35"0,12-2-2 16,0 0-1-16,0 0-5 15,0 0-1-15,0 0 9 16,0 0 6-16,0 3-1 15,9 2 2-15,-9-5-11 16,3 3-3-16,0 2-2 16,6 1-3-16,2-4 0 0,-5 3 2 15,6 1 0-15,9-1 1 16,-3-2 0-16,3-1 2 16,-3 1 3-16,3-3-7 15,-4 0 0-15,4-3 2 16,-6 1 2-16,0-4 4 0,0 1 3 15,-3-3-2-15,0-2 1 16,0-1-3-16,-1-5 0 16,-5-2-3-16,6 2 1 15,-3-5 0-15,-9 2 1 16,6-2 0-16,0 0 0 16,-6 5 0-16,0-3 0 15,-6 3 2-15,0 1 3 16,6 1-2-16,-9 1 1 15,-3 3 1-15,6 2 2 16,-8 2-1-16,2 4 1 16,-6 2 0-16,-3 2 3 15,-3 4-14-15,0 4-4 16,7 3-1-16,-7 3 2 16,3 3 0-16,3 2-1 0,3 0 3 15,-3 3 2-15,9 2 0 16,-3-2-1-16,1-3 1 15,2 1-1-15,9-4 0 16,-3 1 0-16,3-1-3 16,3 1 2-16,6-4 1 15,2 4 0-15,4-3-5 16,9 0 1-16,3 0 0 16,0 0-1-16,-3-3 1 15,2 0 0-15,-8 0 0 16,3-5 0-16,6 0-2 15,-3-3 1-15,-24-5-17 32,29-8 10-17,7-2 5-15,-3-3 0 16,0-3 1-16,-4-3-4 16,-2-2 1-16,6-3 5 0,-12 0 4 0,0-2 5 15,-10 2 9-15,1-2 3 16,0-3 0-16,-9 5 0 15,9 5 4 1,-12 6-8-16,3 0-2 16,-3 5-6-16,9 0-2 15,-3 5-1-15,3 1-2 0,-9 4-2 16,3 1 1-16,6 10 5 16,3-2-4-1,-9 5-2-15,9-1 1 16,0 4 0-16,-9 0 1 15,5-1 2-15,1 3-1 16,3 0 2 0,-6 1-2-16,6-4 2 0,-9 1 0 15,9-6 3-15,-12-3-1 16,0-2 2-16,0-2 5 16,0-6 4-16</inkml:trace>
  <inkml:trace contextRef="#ctx0" brushRef="#br0" timeOffset="-96469.58">5806 15237 316 0,'-21'-26'121'0,"16"13"-95"0,-1-14-13 0,6 17-11 16,6-6-8-16,-6-8 1 16,5 0 0-16,1 0 4 15,9 1 0-15,-15-1-4 0,12 5 1 16,-9 3 0-16,6 3 2 16,-3 2 1-16,3 1 1 15,-6 5 0-15,6-1 0 16,-9 1-3-16,12 2 0 15,-9 1 4-15,3 2 1 16,0 0-3-16,6-3 1 16,-9 3 0-16,9 0 0 15,-7 3-5-15,1-3 1 16,6 0 0-16,-3 2-1 0,-9 1-3 16,9 0-2-16,0 2 5 15,3-2 2-15,-6 2 7 16,3 0 2-16,-3 0-5 15,6 1 0-15,-3-1 3 16,3 3 2-16,-9 0-2 16,6 0-1-16,-9-3 1 15,5 0 2-15,-5 1-1 16,9-4 2-16,-9-2-4 16,0 3 0-16,0 5 1 15,0-8 2-15,0 5-3 16,0 1-2-16,3 2 0 15,-3-3-1-15,3 0-3 16,-3 0 0-16,6 1 2 16,-6 2 2-16,6 2-2 15,-6-5 0-15,6 1 1 16,-6 2 2-16,0 2-3 0,3-4 0 16,6-1-1-16,-6 3 0 15,0 2 2-15,6 4 0 16,-3-4 0-16,0-4 0 15,6 1 0-15,-9-1 0 16,9-1 0-16,-9 0 0 16,-3 1 0-16,0-6 0 15,3 5 0-15,-3-2 2 16,0-3-1-16,0 0-1 16,0 0 1-16,0 0 1 15,0 0-3-15,0 0 0 0,0 0 1 16,6 5 0-1,-6-5 0 1,3 0 2-16,-3 0 1 0,0 0-4 16,0 0-1-1,0 0-2-15,0 0 3 0,0 0 0 16,0 0 1-16,0 0 0 16,11 0 2-16,-11 0-3 15,0 5 0-15,0-5-1 16,0 0 0-16,3 0 2 15,-6 0 0-15,3 0 0 16,0 0 0-16,0 0-3 16,0 0 2-16,0 0 1 0,0 0 0 15,0 0 0-15,-8 0 2 16,5 0 1-16,3 0 1 16,0 0-5-16,0 0 1 15,0 0-2-15,0 0 0 16,0 0-3-16,0 0 1 15,0 0 4-15,0 0 2 16,11 0-3 0,-11 0 1-16,0 0-9 0,0 0-2 15,-8 0-32 1,8 0-29 0,0 0-57-16,0-5 26 15</inkml:trace>
  <inkml:trace contextRef="#ctx0" brushRef="#br0" timeOffset="-96118.04">6655 14970 224 0,'-6'-5'85'0,"0"10"-66"0,6-10 1 0,0 5-4 15,-9 0-14-15,0-5 0 16,-3 5-7-16,0-3 1 15,6-2 2-15,-12 2-1 0,3-2 1 16,0-1 2-16,-2 4 2 16,-1-1 10-16,0-2 4 15,3 2 10-15,-3 1 4 16</inkml:trace>
  <inkml:trace contextRef="#ctx0" brushRef="#br0" timeOffset="-95354.82">6363 14917 304 0,'-9'11'115'0,"6"-3"-89"16,0 8-10-16,3-6-9 15,-9 3-12-15,9 6-1 0,-3-1 0 16,3 1 4-16,-6 5 1 16,6-8 1-16,0-3 2 0,0 3-6 15,0-3 1-15,-3-2-1 16,6 2-1-16,3 3-5 16,-3-3-2-16,9-2 5 15,-6 2 3-15,6-3 1 16,-3 1-1-16,3-3-2 15,0-3-1-15,6-5 1 16,-4 0 2-16,4-3-3 16,0-2 2-16,6 0 1 0,0-6-1 15,-6 1 4-15,2-14 0 16,-2-5 5-16,3-3 2 16,-6-8 2-16,-3-2 0 15,-6-3-2-15,0-3-1 16,-6 1-3-16,-9-14 1 15,-6 0-2-15,0 3-1 16,-3 2 1 0,0 6 1-16,4 0 3 0,2 10 4 15,-3 3-2-15,3 5-2 16,3 6 0-16,6 5-1 16,-9 5 4-16,9 5 3 15,3 11 9 1,0 0-15-1,0 6-4-15,0 4-2 16,6 6 0 0,3 8 1-16,3 5 0 0,3 8 0 15,9 5 0-15,-10-2 0 0,10 0 0 16,-3-3 2-16,-21-37 5 47,24 68-3-47,3-1 0 0,-9-1-4 15,2-3-1-15,-8-7 1 16,-3-9 0-16,3-4 0 16,-9-9 0-16,6 1 0 0,-3-12 2 15,0-4 3-15,-3-6-2 16,-3-2-2-16,0-3 0 0,3 0-1 16,-3-8-20 15,3 8 6-31,3-3 3 15,-6 0-8-15,3 0 1 16,0 1-7-16,-3-6-1 16,6 2 14-16,-6 4-18 0,0-6-5 15,0 0-122 17</inkml:trace>
  <inkml:trace contextRef="#ctx0" brushRef="#br0" timeOffset="-94825.16">7012 14764 200 0,'-9'2'77'0,"18"1"-60"0,-9 0 2 0,0 2-2 16,0-5-5-16,0 5 1 15,0 1-1-15,0-1 2 16,-6 3-7-1,12 0-4-15,-6 2-2 0,6 1-4 0,0-1 2 16,6 9 1 0,3-6 0-16,-10 8 0 0,7 3 2 15,0-5 1-15,-3 10 3 16,3-5 1-16,-9-1 3 16,6 1-5-16,-6 0-3 15,-3-5 1-15,3-6 0 16,-3 0-1-16,0-2 1 15,0-3-2-15,0-3-1 0,0 0 1 16,0-5 1-16,-3 5-1 16,3-5-1-16,0 0-4 15,-3-2 0-15,-3 2-16 16,3-3-4-16,0 1-28 16,3-25-73-1</inkml:trace>
  <inkml:trace contextRef="#ctx0" brushRef="#br0" timeOffset="-94603.52">7006 14354 304 0,'6'2'112'0,"-3"1"-87"0,6-3-7 0,-9 0-9 16,0 0-14-16,0 0-1 15,0 0-13-15,0 0-3 16,0 0-63 15,0 0 4-31,0 0 1 16,0 0 13-16,0-3 8 16</inkml:trace>
  <inkml:trace contextRef="#ctx0" brushRef="#br0" timeOffset="-93707.85">7491 14740 220 0,'-12'3'82'0,"9"-3"-64"0,3-3 7 15,0 3-3-15,-9 0-14 16,6-5-2-16,-6 5-6 16,0-6-3-16,0 6 2 15,-2 0-2-15,-1 0 1 0,-3 6-3 0,3-6 1 16,0 8 0-16,-3-3 2 15,6 5 1-15,0 4 1 16,3 2-3 0,-3-3 0-16,3 5 2 0,6-4 0 15,-6 1-2 1,3-1 2-16,0-1 1 0,3 0 2 16,0-13-28 15,12 13 6-31,-6 1 0 15,6-4 7-15,-3-5 6 16,3 1 2-16,-6-4 0 0,3-4 4 16,3-4 4-16,0 1 3 15,-6-5 0-15,3-1 1 0,3-2 2 16,-9-3 5-16,-3 16 25 31,0-27-17-15,-3 4-6-16,3 4-1 15,0 3 0-15,0 6 0 16,0 2 4-16,0 2-11 16,0 4-2-16,0-4 0 0,0 6-5 15,0 0-1-15,0 0-2 16,0 6-2-16,6-4 0 16,-1 6 3-16,-2 0 0 15,3 3 1-15,3-1-3 0,0 1 2 16,3 2 1-16,-6 3 2 15,6 0-1-15,-3 0 2 16,3 0-2-16,-3 0 2 16,0 2-4-16,0-2-2 15,3 0 4-15,-3 0 1 16,2 0-3-16,-5 0 1 16,6-1-2-16,-6 1 0 15,3-5 0-15,-6-1-2 16,0-2 0-16,3-2 3 15,-6-6-9-15,0 0-3 16,3 0-4-16,0-6 0 16,0-2-9-16,3 1-3 15,-6-4-4-15,3-2 0 0,0 2-9 32,3-2-31-32,-3 0 10 0,6-3 24 15,-6-3 16-15</inkml:trace>
  <inkml:trace contextRef="#ctx0" brushRef="#br0" timeOffset="-93505.39">7685 14785 184 0,'-6'-21'68'0,"6"15"-52"0,0-4 3 16,6 5 1-16,-6 2-3 15,0 3-1-15,0-3-8 16,0 3-5-16,5 0-2 16,1 0-6-16,0 3 1 0,3 2 0 0,-3 1 2 15</inkml:trace>
  <inkml:trace contextRef="#ctx0" brushRef="#br0" timeOffset="-93028.28">7765 14798 228 0,'12'13'88'0,"-9"-5"-69"0,6 6-5 0,-6-7-7 16,6 4-5-16,-6 0 1 15,6-1-1-15,-6 3 1 16,2-2-2-16,1 2-1 0,-6-2 1 16,3-3 1-16,0-3 1 15,-3-5 7-15,0 0 6 16,-3 0 1-16,0-3 1 15,-3-4-5-15,1-4 0 16,-7-2-13-16,3-3-4 0,3-3-1 16,0 1 3-16,3-1-4 15,0 1 2-15,3-1 0 16,0 3 2-16,3-2 1 16,6 2 1-16,-6 0 0 15,6 0 0-15,-3 0-5 16,3 3 1-16,2 3 0 15,1 2 2-15,3 0 1 16,-3 2 1-16,0 6-7 16,3 6 0-16,0 2 12 15,3-3 6-15,0 3-3 16,-4 0 0-16,4 0-4 16,3 2-3-16,-9 1 0 15,0-1 1-15,3 4-3 0,-3 2 0 16,0-1 3-16,-3 1 1 15,-1 3-1-15,1-3 1 16,3 2-2-16,-6-2-1 16,3 0 1-16,-3-3 1 15,0 3-1-15,0-5 2 16,0-1-2-16,-6-2-1 16,3 0-10-16,0-3-4 15,-3 1-15-15,0-6-4 16,0 0-14-16,0 0-5 15,-3 0-27 1,3 0-21-16,0 0 44 16</inkml:trace>
  <inkml:trace contextRef="#ctx0" brushRef="#br0" timeOffset="-72989.81">23624 12951 128 0,'0'-18'49'0,"0"13"-38"0,12 2 12 0,-12 0 3 16,3 1-3-16,3-1 0 15,3 0-10-15,3-5-5 16,3 0-5-16,5 1 0 0,-5 9 2 16,-3-4-2-16,3-1-2 15,9-2 0-15,-3 2 1 16,11-2-1-16,7-1-1 16,-9-2-4-16,3 3 0 15,-1 2 2-15,1-2 1 16,-3 3 1-16,0 2 0 0,-1 0-3 15,-8 7 2-15,3 1 3 16,-3 0 1-16,-6 3-1 16,0 2-2-16,-3 0 1 15,0 3 1-15,-9 0 1 16,-1 0 1-16,-2-16 4 31,-5 26-2-15,-10 1-1-16,3-3-2 15,-6 0 0-15,-3-1-4 16,0-4 0-16,3 2 1 16,-8 0 0-16,2-2 2 0,-9-1-1 15,6-2-1-15,0-5 1 16,4 2 1-16,5-2-3 16,0-4 0-16,0 1 1 15,3-2 2-15,12-1-1 16,3-5-1-16,-9 3-2 0,9-3 1 15,0 0-4-15,9 0 1 16,-3 0 2-16,12-3 1 16,0 0 1-16,9-2 0 15,-7 5 0-15,10-3 0 16,-6 6-5-16,3 2 1 0,-27-5-5 31,47 19 5-15,-8-3 2-16,-9 0 2 15,0-1 2-15,-6-1-3 16,-4-1 0-16,-5 0 1 16,-3 0 0-16,-9 1 0 0,0-4 0 15,-3 1 2-15,-3-1-1 16,0 4 2 0</inkml:trace>
  <inkml:trace contextRef="#ctx0" brushRef="#br0" timeOffset="-72674.66">24151 13526 208 0,'-18'21'77'0,"9"-13"-60"0,0 2-5 15,3-7-4-15,0 2-3 16,0 0 4-16,0-2-2 16,-6 0-2-16,4-1-2 0,-4-2-3 0,0 3 1 15,-3 0-1-15,-3-3 2 16,3 0-1-16,-9 0-1 16,3 2 5-16,4-2 1 15,-4 3-2-15,3 0-3 16,3-3 2-16,3 0 2 15,0 0 0-15,0 0 0 16,3 0-1-16,3 0 0 16,-3 0-7-16,6 0 0 15,-5 0 1-15,5 0 3 16,0 0-2-16,3 0 0 16,-6 0-1-16,3 0 0 15,0 0 0-15,3 0-2 0,0-3-15 16,0 0-7-16,-6 1-67 31</inkml:trace>
  <inkml:trace contextRef="#ctx0" brushRef="#br0" timeOffset="-71247.69">20207 12996 12 0,'9'0'8'0,"-9"3"-6"0,15 0-1 0,-15-3 2 16,6 2-2-16,3 4-1 15,0-4 12 1,5 4 4-16,-2-1 0 15,3-3 1 1,-3 4-7-16,0-4-2 0,3 4 0 16,-3-1 0-16,0 0-7 15,0 1-2-15,3 1 0 16,-10 1 2-16,4 0-2 16,0 3 0-1,-6 0 1-15,3-1 0 0,0-2 0 16,-3 0 2-16,0 3-3 15,3 2 0-15,0 3 1 16,3 0 0-16,-6 5 2 16,0-5 1-16,3 5-4 15,-6 0-1-15,0-3 3 16,0-2 3-16,3-2-3 0,-3-1-3 16,0-3-2-16,3-2 3 15,3 0 2-15,-6-2 4 16,0-1-4-16,0-3-3 15,0 4 3-15,0-6 1 16,0 2-11-16,0-2-4 16,0 0-7-16,0 0-1 15,0 6 7-15,0-1 4 16</inkml:trace>
  <inkml:trace contextRef="#ctx0" brushRef="#br0" timeOffset="-64823">23925 14727 156 0,'3'-16'60'0,"0"3"-47"0,29 26-3 0,-20-16-5 16,0-2-5-16,0 2 0 15,-6 1 0-15,3-4 2 16,-3 4-1-16,0-1-1 0,-3 3 1 15,6 0 14-15,-6-3 7 0,-3 3-6 16,0 0-2-16,0 0 1 16,0-2 0-16,0-1 0 15,0 3 1-15,0-3-2 16,0 3 1-16,0-2-2 16,-3 2 0-16,-3 0-3 15,0 2 3 1,0 1-3-16,0 0-3 15,-6 2 1-15,-3 0-5 16,-3 1 0-16,3-1-1 16,1 0 1-16,-1 0-2 15,0 1 2-15,3-1-2 16,-3 0-1-16,-3 1 1 16,3-1-1-16,0 3 0 0,0 0 0 15,4 0 0-15,-1 2 0 16</inkml:trace>
  <inkml:trace contextRef="#ctx0" brushRef="#br0" timeOffset="-64249.74">23701 15192 304 0,'6'19'115'0,"0"-6"-89"0,0 0-10 0,-6-5-9 0,9 3-7 16,-6-1 0-16,6 1-3 15,0 2 0-15,3 1 2 16,0 1-2-16,3 1 1 0,6 0 2 16,2 0 0-16,4 3 0 15,-3-1 0-15,3-2-3 16,-6 0 2-16,-1 0-1 15,-2-6 0-15,0 1 2 16,0-6 0-16,3 0 0 16,-6 1 0-16,3-12 0 15,2 4 0-15,-5 2 0 16,6-3 0-16,-6 3-3 16,3 0 2-16,3 0 1 15,-9-3 0-15,3-2 0 0,-1 3 2 16,1-4-3-1,6 1 0-15,-3-3 3 0,6-3 1 16,0 1-4-16,2-1 1 16,-8-2 0-16,3 0 2 15,-3 0-1-15,-3-3-1 16,3 2 3-16,-6-1 0 16,-3 1-4-16,-1-1 1 15,1-4 0-15,3 3 0 16,-9-2 2-16,9-1 3 15,-9 1-2-15,0-4 0 0,-3-1-1 16,0-9 1 0,-3 3-2-16,0 0-1 15,-3 0 3-15,0-1 0 0</inkml:trace>
  <inkml:trace contextRef="#ctx0" brushRef="#br0" timeOffset="-63943">24285 14801 324 0,'-24'-16'123'0,"24"8"-95"0,-15-3-8 16,6 6-11-16,6 0-9 16,-9-3 0-16,3 0 0 15,3 0 0-15,-5 0 4 32,-4-5-4-17,3 0-2-15,-6 2 1 0,3 0 2 16,0 4 0-16,0-1-1 15,3-3 1-15,0 6-1 0,-2-1 0 16,-1 6-3-16,0-2 0 16,-6-4-1-16,3 6 0 15,-6 3 3-15,-3-3 2 16,4 3-2-16,2-1 0 16,0 1 1-16,0 2 0 15,3 1-3-15,-3-1 2 16</inkml:trace>
  <inkml:trace contextRef="#ctx0" brushRef="#br0" timeOffset="-61114.16">23684 14748 304 0,'-6'16'115'0,"3"-6"-89"0,-6 9-6 47,6-1-10-47,3-2-10 0,-6 0 1 15,3-3 1-15,0 1-3 16,3-1-2-16,0 0 2 16,0 3 0-16,0 2 1 0,0 1-3 15,0 2 2-15,0 3 1 16,0 0 0-16,-6-3 0 16,6 0 2-1,0-5-1-15,6-3-3 0,-6 0-1 16,3 1 2-16,0-1 2 15,3-3 0-15,0 1-1 16,0 2-2-16,-3 1 1 16,3-1 1-16,0 0 2 15,5 0-1-15,-5 0-1 16,3 1 1-16,-6-4-1 16,6 1 0-16,-6-3 0 15,6 0 0-15,-6 0 0 16,3 0-3-16,0-3 2 15,-3 3-1-15,6 0 0 16,-6 0 2-16,6 2 2 16,0-2-1-16,0 0-1 15,0 0-4-15,5 0 0 16,-2-3 2-16,0 3 3 0,0 0 0 16,-3 0-1-16,3-3 1 15,0-2 1 1,0 2-3-16,0-2 0 0,0 2-1 15,0-2-2-15,2 2 3 16,-2-2 2-16,0 2 0 16,0 0-1-16,0 1-2 15,-6-1 1-15,3 0 3 16,3-2 1-16,-6 0-4 16,3-3-1-16,-3 0 1 15,0 0 2-15,6 0-2 16,-6 0-2-16,2 0 2 0,4 0 2 15,-6 0-2-15,3-3-2 16,3 0 4-16,-9 1 1 16,6 2-3-16,-3 0-1 15,3 0 1-15,3-6 2 16,-6 6-2-16,3-2 0 16,0 2 1-1,0 0 0-15,0 0-5 0,-1 0 1 16,4 0 0-16,3 0-1 15,-9 0 1-15,6 0 3 16,0-3 2-16,3 3 2 16,-3 0-4-16,0-3 1 0,0 1-2 15,2-3 0-15,-2 2 2 16,0-2 0-16,-3 2 0 16,0 0 2-16,0 3-3 15,0-2 0-15,-3-1 1 16,3-2 0-16,-3 2 0 15,0-2 0-15,0-1 2 16,0 1 1-16,0 0-4 16,0-3-1-16,0 0-4 15,2 0 1-15,-5 0 3 16,6 0 3-16,-6 0 0 16,6 0-1-16,-6 3-2 15,9 0-1-15,-12-1 4 16,3 1 3-16,0-3-3 15,3 0-3-15,-6-2 1 16,0-1 0-16,0 1 3 0,0-4 1 16,0 1-1-16,0 0-2 15,0 0 1-15,0-1-1 16,0 1 0-16,0 0 2 16,0 0-3-16,-6-1 0 15,3-1 1-15,0-1 0 16,-3-5 0-16,0-1 0 15,-3 1 2-15,3 0 3 16,6 3-7-16,-9-1 0 16,6 6 0-16,-2 2 1 15,2 1 3-15,0-1 1 16,0 0-1-16,3 4 1 0,-9-1-2 16,6 0-1-1,-3 0 3-15,3 0 0 0,0 0-4 16,-6 0 1-1,6 0 0-15,0 0 2 0,-6 0-3 16,6 3 0-16,-6-1 3 16,6 1 3-16,-3 0 0 15,0 2 2-15,3-2-9 16,3 2 0-16,-6-2 0 16,0 0 1-16,-3-1 1 15,6 1 0-15,-6 0 0 16,4 0 0-16,-4-1 2 15,6 1 1-15,-3 0-1 16,0 2-2-16,3-2 1 0,-6 2 1 16,6 0-6-16,-6 1 1 15,0 2 1-15,3 0 1 16,-6-3 1 0,3 1 2-16,3-1-3 0,-6 0 0 15,3 1-1 1,3 2 0-16,-5 0 4 0,2 0 1 15,3 0-1-15,-6 0-2 16,3-3 1-16,6 3 1 16,-6-3-3-16,3 3 0 15,0 0-1-15,0 0 0 0,0-2 4 16,0 2 1-16,-3 0-1 16,3-3 1-16,-3 0-4 15,6 1-2-15,-6 2 2 16,6-3 2-16,-5 0-2 15,2 1-2-15,0 2 2 16,0-3 2-16,0 3 0 16,0-3 2-16,3 3-4 15,-6 0-2-15,6 0 2 16,-6 0 0-16,6 3 1 16,-6 0 0-16,3-3-3 15,-3 2 2-15,6-2 1 16,-6 0 2-16,6 0-1 15,-6 3-1-15,3-3 1 16,0 0-1-16,0 3-3 16,-2-1 2-16,-1 1 1 0,0 0 0 15,0-1 0-15,0 4 0 16,0-4-3-16,-3 1 2 16,3 2 3-16,-3-2 1 15,6-1-4-15,-6 1 1 16,3 0-2-16,6-1 0 15,-6 1 4-15,6 0 1 16,1-3-1-16,-4 2 1 16,3-2-4-16,0 3 0 15,3 0-1-15,-6-1 0 16,3 1 2-16,0 0 2 16,3-1-3-16,-6 4 0 0,3-4 3 15,0 1 1 1,0-1-4-16,3 1-1 0,-6 0 1 15,3-1 2 1,3 1 0-16,-3 0-1 0,3-3 1 16,0 0-1-16,0 2-3 15,0 4 2-15,-6-1 1 16,3 0 0-16,0 0-3 16,3 1 2-16,0-1 1 15,-6 0 2-15,3-2-1 16,3 0-1-16,0-1-2 15,0 1 1-15,0 0 1 16,0-3 2-16,0 2-3 0,0 1 0 16,-3 0 1-1,3 2 2-15,0 0-3 16,0 3-2-16,0 0-1 0,-3 0 3 16,3 0 2-1,0 0 2-15,0 0-1 0,0-3-2 16,0 0-2-1,0 1 1-15,0-1-1 0,0 0-2 16,0 0 5-16,0 1 1 16,0 4 0-16,0-4 1 15,0-1-2-15,0 3 2 16,0 2-2-16,0-2-1 16,0 0-2-16,-6-2 1 0,6-1-1 15,0 0 0-15,0-2 0 16,0 2 0-16,0 0 4 15,0-2 1-15,0 2-4 16,0 1 1-16,0-1 0 16,0 0 0-16,0-2 0 15,0 5 0 1,0-3 2-16,0 0-3 16,0-2 0-16,0 2 1 15,0 1 0-15,0-4-3 16,0-2 2-16,0 6 1 15,0-4 0-15,0-2 2 16,0 6 1-16,0-1-4 16,0 0-1-16,0 0 1 15,0-5 0-15,0 6 1 0,0-4 2 16,0 4-1-16,0-6 2 16,0 2-4-16,0 1 0 15,0 0-1-15,0-3 0 16,0 2 2-16,0-2 0 15,0 3 0-15,0-3 2 16,0 5-3-16,0-2 0 16,0 2 1-16,0 0 0 15,0 1 0-15,0-6 0 16,0 5-3-16,0-5 2 16,0 5 1-16,0-5 2 15,0 0-1-15,6 3-1 16,-6 2-2-16,0 0 1 15,0 1 1-15,3-1 2 0,-3 0-10 16,3 3-4-16,0 3-27 16,3-1-13-16,-6-10-47 15</inkml:trace>
  <inkml:trace contextRef="#ctx0" brushRef="#br0" timeOffset="-57495.42">20049 17346 56 0,'0'-3'22'0,"3"3"-18"0,-6 6 2 0,3-6 10 16,0 2 2 0,0 1-7-16,0 0-4 15,0-3-7-15,0 0-2 16,0 0-2-16,0 0 3 15,0 0 0-15,0 0 1 0,0 0 0 16,0 0 2 0,6 0-3-16,-6 0 0 0,0 0 3 15,0 0 1-15,6 0 5 16,0-3 5-16,0 0-1 16,6 1 1-16,-12 12-7 15,0-2-4-15,0-2-1 16,0-1 1-16,0-5 1 15,0 5 1-15,0-5 0 16,0 0 0-16,0 0 0 16,3 3 0-16,-3-3-2 15,0 0 3-15,3 2 1 0,6-2 0 16,-6 0-1-16,0 0-1 16,6 0 0-16,-3 0-2 15,0 0 1-15,0 0-4 16,-1 0 0-16,-2 0 1 15,9 3 2-15,0-3-1 16,-6 0-1-16,3 0-2 0,0 0 1 16,6 0 5-16,-3 0 5 15,3 0-1-15,-3 0 3 16,3-3-4 0,2 1-2-16,1-1-5 0,-3 0 0 15,0 1 0-15,0 2 2 16,0 0-1-16,3 0 2 15,-9-3-4-15,2 3-2 16,1-2 2-16,0 2 2 0,0-3-2 16,0 0 0-1,0-2 3-15,0 0 1 16,0-1-1-16,3 1-2 0,0 0-2 16,5 0 1-1,-5-1 1-15,12 4 2 0,-3 2-3 16,3 0 0-1,-1-3 1-15,1-2 0 0,0 2 0 16,0 0 0-16,-3 1 0 16,-1-4 0-16,4-2 0 15,-9 3 0-15,3 0 0 16,-3-3 0-16,3 0-3 16,5 3 2-16,1-1-1 15,3 4-2-15,3-1 3 16,11 0 0-16,-2-2 1 15,3-3 2-15,-7-2 3 0,1-1 4 16,0 1 0-16,-12-4 2 31,11 1-6-31,-8 0-1 0,12 0-4 16,-4-1-1-16</inkml:trace>
  <inkml:trace contextRef="#ctx0" brushRef="#br0" timeOffset="-55445.36">21790 17010 216 0,'27'-13'82'0,"-9"5"-64"0,3-8-4 0,-9 11-8 16,9 2-6-16,5-5 0 0,4 0 2 16,15 0 1-16,-3-2-1 15,-4-6-2-15,4 8 1 0,0-3-4 16,-7-2 2-16,13-3-1 16,-9 0 0-16,17 3 2 15,7-3 2-15,-10 3 3 16,-2 2 4-16,-1-2-2 15,1 0 1-15,0-3-1 16,2 3 3-16,16-8-3 16,5 0-2-16,-8-1-5 15,-1-1 0-15,-2 1 4 16,-4 1 2-16,13 0-5 16,5 5-2-16,-6 0 0 15,-8 3 0-15,-4 2-2 16,-5-4 2-16,0-1 3 15,2-5 3-15,16-3 2 16,5-8 1-16,-12 0-2 16,-2 6-1-16,-9 5-3 0,8-1-2 15,-2 4-2-15,11-1-1 16,0 1 2-16,-8 2 2 16,-3 3 0-16,-7-3-1 15,10-3 5-15,-4 1 1 16,1-3 2-16,2-3 2 15,7 3-5-15,-7 0-1 16,-5 2 0-16,-7-2 0 16,-50 21-2 15,99-45 1-31,-7 3 0 0,0-1-4 16,-29 17 1-1,2-6 0-15,-8 3 2 0,-7 2 5 31,51-20-3-15,-17 7-2-16,-13 0 1 16,-11 3 0-16,-10-5 1 15,1 0 0-15,-9-3-2 16,2 8-6-16,-5-3 0 0,3 3 2 16,-1 3 3-16,10-3 0 15,-3 2-1-15,-7 6 1 16,-5 0-1-16,-3 0 4 15,-4-3 2-15,-8-2 0 16,3-9-1-16,-3 4-6 16,0-1 1-16,0 0 0 0,-4 3 0 15,4 3 0-15,-6-1 0 16,9 4 0-16,-9-1 0 16,6 3 0-16,-6-3 0 15,2 0-3 1,4-7 2-16,-3-4-1 0,3 1-2 15,0-3 0-15,12 3 0 16,-33 42-2 15,35-61 6-31,-8 8 1 16,0 8 3-16,-9 0 0 0,-3 0-2 16,2-3 1-16,-8 3-2 15,0 3-3-15,0-3 1 0,-3 5-1 16,3 3 0-16,-6 3 2 15,6 2 0-15,-9 0 2 16,3 3 1-16,0 3 1 16,-3-1 0-16,0-2-2 15,6-5-2-15,-6 0 1 16,0-1 1-16,0 3-3 16,0-2 0-16,-9 5-1 15,9 0 0-15,-9 5 2 16,3 0 0-16,3 3 2 15,-9 0 3-15,3 2 0 16,0 1 0-16,0 2 5 16,-2 0 6-16,-1-2-17 0,-3 2-8 15,-3-3 6-15,-3 1 3 16,-3-1-2-16,0 1 2 16,1 2-2-16,-4 0 0 15,0 3 2-15,3-6 0 16,6 3 0-16,-5 3 0 15,5 0-3-15,-3-1 2 16,3 1 1-16,-6 0 2 16,3 0-6-16,-2 2 1 15,2 3-1-15,-15 0-1 16,6 3 1-16,-8-3 3 16,-1 0-2-16,3 0-1 15,6 3 3-15,-5 0 2 16,-1-1 0-16,6 4-1 0,3-1 1 15,-5 0-1 1,2 3-3-16,0 3 2 0,0 0-1 16,-2-3-2-16,-7 2 3 15,3-2 2-15,0 0 0 16,4 3-1-16,-7-3 1 16,3 0 1-16,1 0-6 15,2 0 1-15,-6 5 3 16,6-5 4-16,1 3-3 15,-1 0-3-15,0-1 1 16,0-2 2-16,4 0 0 0,-4 0 2 16,0 0-7-1,0 0 1-15,4 6-1 16,-1-6 2-16,30 0 1 31,-48 10 3-31,13-5 1 16,5-2-4-16,6 0 1 15,6-3 0-15,6 2 2 16,0-2-1-16,0 3-1 0,9-3 3 16,-3-3-4-16,3 3 0 15,1-2 1-15,2 2 2 16,0 0-1-16,0 0 2 16,0 0-2-16,-3 0 2 0,-3-3-4 15,6 3 0-15,-6 3 1 16,0-3 0-16,0 0-3 15,-3 0 0-15,3 0-1 16,-3 0 3-16,6 0 0 16,-9 0 1-16,3 2 0 15,-3-2 0-15,6 0 0 16,-6 0 0-16,6 0-3 16,-3 3 2-1,-2 0 1-15,-1 2-5 16,0-5 1-16,0 3-5 15,-3-1 1-15,3 1 6 16,3 0 3-16,3-3-2 16,6 0 1-16,-12 0 0 0,12 0 2 15,-3 0-1-15,3 0-1 16,-9 0-2-16,9 0 1 16,0 0 1-16,-3 0 2 15,3 0-3-15,0 0 0 16,-6 0 1-16,3 0 2 15,3 2-1-15,-3-2-1 16,3 3 1-16,-5-3 1 16,2 0-3-16,0-3 0 15,3 3 1-15,-9 3 0 16,3-3 0-16,0 2 0 16,0-2-3-16,-3 3 2 15,6-3 1-15,-6 3 0 16</inkml:trace>
  <inkml:trace contextRef="#ctx0" brushRef="#br0" timeOffset="-55179.07">24621 13171 304 0,'0'-3'115'0,"0"-2"-89"0,0 5-10 16,0 0-11-16,0 0-15 15,0 0-2-15,0 0 0 16,0 0 0-16,0 0 7 16,0 0-13-16,6-3-5 0,-6 1-19 0,0-1-6 15,0 0-43 1</inkml:trace>
  <inkml:trace contextRef="#ctx0" brushRef="#br0" timeOffset="-54103.76">25011 12880 228 0,'0'3'85'0,"0"-3"-66"0,0 2-12 16,0-4-11-16,0 4-7 16,0 4 1-16,-6-1 8 15,0 0 6-15,-3 3-2 16,3-3 8-16,-6 3 3 0,-2 3-6 15,-7-1-4-15,-3 4 0 16,0-1 0-16,3-3-4 16,-6 1 1-16,4 0 0 15,2-1 2-15,3 1 5 0,3-3 4 16,3 0-6-16,0 0-3 16,0-3-4-16,3 0 1 15,3 0 1-15,-5 3 2 16,2 0-1-16,3 0-1 15,-3 0 1-15,0-2-1 16,3-1 0-16,3 0 2 16,-6 0-1-16,6-2-1 15,3 0 1-15,-6-1-1 16,6-2 2-16,0 0 1 16,0 3 3-16,0-3 1 15,0 0-8-15,0 3-4 16,-3 2 3-1,0 0 0-15,3 3 2 16,-6 0 2-16,3-3-1 16,3 3-1-16,-6-2 1 15,6-1-1-15,-6 0 0 16,3 3 0-16,3-3 0 16,-3 1 0-16,3-4 0 15,0 1 0-15,0-3 0 16,0 0 0-16,0 0 0 15,0 0 0-15,0 0 4 16,0 0 2-16,0 0-2 16,0 0-1-16,0 0-6 0,0 0 0 15,0 0-1-15,3 3-1 16,-3-3 4 0,0 2 2-16,0-2 0 0,9 3-1 15,-9 0 1 1,6-1-1-16,3 4 2 0,-6-1 1 15,6 0-1 1,-3 3-2-16,3 3-4 0,3-1 0 16,0 1 4-16,0-1 4 15,-3 1-1-15,2 0-2 16,7-4-5-16,-3 1 0 16,-3-2 2-16,3-1 1 15,0 0 1-15,3 1 2 0,0-1-1 16,-7 0 2-16,4-2-4 15,-3 2 0-15,-6-2 3 16,3-1 1-16,-6 1 1 16,6-3 0-16,-9 0-7 15,0 3 0-15,0-3 3 16,0 0 4-16,3 0-3 16,-3 0-1-16,0 0 0 15,0-3 2-15,3 0 1 16,-3 3 3-16,0 0-5 15,0 0-3-15,-3 0-2 16,0 0 0-16,3 0-15 16,0 0-5-16,-6-2-12 15,3-1-3-15,0 3-43 16,0 0-28-16,-9 3 47 16</inkml:trace>
  <inkml:trace contextRef="#ctx0" brushRef="#br0" timeOffset="-52914.16">23916 17066 168 0,'-6'8'66'0,"6"0"-52"0,0-14 8 0,0 6-1 16</inkml:trace>
  <inkml:trace contextRef="#ctx0" brushRef="#br0" timeOffset="-52105.09">23987 17002 220 0,'15'-8'82'0,"-3"0"-64"0,33 19-4 16,-28-9-8-16,-2-2-4 15,0-2 1-15,9-1-6 16,-3-2 0-16,9 0 1 15,-1-1 3-15,10 1 2 0,0 0-4 16,0-3-1-16,-4 3 3 16,4-3 1-16,-9 0-3 15,5 0 1-15,4 0 0 16,-6-3 0-16,6 1 0 16,5-1 2-16,10 3 1 0,-4-3 1 15,-8-2 2-15,3 3 1 16,-7-1-3-16,1 1-1 15,0 2 1-15,-1-3 0 16,7 0-2-16,6 1-2 16,2-1 3-16,4-2 2 15,-7 2-2-15,1-2 0 16,-9 3 1-16,-4-1 2 16,1 0 1-1,0 1 1-15,0-1-2 0,2 1-1 16,7-1-1-16,2 1 0 15,1-1-2-15,-9 0-2 16,-4 1 1-16,1-3 1 16,-3-1-3-16,2 1 0 15,1 0 1-15,0 0 0 0,0-1 2 16,14-1 1-16,-2-4-1 16,-7 3-2-16,4 0-2 31,-9-2 1-16,-4-1 3-15,-5-2 3 0,0 8-2 0,3-11-2 0,-7 5 2 16,7 1 2-16,0-1-2 16,6-2-2-16,-1 0 2 15,7 0 0-15,-45 21-4 32,51-34 1-17,-13 4 0-15,-2 4 0 16,-6 2 2-16,-9-2 1 15,2 2 1-15,-8-3-2 0,-3-2-4 16,3 0 1-16,-3 0 1 16,-6 0 0-16,0-3-3 0,0 6 2 15,0 2-1-15,-3 3 0 16,-3 0 6-16,0 2 2 16</inkml:trace>
  <inkml:trace contextRef="#ctx0" brushRef="#br0" timeOffset="-51858.75">26812 15642 312 0,'-6'-24'118'0,"3"14"-92"0,0-11-9 0,3 15-12 0,-6-4-6 16,3-1 0-16,0 1 1 15,3-1 2-15,-3-5-1 16,3-2-1-16,-12 2 3 0,12-3-4 16,-6 3 0-16,0 0 1 15,-3-2 0-15,-5 2-3 16,2-2 2-16</inkml:trace>
  <inkml:trace contextRef="#ctx0" brushRef="#br0" timeOffset="-51415.16">26547 15232 320 0,'-21'-13'121'0,"9"5"-95"0,0 0-4 16,3 5-10-16,3-2-10 31,-17-11-4-31,-4 0 1 16,3 0 1-16,-3-2 2 15,3 2 1-15,1-3 1 16,-4 6-2-16,0-3 1 0,-3 3 2 16,4-3-2-16,-7 8-2 15,3-8 0-15,3 9 1 16,0 1-3-16,1-4 0 16,-4-1-4-16,3 3 1 15,0-2 0-15,-2-1 2 16,2 3 3-16,-6-3 2 15,3 4-1-15,-5 1-2 16,2 1 1-16,-6 0 1 16,6-1-1-16,1 4-1 0,5-1-2 15,-3 0 1-15,30 3-4 32,-36 0 3-17,-2-5 1-15,2 5 3 16,9-5 1-16,0 5-4 15,1-5-1-15,2 5 1 16,-3 0 2-16,3-6 2 0,0 6-1 16,6 0-2-16,-5 6 1 15,-4-1-6 1,6-3 1-16,3 1 2 16,-6 0 1-16,9-1 1 15,-5 1 0-15,5 0 0 16,3-1 0-16,0-2 0 15,0 3 2-15,6-3-6 0,-6 3 1 16</inkml:trace>
  <inkml:trace contextRef="#ctx0" brushRef="#br0" timeOffset="-51188.22">25077 14938 296 0,'-6'3'112'0,"6"-3"-87"0,0 0-13 0,0 0-11 16,0 0-18-16,0 0-4 15</inkml:trace>
  <inkml:trace contextRef="#ctx0" brushRef="#br0" timeOffset="-50949.23">25065 14938 4 0,'3'-2'0'0</inkml:trace>
  <inkml:trace contextRef="#ctx0" brushRef="#br0" timeOffset="-50576.27">25434 14608 188 0,'-3'-3'71'0,"3"16"-55"0,-3-13-7 0,3 11-5 15,0-6 7-15,-3 3 5 16,-3 3 3-16,0-1 3 16,-3 3-12-16,-3-2 1 0,-6 2 2 15,-6-2-7-15,-2 7-1 16,-7-2-5-16,0 3-1 15,0-1 7-15,7 1 6 16,5-1 0-16,-3-2 1 16,9-3-7-16,-6 1-2 15,6-1-2-15,3-3 1 0,4-2-2 16,2 0 2-16,-6 0-4 16,3-2-2-16,3 2 2 15,0-1 0-15,0 1 1 16,6-2 0-16,-6-1 0 15,3-5 0-15,3 3 2 16,0-1 1-16,0-2-1 16,0 0-2-16,0 0 1 15,0 0-1-15,0 0 0 16,0 0 0-16,0 0-3 16,0 0 2-16,0 6-1 15,0-1 0-15,0-5 2 16,0 5 0-16,3 0 0 15,-3-5 2-15,6 3-3 0,-6-3 0 16,0 3 1-16,6 2 0 16,0 0 0-1,-3 1 0-15,6-1 0 0,-6 0 0 16,3 0 0-16,0 1 2 16,-3 4-1-16,0-7-1 15,3 0 3-15,-6-3 2 16</inkml:trace>
  <inkml:trace contextRef="#ctx0" brushRef="#br0" timeOffset="-49479.28">25038 14954 304 0,'-6'3'112'0,"6"-3"-87"0,0 0-7 16,0 0-9-16,0 0-12 15,0 0 2-15,6-3-4 16,-6 3 1-16,0-2 2 15,3-6-1-15,0 0 1 0,3-3 0 0,-6 1-2 16,3-4-2-16,6 4 1 16,-6-3 3-16,3-1 1 15,0 1 1-15,6 0 2 16,-7-3-1-16,7 0-1 16,3 0 1-16,6 0-1 15,-9 3 0-15,3 0 0 16,0 0 0-16,0 2 0 15,-6 3 0-15,-3 3 2 16,-1 0-1-16,-2 2-3 16,-3 3 1-1,0 0-1-15,0 0-2 16,-3 0-4-16,3 3-2 0,-5-1 7 16,-1 1 6-16,3-1-3 15,-9 1-2-15,3 2-2 16,-3 3 0-16,0 0 0 15,0 3 3-15,-3-1 0 16,3 4 1-16,-3-1 0 16,3 3 0-16,1 0-3 15,-1 0 2-15,3-1 1 16,0 1 2-16,0 0-3 16,3-3 0-16,0 1 3 15,0-4 1 1,3-2-1-16,-3 0 1 0,3-5-2 15,0-1-1-15,3 4 5 16,0-4 4-16,0 1-3 16,0-3 2-16,0 0-5 15,0 0-2-15,0 0 0 0,0 0 1 16,0 0-3-16,0 0 0 16,0 0 1-16,0 0 0 15,0 0 0-15,0 0 2 16,0 0-1-16,0 0 2 15,0 0-2-15,0 0 2 16,0 0-4-16,0 0 0 16,3 3 1-16,-3-3 2 15,3 5-1-15,-3-5-1 0,6 5-2 16,-3 0 1 0,3 1 1-16,0-1 0 15,6 3 0-15,0-3 0 0,3 6 0 16,-1 2 0-1,10 6-3-15,0-6 2 0,3 3 1 16,0 0 2 0,-1-3-1-16,-2-3-1 0,-6 1 1 15,3-3 1-15,-6 0 1 16,-3-3 1-16,0 0 0 16,-9-2 2-16,3 0-3 15,0-1 0-15,0 1-1 16,-6-3-2-16,0 0 1 15,0 0 1-15,0 5-1 16,0-5-1-16,0 0-2 16,0 0-1-16,0 0-12 0,-3 0-5 15,0 3-14-15,3-3-3 16,0 5-30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74 123 1839 0 0,'-8'-1'15295'0'0,"6"8"-15173"0"0,1-3-54 0 0,0-1-1 0 0,0 0 0 0 0,0 1 1 0 0,1-1-1 0 0,-1 1 1 0 0,1-1-1 0 0,0 1 1 0 0,0-1-1 0 0,0 1 0 0 0,1 3 1 0 0,14 89 1917 0 0,8 1-911 0 0,29 138-540 0 0,-50-209-524 0 0,-1-19 13 0 0,0 0 0 0 0,-1 0 0 0 0,2 0 0 0 0,-1-1 0 0 0,1 1 0 0 0,0 0 0 0 0,3 6-1 0 0,-4-12 9 0 0,-1-3-71 0 0,0 0 0 0 0,0 0 1 0 0,-1 0-1 0 0,1 0 0 0 0,-1 0 0 0 0,1 0 0 0 0,-3-3 0 0 0,0-4-66 0 0,-99-359-1893 0 0,85 312 1979 0 0,-18-56-12 0 0,34 110 54 0 0,0 0 0 0 0,1 0-1 0 0,-1 0 1 0 0,1 0 0 0 0,-1 0-1 0 0,1 0 1 0 0,0 0 0 0 0,0 0-1 0 0,0 0 1 0 0,0 0-1 0 0,0 0 1 0 0,1 0 0 0 0,-1 0-1 0 0,0 0 1 0 0,1 0 0 0 0,0 0-1 0 0,0-2 1 0 0,1 1 17 0 0,0 0-1 0 0,0 0 0 0 0,0 0 1 0 0,0 0-1 0 0,1 1 1 0 0,-1-1-1 0 0,1 1 1 0 0,-1-1-1 0 0,4-1 0 0 0,6-4 49 0 0,0 2-1 0 0,0-1 1 0 0,0 2-1 0 0,15-6 1 0 0,-10 6-45 0 0,-1 1 0 0 0,1 1 1 0 0,0 0-1 0 0,0 1 0 0 0,0 1 1 0 0,23 1-1 0 0,-33 0-28 0 0,-3 0-1 0 0,-1 0 1 0 0,0 0-1 0 0,0 1 1 0 0,1-1-1 0 0,-1 1 1 0 0,0 0-1 0 0,0 0 1 0 0,0 0-1 0 0,0 0 1 0 0,3 2 0 0 0,-2-1-8 0 0,5 4-2 0 0,-2-1-4 0 0,-2-2-8 0 0,-4-3 13 0 0,1 1-1 0 0,-1 0 0 0 0,1 1 0 0 0,-1-1 0 0 0,0 0 1 0 0,1 0-1 0 0,-1 0 0 0 0,0 1 0 0 0,0-1 1 0 0,0 1-1 0 0,0-1 0 0 0,0 1 0 0 0,0-1 1 0 0,0 1-1 0 0,-1 0 0 0 0,2 3 0 0 0,0-1-4 0 0,0-1 0 0 0,-1-1 0 0 0,0 1 0 0 0,0-1 0 0 0,-1 1 0 0 0,1 0 0 0 0,-1-1 0 0 0,1 1 0 0 0,-1 5 0 0 0,1-5 23 0 0,-1-1 1 0 0,0 1-1 0 0,0 0 0 0 0,0 0 0 0 0,0 0 1 0 0,-1 0-1 0 0,1 0 0 0 0,-1-1 0 0 0,0 1 1 0 0,0 0-1 0 0,0 0 0 0 0,-2 4 1 0 0,-1-1 56 0 0,0 0 1 0 0,0-1-1 0 0,-1 1 1 0 0,1-1-1 0 0,-8 6 1 0 0,-26 29 34 0 0,28-28-449 0 0,0-1 0 0 0,-1-1 0 0 0,-20 16 1 0 0,11-11-1547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26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10591 0 0,'0'0'1040'0'0,"-10"5"-928"0"0,1-1 1560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4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81 919 0 0,'-3'-10'906'0'0,"-5"-13"420"0"0,7 21-1114 0 0,-10-12 4624 0 0,3 0-1344 0 0,7 13-3237 0 0,-4-5 1390 0 0,0 4-1118 0 0,-1 0-1 0 0,1 0 0 0 0,0 1 1 0 0,-10-2-1 0 0,14 3-331 0 0,-1 1-23 0 0,-5 3-85 0 0,0 0 1 0 0,0 0-1 0 0,0 1 1 0 0,1 0 0 0 0,0 0-1 0 0,0 1 1 0 0,0-1-1 0 0,1 1 1 0 0,0 1-1 0 0,0-1 1 0 0,0 1-1 0 0,1 0 1 0 0,-5 9-1 0 0,2-3-20 0 0,6-12-64 0 0,1 0 1 0 0,-1 0-1 0 0,1 0 0 0 0,-1 0 1 0 0,1 0-1 0 0,-1 0 1 0 0,1 0-1 0 0,0 0 1 0 0,0 0-1 0 0,-1 0 1 0 0,1 2-1 0 0,-2 14 52 0 0,0-6-49 0 0,2 0-1 0 0,0 0 1 0 0,0 0 0 0 0,1 0 0 0 0,3 18 0 0 0,18 54 12 0 0,-18-70 4 0 0,1 0-1 0 0,10 20 0 0 0,-8-24-21 0 0,-4-6 5 0 0,0 1-1 0 0,0-1 1 0 0,1 0-1 0 0,-1 0 1 0 0,1-1-1 0 0,0 1 1 0 0,0-1-1 0 0,0 0 1 0 0,0 0-1 0 0,0 0 1 0 0,0 0-1 0 0,1-1 1 0 0,-1 0 0 0 0,1 0-1 0 0,-1 0 1 0 0,1 0-1 0 0,-1-1 1 0 0,1 1-1 0 0,-1-1 1 0 0,7-1-1 0 0,1-1 28 0 0,1-1-1 0 0,-1 0 1 0 0,0-1-1 0 0,0 0 0 0 0,15-8 1 0 0,-15 7-28 0 0,13-6 14 0 0,-1-1-1 0 0,-1-2 0 0 0,0 0 1 0 0,0-1-1 0 0,-2-1 0 0 0,0-1 1 0 0,25-26-1 0 0,-40 36 59 0 0,-1 1 0 0 0,0-1 0 0 0,0 0 0 0 0,0 0 0 0 0,-1-1 0 0 0,1 1 0 0 0,-2-1 0 0 0,6-15 1369 0 0,-20 26-1013 0 0,8 0-409 0 0,0 0 0 0 0,0 0 1 0 0,1 0-1 0 0,-1 1 0 0 0,1-1 0 0 0,-1 0 0 0 0,1 1 0 0 0,0 0 0 0 0,0-1 0 0 0,-2 8 0 0 0,-1 1-5 0 0,2-5-19 0 0,1-1 0 0 0,0 1 0 0 0,1 0 0 0 0,-1 0 0 0 0,1 0 0 0 0,1 0 0 0 0,-1 0 0 0 0,1 0 0 0 0,0 0 0 0 0,2 11 1 0 0,-1-14-15 0 0,0 0 1 0 0,0 0 0 0 0,0 0 0 0 0,1 0 0 0 0,-1 0 0 0 0,1 0 0 0 0,0 0 0 0 0,0 0 0 0 0,0-1 0 0 0,0 1 0 0 0,1-1 0 0 0,4 6 0 0 0,1 0-17 0 0,-1-1-53 0 0,1-1 0 0 0,-1 1 0 0 0,1-1 0 0 0,1-1 0 0 0,0 0 0 0 0,-1 0 0 0 0,2 0 0 0 0,14 6 0 0 0,-21-11 16 0 0,-1 0 45 0 0,-1-1 1 0 0,0 1 0 0 0,0-1-1 0 0,0 1 1 0 0,1-1-1 0 0,-1 0 1 0 0,0 0-1 0 0,0 0 1 0 0,1 1-1 0 0,-1-1 1 0 0,0 0-1 0 0,1-1 1 0 0,-1 1 0 0 0,0 0-1 0 0,0 0 1 0 0,1 0-1 0 0,-1-1 1 0 0,0 1-1 0 0,2-2 1 0 0,0 2 50 0 0,0-1 1 0 0,0 0-1 0 0,-1 0 1 0 0,1-1-1 0 0,0 1 0 0 0,-1-1 1 0 0,1 1-1 0 0,-1-1 1 0 0,1 0-1 0 0,-1 0 0 0 0,0 0 1 0 0,0 0-1 0 0,0 0 1 0 0,0 0-1 0 0,0-1 0 0 0,0 1 1 0 0,1-4-1 0 0,-1 2 39 0 0,0 0-1 0 0,-1-1 0 0 0,1 1 1 0 0,-1 0-1 0 0,0-1 1 0 0,-1 1-1 0 0,1-1 1 0 0,-1 0-1 0 0,0 1 0 0 0,0-7 1 0 0,-1 0 60 0 0,-1 1-1 0 0,0 0 1 0 0,0-1 0 0 0,-1 1-1 0 0,-1 0 1 0 0,0 1 0 0 0,0-1 0 0 0,-1 0-1 0 0,-7-10 1 0 0,12 19-124 0 0,-9-13 105 0 0,-1 0 0 0 0,0 0 0 0 0,-1 1 1 0 0,-1 1-1 0 0,-13-12 0 0 0,17 19-108 0 0,7 5 0 0 0,0-1 0 0 0,-1 0 0 0 0,1 1 0 0 0,-1-1 0 0 0,1 1 0 0 0,-1 0 0 0 0,1-1 0 0 0,-1 1 0 0 0,1 0 0 0 0,-1 0 0 0 0,1 0 0 0 0,-1 0 0 0 0,1 0 0 0 0,-3 0 0 0 0,-1 1-12 0 0,5-1 3 0 0,-1 0-1 0 0,0 0 1 0 0,1 0 0 0 0,-1 0 0 0 0,0 0-1 0 0,1 0 1 0 0,-1 0 0 0 0,0 0-1 0 0,0 0 1 0 0,1 1 0 0 0,-1-1-1 0 0,0 0 1 0 0,1 0 0 0 0,-1 1-1 0 0,1-1 1 0 0,-1 0 0 0 0,0 1-1 0 0,1-1 1 0 0,-1 0 0 0 0,1 1-1 0 0,-1-1 1 0 0,1 1 0 0 0,-2 0-1 0 0,1 1-49 0 0,-5 3-138 0 0,1 1 0 0 0,0-1-1 0 0,0 0 1 0 0,1 1-1 0 0,0 0 1 0 0,0 0 0 0 0,0 1-1 0 0,-4 8 1 0 0,6-8-664 0 0,-1-1 0 0 0,1 1 1 0 0,0 0-1 0 0,0 0 0 0 0,0 7 0 0 0,1-2-5007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5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81 7367 0 0,'0'0'8648'0'0,"0"2"-8134"0"0,-1 15 213 0 0,2 1 1 0 0,0-1 0 0 0,1 1-1 0 0,8 29 1 0 0,19 55-656 0 0,-25-84-79 0 0,0 0-1 0 0,-1 0 1 0 0,0 0-1 0 0,-2 1 1 0 0,0-1 0 0 0,-3 30-1 0 0,1-45 56 0 0,-1 4-25 0 0,-2 15 30 0 0,0-2 11 0 0,4-16 62 0 0,-1 0-639 0 0,-2-21 196 0 0,-4-13 55 0 0,-1 1 0 0 0,-2-1 0 0 0,-14-30 0 0 0,-7-21-939 0 0,28 70 1120 0 0,0 0 0 0 0,0-1 0 0 0,1 1 1 0 0,0-1-1 0 0,1 0 0 0 0,1 0 0 0 0,0 1 0 0 0,0-1 0 0 0,3-14 0 0 0,-1 17 118 0 0,0 0-1 0 0,1 0 0 0 0,-1 0 0 0 0,2 1 0 0 0,-1-1 0 0 0,1 1 0 0 0,0 0 0 0 0,1 0 0 0 0,0 0 0 0 0,1 0 0 0 0,-1 1 0 0 0,9-8 0 0 0,-11 12-5 0 0,1 0-1 0 0,-1 1 1 0 0,1-1 0 0 0,0 1 0 0 0,0 0 0 0 0,-1 0-1 0 0,2 0 1 0 0,-1 1 0 0 0,0-1 0 0 0,0 1 0 0 0,0 0-1 0 0,1 0 1 0 0,-1 1 0 0 0,0-1 0 0 0,5 1 0 0 0,-1 0 21 0 0,-1 0 0 0 0,1 1 0 0 0,-1-1 0 0 0,1 2 0 0 0,-1-1 0 0 0,0 1 0 0 0,13 5 0 0 0,-9-3-53 0 0,20 13 13 0 0,-28-16 37 0 0,-1 0 0 0 0,0 1 0 0 0,0-1-1 0 0,0 1 1 0 0,0-1 0 0 0,0 1 0 0 0,-1 0 0 0 0,1 0 0 0 0,0 0 0 0 0,-1 0 0 0 0,0 0 0 0 0,1 1-1 0 0,-1-1 1 0 0,2 4 0 0 0,-3-4 91 0 0,-3 10 176 0 0,2-7-255 0 0,-1-1 1 0 0,0 0-1 0 0,0 0 0 0 0,0 0 0 0 0,-1 0 0 0 0,1 0 1 0 0,-1-1-1 0 0,0 1 0 0 0,0-1 0 0 0,-6 5 1 0 0,6-5-61 0 0,0 0 1 0 0,0 0-1 0 0,0 0 1 0 0,-1 0-1 0 0,1-1 1 0 0,-1 0-1 0 0,0 0 1 0 0,-5 3-1 0 0,-1-1-12 0 0,-3 3-113 0 0,-2 2-1884 0 0,6-3-2289 0 0,1 0-1494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5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97 11519 0 0,'0'0'887'0'0,"2"-2"-583"0"0,-1 1-635 0 0,0 0 477 0 0,0 0 0 0 0,-1 1 0 0 0,1-1 0 0 0,0 0 0 0 0,0 1-1 0 0,-1-1 1 0 0,1 0 0 0 0,0 1 0 0 0,0-1 0 0 0,0 1 0 0 0,0 0 0 0 0,0-1 0 0 0,0 1-1 0 0,0 0 1 0 0,-1-1 0 0 0,1 1 0 0 0,0 0 0 0 0,0 0 0 0 0,0 0 0 0 0,0 0-1 0 0,0 0 1 0 0,0 0 0 0 0,0 0 0 0 0,2 0 0 0 0,-2 1-147 0 0,1 0 0 0 0,-1 0-1 0 0,0 0 1 0 0,1 0 0 0 0,-1 0 0 0 0,0 0 0 0 0,0 0-1 0 0,0 1 1 0 0,0-1 0 0 0,0 0 0 0 0,0 1 0 0 0,0-1-1 0 0,-1 1 1 0 0,1-1 0 0 0,0 1 0 0 0,-1-1 0 0 0,1 1 0 0 0,-1-1-1 0 0,1 1 1 0 0,-1-1 0 0 0,0 1 0 0 0,0 0 0 0 0,0 2-1 0 0,0-1 27 0 0,2 40 261 0 0,-2-34-197 0 0,0 0 1 0 0,0 1 0 0 0,1-1-1 0 0,0 0 1 0 0,1 0 0 0 0,-1 0-1 0 0,2 0 1 0 0,0 0 0 0 0,5 12 0 0 0,-7-19-90 0 0,-1 0 1 0 0,1-1-1 0 0,0 1 1 0 0,0-1-1 0 0,0 1 1 0 0,0-1-1 0 0,0 1 1 0 0,0-1-1 0 0,1 1 1 0 0,-1-1-1 0 0,0 0 1 0 0,1 0-1 0 0,-1 0 1 0 0,1 0-1 0 0,-1 0 1 0 0,1 0-1 0 0,0 0 1 0 0,-1 0-1 0 0,4 0 1 0 0,-4 0-1 0 0,9 0 0 0 0,-5-2-19 0 0,-1 0-1 0 0,1-1 0 0 0,-1 1 1 0 0,1-1-1 0 0,-1 0 0 0 0,0 0 1 0 0,1 0-1 0 0,-1-1 0 0 0,0 1 1 0 0,0-1-1 0 0,-1 0 1 0 0,1 0-1 0 0,5-7 0 0 0,4-4-100 0 0,-1-2-1 0 0,11-18 1 0 0,-9 13 50 0 0,2-4-4 0 0,16-36 1 0 0,-19 34 584 0 0,22-31-1 0 0,-35 58-481 0 0,0 0-1 0 0,0-1 0 0 0,0 1 0 0 0,0 0 1 0 0,0 0-1 0 0,0 0 0 0 0,1-1 1 0 0,-1 1-1 0 0,0 0 0 0 0,0 0 1 0 0,0 0-1 0 0,1-1 0 0 0,-1 1 0 0 0,0 0 1 0 0,0 0-1 0 0,1 0 0 0 0,-1 0 1 0 0,0 0-1 0 0,0 0 0 0 0,1 0 1 0 0,-1 0-1 0 0,0 0 0 0 0,0-1 0 0 0,1 1 1 0 0,-1 0-1 0 0,0 0 0 0 0,0 0 1 0 0,1 0-1 0 0,-1 0 0 0 0,0 1 1 0 0,0-1-1 0 0,1 0 0 0 0,-1 0 0 0 0,0 0 1 0 0,0 0-1 0 0,1 0 0 0 0,-1 0 1 0 0,9 11 214 0 0,2 17-162 0 0,-7-7 4 0 0,-1 1 0 0 0,0-1 0 0 0,-1 32 0 0 0,0 0-1 0 0,9 66-168 0 0,-10-85-180 0 0,0 0 0 0 0,-8 58 1 0 0,5-71-135 0 0,0 3-52 0 0,-10 41 0 0 0,10-57 576 0 0,0 0 0 0 0,-1 0 0 0 0,0-1 0 0 0,0 1 0 0 0,-1 0 0 0 0,0-1-1 0 0,0 0 1 0 0,-9 10 0 0 0,11-14-50 0 0,0-1 1 0 0,0 0-1 0 0,0 0 0 0 0,0 0 0 0 0,-1 0 0 0 0,1 0 1 0 0,-1-1-1 0 0,1 1 0 0 0,-1-1 0 0 0,0 1 0 0 0,0-1 1 0 0,1 0-1 0 0,-1 0 0 0 0,0 0 0 0 0,0-1 0 0 0,-6 1 0 0 0,5-1 22 0 0,0 0-1 0 0,0 0 1 0 0,-1-1-1 0 0,1 1 1 0 0,0-1-1 0 0,0-1 0 0 0,0 1 1 0 0,0 0-1 0 0,0-1 1 0 0,-6-3-1 0 0,-3-3 84 0 0,2 0-1 0 0,-1-1 1 0 0,1 0-1 0 0,1-1 1 0 0,0 0-1 0 0,-9-12 1 0 0,13 15-129 0 0,0-1 0 0 0,0 0 0 0 0,1 0 0 0 0,0 0-1 0 0,1-1 1 0 0,-1 1 0 0 0,2-1 0 0 0,-1 0 0 0 0,-3-18 0 0 0,6 22-68 0 0,1 0 0 0 0,-1 1 0 0 0,1-1 1 0 0,0 0-1 0 0,0 0 0 0 0,1 0 0 0 0,-1 1 0 0 0,1-1 0 0 0,0 0 0 0 0,1 1 0 0 0,-1-1 0 0 0,1 1 0 0 0,0-1 0 0 0,0 1 1 0 0,0-1-1 0 0,0 1 0 0 0,1 0 0 0 0,0 0 0 0 0,0 1 0 0 0,0-1 0 0 0,6-6 0 0 0,2 2-108 0 0,1 0-1 0 0,-1 0 0 0 0,1 2 1 0 0,1-1-1 0 0,-1 1 1 0 0,25-7-1 0 0,39-7-1257 0 0,-42 13-4197 0 0,-12 1-508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6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7367 0 0,'0'0'13912'0'0,"-1"2"-13544"0"0,-2 4-157 0 0,1 1 1 0 0,0-1-1 0 0,0 1 0 0 0,0-1 0 0 0,1 1 0 0 0,-1 8 1 0 0,0 46 150 0 0,0-5-371 0 0,-13 37 3 0 0,7-49 141 0 0,1-12-8 0 0,5-25 995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6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97 11055 0 0,'-8'-4'7954'0'0,"18"-4"-7236"0"0,-3 3-412 0 0,0 0 0 0 0,1 1 0 0 0,-1-1 0 0 0,1 2 0 0 0,12-5 0 0 0,42-10 947 0 0,-51 15-1065 0 0,27-6 253 0 0,2 1 0 0 0,47-4 0 0 0,-64 10-337 0 0,-9 1-104 0 0,-1 0 0 0 0,1 1 0 0 0,15 1 0 0 0,-26 0-42 0 0,0 0 0 0 0,0 0 0 0 0,0 0 1 0 0,0 0-1 0 0,0 0 0 0 0,0 1 0 0 0,0-1 0 0 0,0 1 0 0 0,-1 0 0 0 0,1 0 0 0 0,0 0 0 0 0,-1 0 0 0 0,0 0 1 0 0,1 1-1 0 0,3 5 0 0 0,-2-3-382 0 0,0 1 0 0 0,-1 0 0 0 0,1 0 0 0 0,-1 1 0 0 0,-1-1 0 0 0,4 10 0 0 0,-6-15-100 0 0,6 18-3678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6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1375 0 0,'2'0'8236'0'0,"29"-8"-3540"0"0,-12 3-3326 0 0,29-4 0 0 0,84-3 1617 0 0,147-22-310 0 0,-87 4-1864 0 0,-188 30-797 0 0,13-5 35 0 0,-10 3-3773 0 0,-15 5 102 0 0,-1 0-2510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149 173 13159 0 0,'-2'-1'598'0'0,"-2"-1"-279"0"0,0 0 1 0 0,0-1-1 0 0,0 0 1 0 0,0 0-1 0 0,0 0 1 0 0,0 0-1 0 0,-6-9 5886 0 0,13 27-5448 0 0,38 165 378 0 0,-35-157-1177 0 0,-1 0 1 0 0,-1 0-1 0 0,-1 0 1 0 0,-1 1-1 0 0,-1-1 1 0 0,-2 27-1 0 0,1-47 181 0 0,-3 12-855 0 0,3-15 691 0 0,0 0 0 0 0,0 0 1 0 0,-1 1-1 0 0,1-1 0 0 0,0 0 0 0 0,0 0 1 0 0,0 0-1 0 0,0 0 0 0 0,-1 0 0 0 0,1 0 1 0 0,0 1-1 0 0,0-1 0 0 0,0 0 1 0 0,-1 0-1 0 0,1 0 0 0 0,0 0 0 0 0,0 0 1 0 0,0 0-1 0 0,-1 0 0 0 0,1 0 0 0 0,0 0 1 0 0,0 0-1 0 0,0 0 0 0 0,-1 0 1 0 0,1 0-1 0 0,0 0 0 0 0,0 0 0 0 0,0 0 1 0 0,-1 0-1 0 0,1 0 0 0 0,0 0 0 0 0,0-1 1 0 0,0 1-1 0 0,-1 0 0 0 0,1 0 0 0 0,0 0 1 0 0,0 0-1 0 0,0 0 0 0 0,0 0 1 0 0,-1-1-1 0 0,1 1 0 0 0,0 0 0 0 0,0 0 1 0 0,0 0-1 0 0,0 0 0 0 0,0-1 0 0 0,0 1 1 0 0,-1 0-1 0 0,1 0 0 0 0,0-1 0 0 0,-5-5-483 0 0,1-1 0 0 0,-1 0-1 0 0,1 0 1 0 0,0 0 0 0 0,1 0-1 0 0,0-1 1 0 0,0 0 0 0 0,-3-15-1 0 0,-5-10-1199 0 0,-4-7-1045 0 0,-22-53-3246 0 0,-1 2 4493 0 0,18 28 7370 0 0,19 60-5558 0 0,1 1-1 0 0,-1-1 1 0 0,1 1-1 0 0,0-1 0 0 0,0 1 1 0 0,0-1-1 0 0,0 0 1 0 0,0 1-1 0 0,0-1 0 0 0,1 1 1 0 0,-1-1-1 0 0,1 1 1 0 0,0-1-1 0 0,0 1 1 0 0,2-5-1 0 0,-1 3-22 0 0,0 1-1 0 0,1-1 1 0 0,0 1 0 0 0,-1 0 0 0 0,1 0-1 0 0,0 0 1 0 0,1 0 0 0 0,-1 1 0 0 0,4-3-1 0 0,7-3 133 0 0,0 1 0 0 0,0 1 0 0 0,0 0 0 0 0,18-5 1 0 0,-6 4-233 0 0,-1 1 1 0 0,2 2 0 0 0,52-4-1 0 0,-68 8-159 0 0,0 1-1 0 0,0 0 1 0 0,-1 1-1 0 0,1 0 1 0 0,0 1-1 0 0,-1 0 1 0 0,1 1 0 0 0,14 7-1 0 0,-22-10-8 0 0,0 1 0 0 0,-1-1 0 0 0,0 1 0 0 0,1 0 0 0 0,3 4-1 0 0,4 7 96 0 0,-9-8-86 0 0,-1-2 5 0 0,0 1 14 0 0,1 0-1 0 0,-1 0 1 0 0,0-1 0 0 0,0 1-1 0 0,0 0 1 0 0,0-1 0 0 0,0 1-1 0 0,-1 0 1 0 0,0-1 0 0 0,0 1-1 0 0,0 0 1 0 0,0-1 0 0 0,0 1-1 0 0,-1-1 1 0 0,0 0 0 0 0,0 0-1 0 0,1 1 1 0 0,-2-1 0 0 0,1 0-1 0 0,-4 3 1 0 0,-9 12 49 0 0,-2 0 0 0 0,0-2 0 0 0,-1 0 0 0 0,0-1 0 0 0,-1-1 0 0 0,-1-1 0 0 0,0 0 0 0 0,-32 14 0 0 0,13-6-971 0 0,24-10-5695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38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22663 0 0,'0'0'1000'0'0,"-9"3"216"0"0,0-1-976 0 0,1 4-240 0 0,20-9-6152 0 0,0 6-3712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4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158 534 4143 0 0,'0'-2'319'0'0,"3"-15"1584"0"0,2-23-1 0 0,-1 3 1600 0 0,-4 33-3298 0 0,1 1 1 0 0,-1-1-1 0 0,0 1 1 0 0,0-1-1 0 0,0 1 1 0 0,-1-1-1 0 0,1 1 1 0 0,-1-1-1 0 0,0 1 1 0 0,0-1-1 0 0,-2-5 1 0 0,2 7-142 0 0,0 1 0 0 0,0 0-1 0 0,0 0 1 0 0,0-1 0 0 0,0 1 0 0 0,0 0 0 0 0,0 0 0 0 0,0 0 0 0 0,0 0 0 0 0,0 0 0 0 0,-1 1 0 0 0,1-1-1 0 0,0 0 1 0 0,-1 0 0 0 0,1 1 0 0 0,0-1 0 0 0,-1 1 0 0 0,1-1 0 0 0,-1 1 0 0 0,1 0 0 0 0,-1-1 0 0 0,1 1-1 0 0,-1 0 1 0 0,1 0 0 0 0,-1 0 0 0 0,1 0 0 0 0,-1 1 0 0 0,1-1 0 0 0,-1 0 0 0 0,-1 1 0 0 0,-3 0-7 0 0,4-1-40 0 0,0 0 0 0 0,0 1 1 0 0,0-1-1 0 0,0 1 1 0 0,1 0-1 0 0,-1 0 1 0 0,0 0-1 0 0,0-1 1 0 0,0 2-1 0 0,-3 1 1 0 0,-2 2-19 0 0,0 0 0 0 0,1 0-1 0 0,-1 1 1 0 0,1 0 0 0 0,0 0 0 0 0,0 1 0 0 0,1-1 0 0 0,0 1-1 0 0,0 1 1 0 0,0-1 0 0 0,1 0 0 0 0,0 1 0 0 0,1 0 0 0 0,0 0-1 0 0,0 0 1 0 0,0 1 0 0 0,1-1 0 0 0,1 0 0 0 0,-1 1-1 0 0,1 0 1 0 0,1-1 0 0 0,0 1 0 0 0,0-1 0 0 0,0 1 0 0 0,1 0-1 0 0,2 8 1 0 0,-2-12 2 0 0,0-1 0 0 0,0-1 0 0 0,0 0 0 0 0,1 1 0 0 0,-1-1 0 0 0,1 0 0 0 0,-1 0 0 0 0,4 4 0 0 0,-2-1-1 0 0,1-1 1 0 0,0 1-1 0 0,0-1 0 0 0,0 0 0 0 0,1 1 0 0 0,0-2 0 0 0,0 1 0 0 0,0-1 1 0 0,0 0-1 0 0,1 0 0 0 0,0 0 0 0 0,0-1 0 0 0,0 0 0 0 0,0 0 1 0 0,0 0-1 0 0,8 2 0 0 0,-8-4 20 0 0,-1 0 0 0 0,1 0 0 0 0,-1 0 0 0 0,1-1 0 0 0,-1 0 0 0 0,1 0 0 0 0,-1 0 0 0 0,1-1 0 0 0,-1 1 0 0 0,1-2 0 0 0,-1 1-1 0 0,1 0 1 0 0,-1-1 0 0 0,0 0 0 0 0,0 0 0 0 0,0-1 0 0 0,0 1 0 0 0,0-1 0 0 0,0 0 0 0 0,6-6 0 0 0,7-6 6 0 0,81-73 335 0 0,-82 71-294 0 0,-1-1 0 0 0,0 0-1 0 0,19-33 1 0 0,-22 28 2 0 0,-1-1 0 0 0,-1 0 0 0 0,-1-1 0 0 0,-2 0 0 0 0,0 0 0 0 0,-2-1 0 0 0,6-47 0 0 0,2-3 285 0 0,-8 44 71 0 0,4-45-1 0 0,-8 62-222 0 0,-1 13-97 0 0,0 0 0 0 0,-1 0 0 0 0,1 0-1 0 0,-1-1 1 0 0,0 1 0 0 0,0 0 0 0 0,0 0-1 0 0,0 0 1 0 0,0-3 0 0 0,4 13-109 0 0,0 1 1 0 0,-1 0-1 0 0,0 0 1 0 0,0 0-1 0 0,-1 0 1 0 0,2 17-1 0 0,0 62-15 0 0,-3-40 25 0 0,5 201-243 0 0,-5-218 168 0 0,-3 73 113 0 0,2-101 758 0 0,-1-6-297 0 0,1-14-113 0 0,0 8-341 0 0,0 1 0 0 0,1 0 1 0 0,2-10-1 0 0,2 0-8 0 0,0 0-20 0 0,1 1 0 0 0,13-28 1 0 0,-17 40-35 0 0,1 1 1 0 0,-1 0 0 0 0,1 0 0 0 0,0 0 0 0 0,0 0 0 0 0,0 0 0 0 0,0 1-1 0 0,1-1 1 0 0,0 1 0 0 0,0 0 0 0 0,0 0 0 0 0,0 0 0 0 0,0 1 0 0 0,9-5-1 0 0,-11 7 7 0 0,-1 0-1 0 0,1-1 0 0 0,0 1 0 0 0,0 0 0 0 0,-1 0 0 0 0,1 0 0 0 0,0 0 0 0 0,0 0 0 0 0,0 0 0 0 0,-1 1 0 0 0,1-1 0 0 0,0 1 0 0 0,-1-1 0 0 0,1 1 0 0 0,3 1 0 0 0,20 14-38 0 0,-18-9 23 0 0,0-1 0 0 0,-1 1 0 0 0,1 0 0 0 0,-1 0 0 0 0,-1 1 0 0 0,8 12 1 0 0,21 54 33 0 0,-6-14-32 0 0,-5-12-1577 0 0,-18-38 286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1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63 152 2759 0 0,'-2'0'207'0'0,"-10"-4"701"0"0,-4 0 7953 0 0,11 3-8334 0 0,4 1 154 0 0,-10 1 1993 0 0,-5 7-506 0 0,18-7-2110 0 0,-1-1-57 0 0,-1 1-1 0 0,1-1 1 0 0,0 0-1 0 0,0 0 1 0 0,-1 1-1 0 0,1-1 1 0 0,0 0-1 0 0,0 0 1 0 0,0 0-1 0 0,0 0 1 0 0,-1 0-1 0 0,1 0 1 0 0,0 0-1 0 0,0 0 1 0 0,0 0-1 0 0,0 0 1 0 0,-1 0-1 0 0,1-1 1 0 0,0 1-1 0 0,0 0 1 0 0,-1-1-1 0 0,2 0 0 0 0,1 0 1 0 0,6-3-1 0 0,-1-1 0 0 0,0 1 0 0 0,1-2 0 0 0,-2 1 0 0 0,1-1 0 0 0,-1 0 0 0 0,7-7 0 0 0,12-10-14 0 0,2 1-53 0 0,17-14-5168 0 0,-18 16-585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3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86 495 6447 0 0,'-66'2'1680'0'0,"47"-2"5600"0"0,26-8-6578 0 0,1 2-584 0 0,0 0 1 0 0,0 1 0 0 0,0 0 0 0 0,1 1 0 0 0,12-5-1 0 0,50-14 341 0 0,-30 10-68 0 0,176-57 1144 0 0,255-91-574 0 0,-216 81-855 0 0,-86 31-22 0 0,-130 36-102 0 0,-3 0-23 0 0,0 2 0 0 0,55-9 1 0 0,-90 19-738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4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39 18719 0 0,'0'0'859'0'0,"-1"0"-26"0"0,-6 0-470 0 0,6 0-4 0 0,3 0 51 0 0,65-14-14 0 0,-26 4-94 0 0,51-4 0 0 0,-75 14-323 0 0,1 0 0 0 0,-1 1-1 0 0,0 1 1 0 0,0 1 0 0 0,0 0 0 0 0,0 1 0 0 0,-1 1-1 0 0,1 0 1 0 0,-1 1 0 0 0,0 1 0 0 0,22 14-1 0 0,-30-17 3 0 0,-1 1 0 0 0,-1 0 0 0 0,1 1 0 0 0,-1-1 0 0 0,0 1 0 0 0,0 0-1 0 0,0 1 1 0 0,4 7 0 0 0,-7-10 13 0 0,-1-1-1 0 0,0 1 1 0 0,0 0-1 0 0,0 0 1 0 0,-1 0-1 0 0,1 0 1 0 0,-1 1-1 0 0,0-1 1 0 0,0 0-1 0 0,0 0 1 0 0,-1 1-1 0 0,0-1 1 0 0,1 0-1 0 0,-2 1 1 0 0,1-1-1 0 0,0 0 1 0 0,-2 7-1 0 0,-1-2 17 0 0,0-1 0 0 0,0 1 0 0 0,-1-1 0 0 0,0 0-1 0 0,-1 0 1 0 0,1 0 0 0 0,-2 0 0 0 0,1-1 0 0 0,-11 11 0 0 0,-5 3 134 0 0,-40 29 0 0 0,-5 4 18 0 0,16-10-74 0 0,26-23-133 0 0,0 1 0 0 0,-24 29 1 0 0,35-30-2264 0 0,12-19 945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4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0 17047 0 0,'-7'0'222'0'0,"0"0"0"0"0,0 1 0 0 0,1 0 0 0 0,-1 0-1 0 0,0 0 1 0 0,0 1 0 0 0,1 0 0 0 0,-1 1 0 0 0,1-1 0 0 0,-1 1-1 0 0,1 0 1 0 0,0 1 0 0 0,0-1 0 0 0,1 1 0 0 0,-1 0 0 0 0,1 1-1 0 0,0-1 1 0 0,0 1 0 0 0,0 0 0 0 0,1 1 0 0 0,-1-1-1 0 0,1 1 1 0 0,-5 10 0 0 0,-55 101-463 0 0,57-102 235 0 0,0 1 0 0 0,1 0 1 0 0,1 0-1 0 0,0 0 0 0 0,1 1 1 0 0,-2 24-1 0 0,5-35 11 0 0,1-1 0 0 0,0 1 1 0 0,0-1-1 0 0,1 1 0 0 0,0 0 0 0 0,0-1 0 0 0,0 1 1 0 0,1-1-1 0 0,-1 0 0 0 0,1 1 0 0 0,1-1 1 0 0,-1 0-1 0 0,1 0 0 0 0,-1 0 0 0 0,2-1 0 0 0,-1 1 1 0 0,0-1-1 0 0,1 0 0 0 0,0 1 0 0 0,0-2 0 0 0,0 1 1 0 0,0 0-1 0 0,8 4 0 0 0,0-1-39 0 0,0-1-1 0 0,0 0 1 0 0,1 0 0 0 0,0-1-1 0 0,0-1 1 0 0,0 0-1 0 0,0-1 1 0 0,1 0 0 0 0,0-1-1 0 0,15 0 1 0 0,-9-1-145 0 0,0-2 1 0 0,0 0-1 0 0,-1-1 1 0 0,1-1-1 0 0,0-1 1 0 0,26-9-1 0 0,-31 7 77 0 0,0 0-1 0 0,0-1 1 0 0,0 0 0 0 0,-1-2-1 0 0,0 1 1 0 0,-1-2-1 0 0,23-20 1 0 0,-26 20 116 0 0,0 0 0 0 0,-1 0 0 0 0,-1-1 0 0 0,1 0 0 0 0,-2-1 0 0 0,0 0-1 0 0,0 0 1 0 0,-1 0 0 0 0,7-23 0 0 0,-11 27 90 0 0,0 0-1 0 0,-1-1 0 0 0,0 1 1 0 0,0 0-1 0 0,-1-1 0 0 0,0 1 1 0 0,0-1-1 0 0,-1 1 0 0 0,-1 0 1 0 0,1-1-1 0 0,-1 1 0 0 0,-1 0 1 0 0,-2-8-1 0 0,1 8 48 0 0,1 0-1 0 0,-1 0 1 0 0,0 0-1 0 0,-1 0 1 0 0,0 1-1 0 0,0 0 1 0 0,-1 0-1 0 0,0 0 1 0 0,0 1 0 0 0,0 0-1 0 0,-1 0 1 0 0,-9-6-1 0 0,12 10-79 0 0,0 0-1 0 0,0 0 1 0 0,0 0-1 0 0,0 0 1 0 0,0 1-1 0 0,-1-1 1 0 0,1 1-1 0 0,0 0 1 0 0,-1 1-1 0 0,1-1 1 0 0,-1 1-1 0 0,1 0 1 0 0,-5 0-1 0 0,2 1-13 0 0,0 0 0 0 0,0 0-1 0 0,0 1 1 0 0,0 0 0 0 0,0 0 0 0 0,1 1-1 0 0,-10 5 1 0 0,-3 4-38 0 0,0 1 0 0 0,1 0 0 0 0,1 1 0 0 0,-17 18 0 0 0,26-24-93 0 0,0-1 1 0 0,1 1-1 0 0,1 1 0 0 0,-1-1 0 0 0,1 1 1 0 0,-7 15-1 0 0,11-21-107 0 0,1 0 0 0 0,0 0 0 0 0,0 0 0 0 0,0 0 0 0 0,0 0 1 0 0,0 1-1 0 0,1-1 0 0 0,-1 0 0 0 0,1 1 0 0 0,0-1 0 0 0,0 0 0 0 0,0 1 0 0 0,1-1 0 0 0,-1 0 1 0 0,1 1-1 0 0,0-1 0 0 0,0 0 0 0 0,0 0 0 0 0,0 0 0 0 0,0 0 0 0 0,1 0 0 0 0,-1 0 0 0 0,1 0 0 0 0,3 5 1 0 0,7 5-1438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5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30 11087 0 0,'0'0'506'0'0,"-2"-1"-10"0"0,-5 1 132 0 0,0-1 0 0 0,1-1 0 0 0,-1 0 0 0 0,0 0 0 0 0,0 0 0 0 0,1 0 0 0 0,-1-1 0 0 0,-10-7 0 0 0,15 9 485 0 0,-7-3-1430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5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310 45 7831 0 0,'-4'-5'462'0'0,"0"1"0"0"0,-1 1 0 0 0,1-1 0 0 0,-1 0 0 0 0,1 1-1 0 0,-1 0 1 0 0,-1 0 0 0 0,1 1 0 0 0,0-1 0 0 0,0 1 0 0 0,-1 0-1 0 0,1 1 1 0 0,-1-1 0 0 0,0 1 0 0 0,1 0 0 0 0,-1 0 0 0 0,0 1 0 0 0,0 0-1 0 0,0 0 1 0 0,1 0 0 0 0,-1 1 0 0 0,-6 1 0 0 0,5 0-389 0 0,1 0 0 0 0,-1 0 0 0 0,1 1 0 0 0,0 0 1 0 0,0 0-1 0 0,0 0 0 0 0,-7 6 0 0 0,4-2 58 0 0,0 1 0 0 0,0 0 1 0 0,1 0-1 0 0,0 1 0 0 0,0 0 0 0 0,1 0 0 0 0,0 1 0 0 0,-7 13 0 0 0,7-8-63 0 0,0 1 0 0 0,1-1-1 0 0,1 1 1 0 0,0 0 0 0 0,-3 22-1 0 0,4-6-84 0 0,1 0 0 0 0,2 0 0 0 0,1 0 0 0 0,1 0 0 0 0,10 52 0 0 0,-9-74 8 0 0,0-1 1 0 0,0 1-1 0 0,1 0 0 0 0,0-1 0 0 0,1 0 0 0 0,0 0 1 0 0,7 12-1 0 0,-8-17 3 0 0,0 0-1 0 0,0 0 1 0 0,0 0 0 0 0,0-1-1 0 0,1 0 1 0 0,-1 1 0 0 0,1-1 0 0 0,0 0-1 0 0,0-1 1 0 0,0 1 0 0 0,0-1-1 0 0,1 0 1 0 0,-1 0 0 0 0,1 0-1 0 0,-1 0 1 0 0,11 1 0 0 0,-6-2 3 0 0,0 0-1 0 0,1-1 1 0 0,-1 0 0 0 0,0 0 0 0 0,1-1 0 0 0,-1-1 0 0 0,0 1-1 0 0,0-2 1 0 0,0 1 0 0 0,12-6 0 0 0,8-4-133 0 0,47-27 0 0 0,10-17-2214 0 0,-58 35 1092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6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112 167 14399 0 0,'-5'1'114'0'0,"0"0"1"0"0,0 0-1 0 0,0 1 0 0 0,1-1 0 0 0,-1 1 0 0 0,0 0 0 0 0,1 1 0 0 0,-1-1 1 0 0,1 1-1 0 0,0-1 0 0 0,0 2 0 0 0,0-1 0 0 0,0 0 0 0 0,1 1 0 0 0,-1-1 1 0 0,1 1-1 0 0,0 0 0 0 0,0 0 0 0 0,0 0 0 0 0,1 1 0 0 0,-1-1 0 0 0,1 1 1 0 0,0-1-1 0 0,0 1 0 0 0,1 0 0 0 0,-1 0 0 0 0,0 8 0 0 0,0-3-123 0 0,-2 6 133 0 0,1 1-1 0 0,1 0 1 0 0,0-1-1 0 0,1 1 1 0 0,3 32-1 0 0,53 211 855 0 0,-27-142-948 0 0,-12-51-29 0 0,28 155 10 0 0,-43-214 9 0 0,-1-1-1 0 0,0 0 1 0 0,0 0 0 0 0,0 1-1 0 0,-1-1 1 0 0,-2 8 0 0 0,2-15-20 0 0,1 1 0 0 0,-1-1 0 0 0,1 0 0 0 0,-1 0 0 0 0,1 0 0 0 0,-1 0 0 0 0,1 0 0 0 0,-1 0 0 0 0,1 0 0 0 0,-1 0 0 0 0,1 0 0 0 0,-1 0 0 0 0,1 0 0 0 0,0-1 0 0 0,-1 1 1 0 0,1 0-1 0 0,-1 0 0 0 0,1 0 0 0 0,-1-1 0 0 0,0 1 0 0 0,-1-2-25 0 0,-1 0-1 0 0,1 1 1 0 0,0-1 0 0 0,0 0 0 0 0,0 0-1 0 0,0 0 1 0 0,0-1 0 0 0,1 1-1 0 0,-1 0 1 0 0,-1-4 0 0 0,-13-27-418 0 0,15 32 421 0 0,-9-24-399 0 0,2-1-1 0 0,-9-39 0 0 0,-4-55-606 0 0,14 73 768 0 0,-2-12 110 0 0,3 0 0 0 0,2 0 1 0 0,8-116-1 0 0,-1 144 318 0 0,2 1 0 0 0,0-1 0 0 0,3 1 0 0 0,0 1 0 0 0,2-1 0 0 0,1 1 0 0 0,1 1 0 0 0,2 0 0 0 0,23-35 0 0 0,-31 53-20 0 0,1 1-1 0 0,0 0 1 0 0,1 1-1 0 0,0 0 1 0 0,0 0-1 0 0,1 1 1 0 0,0 0-1 0 0,0 0 1 0 0,20-10-1 0 0,-22 13-116 0 0,0 2-1 0 0,0-1 1 0 0,0 1-1 0 0,0 0 0 0 0,0 0 1 0 0,0 1-1 0 0,0 0 1 0 0,1 0-1 0 0,-1 1 0 0 0,0 0 1 0 0,1 0-1 0 0,-1 1 1 0 0,0 0-1 0 0,0 0 0 0 0,1 1 1 0 0,9 3-1 0 0,-11-3-16 0 0,0 1 0 0 0,0-1 0 0 0,0 1 0 0 0,0 1-1 0 0,-1-1 1 0 0,1 1 0 0 0,-1 0 0 0 0,0 0 0 0 0,0 0-1 0 0,0 1 1 0 0,-1 0 0 0 0,0 0 0 0 0,0 0 0 0 0,0 1 0 0 0,0-1-1 0 0,-1 1 1 0 0,0 0 0 0 0,0 0 0 0 0,-1 0 0 0 0,1 0 0 0 0,-1 0-1 0 0,-1 0 1 0 0,1 1 0 0 0,-1-1 0 0 0,0 1 0 0 0,-1-1-1 0 0,1 1 1 0 0,-1 0 0 0 0,-1-1 0 0 0,1 1 0 0 0,-1-1 0 0 0,0 1-1 0 0,-1-1 1 0 0,1 0 0 0 0,-1 1 0 0 0,0-1 0 0 0,-5 8 0 0 0,0 1 194 0 0,-2-1 0 0 0,0 0-1 0 0,0 0 1 0 0,-23 23 0 0 0,10-14 167 0 0,-41 32 0 0 0,-21 6-198 0 0,19-16-925 0 0,58-37-5329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6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14279 0 0,'0'0'1103'0'0,"-5"7"-491"0"0,4-5-343 0 0,0 0 0 0 0,0 1 0 0 0,1-1 0 0 0,-1 0-1 0 0,1 1 1 0 0,-1-1 0 0 0,1 0 0 0 0,0 1 0 0 0,0-1 0 0 0,0 0 0 0 0,1 5 0 0 0,6 28 1587 0 0,-1-10-1850 0 0,9 106-488 0 0,-9-68 313 0 0,15 65 0 0 0,-19-119 164 0 0,0 0-1 0 0,7 14 1 0 0,-8-21 4 0 0,0 1 0 0 0,0 0 0 0 0,1-1 0 0 0,-1 0 0 0 0,1 1 0 0 0,0-1 1 0 0,-1 0-1 0 0,1 0 0 0 0,0 0 0 0 0,0 0 0 0 0,1 0 0 0 0,2 2 0 0 0,-4-4-2 0 0,0 0-1 0 0,0 1 1 0 0,-1-1-1 0 0,1 0 1 0 0,0 0-1 0 0,0 0 1 0 0,0 0 0 0 0,0 0-1 0 0,0 0 1 0 0,0 0-1 0 0,0 0 1 0 0,0 0-1 0 0,0-1 1 0 0,0 1-1 0 0,0 0 1 0 0,0 0-1 0 0,0-1 1 0 0,0 1 0 0 0,0-1-1 0 0,1 0 1 0 0,14-11-86 0 0,-11 7 73 0 0,-1 0 0 0 0,1 0 1 0 0,-1-1-1 0 0,0 0 0 0 0,-1 0 1 0 0,0 0-1 0 0,4-8 0 0 0,15-49-98 0 0,-16 43 103 0 0,23-76 79 0 0,43-128 248 0 0,-72 223-284 0 0,1-1 35 0 0,0-1 1 0 0,0 0-1 0 0,0 1 1 0 0,0-1-1 0 0,1 1 1 0 0,2-4-1 0 0,-3 6-55 0 0,0 0-1 0 0,0 1 0 0 0,0-1 1 0 0,0 0-1 0 0,-1 1 0 0 0,1-1 1 0 0,0 1-1 0 0,0 0 1 0 0,0-1-1 0 0,0 1 0 0 0,0 0 1 0 0,-1-1-1 0 0,1 1 0 0 0,0 0 1 0 0,0 0-1 0 0,-1 0 1 0 0,2 1-1 0 0,8 17 160 0 0,-6-5-114 0 0,-1 0 0 0 0,0 1 0 0 0,2 19-1 0 0,3 22 37 0 0,59 280-682 0 0,-62-307 555 0 0,-2 0-1 0 0,-1 0 1 0 0,-1 0 0 0 0,-2 0 0 0 0,-1 0 0 0 0,-1 0 0 0 0,-1 0-1 0 0,-2 0 1 0 0,0-1 0 0 0,-13 31 0 0 0,14-48 78 0 0,1 0 1 0 0,-2 0-1 0 0,1-1 0 0 0,-2 0 1 0 0,-13 17-1 0 0,17-23 1 0 0,0 0 1 0 0,-1-1-1 0 0,1 0 0 0 0,-1 1 1 0 0,0-1-1 0 0,0-1 0 0 0,-1 1 1 0 0,1-1-1 0 0,0 1 1 0 0,-1-1-1 0 0,1 0 0 0 0,-1-1 1 0 0,0 1-1 0 0,0-1 0 0 0,1 0 1 0 0,-8 1-1 0 0,-2-2 97 0 0,1-1 0 0 0,1 0-1 0 0,-1 0 1 0 0,0-1-1 0 0,0-1 1 0 0,0 0 0 0 0,1-1-1 0 0,-15-6 1 0 0,9 2 79 0 0,0-1 0 0 0,1-1 0 0 0,0 0 0 0 0,-27-23 0 0 0,41 31-186 0 0,-1-1 0 0 0,1 0 0 0 0,0 0 0 0 0,0 0 0 0 0,1-1 0 0 0,-1 1 0 0 0,1-1 0 0 0,-1 0 0 0 0,1 1 0 0 0,0-1 0 0 0,1 0 0 0 0,-1 0 0 0 0,1-1 0 0 0,0 1 0 0 0,-1-4 0 0 0,1 2-14 0 0,1 1 0 0 0,0-1 0 0 0,0 1-1 0 0,0 0 1 0 0,1-1 0 0 0,0 1 0 0 0,0 0-1 0 0,1-1 1 0 0,-1 1 0 0 0,1 0 0 0 0,4-8-1 0 0,3-6-6 0 0,2 0-1 0 0,0 0 0 0 0,1 1 1 0 0,27-30-1 0 0,-15 23-57 0 0,1 2-1 0 0,36-28 1 0 0,36-26-191 0 0,109-75-6198 0 0,-150 119 4322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8:57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19351 0 0,'-17'3'856'0'0,"4"3"176"0"0,-6-1-824 0 0,1 3-208 0 0,0 1 0 0 0,4 1-5696 0 0,0-2-1176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2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56 5063 0 0,'0'0'390'0'0,"-7"-6"5479"0"0,9 3-5789 0 0,0 0 0 0 0,0 0 0 0 0,0 0 0 0 0,0 0 0 0 0,1 1 0 0 0,-1-1 0 0 0,1 1 0 0 0,-1-1 0 0 0,1 1 0 0 0,0 0 0 0 0,0 0 0 0 0,0 0 0 0 0,0 0 0 0 0,0 1 1 0 0,1-1-1 0 0,4-1 0 0 0,-1 1 105 0 0,-1 0 0 0 0,1 1 1 0 0,0 0-1 0 0,0 0 1 0 0,-1 0-1 0 0,1 0 0 0 0,0 1 1 0 0,7 1-1 0 0,182 32 1431 0 0,171 9-1495 0 0,-239-32-106 0 0,50 3 505 0 0,252-15 0 0 0,-135-14 476 0 0,397-22-172 0 0,-567 34-646 0 0,213 19 0 0 0,-138 3 561 0 0,-38-12 155 0 0,53 4-343 0 0,-178-6-543 0 0,160 12 176 0 0,-162-14-184 0 0,-14 1-21 0 0,-20-3-82 0 0,19 0-621 0 0,-18 0 500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5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14 9671 0 0,'0'0'748'0'0,"-2"-2"-194"0"0,-14-8 8680 0 0,13 8-9366 0 0,-1 2 105 0 0,1 0-1 0 0,-1 0 1 0 0,1 1-1 0 0,-1-1 0 0 0,1 1 1 0 0,-1-1-1 0 0,1 1 1 0 0,0 0-1 0 0,-1 1 1 0 0,1-1-1 0 0,-4 2 1 0 0,-37 23-629 0 0,27-15 574 0 0,-35 20-172 0 0,-61 39 483 0 0,110-68-223 0 0,0 1 0 0 0,0-1 0 0 0,1 1-1 0 0,-1-1 1 0 0,1 1 0 0 0,-1 0 0 0 0,1 0 0 0 0,0 0 0 0 0,0 0 0 0 0,0 0 0 0 0,1 0 0 0 0,-1 1-1 0 0,1-1 1 0 0,-1 1 0 0 0,1-1 0 0 0,0 1 0 0 0,1 0 0 0 0,-1-1 0 0 0,1 1 0 0 0,-1 0 0 0 0,1 5 0 0 0,1-5-1 0 0,-1 1 1 0 0,1-1-1 0 0,0 1 1 0 0,0-1 0 0 0,1 1-1 0 0,-1-1 1 0 0,1 0 0 0 0,0 0-1 0 0,0 0 1 0 0,1 0-1 0 0,-1 0 1 0 0,1 0 0 0 0,0 0-1 0 0,0-1 1 0 0,0 0 0 0 0,7 6-1 0 0,-6-5-24 0 0,0-1 0 0 0,1 0-1 0 0,-1 0 1 0 0,1 0 0 0 0,0 0 0 0 0,0-1-1 0 0,0 0 1 0 0,1 0 0 0 0,9 2 0 0 0,-12-4 7 0 0,1 1 1 0 0,-1-1 0 0 0,0 0 0 0 0,1 0 0 0 0,-1 0-1 0 0,0-1 1 0 0,1 1 0 0 0,-1-1 0 0 0,0 0 0 0 0,0 1-1 0 0,0-2 1 0 0,0 1 0 0 0,0 0 0 0 0,0 0 0 0 0,0-1-1 0 0,0 0 1 0 0,0 0 0 0 0,3-2 0 0 0,5-7 190 0 0,1 0 1 0 0,-1-1-1 0 0,-1 0 0 0 0,0-1 1 0 0,-1 0-1 0 0,-1 0 0 0 0,0-1 1 0 0,0-1-1 0 0,-2 1 0 0 0,1-1 1 0 0,5-24-1 0 0,-10 29 128 0 0,0 1 0 0 0,-2-1 0 0 0,1 0 1 0 0,-1 0-1 0 0,0 1 0 0 0,-1-1 0 0 0,-2-12 0 0 0,3 20 441 0 0,1 4-741 0 0,0 0 1 0 0,0 0-1 0 0,-1 0 1 0 0,1 0-1 0 0,0 0 0 0 0,-1 0 1 0 0,1 0-1 0 0,0 3 0 0 0,-1-2-1 0 0,7 24 19 0 0,18 47-1 0 0,-22-65-91 0 0,1 0-1 0 0,1-1 0 0 0,0 1 1 0 0,0-1-1 0 0,0 0 0 0 0,1-1 0 0 0,0 1 1 0 0,13 10-1 0 0,-18-16-232 0 0,0-1 20 0 0,0 0-1 0 0,1 1 1 0 0,-1-1 0 0 0,1 0-1 0 0,-1 0 1 0 0,1 0-1 0 0,-1 0 1 0 0,1 0 0 0 0,-1 0-1 0 0,1 0 1 0 0,0-1 0 0 0,1 2-1 0 0,-2-2-227 0 0,10 4-6575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2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26 7831 0 0,'0'0'356'0'0,"-1"-1"-6"0"0,-3-1-122 0 0,3 1 304 0 0,3-1 157 0 0,16-12 798 0 0,-16 13-1541 0 0,-1 0-39 0 0,6-2 21 0 0,-5 3 119 0 0,1 0 29 0 0,-1 1-1 0 0,1 0 1 0 0,0 0 0 0 0,-1 1 0 0 0,0-1 0 0 0,1 0 0 0 0,-1 1 0 0 0,0-1 0 0 0,0 1 0 0 0,0 0 0 0 0,0 0-1 0 0,3 3 1 0 0,5 6 66 0 0,1-1 1 0 0,-1-1-1 0 0,2 1 0 0 0,-1-2 0 0 0,1 0 0 0 0,1 0 0 0 0,-1-1 1 0 0,1 0-1 0 0,0-1 0 0 0,1-1 0 0 0,0 0 0 0 0,16 3 0 0 0,37 7-128 0 0,-30-8 3 0 0,-2 2 0 0 0,47 17-1 0 0,-73-22-5 0 0,-8-3 45 0 0,0-1-35 0 0,0 1 0 0 0,-1-1 0 0 0,0 0 0 0 0,1 1 0 0 0,-1-1 0 0 0,1 1 0 0 0,-1 0-1 0 0,1-1 1 0 0,-1 1 0 0 0,0-1 0 0 0,0 1 0 0 0,1 0 0 0 0,-1-1 0 0 0,0 1 0 0 0,0 0 0 0 0,0-1 0 0 0,1 1 0 0 0,-1 0 0 0 0,0-1 0 0 0,0 1 0 0 0,0 0 0 0 0,0-1 0 0 0,0 1 0 0 0,0 0 0 0 0,-1-1-1 0 0,1 1 1 0 0,0 0 0 0 0,0-1 0 0 0,0 1 0 0 0,-1 0 0 0 0,1-1 0 0 0,-1 1 0 0 0,0 2 81 0 0,0 0 1 0 0,0 0-1 0 0,0-1 0 0 0,-1 1 0 0 0,0-1 0 0 0,-2 4 1 0 0,-3 0 144 0 0,0 0 0 0 0,0-1 0 0 0,-1 0 1 0 0,1 0-1 0 0,-1-1 0 0 0,0 0 1 0 0,-14 5-1 0 0,-15 8 245 0 0,0 3-296 0 0,-46 26-110 0 0,75-41-313 0 0,1 1-1 0 0,-1 0 1 0 0,1 0-1 0 0,0 1 1 0 0,0 0 0 0 0,1 0-1 0 0,-9 13 1 0 0,5-2-1128 0 0,7-5-2799 0 0,1-2-632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3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14 13103 0 0,'-6'0'281'0'0,"-9"-1"109"0"0,-1-1 0 0 0,1 0 0 0 0,-26-6 2105 0 0,55 14-2399 0 0,0 0 5 0 0,98 37 768 0 0,-85-35-568 0 0,-1 0-1 0 0,40 4 1 0 0,-19-7 91 0 0,0-2 1 0 0,74-6 0 0 0,92-21-233 0 0,-115 12-678 0 0,-73 9-2180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4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15663 0 0,'-2'-1'547'0'0,"-1"1"-809"0"0,-2 0 1614 0 0,-7 1 2881 0 0,12 1-3776 0 0,16 47-129 0 0,1 8-103 0 0,-10-10-583 0 0,-2 0 1 0 0,-2 77-1 0 0,-2-74 151 0 0,-1-5-253 0 0,0-8-569 0 0,1 1 0 0 0,10 62-1 0 0,-3-70-454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4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90 8751 0 0,'0'0'794'0'0,"0"-1"-652"0"0,-1-1 92 0 0,1 1-1 0 0,-1 0 1 0 0,1 0-1 0 0,-1 0 1 0 0,1-1-1 0 0,0 1 1 0 0,-1 0-1 0 0,1 0 1 0 0,0-1-1 0 0,0 1 1 0 0,0 0-1 0 0,0-1 1 0 0,0 1-1 0 0,0 0 1 0 0,1 0-1 0 0,-1-1 0 0 0,0 1 1 0 0,1 0-1 0 0,-1 0 1 0 0,1-1-1 0 0,-1 1 1 0 0,1 0-1 0 0,1-2 1 0 0,-1 0 253 0 0,4-6 480 0 0,0 0 1 0 0,0 1-1 0 0,1 0 1 0 0,8-10-1 0 0,-13 17-132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5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23 16703 0 0,'-7'2'1344'0'0,"6"1"-440"0"0,15 1-41 0 0,25 0-327 0 0,170-21-81 0 0,0-1-61 0 0,-181 18-2067 0 0,1 1-1 0 0,0 1 0 0 0,41 10 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5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 18399 0 0,'-15'-3'816'0'0,"6"3"168"0"0,-3 2-792 0 0,1-1-192 0 0,2 2 336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6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577 6 16815 0 0,'0'0'770'0'0,"-2"0"-18"0"0,-7-3-480 0 0,9 2-270 0 0,-1 1 0 0 0,1 0 0 0 0,-1-1 0 0 0,1 1 1 0 0,-1 0-1 0 0,0 0 0 0 0,1 0 0 0 0,-1 0 0 0 0,1-1 0 0 0,-1 1 1 0 0,0 0-1 0 0,1 0 0 0 0,-1 0 0 0 0,0 0 0 0 0,1 0 1 0 0,-1 0-1 0 0,0 1 0 0 0,1-1 0 0 0,-1 0 0 0 0,1 0 1 0 0,-1 0-1 0 0,1 0 0 0 0,-1 1 0 0 0,0-1 0 0 0,1 0 1 0 0,-1 1-1 0 0,0 0 0 0 0,-1 0 37 0 0,-2 1 46 0 0,-1 1 1 0 0,0-1 0 0 0,1 1 0 0 0,-1 0 0 0 0,1 1-1 0 0,0-1 1 0 0,0 1 0 0 0,-5 5 0 0 0,-26 37 896 0 0,23-29-862 0 0,-32 45-136 0 0,-119 157-104 0 0,160-216 97 0 0,-237 308-1714 0 0,234-302-2851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6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25 15199 0 0,'-2'0'60'0'0,"0"0"-1"0"0,1 0 1 0 0,-1 0-1 0 0,1 1 1 0 0,-1-1 0 0 0,0 1-1 0 0,1-1 1 0 0,-1 1-1 0 0,1 0 1 0 0,0 0-1 0 0,-1-1 1 0 0,1 1-1 0 0,0 0 1 0 0,-1 0 0 0 0,1 0-1 0 0,0 0 1 0 0,0 1-1 0 0,0-1 1 0 0,0 0-1 0 0,0 0 1 0 0,0 1-1 0 0,0-1 1 0 0,0 1 0 0 0,0-1-1 0 0,1 0 1 0 0,-1 1-1 0 0,1 0 1 0 0,-1-1-1 0 0,1 1 1 0 0,-1 2-1 0 0,0 1 34 0 0,0 0-1 0 0,1-1 0 0 0,-1 1 1 0 0,1 0-1 0 0,0 0 0 0 0,1 0 1 0 0,-1 0-1 0 0,1 0 0 0 0,1 5 1 0 0,3 4-826 0 0,0-1 0 0 0,1 0 0 0 0,13 20 0 0 0,-12-22-362 0 0,0 1 0 0 0,-1 0 1 0 0,6 18-1 0 0,-11-28 606 0 0,1-3 713 0 0,0-1 23 0 0,1 0 1 0 0,0 0 0 0 0,-1-1 0 0 0,0 1 0 0 0,1-1-1 0 0,-1 0 1 0 0,0 1 0 0 0,-1-1 0 0 0,1 0-1 0 0,0 0 1 0 0,-1 0 0 0 0,1 0 0 0 0,-1-1 0 0 0,0 1-1 0 0,0 0 1 0 0,0-5 0 0 0,2-6 381 0 0,0-1-1 0 0,0-23 1 0 0,-3 31-527 0 0,0-1 0 0 0,0 1 0 0 0,-1-1 0 0 0,0 0 0 0 0,-1 1-1 0 0,0 0 1 0 0,0-1 0 0 0,-5-11 0 0 0,5 15-43 0 0,0 1 0 0 0,0-1 0 0 0,0 1 0 0 0,0 0 0 0 0,0-1-1 0 0,-1 1 1 0 0,1 0 0 0 0,-1 1 0 0 0,0-1 0 0 0,0 0 0 0 0,0 1 0 0 0,0 0 0 0 0,0-1 0 0 0,-1 1 0 0 0,1 0 0 0 0,-1 1-1 0 0,1-1 1 0 0,-7-1 0 0 0,8 3-141 0 0,0-1 0 0 0,0 1 0 0 0,0 1 0 0 0,0-1 0 0 0,0 0 0 0 0,0 0 0 0 0,0 1 0 0 0,1-1 0 0 0,-1 1 0 0 0,0-1 0 0 0,0 1 0 0 0,0 0 0 0 0,1 0 0 0 0,-1-1 0 0 0,0 2 0 0 0,1-1 0 0 0,-1 0 0 0 0,0 0 0 0 0,1 0 0 0 0,0 1 0 0 0,-1-1 0 0 0,1 0 0 0 0,0 1 0 0 0,0 0 0 0 0,0-1 0 0 0,-2 3 0 0 0,-6 9-1688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8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157 382 3679 0 0,'-1'-8'120'0'0,"0"0"0"0"0,0 0 0 0 0,-1 0-1 0 0,0 0 1 0 0,-1 0 0 0 0,-4-10-1 0 0,-3-7 1233 0 0,-58-139 5348 0 0,55 137-5351 0 0,-7-11 259 0 0,13 26-632 0 0,0-1-1 0 0,-6-17 1 0 0,13 30-932 0 0,0 0 0 0 0,0-1 0 0 0,-1 1 1 0 0,1 0-1 0 0,0 0 0 0 0,0 0 0 0 0,0 0 1 0 0,0 0-1 0 0,0 0 0 0 0,0-1 0 0 0,0 1 1 0 0,0 0-1 0 0,0 0 0 0 0,0 0 0 0 0,0 0 1 0 0,0 0-1 0 0,-1-1 0 0 0,1 1 0 0 0,0 0 1 0 0,0 0-1 0 0,0 0 0 0 0,0 0 0 0 0,0 0 1 0 0,0-1-1 0 0,0 1 0 0 0,1 0 1 0 0,-1 0-1 0 0,0 0 0 0 0,0 0 0 0 0,0 0 1 0 0,0-1-1 0 0,0 1 0 0 0,0 0 0 0 0,0 0 1 0 0,0 0-1 0 0,0 0 0 0 0,0 0 0 0 0,0 0 1 0 0,0-1-1 0 0,1 1 0 0 0,-1 0 0 0 0,0 0 1 0 0,0 0-1 0 0,0 0 0 0 0,0 0 0 0 0,0 0 1 0 0,0 0-1 0 0,1 0 0 0 0,-1 0 0 0 0,0 0 1 0 0,0-1-1 0 0,10 7 404 0 0,9 13-507 0 0,3 14 124 0 0,-1 1-1 0 0,-1 2 1 0 0,17 46-1 0 0,11 18-42 0 0,-14-34-1475 0 0,47 65 0 0 0,-74-124-4165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9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561 1 15519 0 0,'-13'4'346'0'0,"0"1"-1"0"0,1 1 1 0 0,-1 0 0 0 0,1 0-1 0 0,1 1 1 0 0,-1 1-1 0 0,1 0 1 0 0,1 1 0 0 0,-19 18-1 0 0,-4 9 334 0 0,-38 56 0 0 0,67-88-719 0 0,-211 256 124 0 0,198-241-486 0 0,-15 23 0 0 0,3 2-4636 0 0,5-7-1218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5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1 207 12895 0 0,'0'0'1618'0'0,"1"2"-353"0"0,31 39 4165 0 0,-23-30-5353 0 0,0 1 0 0 0,0 0 0 0 0,-2 0 1 0 0,1 1-1 0 0,7 18 0 0 0,-11-21-77 0 0,-2-5 0 0 0,0 0 0 0 0,0 0 0 0 0,-1 0 0 0 0,0 0 0 0 0,0 0 0 0 0,1 10 0 0 0,-2-5 11 0 0,0-8 1075 0 0,0-14-639 0 0,0-17-247 0 0,1-1 1 0 0,1 0-1 0 0,2 0 0 0 0,10-38 1 0 0,-10 55-190 0 0,0 1 0 0 0,1 0 0 0 0,0-1 0 0 0,0 2-1 0 0,2-1 1 0 0,-1 1 0 0 0,2 0 0 0 0,-1 0 0 0 0,1 1 0 0 0,1 0 0 0 0,0 1 0 0 0,14-12 0 0 0,-15 14-19 0 0,1 0 0 0 0,0 1 0 0 0,0 0 0 0 0,0 1 0 0 0,19-8 0 0 0,-21 11-48 0 0,-1 0 1 0 0,1 1 0 0 0,-1 0 0 0 0,1 0-1 0 0,0 0 1 0 0,-1 1 0 0 0,1 0 0 0 0,0 0 0 0 0,-1 1-1 0 0,12 1 1 0 0,-9 1-546 0 0,1-1 1 0 0,-1 2-1 0 0,0-1 1 0 0,0 1-1 0 0,0 0 0 0 0,0 1 1 0 0,9 6-1 0 0,-2 1-6370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29:09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0 20735 0 0,'-12'2'1840'0'0,"-2"2"-1472"0"0,0 2-296 0 0,3 4-72 0 0,6-2 0 0 0,3 1 80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54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64 3223 0 0,'-3'0'-141'0'0,"-52"-4"450"0"0,34 3 1155 0 0,0-2 0 0 0,1 0 0 0 0,-1-1-1 0 0,-23-9 1 0 0,19-1-762 0 0,9 4 1172 0 0,16 11-1858 0 0,0-1 1 0 0,0 0-1 0 0,0 0 1 0 0,0 0-1 0 0,-1 0 1 0 0,1 0-1 0 0,0-1 0 0 0,0 1 1 0 0,0 0-1 0 0,0 0 1 0 0,0 0-1 0 0,-1 0 1 0 0,1 0-1 0 0,0 0 0 0 0,0 0 1 0 0,0 0-1 0 0,0 0 1 0 0,0 0-1 0 0,0 0 1 0 0,-1 0-1 0 0,1 0 0 0 0,0-1 1 0 0,0 1-1 0 0,0 0 1 0 0,0 0-1 0 0,0 0 1 0 0,0 0-1 0 0,0 0 0 0 0,0 0 1 0 0,0 0-1 0 0,0-1 1 0 0,0 1-1 0 0,0 0 1 0 0,-1 0-1 0 0,1 0 0 0 0,0 0 1 0 0,0 0-1 0 0,0-1 1 0 0,0 1-1 0 0,0 0 1 0 0,0 0-1 0 0,0 0 0 0 0,0 0 1 0 0,1 0-1 0 0,-1-1 1 0 0,0 1-1 0 0,0 0 1 0 0,0 0-1 0 0,0 0 0 0 0,0 0 1 0 0,0 0-1 0 0,0 0 1 0 0,0-1-1 0 0,0 1 1 0 0,0 0-1 0 0,0 0 0 0 0,0 0 1 0 0,0 0-1 0 0,1 0 1 0 0,-1 0-1 0 0,0 0 1 0 0,0 0-1 0 0,0-1 0 0 0,0 1 1 0 0,0 0-1 0 0,0 0 1 0 0,1 0-1 0 0,8-3 983 0 0,-9 3-994 0 0,15-1-4 0 0,0 0 0 0 0,0 0 0 0 0,1 1 0 0 0,-1 1 0 0 0,0 1-1 0 0,-1 0 1 0 0,16 5 0 0 0,-13-4 8 0 0,48 11 159 0 0,-17-4 40 0 0,55 6 0 0 0,35-2 370 0 0,244 58 0 0 0,-140-24 710 0 0,13 3-414 0 0,-112-12-767 0 0,-2 6 1 0 0,250 117-1 0 0,-241-84-107 0 0,149 104 0 0 0,-212-125 32 0 0,175 87 0 0 0,-242-134-32 0 0,255 120 0 0 0,-187-83 0 0 0,85 59 0 0 0,-140-81 10 0 0,-1 1 0 0 0,31 32 0 0 0,50 64 166 0 0,-36-37 24 0 0,124 148 1107 0 0,-112-125-596 0 0,-47-60-282 0 0,1-2 1 0 0,3-1-1 0 0,77 56 0 0 0,-26-32-86 0 0,60 46 84 0 0,-118-81-421 0 0,-1 1-1 0 0,35 44 1 0 0,-56-60-3 0 0,72 80 60 0 0,-68-78-39 0 0,2 0 0 0 0,34 24-1 0 0,-31-27 36 0 0,2-1-1 0 0,0 0 0 0 0,1-3 0 0 0,0 0 0 0 0,1-2 0 0 0,1-1 0 0 0,0-1 0 0 0,41 7 0 0 0,-17-10-33 0 0,-1-3-1 0 0,0-1 1 0 0,1-4-1 0 0,-1-1 1 0 0,1-3-1 0 0,-1-2 1 0 0,76-21-1 0 0,-107 21-32 0 0,-1 0 1 0 0,41-21-1 0 0,38-28-37 0 0,11-7 17 0 0,-86 52 6 0 0,-12 6-3 0 0,26-15 0 0 0,-20 10 25 0 0,-6-1 0 0 0,-5 2 0 0 0,37-36-49 0 0,24-21-122 0 0,-57 55 141 0 0,0 0 1 0 0,2 1-1 0 0,23-12 0 0 0,-30 19 25 0 0,0 0 0 0 0,-1 1-1 0 0,1 0 1 0 0,0 1 0 0 0,0 0-1 0 0,1 0 1 0 0,-1 0 0 0 0,0 1-1 0 0,0 1 1 0 0,13 1 0 0 0,-7-1-2 0 0,-1 0 1 0 0,26-2 0 0 0,6-8 6 0 0,69-22 0 0 0,-80 20 0 0 0,0 1 0 0 0,1 2 0 0 0,68-7 0 0 0,-88 15 26 0 0,0 1-1 0 0,0 0 1 0 0,-1 1-1 0 0,17 4 1 0 0,56 20 233 0 0,-55-15-144 0 0,53 10 0 0 0,-48-15-90 0 0,127 23 93 0 0,-156-29-120 0 0,-5 1 4 0 0,-1-1-1 0 0,1 0 0 0 0,-1 1 0 0 0,1-1 1 0 0,-1 1-1 0 0,1 0 0 0 0,-1 0 0 0 0,0 0 1 0 0,3 1-1 0 0,-3-1 8 0 0,0 0 0 0 0,0 0 1 0 0,0 0-1 0 0,0 0 0 0 0,-1 0 1 0 0,1 0-1 0 0,2 3 0 0 0,0 1 41 0 0,-1-1 1 0 0,1 1-1 0 0,-2-1 0 0 0,4 6 0 0 0,-4-7-38 0 0,3 13 88 0 0,3 15-36 0 0,-5-21-64 0 0,0 0 0 0 0,-1-7-588 0 0,-1 0 1 0 0,0 0-1 0 0,1 0 0 0 0,-1 0 0 0 0,1 0 0 0 0,0-1 1 0 0,3 4-1 0 0,-2-2-359 0 0,-2-2-200 0 0,2 2 192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54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 3223 0 0,'-1'1'240'0'0,"-13"28"12162"0"0,14-25-11636 0 0,0-2 338 0 0,6 16-804 0 0,-4-13-157 0 0,0-1-1 0 0,1 1 0 0 0,0-1 0 0 0,0 0 1 0 0,0 0-1 0 0,0 0 0 0 0,0 0 1 0 0,1-1-1 0 0,0 1 0 0 0,0-1 1 0 0,0 0-1 0 0,0 0 0 0 0,0 0 1 0 0,1-1-1 0 0,-1 1 0 0 0,1-1 0 0 0,-1 0 1 0 0,1 0-1 0 0,7 1 0 0 0,7 1-135 0 0,0-1 0 0 0,0-1 0 0 0,34 0 0 0 0,-18-1-93 0 0,-26 0-84 0 0,1 0 1 0 0,14 4-1 0 0,-22-4 71 0 0,-1 0-93 0 0,0 0 189 0 0,0 1 0 0 0,0-1 0 0 0,0 0 0 0 0,0 1 0 0 0,-1-1 0 0 0,1 1 0 0 0,0-1 0 0 0,-1 1 0 0 0,1-1 1 0 0,-1 1-1 0 0,0 0 0 0 0,1-1 0 0 0,-1 1 0 0 0,0-1 0 0 0,0 1 0 0 0,0 0 0 0 0,0-1 0 0 0,0 1 0 0 0,0 0 0 0 0,0-1 0 0 0,-1 1 0 0 0,1-1 0 0 0,-1 1 0 0 0,1-1 0 0 0,-1 1 0 0 0,0-1 0 0 0,1 1 0 0 0,-2 1 0 0 0,0 0 48 0 0,-4 8 187 0 0,-2 0 0 0 0,1 0 0 0 0,-1-1 0 0 0,-1 0 0 0 0,0-1 0 0 0,-17 14 0 0 0,24-21-184 0 0,-28 24 532 0 0,-1-1 0 0 0,-2-2 0 0 0,-1-1 1 0 0,0-1-1 0 0,-45 19 0 0 0,44-23-799 0 0,25-11 11 0 0,1-1-1 0 0,-1 0 0 0 0,0-1 1 0 0,-1 0-1 0 0,-18 4 0 0 0,27-8-732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30:54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6911 0 0,'-10'34'608'0'0,"0"-13"-480"0"0,-6-1-128 0 0,0-3 0 0 0,1-4 3200 0 0,2-5 624 0 0,2-5 120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23:39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20332 6834 148 0,'0'-2'57'0,"0"4"-44"0,0-7-4 16,0 5-2-16,0 0-4 16,0 0 3-16,0 0 1 15,6 5 1-15,-6 0-4 16,0 1-3-16,9-4 2 0,3 1 2 15,0 5 4-15,-9 0-2 0,3 5 1 16,3 11-3-16,-1 2 0 16,-2 9-3-16,0 2 1 15,-3 0 2-15,3 5 2 16,0 3 1-16,0 6 0 16,0 9-7-16,0 7 0 15,3-1 3-15,-9 0 2 16,6 0 0-16,0 5 1 15,-3 9-2-15,6-1 0 16,-6-5-1-16,0 0 0 16,3 8 6-16,-3 19 4 15,-3 7-3-15,3-4-1 0,0 4-6 16,3 6-3-16,-3-11-3 16,6-5 1-1,-9-3 1-15,5 8 0 0,1 0 0 16,-3-2 2-16,-3 0 1 15,0 12 3-15,0 1 1 16,0 5 1-16,0 3 0 16,-3 5 0-16,3-8-4 15,0 3-3-15,0-122 2 32,3 248 0-17,-3-39 3-15,0-34 1 16,-9-27 1-16,7-10-2 0,-1-11-1 15,3-3-3 1,-6-18-2-16,3-11 1 0,0-7-1 0,-3-6 0 16,0 0 0-16,6 2 0 15,-3-4 0-15,-6-9 2 16,6-5-1-16,3 0 2 16,-6-2-2-16,3 5 2 15,0 5-4-15,3 0 0 16,-6-3 1-16,3-2 2 15,0-3-1-15,3 0-1 16,0 0 1-16,0-2-1 16,0-1 4-16,-3-7 2 0,-3-3-2 15,3-5-3-15,0-3 2 16,3-6 0-16,-6-7-1 16,3-6-2-16,0-2 1 15,3-5 1-15,0-3-1 16,0-6-1-16,0 1-2 15,0-1-1-15,0 1 2 16,0-3 2-16,0 0 0 16,0 2-1-16,3-4-2 15,-3-6 1-15,0 0-1 16,0 0-2-16,0 0 3 16,3 2 2-16,-3-2-2 15,0 0 0-15,0 0 1 16,6 6 0-16,-6-6 0 15,0 0 2-15,0 0-1 0,0 0-1 16,0 0 1-16,0-3-1 16,0 3 0-16,0 0 2 15,0 0-3-15,0 0 0 16,0 0 1-16,0 0 0 16,0 0-3-16,0 0 2 15,3-3 1-15,-3 1 2 16,0 2-3-16,0-3-2 15,0 3 4-15,0-3 1 16,0 3-3-16,0-5 1 16,0 2-9-16,0-2-4 15,-3 0-13-15,3 0-6 16,0-3-14-16,0-6-6 16,3-7-60-16</inkml:trace>
  <inkml:trace contextRef="#ctx0" brushRef="#br0" timeOffset="1805.31">20424 13322 88 0,'0'-3'33'0,"0"3"-26"0,3-3 18 16,-3 3 8-16,3-2-2 15,3-1-1-15,-3-2-21 16,9 0-7-16,0-3-3 15,0 0 9-15,9-3 6 0,11 1-2 16,31-4-2-16,-7-2-3 0,7 6 0 16,2 2-2-16,13 0 2 15,23-3-2-15,-9-4 2 16,-2 1 0-16,2 4 3 16,15-3-1-16,6-3 2 15,-18 2-6-15,4 4-1 16,8-1 0-16,6 3 0 15,-15 3-5-15,0 5 1 16,18 0 0-16,1 0 0 16,-13 0 0-16,-9 3 0 15,3 2 0-15,12-5 0 16,-8 0 0-16,-13 0 0 16,-9 0 0-16,-5 0 2 0,2 0 1 15,3 0 3-15,-2-3-1 16,-10 3 2-16,-5-2-6 15,-4 7-1-15,-8 0 2 16,-4 3 1-16,-2-3-1 16,6 3-2-16,-1 0-2 15,-5-2 1-15,15-1 3 16,-16 0 3-16,-5-2-4 16,-3 0-3-16,-7-3 5 15,-2 2 5-15,-6-2-4 16,3 3 0-16,-9-1-4 15,3 4-1-15,2-4 3 16,-5 4 1-16,3-1-4 16,0 0-1-16,-3 1 1 15,0-4 0-15,0-2 1 16,-1 0 2-16,-8 0 3 0,6 0 2 16,-12 0-1-16,0 0 1 15,3-2-4-15,-3 2-2 16,0-3 0-16,0 3-1 15,0-5-3-15,0-1 0 16,0 1 4-16,0-3 1 16,0-2 0-16,0-6 1 15,0-6-4-15,0-7-2 16,-3-13 2-16,6-19 0 0,-3-8 1 16,0 3 0-16,0-3 0 15,0-18 2-15,3-19-3 16,6 6 0-16,-3 5-1 15,3-9 0-15,3-12 2 16,-9 13 0-16,0 10 0 16,-3 1 2-16,-3-14-1 15,0-3-1-15,3 9 1 16,0 4-1-16,-9-7 2 16,9-11 1-16,0 17-1 15,0 9 1-15,-3 4-2 16,3-12-1-16,0-2-2 15,0 8 1-15,0 11 1 16,-3 0 0-16,3-6 0 0,-6-18 2 16,6 8-1-16,-3 7-1 15,0-2-2-15,3-18-1 16,0 7 4-16,0 9 1 16,0 92-3 15,12-183 1-31,-6 30 0 15,3 12-3-15,-6 1 0 16,6 3-5 15,18-94 4-31,-3 57 4 16,2 28 1-16,-11 25-1 16,9 4 1-16,-9 3-1 15,3 14 0-15,0 5-3 0,-9 2 2 16,2 0 3-16,1-10 1 15,-3 19-4-15,-3 9-1 0,-6 75 1 32,9-137 0-17,0 13 1-15,-6 20 0 16,9 12 0-16,-6 2 0 16,0 5 0-16,0-5 0 15,0 11-3-15,-6 5 2 0,0 74 1 31,3-103 0-15,-3 23 0-16,3 11 0 16,-3 3 2-16,0 11-3 15,0 7 0-15,0 8 1 16,0 6-5-16,0 5-1 0,0 2 0 0,0 4 4 16,-3 1-4-16,0 7 0 15,-3 1-8 1,3 4-4-16,0 2-26 0,-6 2-11 15,-6 4-40 1</inkml:trace>
  <inkml:trace contextRef="#ctx0" brushRef="#br0" timeOffset="2745.81">20272 6347 36 0,'15'-21'13'0,"-15"21"-10"0,18-24 6 16,-15 16 4-16,0 1 2 15,-3-1 0-15,0-3 10 16,0 3 4-16,-3 0-4 16,3 0-3-16,-3 0-8 15,3 3-4-15,-6 0-3 16,6 2-2-16,6 0-3 15,-6 3-4-15,3 3 1 0,-3 0-1 16,6 5-2-16,3 5 3 16,0 5 2-16,-3 4-2 15,3 4 0-15,3 6 1 16,-6 5 0-16,3 5 0 16,3 6 0-16,-7-1 0 15,4 4 2-15,0-6 1 16,-3 8 3-16,3 2-3 0,-6 17 0 15,9 2-1-15,-3 0 1 16,-6-6-2-16,-3-17-1 16,3-12 3-16,0 12 0 15,3-12 3-15,-6 17 3 16,0 7-2-16,3-4 1 16,-3-9-5-16,0-8 0 15,0-2-3-15,0-6-3 0,0-2 4 16,0-5 1-16,0-4 0 15,0-7 1 1,0-3-2-16,0 1 2 16,0 2 0-16,0-8 3 0,0-1-8 15,0 1-3-15,0-2-24 16,-3-4-9-16,3-2-37 16</inkml:trace>
  <inkml:trace contextRef="#ctx0" brushRef="#br0" timeOffset="5300.25">17614 5813 116 0,'-12'-13'46'0,"12"7"-35"0,-3 4 9 0,-5 2 3 15,8-3-9-15,-6 0-3 16,6 3-4-16,-9 0-2 15,9-5-3-15,-3 10-4 0,3-5 1 0,3 3-1 16,-3 2-2-16,3 3 3 16,3 0 0-1,-3 3 1-15,0-1 2 0,5 4 3 16,-5 2 4-16,6 2-11 16,3 1-3-16,-9 2 0 15,9 0 2 1,-9 0 2-16,6 0 3 0,-6-8-1 15,0 3-1-15,3-2 7 16,-6-4 3-16,0 1-3 16,0-6 1-16,3-2-7 15,-3-3-1-15,0 0 4 16,0 0 2-16,0 0-7 16,0 0-1-16,0 0-2 15,0 0-1-15,0 0 6 0,0 0 1 16,0 0-3-16,0 0 1 15,0 0 0-15,0 0 2 16,0 0-10-16,0 0-4 16,0 0-5-1,0 0-3-15,0 0-10 16,0 0-24-16,3 2 14 16,0 4 18-16,3-1 13 15,-6-5 7-15,0 0 2 16,0 0 0-16,0 0 0 15,0-3-18-15,0 3-8 16</inkml:trace>
  <inkml:trace contextRef="#ctx0" brushRef="#br0" timeOffset="5928.76">17662 6003 176 0,'-18'-2'66'0,"12"-1"-52"0,-3 3 8 16,6 0-1-16,-6-3-11 15,-6 3-3-15,-2 0-7 16,-7-5-2-16,-3 5 1 16,3 5-9-16,0-2-3 0,-2 8 4 15,-1 5 3-15,3 7-3 16,6 4-1-16,-3 5 9 15,6-1 5-15,3 4-8 16,7-4-2-16,-4 1 3 16,6-3 1-16,3-2 2 0,3-6 0 15,6 0-7-15,-6-5-3 16,8-5 6-16,-5-6 3 16,6-8 11-16,3-5 3 15,3-5 0-15,-3-3 2 16,-3 0-6-16,15-18-1 15,5-27 0-15,1 3 2 16,-9 0-5-16,-9-1-1 16,-12 1-2-16,0-5-2 15,-3 5 7-15,0 2 5 16,6 11-6-16,-6 5-3 16,3 11-5-16,6 5 1 15,-9 9-1-15,6 4 0 16,2 8 0-16,4 11 0 0,-9 16 2 15,6 8 0-15,-6 2 2 16,-3 9 1-16,3 9 1 16,0 15 0-16,3 1-2 15,0-4-2-15,0-9 1 16,6-4 1-16,-6-9-3 16,3-5 0-16,-6-8 3 15,6-5 1-15,-9-5-21 16,0-9-8-16,0-2-36 15,0-5-45-15,-9-6 25 16</inkml:trace>
  <inkml:trace contextRef="#ctx0" brushRef="#br0" timeOffset="6214.53">17287 5871 212 0,'0'-3'82'0,"6"9"-64"0,3-9-4 0,-3 3-8 16,3-3-9-16,6-2 0 15,5 0 2-15,7 0 0 0,12-1 1 16,14 4 2-16,-2-1 3 0,0 0-4 16,-7 1-1-16,-5-1 0 15,-3 0 2-15,-1 3-1 16,-8 0 2-16,-9 3-2 15,3-3-1-15,-9 0 1 16,3-3-1-16,-9 1-29 16,0-1-13-16,-3-2-42 15</inkml:trace>
  <inkml:trace contextRef="#ctx0" brushRef="#br0" timeOffset="6624.79">18305 5567 220 0,'0'-11'85'0,"0"17"-66"0,6-9 1 0,-6 3-4 16,0 0-11-16,-6 8-1 16,3 0-4-16,0 8-3 15,-3 10 2-15,0 11-2 0,-6 11-1 16,3-1 0-16,-6-2 3 16,9-8 0-16,-17 38 3 15,-4 14 1-15,3-9 1 16,-6-11-2-16,-3-9 1 15,-2-1 0-15,2-6 3 0,6-6-3 16,0-7 0-16,4-8 1 16,2-6 0-16,3-5 4 15,3-5 5-15,-3-5-29 16,9-3-11-16,-3-8-75 16</inkml:trace>
  <inkml:trace contextRef="#ctx0" brushRef="#br0" timeOffset="6896.11">18454 6226 120 0,'3'0'46'0,"0"5"-35"0,9-8 1 0,-3 3-3 16,-6-2-5-16,5-1-1 16,-8-2-3-16,3-1-1 15,-3 1-1-15,0 0-2 0,-3 2-6 16,-3 1-2-16,1-1-9 16,5 0-4-16,-12 3-17 15,9-5-6-15</inkml:trace>
  <inkml:trace contextRef="#ctx0" brushRef="#br0" timeOffset="7190.3">18609 5816 188 0,'5'10'71'0,"-5"-7"-55"0,6 7-9 15,-3 1-6-15,-3 5-3 16,0 5 1-16,0 11 1 16,0 15 0-16,0 12 0 0,-3-1 0 0,-5 3 0 15,5-6 0-15,-3-2 2 16,0-8-1-16,6-3-1 16,-6-7 3-16,3-11 0 15,0-6 1-15,3-5 2 16,-3-13-25-1,-6-5-25 1,0-8-48-16,3-8 11 16</inkml:trace>
  <inkml:trace contextRef="#ctx0" brushRef="#br0" timeOffset="7791.1">18415 6178 136 0,'0'-8'52'0,"3"8"-41"0,6-3 2 0,-3 3-3 0,3-2-6 15,6 4-3-15,0 1-3 16,5 0-1-1,-5 2 2-15,3 0 0 0,3 3 1 0,-3-8 0 16,3 0 0-16,3 0 6 16,-10 0 6-16,4-13 3 15,3 2 0-15,-9-4-3 16,0-4 0-16,3 1-3 16,-9-4 2-16,3-1 0 15,0-4 3-15,-6-2 2 16,0 0 2-16,-3-6-8 15,0 6-1-15,0 0-1 16,0 5 2-16,3 3-10 0,2 8-4 16,-5 5-5-1,3 8 0-15,0 0-4 16,3 11-2-16,0-1 6 0,3 19 3 16,-3-5 1-16,0 29 4 15,0 13 0-15,0-5 3 16,0-11-1-16,3-2-1 15,-9-14 5-15,3 1 1 16,0-17 0-16,3-4 1 16,-6-4 7-16,0-5 5 15,0-2 2-15,3-6-1 16,6-7-10-16,-6 2-6 0,9-13-3 16,-6 13-1-16,0-3-5 15,8 6 1 1,10 0 0-16,-6 5-1 0,3 0 4 15,-6 0 0-15,0 5-2 16,-3 0 0-16,0 6-7 16,-1-3-2-16,-5 2 7 15,3 4 4-15,0-1 4 16,-6 0 3-16,3 3-3 16,0 0-2-16,-6-3-16 15,6-2-5-15,0 2-25 16,-3-8-12-16,3 0-33 15</inkml:trace>
  <inkml:trace contextRef="#ctx0" brushRef="#br0" timeOffset="8706.84">19198 6223 164 0,'9'-11'63'0,"-9"11"-49"0,3 6 16 0,-3-6 5 16,0 0-8-16,0 2-3 15,-3 1-8-15,3 2 0 16,-3 1-9-16,-6-1-2 0,6 3 1 16,-6 0-8-16,6 0 0 15,-6 5-2-15,6-5-1 16,-6 5 1-16,6 0 3 16,0 3 0-16,3-3 1 15,0-2-3-15,0 0 0 16,0-3-3-16,0-1-1 0,3-1 1 15,-3-6 4-15,0 0 1 16,3-3 3-16,3 0-3 16,-3 1 0-16,3-11 1 15,0 7 2-15,-6 1-1 16,6-6 2-16,0-2-4 16,0 0 0-16,3 5 1 15,-6 3 0-15,0 2-3 16,3 3 0-16,-6 0-3 15,6 5-1-15,0 1 6 16,-3 2 2-16,0 2-2 16,6-2-1-16,-9 0 3 15,2 0 1-15,7 0 0 16,-6 0 1-16,6 0-11 0,-3-6-4 16,3 1-1-16,3-3 0 15,0-3 5-15,3 1 3 16,-3-3 3-16,3-3 3 15,0 0 2-15,-1 0 3 16,1 0-1-16,-3 0 2 16,0 3-6-16,0 2-1 15,-3 3-5-15,3 5 1 16,-6 6 2-16,3 2 1 16,-3 6 1-16,3 7 2 15,0 8-1-15,-6 11-1 0,0 3 1 16,0 0 1-16,2-9-1 15,-5-2 2-15,0-5-2 16,0-8 2 0,-5-6 0-16,5-4 1 0,-3-6 6 15,0-6 4-15,0-7 1 16,-3-8 4-16,0-19-11 16,-6-13-4-1,-3-8-6-15,3 0-1 0,12 0-1 16,0 3 3-16,6 2 0 15,3 3 1-15,3-2-3 16,3 7 0-16,0 8 2 16,-1 8 0-16,-2 6-2 15,0 10 2-15,0 8 1 16,-3 5 0-16,3 6-3 0,-9 2 2 16,3 0 3-16,0 3 3 15,-6 0 0-15,0 0 0 16,0 0-3-16,-6 0 1 15,0 0-15-15,3-1-5 16,-9-1-40-16,3-4-17 16,-3-2-9-1</inkml:trace>
  <inkml:trace contextRef="#ctx0" brushRef="#br0" timeOffset="9055.54">19079 6025 272 0,'-3'5'104'0,"6"3"-81"0,0-8 1 16,3 0-7-16,-6-3-17 16,3-2-2-16,0-6-4 15,0 6 1-15,3-8 3 16,-3-6-1-16,6-5 1 0,-489-2 2 15,971 2 2-15,-488 0-1 16,3 6-1-16,0-1-2 16,-3 11 1-16,0 3-1 15,-3 5-2-15,6 5 3 16,-6 3 2-16,3 3-5 16,0 2-1-16,-3-5 2 0,0 3 1 15,0-1-20 1,0-4-8-16,0-1-29 0,6-5-13 15,0-5-5 1</inkml:trace>
  <inkml:trace contextRef="#ctx0" brushRef="#br0" timeOffset="9206.83">19490 5546 208 0,'14'8'77'0,"-11"-3"-60"0,-3 5 4 0,0-2-1 16,0 6-6-16,-3 4 0 0,-5 17-6 15,-4 2 0-15,0-8-5 16,6-5-26-16,-9 7-10 0,-6 12-67 16</inkml:trace>
  <inkml:trace contextRef="#ctx0" brushRef="#br0" timeOffset="10406.07">17671 13216 180 0,'-9'-3'68'0,"9"3"-52"0,-6-5-8 16,6 2-6-16,-3 1-10 16,0-1 0-16,-3-2 2 15,0 2 3-15,-15 0 2 16,-2 1 5-16,-7-1 5 0,0 1 4 16,3 2 2-16,-9 2-8 0,7 1-2 15,-4 2 1-15,3 8 1 16,3 1-3-16,1 4-1 15,-1 1-3-15,-6 4-1 16,3 1 1 0,-5 3 0-16,5-1 0 0,-6 3 2 15,9 3-6-15,4 2 1 16,5 1 1 0,6-3 3-16,6-1-2 0,6 1-2 15,6-3 4-15,6-2 1 16,3-1-5-16,2-7 0 15,1-1-1-15,-3-5-1 16,-3-2 4-16,3-3 0 16,-3-3 1-16,0-2 0 0,3-1-5 15,-9-2 1-15,3 0-3 16,-1 0 2-16,1-2-4 16,0 2 1-1,0-3-9-15,-3 3-2 0,3 0-21 16</inkml:trace>
  <inkml:trace contextRef="#ctx0" brushRef="#br0" timeOffset="11507.13">17326 13324 140 0,'-24'-5'55'0,"9"5"-43"0,15 21-1 0,0-15-4 15,0-6-3-15,-9 0 0 16,6 0 2-16,-9-3 3 16,-3 0-4-16,-6 6 4 0,-8 2 3 15,-7 3-2-15,0 5 2 16,3 6-7-16,-2 2-1 15,5 6-2-15,3 2 1 16,3 2-4-16,9 6-2 16,4 6-1-16,-1 2 3 0,12 0-2 15,0-6-1-15,12-4 0 16,-1-6 0-16,4-3 0 16,9-4 0-16,3-9 3 15,0-3 2-15,0-7 0 16,-4-11 2-16,-2-8 0 15,3-18 3-15,-3-11-5 16,0-8-1-16,-3-11 2 16,-1-4 1-16,-2-20-4 15,-3-2 1-15,-3-8 2 16,-3-13 1-16,0 0-4 16,0 11 1-16,3 2-5 15,3 13 1-15,-6-2 2 16,0 15 1-16,0 9 1 15,0 21 0-15,-3 4 19 16,0 23 26-16,-3 9-11 16,0 12-16-16,0 9-9 15,-3 15-9-15,3 15-3 16,0 23 2-16,0 9 2 16,-3 13-5-16,3 5 1 15,-9 8 5-15,6-7 4 16,3-6-1-16,-6-6 2 15,3-2-2-15,0 0 0 16,0-2-3-16,-3-9-2 16,3-7-2-16,0-3 1 15,3-11-21-15,-6-5-8 16,3-8-27-16,3-5-11 16,0-9-19-16</inkml:trace>
  <inkml:trace contextRef="#ctx0" brushRef="#br0" timeOffset="11956.96">17745 12480 240 0,'-15'35'90'0,"12"-9"-70"0,-8 14-5 0,11-16-8 16,-9 21-5-16,6 21 1 15,-12 5-4-15,-3 14 1 0,-12 18 0 16,-9 6 0-16,-2 12 0 0,2 9 2 16,-3 0 1-16,4-6 7 15,8-29 4-15,9-21-10 16,0 16-4-16,-6 11-5 15,13-38-2-15,-1-12-36 16,6-9-16-16,3 6-39 16</inkml:trace>
  <inkml:trace contextRef="#ctx0" brushRef="#br0" timeOffset="12295.42">17745 13602 244 0,'-12'-16'93'0,"9"24"-72"0,-8 8-6 0,8-5-6 16,-9 5-10-16,3 7 0 16,-6 4 1-16,-3 2 0 15,-6 0 0-15,-3 3-3 0,1 2 2 16,2 3 1-16,0 6 2 15,12-1-3-15,9 3 0 16,3 3-1-16,3-6 0 16,18-5 2-16,-3 0 0 15,3-8 0-15,-1-8 0 16,1-5-5-16,-3-5 1 16,0-3-5-16,0-8 1 15,-3-6-7-15,0-4-1 0,2-3-18 16,-2-6-7-16,0-5-37 15</inkml:trace>
  <inkml:trace contextRef="#ctx0" brushRef="#br0" timeOffset="12729.67">18448 13766 180 0,'9'3'68'0,"-18"-8"-52"0,15 5 1 0,-6 0-2 16,0 0 1-16,-6 2 4 16,0-2-1-16,-9 3-2 15,3 0-9-15,0 2-1 0,-3 3 3 16,-17 8-2-16,5 5 3 0,3 0-13 16,3 5-5-16,9 1 0 31,0-3 4-16,0-8 2-15,9 13 3 0,-6 18-1 16,6-4 2-16,3-4-20 0,0 1-8 0,6-8-14 16,6-8-6-16,9-3-28 15,6-8-25 1,12-10 39-16</inkml:trace>
  <inkml:trace contextRef="#ctx0" brushRef="#br0" timeOffset="13011.28">18751 13769 236 0,'-32'3'88'0,"17"7"-69"0,-3 9 2 0,6-9-3 16,0 3-8-16,0 11 2 16,-3 0-12-16,0 5-2 15,-5 6 1-15,5 7 4 0,0 3 3 16,-3-3-2-16,9-7-3 15,-3-6-7-15,12 0-4 16,0 3-10-16,0-6-5 16,6-10-13-16,3-8-4 15,3-11 1-15,0-7 0 16,-6-1-17 0,9-21-12-16,3-13 33 0</inkml:trace>
  <inkml:trace contextRef="#ctx0" brushRef="#br0" timeOffset="13151.34">18731 13835 168 0,'8'-5'63'0,"-8"7"-49"0,0 9 20 16,0 0 8-16,0 4-14 16,-5 9-6-16,2 8-9 15,-3 2-3-15,-6 3-6 16,6 3-3-16,0-3 0 0,-3 0-10 16,3-5-4-16,6-6-29 15,0-10-10-15,0-2-39 16</inkml:trace>
  <inkml:trace contextRef="#ctx0" brushRef="#br0" timeOffset="13480.52">19076 13930 236 0,'0'11'90'0,"-6"5"-70"0,0 13-5 0,6-11-6 16,0 1-10-16,-6-3 0 15,3 16-1-15,0-6 0 16,3 6 2-16,0-8-14 0,3-1-3 16,6 1-4-16,-3-11-3 15,6-10 7-15,3-11 5 16,3-13 7-16,-4-8 3 0,1-3 13 16,0-8 7-16,-3 3-3 15,-3 3 0-15,-6 2 6 16,-3 6 4-16,-3 5-5 15,-3 5 1-15,0 8-3 16,-6 5-2-16,-3 8-11 16,0 3-2-16,-2 0-12 15,-1 0-2-15</inkml:trace>
  <inkml:trace contextRef="#ctx0" brushRef="#br0" timeOffset="18320.66">18742 12922 52 0,'-3'-5'22'0,"3"2"-18"0,0 6-2 0,0-3-2 15,0 0 0-15,0 0 0 16,0 0 0-16,0 0 2 15,0 0-1-15,0 0-1 16,0 0-4-16,0 0 0 16</inkml:trace>
  <inkml:trace contextRef="#ctx0" brushRef="#br0" timeOffset="19772.32">22270 13253 200 0,'-6'8'77'0,"6"-13"-60"0,-6 21-3 16,6-14-3-1,-3 9-4-15,0 7 1 16,-6 6 0-16,3 3-4 16,-6 4 6-16,0 9 5 0,-3 10 4 15,-9 16 1-15,-2 1-5 16,-10 4-1-16,6 6-8 15,3 5-2-15,-5 5 0 16,5-10 0-16,3-11 0 16,6-11 0-16,3-12-5 0,3-11 1 15,-2-6-16 1,2-7-4-16,6-6-21 16,3-5-7-16,0-3-23 15,-6-5-45-15,9-8 29 16</inkml:trace>
  <inkml:trace contextRef="#ctx0" brushRef="#br0" timeOffset="20341.48">22240 13131 196 0,'-9'-5'74'0,"9"2"-58"0,-6 6 3 15,6-3-4-15,-6 5-13 16,0 1 0-16,-9 7-4 16,-17 3-2-16,-1 13 3 15,-6-3 0-15,3 6 1 0,36-32 19 32,-59 58-12-17,11-5-2-15,10-8-6 16,-1-8-1-16,9-8 2 15,9-5 2-15,9-8-1 16,0-5-7-16,9-9-4 0,3-7 1 16,15-8 3-16,-3-9 5 15,15-4 3-15,3-11 0 0,20-8-2 16,13-5 1-16,-10-1-1 16,-53 51 13 15,75-74-3-31,-16 16 0 15,-14 18-1-15,-6 14 1 16,-12 13 1-16,-13 13 3 16,-2 13-7-16,-6 11 2 0,0 13 4 15,-6 5-5-15,-6 3-2 16,3-2-1-16,-3-4-1 16,6-2-5-16,0-5 1 15,6-3 0-15,-6-2 2 16,9-4-1-16,-3-4-1 15,0-1-2-15,-3-4 1 0,9-4-17 16,-6 1-8 0,6-3-55-16,0-3-62 15,-3-5 40-15</inkml:trace>
  <inkml:trace contextRef="#ctx0" brushRef="#br0" timeOffset="21091.76">22666 14280 224 0,'-6'2'85'0,"3"-2"-66"0,0 0-6 0,3 0-6 0,-9 0-7 16,3 0 0-16,-15 0-3 15,-9 3 2-15,-3 2 1 16,-5 3 8-16,-1 5 7 0,0 6 4 16,7 5 1-16,-7 2-18 15,12 3-5-15,0 8 0 16,4 8 1-16,2 3-1 16,9 2 0-16,6-2-1 15,0-6 3-15,6-2-2 16,6-6 1-16,6-5-3 15,-6-8-1-15,6-7 5 16,2-12 2-16,7-12 1 16,6-14 1-16,9-13-4 15,14-24-2-15,-2-8-5 0,0-7 0 16,-1-9 2-16,-5-8 1 16,-3-5 5-16,-13 3 2 15,-26 95 6 16,30-153 3-31,-9 36 0 16,-6 27 6-16,-6 21 1 16,-3 17 2-1,-3 17 2-15,-3 9-12 0,-3 15-6 16,-3 22 0-16,0 20-1 0,0 6 1 16,-6 11 0-16,0 10 0 15,0 16 2-15,0 14 3 16,-3-4 0-16,7 9 0 15,-10 0 3-15,3-1 5 16,3-10-7-16,3-10-1 16,-3-11-5-16,6-6-1 0,6-10-6 15,-6-8-2-15</inkml:trace>
  <inkml:trace contextRef="#ctx0" brushRef="#br0" timeOffset="21138.64">22600 14803 4 0,'18'-10'0'0</inkml:trace>
  <inkml:trace contextRef="#ctx0" brushRef="#br0" timeOffset="21739.92">23172 14314 348 0,'0'5'129'0,"-6"-5"-100"0,-3 6-11 0,9-6-12 16,-6 5-16-16,0-3-2 15,-3 1-6-15,-3 2-2 16,-3 3 9-16,-6 0 14 16,0 6 0-16,-5 4 14 15,-1 3-9-15,-3 8 1 16,9 3-8-16,-3 5-3 16,10-2-6-16,2-1 0 15,6-2 4-15,6-6-9 0,6-2-1 16,9-3 0-16,2-5 1 0,1-3 8 15,3-8 4-15,0-5-7 16,3-2-2-16,0-14 5 16,-7-13 2-16,7-8 0 15,-9-8 0-15,0-3 2 16,0 6 0-16,-3 0 1 16,-3 7 2-16,-3 6-1 15,0 5-1-15,-3 8 36 16,-3 16-16-1,-3 0-2-15,3 0 1 32,-6 45-12-17,0 0-1-15,3 0-6 16,3-2-3-16,0-4 2 16,6-2 0-16,3-8 1 15,-6-5-7-15,6-5 0 0,2-9-8 0,-2-2-3 16,9-8-1-16,-3-5-1 15,9-8 6-15,3-11 6 16,-1-5 3-16,-2-3 3 16,3-5 5-16,0 0 6 15,0 5-5-15,-12 6-2 16,5 5 3-16,-11 5 4 16</inkml:trace>
  <inkml:trace contextRef="#ctx0" brushRef="#br0" timeOffset="21906.8">23484 14420 312 0,'-15'34'118'0,"0"-13"-92"0,9 19-5 0,0-16-9 0,6 0-15 16,0 2 0-16,3-5 1 16,9-5 1-16,0 0 1 15,0-3-5-15,3-5 1 0,3-5-3 16,3-8 2-16,-6-9 3 16,8-9 3-16,-5-7 0 15,3-4-1-15,-6 2 3 16,0 1 0-16</inkml:trace>
  <inkml:trace contextRef="#ctx0" brushRef="#br0" timeOffset="22277.8">23701 14356 336 0,'-6'6'126'0,"3"4"-98"0,1 14-5 15,2-5-9-15,-6 10-13 16,3 13-1-16,0 6 2 16,0 4 1-16,-6 1-1 0,6 6-4 0,-6 4 1 15,6 9 1-15,-6-1 0 16,3-2 0-1,-6 0 2-15,0-9-1 16,0-4-1-16,0-3 7 16,0-8 3-16,1-8 8 0,-1-11 3 15,-6-4-2-15,-6-9-1 16,-6-8-10-16,-3-8-3 16,4-10-8-16,2-3-2 15,0-5 2-15,3-5 3 16,9-6-6-16,3-8-1 15,1-5-3-15,8-5-1 0,3 0-3 16,6-3-1-16,5 3 3 16,4 2 3-16,9 3 2 15,12 3 5-15,3 2-1 16,-10 0-1 0,7 6-4-16,-12 2 0 0,3 0-9 15,-9 3-4-15,2 5-27 16,-5 3-11-16</inkml:trace>
  <inkml:trace contextRef="#ctx0" brushRef="#br0" timeOffset="22609.09">23651 13642 380 0,'0'-8'143'0,"0"19"-112"0,-6 10-10 0,6-11-14 15,-3 6-11-15,0 3 3 16,0 5 2-16,-9-1 2 16,0 4-1-16,-3-1-2 0,-3 3 1 15,-2 0 3-15,-4 3 2 16,-9 0-2-16,6 0-1 15,6-3-3-15,-2-3-1 16,-1-2-4-16,3-8-1 16,6-3-24-16,9-2-8 0,-6-6-68 15,3-2-33 1</inkml:trace>
  <inkml:trace contextRef="#ctx0" brushRef="#br0" timeOffset="23073.99">22371 13941 272 0,'-30'5'101'0,"30"3"-78"0,-12-8 0 0,12 3-4 15,6-1-9-15,3-2 0 16,-6-2-9-16,6-1 0 0,-3 3-1 16,12 3-3-16,12-1 2 0,17 6 3 15,-2-2 3 1,2-1-2-16,4-5-2 0,3 0 0 16,8-5 1-16,10-3-6 15,-1-3-1 1,-5 3-1-16,-13-2 4 0,-2-1 1 15,-13 0 1-15,1-2-20 16,-9 5-9-16,-3 0-47 16</inkml:trace>
  <inkml:trace contextRef="#ctx0" brushRef="#br0" timeOffset="24955.6">24392 14380 156 0,'-3'-8'57'0,"3"16"-44"0,0-13 12 16,-6 0 4-16,3 7 31 31,-9 9-29-31,-3 2-11 16,-14-8-13-1,5 3-6-15,-3 3-3 0,6 2 1 16,3 3 1-16,3 2-3 0,3 6 0 16,4 8 2-16,5 2 0 15,-3 1 1-15,6-3 0 16,6-1-3-16,5 1 0 15,10-3-3-15,9-5-1 16,0-6-1-16,6-4 2 16,-4-6 4-16,4-8 1 15,3-6 3-15,-4-10 3 16,4-7-2-16,-6-12 0 16,6-4-1-16,-4-6 1 15,1 0-2-15,-9-3-1 16,0 8 1-16,-10 9-1 0,1 4 2 15,-9 6 1-15,3 8 16 16,-6 2 10-16,-3 8-13 16,-6 6-6-16,3 8-6 15,-6 7-1-15,3 3-2 16,0 8-1-16,3 3 1 16,0 3 1-16,3-4-1 15,6-2-1-15,6-5-2 16,-3 0 1-16,6-5-1 15,3-6-2-15,-1-5-4 0,1-6-2 16,3-7-2-16,-6-5 0 16,3-12 2-16,3-1 4 15,-10-4 5-15,1-2 3 16,0 0 6-16,-3-3 3 16,-3 0 0-16,0 3 3 15,-3 6-9-15,0 4-3 16,0 6 0-16,-3 2 1 15,-3 11 25 17,0 13-11-32,0 6-3 15,0 5-8-15,0 7-3 16,3 1-3-16,3 0-1 0,-6-3 1 16,6 3-3-16,3-8 2 0,-3-1-4 15,5-1 1-15,10-4-11 16,-3-2-6-16,9-3-13 15,18-5-3-15,-7-3-27 16,10-10-12-16,-3-8-14 16</inkml:trace>
  <inkml:trace contextRef="#ctx0" brushRef="#br0" timeOffset="25057.85">25868 14319 240 0,'6'-8'90'0,"-6"8"-70"0,-3-5 13 15,0 5 1-15,0 0-14 16,-9 5-3-16</inkml:trace>
  <inkml:trace contextRef="#ctx0" brushRef="#br0" timeOffset="25116.7">25612 14370 324 0,'-41'18'123'0,"29"-5"-95"0,-3 11-8 0,15-13-11 16</inkml:trace>
  <inkml:trace contextRef="#ctx0" brushRef="#br0" timeOffset="25296.26">25556 14682 308 0,'15'13'115'0,"-3"-13"-89"0,2 5-12 0,-5-5-12 16,3 0-5-16,3-5 1 15,0 0 2-15,9-9 0 16,3-9 0-16,-3-6 0 0,-4-1 0 16,1-7-3-16,-9 3 2 15,0 0 1-15,0 4 2 16,-9-1 1-16,3 10 1 15,0 7-2-15,-6-2-2 0</inkml:trace>
  <inkml:trace contextRef="#ctx0" brushRef="#br0" timeOffset="25475.78">25788 14388 316 0,'-18'34'121'0,"24"-10"-95"0,-6 5-8 16,3-15-13-16,6 9-6 16,-3-1 0-16,6 9 1 15,0-2 2-15,6 1-1 16,2-7-1-16,4 1 3 0,0-8 0 15,3 3 3-15,0-9-3 16,-1 3 0-16,-2-7-8 16,3-1-4-16,3-10-17 0,0-1-9 15,-1-4-28-15,-8-9-10 16</inkml:trace>
  <inkml:trace contextRef="#ctx0" brushRef="#br0" timeOffset="25884.6">25109 13618 332 0,'-3'-5'126'0,"12"-3"-98"0,15-8-19 0,-3 8-15 0,24-3-2 31,23 1 6-15,-5 10 6-16,-19 10 8 15,-8 1 4-15,-6 13-4 16,-9 0 1-16,-10 10-8 15,-5-7 6-15,-6 2 2 0,-6-3-13 16,-2 1-4-16,-7-1-4 16,-6-2 0-16,21-24-72 31,-72 47-8-31,19-9-64 16,2 6 82-16,12 4-23 15</inkml:trace>
  <inkml:trace contextRef="#ctx0" brushRef="#br0" timeOffset="26827.37">21719 15301 192 0,'-9'-11'74'0,"18"9"-58"0,-6-6-2 16,0 5-5-16,3 0 12 31,-3 19-9-15,0 13-1-16,6 14-2 15,-6 7-1-15,-3 0-2 16,0 1-1-16,0-6-3 15,-3-3-2-15,3-8 1 0,-6-7 1 16,3-6 1-16,0-5-4 16,3-6 1-16,0-7-2 15,-3-6-2-15,3-7 0 16,0-11 0-16,3-9-4 0,9-12-2 16,0-8-6-1,3-3-1-15,8 3 8 0,-2 2 2 16,3 8 5-16,3 9 3 15,0 7 4-15,-1 8 4 16,4 8 2-16,-3 8 1 16,0 8 5-16,-9 5 1 15,2 8 2-15,-8 8 0 16,-3 8-7-16,0-2 0 16,0-1-4-16,3 1 0 15,-3-9-5-15,0 1-1 16,3-4-3-16,3 1-3 15,0 3-18-15,5-1-9 16,-2 3-24-16,6-2-9 16,3-6-34-1</inkml:trace>
  <inkml:trace contextRef="#ctx0" brushRef="#br0" timeOffset="27891.44">22773 15338 260 0,'0'-5'99'0,"-3"-1"-77"0,3-2-4 15,-6 8-6-15,3-2-16 16,-3-4-2-16,0 1 3 16,0 0 3-16,-3 0 1 15,0 2-1-15,0 3 1 0,-3 5-1 16,0 3 0-16,-11 3 0 0,5 7 0 15,-12 1 6-15,9 7 4 16,-3 1-5 0,9 2-3-16,3 0-1 0,1 3 1 15,8-6-3-15,9-2-2 16,5-3-1-16,1-5 0 16,3-5-2-16,0-4 1 15,3-7-2-15,-3-2 2 16,0-14 3-16,0 0 3 0,0-13 6 15,-1-5 4 1,4-3-6-16,-6 0-3 0,3-1-1 16,-3 1 1-16,-6 6-1 15,3 2-1-15,-3 10-6 16,0 3-4-16,0 8 10 16,-6 8 6-16,6 11 2 15,-6 7 3-15,0 6-4 16,0 5 1-16,0 8-5 15,0 3 0-15,0 2-1 16,0 3-2-16,0 0-2 16,0 3-1-16,0 2 2 15,0-2 0-15,0 5 1 16,-6 0 2-16,3-6-1 16,0 1-1-16,-3-14 3 0,0 1 2 15,3-6 2-15,-9-5 1 16,0-3 2-16,3-8 1 15,-9-5-1-15,-6-8-1 16,-2 0-3 0,-7-8-1-16,6-5-10 0,-3-8-2 15,7-6-5-15,5 1-3 16,-3-1 0-16,9 6-1 16,6 0 11-16,-3 0 5 15,9 2 1-15,9 1-1 16,3-1-2-16,15 1-1 15,-1 2 2-15,4 0 2 16,3-3 0-16,-3 3 2 16,0 1-2-16,2 1-1 15,1-1 1-15,0 9-1 0,0-2 2 16,-1 3 1-16,-2 2-1 16,3 3 1-16,-3 0-4 15,-7 3-2-15,4 0-12 16,-9 2-5-16,3 0-14 15,3 3-6-15,-24-8-60 32,26 5 65-17,-8-5 27-15,3-5 17 16,0-5 10-16,0-4-4 16,-3-4 1-16,0-3-9 15,-1-3 5-15,-2 3 1 0,-3 0 7 16,-3-1 4-16,-3 6 10 15,0 1 3-15,-6 1-11 0,0-2-3 16,0 16-9 15,-12-15-8-31,-3 4-4 16,3 6 1-16,3-1 0 16,-6 22-1-16,4 3-2 15,-1 7 1-15,-3-5-4 0,6 3 2 16</inkml:trace>
  <inkml:trace contextRef="#ctx0" brushRef="#br0" timeOffset="28073.95">23136 15724 292 0,'12'11'110'15,"-3"-6"-86"-15,-3-5-13 0,3 0-10 0,-6-3-7 16,6-5 1-16,2-2 3 16,-2-6 3-16,3-2 0 15,0-4-1-15,-3-1 3 0,3-7 0 16,-9 1 3-16,6 0 6 15,-9 0 2-15,3 5-7 16,0 3-2-16,-3 11-3 16</inkml:trace>
  <inkml:trace contextRef="#ctx0" brushRef="#br0" timeOffset="28586.09">23273 15534 324 0,'0'34'121'0,"0"-23"-95"0,3 10-8 15,-3-13-11-15,12 2-9 0,-6 4 0 16,6-4-16 15,23 1 3-31,1-6 1 16,-6-2 3-16,5-6 2 15,-8-2 6-15,0-3 3 16,-3-3 1-16,-6-2-1 0,3 2 1 16,-7 3 3-16,1 3 2 15,-3 5 6 1,0 5 3-16,0 6-2 0,0 2 0 15,-12-13-1 17,3 24-4-32,0-5-3 0,0-6-2 15,3-3 0 1,-6-4-7-16,3-6-1 0,6-8-34 31,18-45 13-15,2 5 5-16,7 6 11 15,-6 8 4-15,5 10 6 16,-8 3 2-16,0 10 0 16,-3 6 9-16,-6 7 8 0,3 9-4 15,-10 5 0-15,1 2-9 16,3 1-4-16,0-1-1 16,-3-2 1-16,0 0-3 15,0-3 0-15,3-2 1 16,3-3 2-16,-18-8-34 31,71-27-24-31,-2-7-14 16,-7-6-38-1,-8-5-14-15</inkml:trace>
  <inkml:trace contextRef="#ctx0" brushRef="#br0" timeOffset="28978.52">22865 14999 216 0,'-6'8'82'0,"-3"-8"-64"0,6 13-2 0,3-10-7 15,-6 5 12-15,0 0 9 16,6 5-20 0,0 3-9-16,3 0-2 0,6 8 12 0,-3-3 8 15,9 3-5-15,6-3-3 16</inkml:trace>
  <inkml:trace contextRef="#ctx0" brushRef="#br0" timeOffset="29067.28">23109 15229 300 0,'36'-18'112'0,"-24"2"-87"0,15-13-35 0,-16 13-21 15,4-10-38-15,0 4-11 16,21-25-8-16,9-6-3 0</inkml:trace>
  <inkml:trace contextRef="#ctx0" brushRef="#br0" timeOffset="29725.22">24794 15325 256 0,'0'-3'96'0,"0"3"-75"0,9 0 6 16,0 0-4-16,0 0-13 15,0 0-1-15,2 0-7 16,-2 3-4-16,3 2 1 16,9 6 4-16,-6 10 3 0,9 8-2 15,-6 0-3-15,5 5 2 16,-2 1 0-16,0-6-4 0,-3-3 1 15,3-5-5-15,0 1 1 16,-3-7-9-16,2-1-4 16,-8-6-24-16,3-6-9 15,0-4-53 1</inkml:trace>
  <inkml:trace contextRef="#ctx0" brushRef="#br0" timeOffset="29838.04">25184 15184 312 0,'-6'8'118'0,"-6"-5"-92"0</inkml:trace>
  <inkml:trace contextRef="#ctx0" brushRef="#br0" timeOffset="29987.64">25068 15322 316 0,'-27'45'121'0,"15"-16"-95"0,-6 21 3 0,6-26-6 0,-3 8-13 16,-3-3-1-16,4 0-10 15,-10-2-4-15,3-4 3 16,0 1-24-16,3-5-10 0,-6-3-6 16,10-3-2-16,2-3-13 15,0-2-6-15,12-2-24 16</inkml:trace>
  <inkml:trace contextRef="#ctx0" brushRef="#br0" timeOffset="31182.67">25145 15539 252 0,'9'0'93'0,"-9"5"-72"0,12 1-6 0,0-1-8 16,-3 0-7-16,9 0 0 16,-4 1-3-16,13-1 2 15,-3 0 1-15,-6 1 0 0,-3-1 2 16,6 0 3-16,-6-5 2 15,-1 0 1-15,1-5 2 16,3-6-5-16,-3-5-3 16,-3-7-4-16,6-4-1 15,-6-5-1-15,-3 3 0 16,3 3 3-16,-9-1 2 0,2 4-5 16,-5 1 1-1,0 1 7-15,-2 3 7 16,-4 2-3-16,-3 5-2 15,-3 3 1-15,0 3 2 0,0 8-2 16,-3 2-2-16,-9 8 4 16,3 3 2-16,-2 3-4 15,-4 7 1-15,6 3-1 16,3 0 1-16,6-2-7 16,3 2 0-16,6 0-1 15,9-8 2-15,3-2-1 16,12 2 2-16,0-3-2 15,3-2-1-15,2-3 1 0,7-2 1 16,-6-3-1-16,3-3 2 16,5-2-2-16,7-6-1 15,0-2 1-15,2-3-1 16,1-8 2-16,-3-8 3 16,-7-10-9-16,1-6-4 15,-36 40-18 16,36-100 9-31,-9 10 6 16,-6 2 2-16,-4 20 4 16,-2 15 51 15,0 21-20-31,-3 8-5 16,0 14-12-16,-6 4-7 0,3 17-1 15,3 7-1-15,-9 6 0 16,6 11 2-16,-6-1 3 0,6 14-2 15,-9 5 0-15,3 13 8 16,-3-8 2-16,0-5-4 16,0 0-3-16,0-11-6 15,0 3 0-15,0-8 0 16,0-8 0-16,0 0 0 16,0-5 0-16,0-8 0 15,0 2 2-15,0-4-3 16,0-4-2-16,0 1-1 15,0-3 0-15,-3 2-2 16,3 4-1 0,0-4 4-16,0 9-1 15,0-3 0-15,0 2 0 16,0 1 0-16,0-3-2 0,0 2 1 16,0 1-2-16,-6 4 2 15,6-7 1-15,-3 8-1 16,3-5 1-16,-3-1 0 15,3-2 0-15,0-3 3 16,0-13-49 15,0 11 4-31,0-11 0 16,0-5-19 15,-6-67 32-31,3-10 13 16,0 0 17-16,0-11 10 15,-3 3-5-15,6 8-3 0,0 11 0 16,0 2 13-16,0 22 9 0,0 4 7 16,6 9 6-16,-3 10-6 15,0 0 0-15,0 8-13 16,3 3-6-16,6 3-6 16,-6 2 0-16,8-3 0 15,4 6 1-15,9 2-5 16,3 3 1-16,6 8 0 15,-4-3 2-15,1 1-1 16,-6 7-1-16</inkml:trace>
  <inkml:trace contextRef="#ctx0" brushRef="#br0" timeOffset="31369.18">26306 15319 348 0,'-9'27'132'0,"9"-14"-103"0,-12 16 3 0,3-18-6 16,-6 7-12-16,-12 1 0 15,4-1-2-15,-10-2 0 16,6 3-6-16,-6-9-4 0,7-2-1 15,2-2-4 1,3-6 0-16,0 0-16 0,6 0-5 16,6 0-23-16,-3-11-10 15,6-2-69 1,6-16-51-16,-11 0 75 16</inkml:trace>
  <inkml:trace contextRef="#ctx0" brushRef="#br0" timeOffset="31605.26">25270 14912 304 0,'0'8'112'0,"12"-3"-87"0,-3-2-2 16,-3-3-9-16,0 0-15 0,0 2-1 16</inkml:trace>
  <inkml:trace contextRef="#ctx0" brushRef="#br0" timeOffset="32053.12">25309 14933 479 0,'6'0'2'0,"3"0"0"16,-6 0-4-16,0-3-1 15,3-4-14 1,5 1 5-16,-5 1 1 16,3 0 2-16,3-6 3 15,-6 8 2-15,3-7 2 16,3 5 1-16,-9 5 1 16,6-6 0-16,-6 6 2 15,6 0 8-15,-9 6 7 16,3 4-4-1,0 1-2-15,6 7 0 16,-9 9 7-16,3-4 3 0,0 1-8 16,3 0-3-1,-6-3-6-15,3-5-1 0,-3-3-3 16,3-2-3-16,-3-3-3 16,6-3 1-16,-6-5-4 15,0 0-1-15,0 0-4 16,0-2-1-16,0 2 1 15,3-6 1-15,0 1-3 16,-1-6-3-16,4 1 2 16,-6 5 0-16,3-1 5 15,0 1 3-15,-3 2 0 0,0 1 3 16,0-1 2-16,0 0-1 16,0-2 1-1,0 5 0-15,0-3-15 0,-3 1-7 16,3 2-18-1,0-3-51-15,-3 3 9 16</inkml:trace>
  <inkml:trace contextRef="#ctx0" brushRef="#br0" timeOffset="32442.88">25353 14888 228 0,'-6'-5'88'0,"1"10"-69"0,5-10 0 16,0 5-4-16,0 0-5 16,0 0 4-16,0 0-7 15,-3 5-4-15,0 0-2 16,3 3 5-16,6-8 4 0,-1 11-3 15,-5 0-2-15,0 7-5 16,-5 1 0-16,-1-4 2 16,0 1 1-16,0-2-4 15,3-1-1-15,-3-3-4 16,0-4 1-16,0-4-10 16,3 1-6-16,0-6-8 0,3 1-3 15,-6 4 9-15,3-4 4 16,-3 4-7-16,6 1-1 15,0-3-14 1,-6-3-35-16,6 6 12 16</inkml:trace>
  <inkml:trace contextRef="#ctx0" brushRef="#br0" timeOffset="33176.95">26243 14899 176 0,'0'8'68'0,"-3"-3"-52"0,3-10 19 0,0 10 7 15,0 0-8-15,-6 1-2 16,12-12-14-16,-12 6-6 16,1 0-7-16,-7 6-4 0,-9-6 2 15,3 0-7-15,-3 2 1 16,3 3-8-16,-3 6-3 15,4-6 5-15,-4 9 3 0,6-9 4 16,-3 0 1-16,6 0-6 16,3 3-3-16,9-8-58 31,3-8 32-15,9-2 12-16,9-6 8 15,6 3 7-15,8 0 5 16,-5-3 2-16,0 2 2 15,-3-1 8-15,2 7 5 0,-11-3 7 16,-3 6 4-16,-15 5 47 31,9-6-32-15,-6 6-12-16,-6 6-16 16,-6 4-9-16,-6-2 1 0,-3 8 0 15,-5-5-1-15,-1 2-4 0,9-2 1 16,0-4-8-16,-3-1-4 15,6-1-37-15,3-5-18 16</inkml:trace>
  <inkml:trace contextRef="#ctx0" brushRef="#br0" timeOffset="36917.11">20561 12166 88 0,'6'2'35'0,"0"3"-27"0,-24-10 0 0,15 5 0 0,3 0-3 15,0 0 0 1,3 5 8-16,3 1 3 0,6-1 6 16,6 0 1-16,3 1-1 15,17-1-2-15,7 0 3 16,-3-2 0-16,8-3-12 16,1-3-2-16,14 1-2 0,25-4-3 15,-7 1-1 1,-3 0-1-16,4 2-2 0,20 0 1 15,0 1-1-15,-9 2 6 16,-2 2 4-16,11-2 1 16,9 3 3-16,-6-3-1 15,-6 0 2-15,18-3-8 16,-3 3-4-16,-5 0-2 16,-7 0 1-16,0 0-1 15,12 0 2-15,-9 0-2 0,-9 0-1 16,-5-5 3-16,5 5 0 15,12-5 7-15,-21 5 4 16,-11 0-7 0,-10 0-2-1,-5 0-5-15,-1 2-1 0,-8 4 1 0,2-1 2 16,10 0-1-16,-13 1-1 16,-5 2 1-16,-6-3 1 15,-4 0-1-15,-2 0 2 16,-12 1-2-16,-6-4 2 15,-9-2-2-15,6 0-1 16,-6 0-2-16,-3 0 1 0,2 3 1 16,-2 0 0-16,0-3 0 15,6 2 0-15,-9 1-7 16,6-3-3-16,-6 3-5 16,-3-3-2-16,0 0-14 15,0-3-6-15,0-2-77 16,0-9-33-1,-3-4 76-15</inkml:trace>
  <inkml:trace contextRef="#ctx0" brushRef="#br0" timeOffset="37787.81">20502 11023 168 0,'3'5'63'0,"0"-10"-49"0,8-1-4 0,-2 4-3 15,3-1-8-15,9 0 0 16,18 1-1-16,8 2-2 16,1 2 3-16,3 4 0 0,-7 7 1 15,7 0 0-15,6 0 0 16,17-2 4-16,6-1 5 16,-5-2 8-16,-1-5 4 15,9-3-4-15,28-3 0 16,-4 1-4-16,-3-6 0 15,21 3-7-15,-3-1-4 0,-6 6-1 16,-3 6 1-16,18 4-3 16,-9 1 0-1,-12-1 3-15,-3-4 1 0,21-4 14 16,-5-2 6-16,-13-2-9 16,0-4-3-16,6 4-7 15,-6-1-3-15,-15 0 0 16,-8 3 1-16,-10 3-3 15,-6 2 0-15,13-2 1 16,-4 8 2-16,-3-4-3 0,-14 4 0 16,-3-6 1-1,-4 1 2-15,-11-1-1 0,-4-2 2 16,-5-3-2 0,0 2 2-16,-9-2-4 15,-4 0-2-15,-17 0-9 16,-6-2-47-1,-3 2-21-15</inkml:trace>
  <inkml:trace contextRef="#ctx0" brushRef="#br0" timeOffset="38703.05">20597 9615 184 0,'-6'-5'68'0,"12"15"-52"0,3-12-10 16,-3 2-5-16,6 0-5 15,8 2 2-15,13-2 1 16,3 0 3-16,6-5-1 15,2 0-1-15,-2-1 1 0,9 1-1 16,14 2 0-16,15 1 2 16,-2 2 3-16,-4 0 2 15,4 0 1-15,32 2 0 16,-9 4 2-16,3-4-3 16,6-2-2-16,21-5 4 15,-9-3 2-15,3-8 0 16,18 3 1-16,-9 2-2 15,-3 1-1-15,12 2-5 0,-3 8-1 32,-12 0 5-17,6 3 3-15,0 5-9 0,-15-1 0 0,-15 4-2 0,-3-3 2 16,3-3 1-16,1 1 1 16,-16-4 4-16,-9-2 3 15,-17 0-6-15,-10 0-3 16,-11 0-1-16,-6 0-1 0,-13 0-16 15,-8 0-4 1,-3 0-32-16,0 3-14 0,-9-3-34 16</inkml:trace>
  <inkml:trace contextRef="#ctx0" brushRef="#br0" timeOffset="39485.39">20612 8184 204 0,'6'-6'77'0,"-3"9"-60"0,9-6 2 16,-1 3-4-16,1 0-13 15,3 0-2-15,21-5 1 16,3 0 1-16,2-1 0 16,10 1-4-16,6-8 1 0,29 2 1 0,6 1 0 15,-3-1 0 1,28 1 2-16,13-1-1 0,-2 0 2 15,27 1 4-15,-6-1 4 16,3-2 0-16,21 2 3 16,-16 1-1-16,-2-1 2 15,9 3 1-15,-12 0-1 16,-18-2-7-16,8 2-5 16,-11 3-2-16,-18-1 1 15,-8 1-1-15,-10 2-1 16,3 3 1-16,-3 3-1 15,-8 2 2-15,-16-2 1 0,-11 2-6 16,-16-2-2-16,-8-1-25 16,-9 1-10-16,-6-3-136 31,-6-10 58-31</inkml:trace>
  <inkml:trace contextRef="#ctx0" brushRef="#br0" timeOffset="40308.04">20528 7006 96 0,'-14'-13'35'0,"14"5"-27"0,-9 0 7 15,9 3 2-15,0-1 2 16,9 4 1-16,-9-3-11 16,3-1-3-16,8-2 0 15,1 0 1-15,9 0-3 16,15 1-1-16,11 1 3 0,7 1 6 16,0 0 2-16,8-3 1 15,4-3 4-15,26-2 2 16,9 0 2-16,-9-3-15 15,22-5-4-15,16 2-1 16,-10 1 2-16,13-6-4 0,16 3-1 16,-15 2 0-16,9 1 2 15,12 2 8-15,-15 2 3 16,-6-1 0-16,9 7 0 16,-6 2-3-16,-18 4 1 15,6-6-4-15,0 2 1 16,-9 1-3-16,-12 0 0 15,-9-3-3-15,-9-3 1 16,-2 1-2-16,-4 4-1 16,-14 1 1-16,-7 0-1 0,-14 5 0 15,-3 0 0-15,-10 0 2 16,-2 3 1-16,-6-1-6 16,-6 1 0-16,0-3 3 15,-4 0 2-15,-11 0-20 16,-3 0-10-16,0-5-48 15,3-9-19 1,-3-12-3-16</inkml:trace>
  <inkml:trace contextRef="#ctx0" brushRef="#br0" timeOffset="46298.43">25237 6855 160 0,'0'0'60'0,"0"0"-47"0,6 3 6 0,-6-3 0 15,0 0-2-15,0 0-1 16,-6 0 3-16,0 3 0 15,0-3-10-15,0 2 1 0,-2 4 1 16,-4 2-4-16,-3 2 1 0,-3 3-7 16,-3 6-1-16,3-1 0 15,-6 11 0-15,-2 1 0 16,-1-7 0-16,-9 7 0 16,-6-7 0-16,-2-2 8 15,-1 1 5-15,-3-1-6 16,4 0-2-16,5 3-3 15,-5 2-2-15,2 3 3 16,3-2 2-16,0-1-4 16,-2 1-1-16,-7-1 2 15,3 1 1-15,7-1-1 16,-1-5-2-16,3 0 3 16,7-5 2-16,2 0-2 15,3-3 0-15,0-2 1 16,6 0 0-16,6-1-2 15,-5-2 1-15,8 0-4 0,-3 0 0 16,0 0-1-16,6-3-2 16,-3 1 0-16,3-1 3 15,6-3-2-15,-3 1-1 16,0 0-6-16,3-1-2 16,-9-2-17-16,9 0-9 15,-3 3 0-15,3-3 0 16,0 0-5-1,0 0-46-15,0-3 6 16</inkml:trace>
  <inkml:trace contextRef="#ctx0" brushRef="#br0" timeOffset="46933.7">24121 7355 184 0,'0'0'71'0,"0"6"-55"0,9-6-7 15,-9-3-5-15,0 3 2 16,0 0 6-16,0 0 11 16,0 0 6-1,6-8-9-15,0 5-2 0,-6 1-10 16,0 2-5-16,0 0-5 15,0 5 1-15,0 3-1 0,-6 3-2 16,0 5 3 0,0-1 2-16,0 9-2 0,-6-3 0 15,0 6 1 1,-3-3 0-16,1-1 2 0,-4-1 1 16,0-4-1-16,3-2-2 15,0-3 1-15,3-2-1 16,3-3 2-16,0 0 1 15,9-3-4-15,0 0-1 16,0-5-2-16,0 0 0 16,0 0 3-16,0 3 0 15,9 2 1-15,0-2 0 0,-6 2-3 16,6 0 2-16,6 1-1 16,-9-1-2-16,12 0 3 15,0 1 2-15,-3-1 0 16,5-2-1-16,7-1 1 15,-9-2-1-15,-3 0 2 16,6 0 1-16,-6 3-4 16,-6 0 1-16,2 2 0 15,-11-5 0-15,0 0 2 16,0 0 1-16,0 5-1 16,0 0 1-16,0 1-7 15,-8-1 1-15,5 0-19 16,-6 1-6-16,3-4-51 15,6 1-46-15,-9-3 46 16</inkml:trace>
  <inkml:trace contextRef="#ctx0" brushRef="#br0" timeOffset="48285.13">25749 6329 64 0,'-12'-11'27'0,"6"6"-21"0,-2 0 1 15,2-1-2 1,0 4 14-16,-6-1 10 0,-3 0 5 15,-3 1 1-15,-3-1-7 16,-3 1-5-16,-2 2-16 16,-1 2-4-16,0 6-2 15,-6 3-1-15,6 5 0 0,1-1-3 16,5 1 2-16,3 3 1 16,3-3 2-16,0 2-3 15,9-10-2-15,3 3-1 16,0-1 3-16,-6 6 0 15,6 3 3-15,0-1-1 0,-3 6 2 16,6-5-4 0,9 2-2-16,-6-5 4 0,6 2 1 15,-3-5 2-15,3 1 0 16,3-1 0-16,0-3 2 16,0-4 1-16,3-4 1 15,-3-2 4-15,0-5 5 16,2-3-5-16,1-10-2 15,0-4-3-15,6-1-2 16,-6-9-3-16,3 0 1 16,3-2 0-16,-7-1 1 15,7 1-5-15,-6-3-1 16,6 2 1-16,-3-4 0 16,3-6 3-16,-3 5 1 15,-4 0-1-15,-2 6 1 0,0 2-2 16,3 3-1-1,-12 0 3-15,6 3 0 0,-9 4 3 16,0 1 1-16,0 5-1 16,0 1-1-16,0-1-3 15,0 2-2-15,0 4-2 16,0 5 1-16,0-3 1 16,0 5 2-16,0 3-1 15,-6 0-1-15,3 3-4 16,3-1 0-16,0 4-3 15,-3 4 0-15,3 3 6 16,0 6 2-16,0 5 1 16,0 7-2-16,0 9-2 15,0 5-1-15,0-8 2 16,0 3 0-16,0 0 3 16,0-1 3-16,-3 1-7 0,6 0-3 15,-3-3 3-15,0-3 2 16,3-2-1-16,-3-3-2 15,0 0 4-15,3-8 3 16,3-5-1-16,-6 0 0 16,0-3-3-16,0-5-1 15,0-3 3-15,0-5 3 16,0 3 0-16,-6-8 0 16,3-1-19-16,0 1-5 15,0-3-33-15,-6 0-14 0,6 0-25 16</inkml:trace>
  <inkml:trace contextRef="#ctx0" brushRef="#br0" timeOffset="48523.05">25958 6313 244 0,'0'8'90'0,"3"-3"-70"0,0 6-5 15,-3-6-6-15,0 6-8 16,-3 2-1-16,0 0 1 16,3 6 1-16,-6-3-1 0,3-3-1 0,0-3 3 15,3-2-4-15,0 0 0 16,0-3-1-16,0 1 0 16,-3-4-33-16,3-2-17 15,0 0-42 1</inkml:trace>
  <inkml:trace contextRef="#ctx0" brushRef="#br0" timeOffset="48702.57">25931 6218 260 0,'0'5'99'0,"3"0"-77"0,0-2-11 0,-3-3-10 0,0 0-33 15,0 0-9-15,0 0-17 16,0 3-6-16,0-3-7 16,-3 0-1-16</inkml:trace>
  <inkml:trace contextRef="#ctx0" brushRef="#br0" timeOffset="49782.84">26056 6263 148 0,'9'18'57'0,"-9"-10"-44"0,9 11 1 0,-9-9-4 16,3 6-2-16,0 0 0 15,3 8 2-15,0-3 1 16,-3 3-5-16,3 0 5 0,-6-3 4 16,3 0 2-1,-3-3-5-15,2-7-2 16,-2-3-4-16,6-3 1 15,-6-5-2-15,0-5 2 16,3 0 0-16,0-6 3 16,6-10-7-16,3 8-4 15,3-14-5-15,3 9 1 16,3-1-2-16,3 3 0 16,-7 3 4-16,4 3 1 0,-6 2 2 15,0 0 2-15,0 2-6 16,-3 4 1-1,-3 2 3-15,3 0 2 16,-9 2 4-16,6 4 1 0,-6 2-6 16,3 0 0-16,-1 2-1 15,-2 6 2-15,6 0-3 16,-6 2 0-16,6 1-1 16,-6-1 0-16,3 1 2 15,0-1 2-15,6-2-3 16,-6-5 0-16,3-6 1 15,3-2 0-15,0-6 4 16,3-2 2-16,0-6-2 0,8-2-3 16,-5-8-3-1,6 0-1-15,3-6-1 0,0-4 0 16,-1-1 3-16,7-16 2 16,-6-10 0-16,-3-3-1 15,-6-2 1-15,2 2 1 16,-2 5-3-16,-3 11 0 15,0 3 1-15,-3 8 0 16,-3 7 2-16,0 6 1 16,-6 5-1-16,0 8 1 15,0 5-4-15,-3 3-2 16,0 8-1-16,-3 8 3 16,0 5-2-16,3 9 1 15,-3 7 2-15,-3 5 0 16,3 8 0-16,3-2 0 0,-3-6 0 15,3 0 0 1,0-5 0-16,-6 1 2 0,3-4-3 16,3-5 0-16,0-5 3 15,-3-3 1-15,3-5-1 16,0-6 1-16,0-2-2 16,0-2 2-16,0-6 7 15,0-3 5-15,3-5-3 16,6-5 1-16,-6-8-6 15,9 0-2-15,-6-9-9 16,6 7-5-16,0-4 0 16,-1 6 3-16,4 0 3 15,-3 5 2-15,0 8-4 16,0 0 1-16,-3 5 2 16,0 1 3-16,0 7-2 15,0 3 0-15,3 0 1 0,-6 3 0 16,3 2 2-16,-6 3 1 15,0 0-4-15,3-1-1 16,-6 4-2-16,2 2 3 16,1 6 4-16,3-4 3 15,-3 4-5-15,-3-9 0 16,6 1-1-16,0-1 0 16,0-4-7-16,0-4-3 15,-6-2-27-15,0-3-12 16,0-5-49-16</inkml:trace>
  <inkml:trace contextRef="#ctx0" brushRef="#br0" timeOffset="50565.53">26023 5702 232 0,'12'-6'88'0,"-9"6"-69"0,9 0-7 16,0 0-7-16,-18 11-5 16,12-8 0-16,0-3-3 15,12 0 0-15,8-6 2 16,4-7 2-16,6 0 2 0,-3 2-1 16,2 1-2-16,1-1 3 15,-9 6 0-15,-3 2-4 16,5-2 1-16,-5 2-2 15,-6 3 0-15,3 3 2 16,-9-3 0-16,-6 5 6 16,0-2 4-16,6 5-3 15,-9 5-2-15,-3 0-2 16,-3 3-3-16,-9 3 3 16,6 2 2-16,0-3-2 15,-6 4 0-15,0-1-3 16,0 0-1-16,0 0 3 0,6 0 3 15,-6-5-4-15,3 0-1 16,6-3-2-16,-5 0-2 16,2 1 3-16,-3-1 2 15,6 3 0-15,-6 0-1 16,0 2 3-16,3-2 0 16,3-5 1-16,-3-1 0 15,3-2-5-15,0-5 1 16,3-1-24-16,-9-2-12 15,0 0-39 1,0-2-47-16,-3-1 31 16</inkml:trace>
  <inkml:trace contextRef="#ctx0" brushRef="#br0" timeOffset="51177.16">25532 6109 88 0,'-21'0'35'0,"12"-2"-27"0,3-1-9 16,3 6-3-16,12-9 4 0,-9 1 5 16,3 2 17-16,0-5 11 15,0 6 3-15,-3 2 2 16,6-3-11-16,-6 3-5 15,6 0 5 1,6 0-15 0,3 0-6-16,3 0-4 15,-3 0-2-15,-1 0 2 16,10 0 3-16,6-5-2 16,6 0-4-16,2-1 0 0,-2 1 1 15,-3-3 0-15,0 0 0 16,-1-2 0-16,1-1 2 15,-3 0 1-15,-3 3 1 16,-3 0 0-16,-1 3-2 16,-11 0-2-16,3 5 1 15,-9-3-1-15,0 3 2 16,0 0 1-16,0 0-4 16,-6 0 1-16,0-5-7 15,0 2-3-15,0 1-16 16,0-1-7-16,0 0-46 15,0-2-34-15,0 0 45 16</inkml:trace>
  <inkml:trace contextRef="#ctx0" brushRef="#br0" timeOffset="55035.45">25431 7207 72 0,'9'0'30'0,"-9"-8"-24"0,3 8 8 0,0-2 6 16,9 7-8-1,-3-2 4-15,2-1 1 16,-8 1-5-16,6-3 1 16,-9 0-2-16,0 0 3 15,3 0-1-15,-3 0 0 16,0 0-7-16,0 0 3 0,0 0 1 15,0 0-1-15,0 0 2 16,0 0 11 15,0 0-7-31,-3 0-3 16,3 0-5-16,-6 0-2 16,3 0-6-16,0 3 1 15,-5-1 0-15,2 1 2 0,0-1 1 16,0 4-1-16,-3-4-2 15,0 4 1-15,0-4-1 16,-3 4 0-16,0-4 0 16,0 1 2-16,3 2 1 15,3-2 1-15,-6 2-7 16,0-2 0-16,4-1 3 16,2 1 2-16,-6 0 0 15,9-1-2-15,-6 1-2 16,6 0 1-16,-9-1 1 15,12 4 0-15,-6-1-3 16,3 0 2-16,0 1-1 16,0 1 0-16,3 1 2 15,0-2 2-15,-6-1-3 16,6 0 0-16,-3 1 1 0,3-1 0 16,0 0 0-1,0 0 0-15,3 1 0 0,3-1 0 16,-3 0 0-16,3 3 2 15,0 0-3-15,6 0 0 16,-6 0-1-16,3 3 0 16,-3 2 4-16,3-5 1 15,-1 0-4-15,4 0 1 16,-3 5 0-16,0-5 2 16,0 0-3-16,3 2 0 0,-6-2 1 15,3 3 0-15,3-3 0 16,-3 2 0-1,3-2 0-15,-3 0 0 0,6 3 0 16,-4-3 0 0,-2 0 0-16,3 0 2 0,-9 0-1 15,9 0-1-15,-9-3 1 16,6 0 1-16,-3 0-3 16,3 1 0-16,-9-1 1 15,0 0 2-15,0 1-1 16,0-1 2-16,0 0 2 15,0 0 2-15,0 1 1 16,-3-1 2-16,-6 0 1 16,6 1 3-16,-6-1-7 0,0 0-2 15,3 6-3-15,3-6 1 16,-9 0 2-16,3-2 4 16,9-3 5 15,-14 3-8-31,-1-3-3 15,-3 2-2-15,-3-2-1 16</inkml:trace>
  <inkml:trace contextRef="#ctx0" brushRef="#br0" timeOffset="55156.13">25374 7707 489 0,'-21'0'-1'0,"4"-2"3"0,2 2-3 0,-3 0 0 16,3 0 1-16,3 0 2 16,0 0-1-16,0-3-1 15,6 0 1-15,-3 3-1 0</inkml:trace>
  <inkml:trace contextRef="#ctx0" brushRef="#br0" timeOffset="55322.68">25166 7691 316 0,'-6'0'118'0,"3"0"-92"0,3-2-7 0,0 4-10 0,0-2-9 15,-3 0 2-15,3 0-23 32,0 0-2-17,0 0-2-15,0 0 0 16,0 0 1-16,0 0-6 15,0 0-2-15,0 0-20 16,0 0-6-16,0 0-12 16,0 0-4-16</inkml:trace>
  <inkml:trace contextRef="#ctx0" brushRef="#br0" timeOffset="56733.44">26014 7297 104 0,'12'-8'38'0,"-3"6"-29"0,-3-1 10 16,0 0 3-16,0 1 1 15,3-1 1-15,-6 0-7 16,6-2-2-16,-6 2-9 16,6 1 3-16,-3-1 3 0,-6 3 20 31,3-2-12-31,-3-1-4 16,6 3-3-16,-6-3 1 15,0 1-3-15,0 2 1 16,-6-6-7-16,3 6-1 0,0-2 2 15,-6 2 1-15,6 0 1 16,0 0-4-16,-6 0-3 16,6 0 0-16,-6 0-1 15,3 0 0 1,0 0 2-16,0 2-3 0,0-2-2 16,0 8 2-16,-6-2 0 15,3-1-2-15,3 0 2 16,-6 0 1-16,4 3 2 15,2 0-3-15,-6 0 0 0,3 0-1 16,6 0 0-16,-6 0 2 16,3-3 0-16,0 1-3 15,3-1 2-15,0 5-4 16,3-2 3 0,-6 0 3-16,3 0 0 15,3 0-1-15,0 0 1 16,0 3-1-16,0-1 0 15,0 1 0-15,0 0-3 16,0-1 0-16,0 1 2 16,0-3 0-16,3 0 1 15,3 2 2-15,-6-2-1 16,3-3 2-16,0 3-4 16,3 0-2-16,-6-2 2 15,6-1 2-15,3 0 0 16,-6 3 2-16,0-3-4 0,3 1-2 15,0-1 4-15,0 0 1 16,-6 1-3-16,3-4-1 16,5 3 1-16,-5-2 2 15,0 2-2-15,6 1 0 16,-3-1 1-16,3 0 2 16,0 1-1-16,-6-1 2 15,9 0-2-15,0 0-1 16,-9 1 1-16,0-1-1 15,6 0 0-15,-3 1 0 16,-6-1-3-16,6 0 0 0,-6 0 2 16,6 1 0-1,0 2 1-15,-3 0 0 0,-3-3 0 16,0 0 0 0,0 3 2-16,0 0 1 0,0-3-1 15,0 1 1-15,0-1 0 16,-3 0 1-16,-3-2 0 15,0 0 2-15,0-1-1 16,3 3 2-16,0-2-4 16,-6-3 0-16,3 0 1 15,-3 3 2-15,9-3 6 32,-15 0-7-32,3 0-2 15,0 0-2-15,0 0-1 16,-2 0-3-16,5 0 2 15,-3 0 1-15,-3 0 0 0,9 0 0 16,-3 2-3-16,0 1 0 16,0-3 4-16,0 3 1 15,0-1 0 1,3-2 1-16,6 3-2 0,-9-3-1 16,3 3 1-16,6-3-1 15,0 0-3-15,-6 0 0 16,3 0-5-16,0-3 0 15,3 0-5-15,0 3-2 16,0-2-7-16,0 2-1 0,0 0-12 16,0 0-3-16,-8 5-123 31,8-2 66-15</inkml:trace>
  <inkml:trace contextRef="#ctx0" brushRef="#br0" timeOffset="56953.94">26398 7485 196 0,'-9'-3'74'0,"6"3"-58"0,9 0 1 0,-6 0-6 15</inkml:trace>
  <inkml:trace contextRef="#ctx0" brushRef="#br0" timeOffset="57272.73">26401 7490 335 0,'9'6'12'16,"-6"-1"-6"-16,0 0-8 0,3-2-2 15,-3 2-5-15,-3 0 1 16,0 1 4-16,0-4 2 15,0 4 4-15,0-6 1 16,0 0-6-16,0 0-2 16,3 0-1-16,-3-3 2 0,9 0-1 15,-9 1 4-15,3-1 0 16,0 0 1-16,-3-2 0 16,0-3 2-16,0 3 8 15,0 0 3-15,0-1 0 16,0 1 2-16,0 5-6 15,-3 0-1-15,0 3-4 16,3-1-3-16,-6 6-3 16,3 0-1-16,0 0 4 15,3-3 1-15,-3 3 0 16,3-5-2-16,0 2-8 16,0-5-3-16,0 0-25 0,0 0-9 15,3-2-43 1</inkml:trace>
  <inkml:trace contextRef="#ctx0" brushRef="#br0" timeOffset="57818.5">26362 7739 84 0,'0'0'33'0,"0"0"-26"0,0 0-35 0,0 0-17 0,0 0 65 16,0 0 34-16,0 0 9 16,0 5 4-16,0 1-36 15,0-1-13-15,0 0-14 16,0-5-6-16,0 0 1 16,9 6 0-16,-9-6 1 0,0 0-5 15,0 0-1-15,0 0-11 16,0 0-1-16,3-3 7 15,-3 0 5-15,3 1 7 16,-3-1 4-16,0 0 4 16,0 1 2-16,0-1 6 15,0-2 1-15,0-1-1 16,0 4 2-16,0 2 1 16,0 0 0-16,0 0-9 15,0 0-4-15,0 2-7 16,0 4-2-16,0-1-2 15,0 0 3-15,0-5-5 0,0 6 2 16,0-6-3-16,0 0 0 16,0 0-3-16,0 0-1 15,0 0 1-15,9 0 1 16,-9-3 1-16,0 3 0 16,3-3 5-16,-3 3 1 15,0 0-1-15,0 0 0 16,0 0-7-16,0 0-4 15,0 6-14-15,0-1-5 16,-3-2-34 0</inkml:trace>
  <inkml:trace contextRef="#ctx0" brushRef="#br0" timeOffset="58850.78">27098 7244 156 0,'3'-13'60'0,"6"8"-47"0,-9-8-3 0,0 7-5 16,3 1-1-16,-3-3 2 16,-3 8 6-16,-9-3 3 15,3 3-8-15,6-2 2 0,-9-1 2 0,3 0-2 16,3 3 2-16,-6 0-2 16,3 0 2-16,-3 0-4 15,0 0-2-15,-3 3-2 16,1 2-3-16,-1 1-4 15,0 2 0-15,-3 0 2 16,3 2 1-16,0-2 1 16,0 3 0-16,3-1 2 15,-2 1 3-15,2-1-2 16,3 1 0-16,3 2-1 16,-6 0 1-16,9-2-2 15,-3 5-3 1,3 5 1-1,3 3 5-15,3 0 0 16,3-3-4-16,-3 0 0 16,3-2 0-16,0-4 2 15,0 1-1-15,0-2-1 16,6-1 3-16,-7 0 0 16,7 0 1-16,-3 0 0 15,6 1-2-15,0-4 1 16,-3 1 0-16,3-1 3 15,-3 4-5-15,0-4-3 16,0 1 3-16,0 2 1 16,-10-2 2-16,10 5 0 15,-12-6 2-15,3 1 1 16,-3-1 1-16,0 1 0 16,-3-1 0-16,3 1 2 15,-12 0-3-15,10-1 1 0,-10 1-1 16,0-1 1-16,0-2 0 15,-3 3 2-15,0-6-1 16,3-2 0-16,-9-3-3 16,6 0 1-16,1-3-4 15,-1 3-2-15,-3 0 0 16,9 0 1-16,-3 0-3 16,0-2 0-16,3 2 1 15,3-3 0-15,-3 3-7 16,0 0-3-16,3-3-8 0,0 1-3 15,0-1-7 1,3 0-2-16,3 1-15 16,-6-1-4-16,6 0-36 15,0-2-35-15,9-3 42 16</inkml:trace>
  <inkml:trace contextRef="#ctx0" brushRef="#br0" timeOffset="60050.8">27232 7287 160 0,'0'-3'63'0,"0"6"-49"0,0-1 20 15,3 1 6-15,3 2-14 16,-6 1-2-16,3-1-12 16,0 0-3-16,-3 0-5 15,5 3-3-15,-5 6 2 0,3 1-4 16,0 7 0-16,3 7 1 16,-3 2 2-16,-3-1-3 15,3-1 0-15,-3 0 5 16,9 0 2-16,-9-3 2 15,0-2 0-15,0 3 0 16,0-4 0-16,0-1-4 0,0 4-1 16,0-5-1-16,0 0 1 15,0-2 0-15,-6-1-1 16,6 1-2 0,0-6 1-16,0-5 1 15,0-3 1-15,0 1 1 16,0-1-2-16,0-8-2 15,0 1-2-15,0-4 1 16,-3-4-15-16,0-6-6 16,3-3-11-16,3-2-5 15,-6 3 1-15,3-1 2 16,0-2 7-16,0-3 4 16,0 3 16-16,0 0 7 15,0 0 15-15,0-3 8 16,0-5-7-16,0-6-1 0,-3 1-4 15,-3 2-1-15,3 1-8 16,3 4 0-16,-3 3-3 16,3 6 0-16,0 2 4 15,0 3 1-15,0 2 3 16,0 3 3-16,0 3-4 16,0 0-3-16,0 5 7 31,3-6-2-31,9 1 0 15,-6 0 1 1,3-3 0-16,3 2-4 16,0 1-1-16,0 0-1 15,0 0-2-15,3 2 3 0,-3 0-4 16,0 1 0-16,2 2 1 16,-2 2 2-16,0 1 1 0,3 0 3 15,-3-1-3-15,-6 3-2 16,3 1 0-16,3 2 1 15,-9 0 3-15,6 5 2 16,-6 0-3-16,0 0-3 16,-3 1 2-16,0-1 0 15,0 3-1-15,-3-3 1 16,3 0-2-16,-3-2 2 0,3 2 0 16,-9-2 3-1,6-1-3-15,-6 1 0 16,6-3-1-16,-6 2 1 0,3-2-2 15,0 0 2-15,0-3-2 16,-3 1-1-16,3 2 1 16,-6-3 1-16,3 0-1 15,0 3-1-15,1 0 1 16,-4-3-1-16,6 3 0 16,0-2 0-16,-6-1 0 15,9 0 2-15,-6 0-1 16,6-2-1-16,3 2 1 15,-6-2-1-15,0-3 0 16,6 0 0-16,-3 0-3 0,3 0 2 16,0 0 1-16,0 0 2 15,0 0-3-15,0 0-2 16,0 3 4-16,0-3 1 16,0 0-3-16,0 0-1 15,0 0-13-15,0 0-2 16,-6 0-19-16,6 0-6 15,0 0-62 1</inkml:trace>
  <inkml:trace contextRef="#ctx0" brushRef="#br0" timeOffset="66970.53">24556 11210 116 0,'0'0'44'0,"-6"3"-35"0,6-6 5 0,0 3-1 16,0 0-11 0,0 0-2-16,0-2 1 15,0-1 1-15,0 0 4 16,0 1 1-16,0-1 5 16,0 1 5-16,0-1-9 0,0 3 2 15,0-3 1-15,6 3-2 0,-6 0 0 16,0-2-5-16,0 2-1 15,0 0-1-15,0 0-2 16,0 0 1-16,3 0-1 16,0 0-3-16,6 0 0 15,-3 0 4-15,-1 0 3 16,-2-3 1-16,3 0 2 16,0 3-2-16,0 0 0 0,3 3-6 15,0 0 1-15,-9 2 4 16,6 0 2-16,3 0-2 15,-6 1-1-15,6-1 1 16,-3 3 0-16,-6 0 0 16,9 0 0-16,-9 0 0 15,6 0 2-15,0 0 1 16,-3 0 1-16,-3 0-2 16,-3 2-1-16,3 1-3 15,0-1 1-15,0 1-2 16,0 2 2-16,0 0-2 15,0 3 2-15,-6 0-4 16,3 0-2-16,0 0 2 16,0 2 0-16,3 1 9 0,-6-1 5 15,3-2-4-15,0 0-3 16,3-3-6-16,0 1 0 16,-6-1 0-16,6-3 0 15,0 1-3-15,0 0 2 16,0-1 1-16,0 1 2 15,0-1-3-15,6 1-2 16,-6 0 2-16,6-1 0 16,3-2-2-16,3 0 2 15,0 0 3-15,3 0 1 16,-1 0-1-16,10 0-2 16,3-3 1-16,0 0-1 15,-3 1 2-15,-1-4 1 16,-2 1 1-16,0-3 0 15,-9 0-2-15,0-3 1 0,0 1 2 16,-9-1 4-16,0 0-4 16,0-2-1-16,3 2 0 15,-6 1 2-15,0-4-5 16,0 4-3-16,0-1 3 16,0 0 3-16,-6 1-1 15,3-1-2-15,0 1 4 16,-6-1 1-16,-3 0 0 15,-3 1-1 1,0 2-1-16,0 0-5 16,-6 2-1-16,4-2 1 15,-4 3 0-15,6 2-2 16,0 0 2-16,0 1 1 16,3 2 0-16,-3 0 0 0,-2 0 2 15,8 2-3 1,-3 1 0-16,0-1-1 0,0 1 0 15,3 0 2-15,3-4 2 16,0 1-3-16,0 0-2 16,6 3 2-16,-6-1 2 15,3 1 0-15,0 2-1 16</inkml:trace>
  <inkml:trace contextRef="#ctx0" brushRef="#br0" timeOffset="68417.02">24612 11901 316 0,'0'11'121'0,"3"4"-95"0,-3 1-6 0,6-10-11 0,-6 2-9 15,3 2 0-15,0 1 0 16,0-3 0-16,3 2 0 16,-6 1 2-16,6-1 1 0,0 1-4 15,-3-3 1-15,0 2-2 16,6-2 0-16,-3 3 0 16,-6 0-2-16,6-1 3 15,-3-2 2-15,0 0-2 16,3 0 0-16,-6-8 5 31,0 11-2-15,0-3 1-16,0-1-1 15,0-1 1-15,-6-1-2 0,3-2-1 16,0-1 1-16,-3 1 5 0,6 0 4 16,-6-1-8-16,-3-2 0 15,3 0 2-15,-3 0 5 16,0 3-10-16,0 0-1 15,0-3 3-15,0 2 1 16,3-2 4-16,-9 0 3 16,10 0 0-16,-1 0 0 15,-3 0-8-15,3 0 0 16,-3 0-1-16,6 0 2 16,-3 0-3-16,0 0 0 15,6 0-1-15,-6 0-2 16,6 0 3-16,-3 0 0 15,3 0-2-15,0 0 2 0,0 0 1 16,0 0 2-16,0 0-3 16,0 0 0-16,0 0-1 15,0 0 0-15,0 0 0 16,0 0-2-16,0 0 0 16,0 0 0-16,0 0 3 15,0 0 2-15,0 0-2 16,3 3-2-16,-3-3 4 15,0 0 3-15,0 0-1 16,0 0-2-16,0 0 0 16,0 0-1-16,0 0 0 15,0 0 0-15,6 0-3 16,-6 0 2-16,0 0 1 16,0 0 2-16,0 0-3 15,0 0 0-15,0 0-1 16,0 0 0-16,0 0 2 15,6 2 0-15,0-2-3 0,-3 0 2 16,6 0-1-16,-6 0-2 16,3 0 0-16,0 0 0 15,5 0 0-15,-11 0 0 16,6-2 3-16,3 2 0 16,-3 0-2-16,3-3 2 15,0 3 1-15,-6 0 0 0,3-2 0 16,0-1 2-16,-3 0-3 15,6 1 0-15,-3-1-1 16,0 0 0-16,0-2 2 16,-3 2 0-16,3 1 0 15,-3-1 0-15,0 0 0 16,3 1 0-16,-3-1 0 16,6 1 0-16,-6-4 0 15,0 4 0-15,5-4 0 16,-8 4 2-16,3-4-1 15,-3 1 2-15,0 2-2 16,0-2-1-16,0 0 1 16,0 2-1-16,-3-2 0 15,3 0 0-15,0-1-3 16,0 1 2-16,0-3 1 16,0 0 2-16,0 3-1 15,0 0-1-15,-8-1 1 0,8 1 1 16,-3-3-3-16,3 3 0 15,-9-1-1-15,6 1-2 16,0 0 3-16,3 0 0 16,0-1 1-16,-6-2 0 15,3 3 0-15,3-3 0 16,-3-5 0-16,3 2 0 16,0 1 0-1,-6-1 0-15,3 6 0 16,0 0 0-16,0 2 0 15,3 0 0-15,0 1 2 16,0-4-3-16,0 4-2 0,0 2 2 16,0-3 0-16,0 0-2 15,0 1 2-15,0-1 1 16,0-2 0-16,0 2 0 16,0 1 0-16,0-1 0 15,0 0 2-15,0 1-1 16,0-4 2-16,3 1-7 15,0 0-1-15,0-3-1 16,3 0 2-16,0 0-3 16,0 0 2-16,-3-3 3 15,0 6 3-15,-3 0-2 16,6 2 0-16,-6 0 1 16,0 1 2-16,0-1-17 15,0 1-6-15,0 2-26 16,0 0-7-16,0 0-51 15</inkml:trace>
  <inkml:trace contextRef="#ctx0" brushRef="#br0" timeOffset="69373.23">25428 11581 132 0,'-3'-5'49'0,"3"-3"-38"0,3 8 6 16,0-6 1-16,0 1 1 16,3 0 1-16,-6-1 0 15,6-2 2-15,0 3-12 16,0-8 1-16,0 2 2 0,0 1-3 15,2-1 0-15,4 3-9 0,-6-5 0 16,3 8 1-16,3-6 3 16,0 6-4-16,3 5-1 15,-3 3 2-15,3 2 1 16,3 5 1-16,-1 4 0 16,1 2 6-16,3 2 6 15,-6 1-17-15,0-1-8 16,-3 3 8-16,0-2 6 15,-9 2-1-15,-3-3-2 0,-3 4 3 16,3-4 4 0,-9 3-3-16,3 0-1 15,-6 1 0-15,0-1 1 0,-3 0 1 16,-3 0 1 0,3 3-4-16,0-3-1 0</inkml:trace>
  <inkml:trace contextRef="#ctx0" brushRef="#br0" timeOffset="69916.89">25505 11938 316 0,'-3'3'118'0,"3"-9"-92"0,-6 4-7 16,6-4-8-16,-6 6-12 16,6 0 0-16,0-5 1 15,-6 5 0-15,3 0 0 16,0-5 0-16,3 5 2 0,0-5-6 16,0 2 1-16,0-2-1 15,0-1-1-15,0 1-3 16,0-6-2-16,3 4 5 15,6-4 2-15,-9 3 0 0,12-3 2 16,-9 6 1 0,9-3 0-16,0 3-3 0,-6 5 0 15,3-5 2-15,3 2 0 16,3 3-2 0,0 0 2-16,-1 3 1 0,-2 2 2 15,9-2-3-15,-6 2-2 16,-3 0 6-16,3 0 3 15,-3 1-1-15,0 7 2 16,0 0-2 0,0-2-3-16,2-1-1 15,-2 1 0-15,3 2-1 16,-3-2 0-16,0-1 0 16,0-2 0-16,-6 0 0 15,3 0 0-15,3-3-3 16,-9 1 2-16,9-1 1 15,-1-2 0-15,-5-3 4 16,0 0 5-16,9-3-5 16,-9 0 0-16,0 1-2 15,0-4-2-15,0 1 1 16,0-3 1-16,-3 3-14 16,3-11-33-1,-6 3-3-15,3-8-121 31,6-1 52-31</inkml:trace>
  <inkml:trace contextRef="#ctx0" brushRef="#br0" timeOffset="70966.03">26115 11348 256 0,'9'3'96'0,"-9"2"-75"0,3 0 1 0,-3-5-1 15,6 8-10-15,0 0-3 16,-3 3 0-16,6 5-5 15,-9 2 3-15,6 3 3 0,3 3-1 16,-6 0 1-16,6 0-5 16,-9-1-1-16,3 1-1 15,0 0-2-15,-3 0 3 16,0 2 0-16,0 3-1 16,-3-2 1-16,0-1-2 15,3 1 2-15,-6-6-2 16,3 3 2-16,0 0-2 0,0-6-1 15,3-2 1-15,-9 0-1 16,9 0 0 0,-3-3 2-16,3-2-3 0,0-1 0 15,-6-5 3 1,6 1 1-16,-6-6-1 0,6 0 1 16,0-3 4-16,0 0 4 15,0-2 0-15,0-3 3 16,0 0-7-16,0-2-4 15,6-3-11-15,0-1-3 16,-3-2 4-16,6 1 3 16,6-1-2-16,-3-3 0 15,3 1 0-15,0 2 4 0,-15 16-6 32,23-16 5-17,-5 3 1-15,3 2-1 16,-9 3 2-16,3 3-1 15,0 2 0-15,-3 1-7 32,3 9 5-17,-4 1 4-15,1 3 0 16,0-3 0-16,-6 5-2 16,0 0 1-16,0 1 1 15,0-4 0-15,-6 3 2 0,0 1 1 16,0-1 3-16,0 0-3 15,-6 3 0-15,0 0 1 16,0 0 0-16,0 0 0 0,-3-3 0 16,6-3-2-16,-9-2 1 15,9-2 2-15,-8-1 4 16,-4 0-4-16,6-2-1 16,-3-3-4-16,-3 0-1 15,6 0 1-15,-3 0 0 16,-3 0 0-16,9 0 0 15,-3-3 2-15,3 3 3 16,-5-2-2-16,2-1-2 16,0 0 0-16,6 1-1 15,0 2-3-15,-6-3 0 16,3 0-1-16,6 1 3 16,0-1-2-16,0 0-1 15,0 3-4-15,-6-2 0 16,6-4-5-16,-3 6-2 15,0 0-5-15,3-2-2 0,-6-3-17 16,3 2-7-16,0 0-20 16,6 1-9-16,0 2-6 15</inkml:trace>
  <inkml:trace contextRef="#ctx0" brushRef="#br0" timeOffset="71850.88">26607 11660 176 0,'3'0'68'0,"0"-2"-52"0,-3 7 23 0,0-5 8 15,0 5-22-15,5 0-8 16,-5 3-14-16,0 0-2 16,-11 0 1-16,-1 3 1 15,3-1-4-15,3 4 1 0,0 2 6 16,0-1 6-16,3 1-4 16,-3 0 0-16,3 5-4 15,0-5-3-15,3 0-3 16,0 3 1-16,0-4-1 15,0-1-2-15,3 2 3 16,6-6 2-16,-9-2-2 16,15-3 0-16,-9 1-1 15,15-9 0 1,2-5 4-16,-8-3 1 16,3-2 1-16,3 0-2 15,-9-5-2-15,0-1 5 16,3 3 1-16,-3 0 0 15,-9-2 1-15,8 4-6 16,-5-1-1-16,0 7-2 16,0 0 0-16,0 0 2 0,-3 5 2 15,0 1 1-15,3 2 1 16,-6 0 0-16,0 0 0 16,0 0-2-16,0 0 1 15,0 5 0-15,0 0 1 16,0 3-2-16,0 0-2 15,0 0 1-15,0 10-1 16,0 4 0 0,-6 1 0-16,6-1 0 15,0 1 0-15,0 1 0 16,0-3 0-16,0 6 0 16,0-6-3-16,-6 0 2 15,6 0 1-15,-6 0 2 16,6-21-3-1,-6 38 0 1,-3-1 3-16,3-6-1 16,0-2-1-16,1 3-2 15,-7-3 1-15,-3 3 1 16,3-6 0-16,-3 1 0 0,-3-6 0 16,0-5 0-16,3-5 0 15,3-1 2-15,-8-5-1 16,2 1-1-16,3-9 1 15,-6 0 1-15,3-4 1 16,6-4 1-16,-6-2 0 16,9-1 2-16,-2 1-5 0,-1-3-1 15,9 0 0 1,-6 1 0-16</inkml:trace>
  <inkml:trace contextRef="#ctx0" brushRef="#br0" timeOffset="72033.34">26452 12155 320 0,'12'-19'121'0,"-12"12"-95"0,12-4-11 0,-9 6-10 15,5-1-7-15,7 1 1 16,-3 0 1-16,0-1 2 16,6 1-1-16,3 0-3 0,6 2 1 15,-1 1-1-15,-2 2 0 0,-3-3 2 16,3 0 0-16,0 1 0 16,0-1 2-16,-7 3-3 15,4-5 0-15,-6 2 1 16,3-2 2-16</inkml:trace>
  <inkml:trace contextRef="#ctx0" brushRef="#br0" timeOffset="72570.31">26904 12007 312 0,'6'-8'118'0,"-6"5"-92"0,12-10-7 0,-6 10-8 0,-3-5-10 16,-3-5 2-16,12-3 0 16,-12-5 1-16,3-8-2 15,6-5-2-15,-3-1 1 0,0-4-1 16,0 4 0-16,3 1 0 15,-3-1 0-15,0-2 0 16,-4 3 2-16,1 2-1 0,-3 0-1 16,0 3 5-16,0 6 1 15,-3-1 4-15,1 5 1 16,2 3-3-16,-6 3-3 16,3 2-2-16,3 6-3 15,-3 0-4-15,3 5-2 16,0 8-2-16,0 8 2 15,3 5 4-15,0 3 1 16,-483 0 1-16,966-1 2 16,-486 1-3-16,0 0 0 15,0 2 5-15,-6 1 2 16,3 2-2-16,0 3-1 16,3 2 1-16,-6 3 0 15,3 3-2-15,0 0-2 16,3-6 3-16,0-8 2 15,0-2 2-15,0-5 1 16,0-3-4-16,0-3-1 0,0-3-1 16,0-2 1-16,0-2-2 15,0-4 2-15,0 4-4 16,0-6-2-16,-3 2 2 16,-3-2 2-16,6 0-11 15,-3-2-3-15,0-4-16 16,3-2-4-16,-9 0-18 15,6-2-6-15,-3-3-26 16,0-6-52 0,3-2 35-16</inkml:trace>
  <inkml:trace contextRef="#ctx0" brushRef="#br0" timeOffset="72885.89">26815 11687 200 0,'0'-3'77'0,"3"3"-60"0,3-3-5 0,-3 1-6 16,0-1-2-16,6-2 5 15,-6-1 17-15,6 4 10 16,-6 2-18-16,9 0 1 0,-7 0 0 16,4 2-9-16,0-2-1 0,0 3-5 15,3 0-3-15,0-1 0 16,3 1-1-16,3 0 0 15,0-1 0-15,3 1-3 16,-1 0 2-16,1-1 1 16,3 1 0-1,-6 0 2-15,-3-1 1 0,-3 1-1 16,-3-3-2-16,2 0 1 16,-8 0-1-16,-3 0 0 15,9 0 0-15</inkml:trace>
  <inkml:trace contextRef="#ctx0" brushRef="#br0" timeOffset="73030.52">27154 11695 280 0,'3'-3'104'0,"-6"3"-81"0,-3-3-24 15,6 3-45-15,-9 0-9 16,6-2-44-16,-3-1-17 16</inkml:trace>
  <inkml:trace contextRef="#ctx0" brushRef="#br0" timeOffset="73548.36">27202 11814 104 0,'0'2'41'0,"0"1"-32"0,0-3 4 0,0 0 0 0,3 3 0 16,-3-1 3-16,9 4 6 15,-6-1 4-15,0-3-8 16,6 1-3-16,-6 2-8 16,0 1-5-16,6 2 1 0,-1 0 2 15,-5-3 2-15,9-2 1 16,-9 2 0-16,9-3 2 15,0 4 4-15,0-12 1 16,0 4 3-16,0-3-6 16,3-1-2-16,-3 1-8 15,0 0-3-15,-4-1 2 16,1-2 3-16,0 3-10 16,3 0-3-16,-12 0 17 15,6-1 9-15,-3-2-6 16,3-2-1-16,-6-1-6 15,0-2-3-15,3 2 0 0,-3-2-1 16,0 3-3-16,-3-1 2 16,3 0 3-16,-6 3 1 15,3 0-1-15,0 3-2 16,0-3 1-16,-3 3 1 16,3 2 1-16,0 1 1 15,3-1-5-15,-6 0-1 16,3 3 3-16,0 0 3 15,3 0-1-15,-6 0-2 16</inkml:trace>
  <inkml:trace contextRef="#ctx0" brushRef="#br0" timeOffset="74267.98">27318 11716 316 0,'0'5'121'0,"0"-2"-95"0,-6-1-6 15,6-2-11-15,0 3-12 16,0 0 2-16,0 2 1 15,-3 0 2-15,3 1-1 16,-3-1-3-16,3 0 1 0,0 0 1 16,0 3 0-16,-3 0 0 15,3 0 0-15,0 0-3 0,0 0 2 16,0 3 1-16,0-3 2 16,0 0-3-16,0 2 0 15,0-2 1-15,0 0 2 16,0 0-3-16,0 0 0 15,0 0 1-15,3 0 2 16,-3 0-1-16,0 2-3 16,6 1 1-1,-6-1 1-15,0-2 2 16,6 0-3-16,-6-2 0 16,0-1 3-16,3 0 3 15,-3 0-4-15,9 1-1 16,-9-6 0-16,0 5 2 15,0-5 1-15,3 5 1 16,0 1-5-16,-3-4 1 0,9 1 0 16,-9 2 0-16,3-2 0 15,-3-3 2-15,0 0-1 16,3 3-1-16,-3-3 3 16,6 5 2-16,-6-3-4 15,0 1-3-15,0-3 1 16,12 3 0-16,-12-1 1 15,3 1 2-15,-3-3-1 16,11 3-1-16,-11-1 1 16,3 1-1-16,0 0 2 15,3-3 1-15,-3 2-1 0,6-2-2 16,-6 0 3 0,3 0 0-16,0 0-1 15,0 0-2-15,0 0 3 16,0 3 0-16,3-3-1 15,-6 3-2-15,6-3-2 0,-9 0-1 16,0 0 2-16,0 0 0 16,0 0 3-16,0 0 1 15,0 0-1-15,0 0-2 16,0 0-4-16,0 0 0 16,-6-6-22-16,0-2-11 15,6-5-99 1</inkml:trace>
  <inkml:trace contextRef="#ctx0" brushRef="#br0" timeOffset="88771.14">17629 3511 152 0,'3'-18'57'0,"-3"7"-44"0,6-2 5 16,-3 2-1-16,6 6-10 15,-6 2-4-15,6-7-5 16,-6 10 1-16,0-3 1 15,0 6-5-15,3 7 1 0,-3-2 11 16,0 16 4-16,3 2 2 0,-3-4 2 16,0 12-8-1,6 3-4-15,-9-5-7 0,0-6 0 16,6 9-3-16,0-6 2 16,-3-3 3-16,0 1 1 15,2-1 1-15,-5-5 0 16,3 3 0-16,-3-3 0 15,0-2 2-15,3-6 1 16,-3 0 1-16,0-5 0 16,0-3 0-16,0-10 2 15,0 2 12-15,0 1 6 0,0-11 12 32,-3-3-22-32,0-3-7 15,3-2-7-15,-5 3-4 0,5-6 5 16,0 3 1-1,0-6 0-15,0 6-2 0,0-3 1 16,-3 0-1-16,0-5 0 16,3 5 0-16,-6 3 0 15,3-5 0-15,3 2 0 16,3 0 0-16,-3 6-5 16,6-1 1-16,-6-7 0 15,3 7 2-15,5 1 1 16,-2-4 1-16,3 4-3 15,3-3 2-15,0-3-1 16,3 8-2-16,0-2 0 0,0-1 3 16,0 6 0-16,3 5 3 15,-4-3-6-15,4 9 1 16,3-4 1-16,-6 4 1 16,0 2-4-16,6 0 1 15,-6 2 2-15,8 4 1 16,4-1-2-16,-12 3 0 15,3 5 2-15,0-5 0 16,-3 3-2-16,-3 2 2 16,-6 0 3-16,2 6 1 15,-8-4-1-15,0 12 1 16,-2-3 0 0,-7 2 3-16,0-7 1 0,3 2-3 15,-6-3-3-15,0-4 2 16,0-1 0-16,-3 0 7 15,3 0 4-15,-3-7-18 16,0 4 4 0,-2 1 3-16,2-6-3 15,3 3 0-15,0-3 0 16,3 3 0-16,-3-2 0 16,3-6 2-16,6 2-6 15,-6 1 1-15,3-1 3 16,0 4 4-16,0-6-1 15,0 2-2-15,0 1-5 16,6 0 0-16,-6-3 2 16,4 5 1-16,-1-5-2 15,3 0 2-15,0-5-10 0,0 2-5 16,0 0-23-16,0 1-8 16,0 2-21-1,3-6-32-15,5 6 34 16</inkml:trace>
  <inkml:trace contextRef="#ctx0" brushRef="#br0" timeOffset="89596.61">18302 3321 196 0,'9'0'74'0,"-9"5"-58"0,3-5 5 16,0 2-1-16,-3-2-14 16,0 6-4-16,0-1-8 15,0 3-1-15,0 0 3 16,0 3-7-16,6 2 0 0,-3 5 1 16,-3 3 1-16,3 3 3 15,6 0 2-15,-9 0 2 16,6 2 3-16,0-5 0 15,0 3 2-15,-1-3-2 0,-2 3-1 16,0 3 1 0,0-6-1-16,3 0-3 0,0-2 2 15,3-1 1 1,3-7 2-16,-6-1-3 16,12 1 0-16,-3-3 1 0,3 0 2 15,3-3 1-15,-7 0 1 16,4-2-2-16,0-3 1 15,0-3 2-15,-3-2 4 16,3-3 2-16,-9-2 1 16,3-4-2-16,-1-2 1 15,1-10 0-15,-3-3 1 16,3-11-6-16,-6 0-4 16,3-2 1-16,3 10 0 0,-9 1 3 15,6 4 3-15,-9 6 0 16,3 5 2-16,0 3 3 15,-3 0 3-15,0 5-9 16,0 2-4-16,0 4-1 16,0 2 2-16,0 0-7 15,3 8 0-15,3-3-5 16,-6 6 0-16,3 4 1 16,0 7 4-16,3 1-1 15,-6 1 1-15,3 0 2 16,6-3 0-16,-6 3 0 15,0 3 0-15,0-1-3 16,2-5 2-16,-5 3 1 16,3 2 0-16,0 1-3 15,3-3 2-15,-6 0 3 0,3-1 1 16,-3 4-4-16,9-9 1 16,-9 1 0-16,0-3 2 15,0-3-1-15,0-5 2 16,0-3-7-16,0 0 1 15,-9-10-10-15,6 0-2 16,3-3-14-16,-6 0-7 16,3 0-7-16,0 3-3 15,3-6-33 1</inkml:trace>
  <inkml:trace contextRef="#ctx0" brushRef="#br0" timeOffset="90586.54">19091 3262 140 0,'-3'-13'55'0,"3"10"-43"0,-6 3 14 15,6 0 6-15,0 0-5 32,6 11-23-32,-6 2-9 15,0 0-4-15,0 3 3 16,0 6 1-16,3-4 0 16,-3 9 4-16,3-1-2 15,0 6 1-15,3-3 4 0,-6 3 1 16,3-1-6-16,-3 1 0 15,3 0 1-15,-3-3 1 16,0-3 3-16,0-2 1 16,0-3 1-16,0-2 2 15,0-6-1-15,0-5 2 16,0 3-2-16,0-6 2 16,0 3-4-16,-3-3-2 0,0 3 0 15,3-3 1 1,0 3-3-16,0-5 0 0,0 2-1 15,0-5 0-15,0 0 2 16,0-2 2-16,0-4-1 16,0-2 2-16,0 3 0 15,0-8 1-15,0 0-7 16,-6-1-2-16,3 1 2 16,3-3 3-16,0 3 1 15,0 2 2-15,0 6-2 16,3-3 2-16,-3 3-2 15,6 0 2-15,-6 2-7 16,3 0 1-16,6 1-1 16,-6 2-1-16,5-6 1 15,-5 4 3-15,3-1-2 0,0 1-1 16,0-4 3-16,3 1 0 16,0 2 3-16,-6-2 1 15,3-6 1-15,0 9 2 16,6-9 1-16,-9-2 1 15,6 0-2-15,-6 2-1 16,3 1-6-16,3-4 1 16,0 1 0-16,-6 0 0 15,6 0 6-15,-6-1 4 16,-1-4 3-16,1 2 3 16,3-3-7-16,-6 1-1 15,3-1-2-15,0 4-1 16,-3 1 3-16,0 4 3 0,0 2-2 15,0 3 0 1,0-3-1-16,0 2 2 0,0 1-5 16,0 2-1-16,0 1-2 15,0-1-2-15,0 3 1 16,0-5-1-16,0 2-3 16,0 3 2-16,0 0-1 15,0 0 0-15,0 0 2 16,0 0 0-16,0 0-7 15,-3 0 0-15,0 0-13 16,3 0-2-16,-6-3-6 16,3 1 0-16,1 2-29 15</inkml:trace>
  <inkml:trace contextRef="#ctx0" brushRef="#br0" timeOffset="91327.23">19612 3172 216 0,'0'-2'82'0,"-3"4"-64"0,3 1 4 0,-3 0-1 0,-3 2-13 16,0-5-4-16,-3 5-6 15,0 3 1-15,0-3 1 16,-3 3 2-16,0 6 3 0,-3-9 4 16,3 8 5-16,-5-5-6 15,2 3-2-15,-3 2-3 16,3-3-3-16,-6 4-4 16,6 2 0-16,0-3 0 15,-482 0 2-15,968 3 1 16,-483 8 3-16,-3-6-3 15,3 3 0-15,0 3 3 16,0-3 3-16,3 1-4 16,3-4-1-16,-3-5-2 15,6-5 0-15,-6 3 2 16,6-3 0-16,0-3-3 0,3 0 2 16,-6 3 1-16,3 6 2 15,0-12-1-15,3 3 2 16,-6 1-4-16,3-4 0 15,1 4 1-15,2-1 2 16,0-5-1-16,0 5-1 16,0-5-2-16,0 0 1 15,0 0-1-15,0 0 0 16,0 0 4-16,0 0 1 16,-3 0 1-16,3 0 2 15,-6 0-3-15,3 0-2 16,0 0 0-16,3 0-1 15,0 0 0-15,0 0 0 16,0 3-5-16,0 2 1 0,0-5 0 16,0 0 2-1,-6 0-8-15,3 0-1 0,0 0-21 16,3 0-6-16,-6 6 14 16,3-6 9-16,0 2 1 15,3 1 2-15,-3-1 6 16,-3 4 5-16,3-6 2 15,3 2-1-15,-3-2-43 16,3 0-43 0,0 0 22-16</inkml:trace>
  <inkml:trace contextRef="#ctx0" brushRef="#br0" timeOffset="92402.54">19558 3196 184 0,'-3'0'68'0,"3"0"-52"0,-12 0-1 0,6 3-1 15,0-1-12-15,-3 6-3 0,-3-2 0 16,-2-4 0-16,-1 9 1 15,0-3 2-15,-9 0 3 0,6 2 0 16,-6-2 2-16,3 3-4 16,4-1 0-16,-4 4-3 15,6 2-1-15,0-8 1 16,0 5 2-16,3 5-1 16,-3-4-1-16,3-1-2 15,3 3 1-15,7-1 1 16,-1 1 0-1,-3-2-3-15,3-1 0 0,0 5-1 16,3 1 0-16,-6-1 3 16,6-4 2-1,0 1 2-15,0-1-1 16,0-1 1-16,6 0-2 16,-6-2-1-16,0-3 1 0,3 2 1 15,0-2-3-15,3-2 0 16,-3 1 1-16,-3 1 0 15,2 3 0-15,1-6 0 16,3 3 0-16,-3-5 0 16,6 2 2-16,-6 0 1 15,3 1-4-15,0 2 1 16,6-6 0-16,-6 4 2 16,6 4-1-16,0-7-1 15,3 2-2-15,0 3 1 16,3 3 1-16,-4-6 0 0,-2 3 0 15,3 0 0 1,0 0 0-16,0 2 0 16,-3-2 0-16,0 3 0 15,-3 2-3-15,3-5 2 0,-3 3 1 16,-1-1 2-16,1 3-1 16,-6-2-1-16,6-6 1 15,-9 6 1-15,6 7 1 16,-3-2 1-16,-3-3-5 15,0 3-1-15,0-8 3 16,0 3 3-16,0 2-1 16,-3-8 0-16,0 6 5 15,0 0 3-15,-6-9 0 16,6 9 3-16,-9-6 2 0,4 0-1 16,-4-2-3-1,0 8 0-15,3-11-3 16,-9 8 0-16,0-6-5 15,3 1-3-15,-3-1 0 0,0 4-1 16,4-4-3-16,-1-2 2 16,3 6 1-16,0-1 2 15,-12 0 1-15,9 3 1 16,0-8-2-16,-3 0-2 16,4 3 1-16,2-3-1 15,-3 0 2-15,3 0 1 16,0 0-1-16,-3 0-2 0,3 0 1 15,-3 0-1-15,0 3-5 16,1-3 1-16,2 0 2 16,0 0 3-16,3 0 0 15,-3-3-16 1,0 0-5-16,6-5-23 16,3 6-10-16,-6-1-45 15,9-2-28 1,9 2 59-16</inkml:trace>
  <inkml:trace contextRef="#ctx0" brushRef="#br0" timeOffset="93499.32">19737 3347 184 0,'6'0'71'0,"0"5"-55"0,-3 3-2 0,2-2-4 16,-5-6-12-16,0 0 0 16,0 5-5-16,0 5 0 15,0 1 4-15,0 7-10 0,0 4-1 16,6 1 7-16,-6 1 3 15,3 0 1-15,6 0 0 16,-6 2-1-16,6 3 0 16,-3-2 3-16,3-1 0 15,3 3 3-15,-9-2 1 16,6-1-1-16,-6-10-2 0,-3 3 3 16,3-1 0-16,-3-4 1 15,0-7 0-15,0 4 0 16,0-3 0-16,3 3-5 15,-3-1-1 1,6 3-2-16,-6-2 3 16,6-8 2-16,-6-3 2 15,0 0 1-15,-3-3 4 16,0-2 5-16,3-3 4 16,-9-3 4-16,6-2-13 15,-6-3-5-15,3-2-2 16,-6 4 1-16,0 1-1 15,9 0-1-15,-6 2 1 16,6 3 1-16,-3 0-1 0,3 3-1 16,3 0-2-16,0 2-1 15,0 3-3-15,3-5 1 16,3 5 1-16,-3 0-1 16,6 0-1-16,0 0 1 15,9 0 3-15,-3 0 1 16,3 0 1-16,3-5 0 15,-4 2-3-15,4 0 2 16,-6 1 1-16,3 2 2 0,0-6-3 16,0 6 0-16,-3 0-4 15,3 0 1-15,-4 0 2 16,-2 0 1-16,3 0 1 16,-3 0 2-16,0 0-1 15,-6 0-1-15,3-2 3 16,-3 2 0-16,0-3-1 15,-6 0 1-15,0 3 0 16,0-5 3-16,0 2 1 16,0 1 1-16,0-1 4 15,0 3 5-15,0-8-9 16,0 3-2-16,-6-8-2 16,6-11 0-16,0 3-2 15,0-19 1-15,0 8 0 0,0 6 1 16,6 2 4-16,-6 8 3 15,0 8 18 1,3 3-16-16,-3 5-3 16,0 0-12-16,0 0-1 15,3 8-4-15,3 5 0 16,0 6 1-16,3-1 4 16,-6 9 3-16,5-1 2 15,-8 8-4-15,3 4 1 16,0-7 0-16,3 4 2 15,-6-4-1-15,0 1-1 16,3-5-2-16,-6-1 1 16,3-5 3-16,0-2 1 15,0-6-10-15,0-10-3 16,0 2-15-16,0-5-6 0,0 0-15 16,6-3-6-16</inkml:trace>
  <inkml:trace contextRef="#ctx0" brushRef="#br0" timeOffset="94812.81">20633 3712 140 0,'-12'-5'55'0,"15"10"-43"0,-27-13 12 16,21 8 2-16,-3 0-8 15,6 0-3-15,0 0-6 16,0 0-1-16,6 0-5 16,-3-5 3-16,-3 5 0 0,6 0 4 15,-6 0 1-15,0 0-1 16,0 0 1-16,6 0-6 16,-6 0-1-16,6 5-4 15,0-5-1-15,3 0-6 16,2 3 0-16,1-3 3 0,3 5 2 15,3-10-3-15,9 10 1 16,3 0 2-16,-4-2 1 16,1 8-2-16,0-9 2 15,0 9 1-15,0-3 2 16,-1-3-3-16,1 8-2 16,3-5-1-16,-6 11 0 15,9-1 0-15,-7 1 3 16,1 2-2-16,3 5-1 15,-3 1 3-15,-1-1 0 16,1 1-2-16,-6-1 2 16,3 1-1-16,-9 2 0 15,9-3 4-15,-10 3 1 16,1 1-6-16,0 4 0 0,-3-2 1 16,0 7 3-16,0 1 2 15,0-3 1-15,0 0 0 16,3 0 2-16,-3-2-3 15,-1-4 0-15,-5 4-1 16,3-6 1-16,0 3-2 16,0 2 2-16,0 6 0 15,0 5 1-15,3 0-5 16,-6-3 1-16,3 3 2 16,-3-5 1-16,6 5-1 15,-3-3-2-15,-3 6 7 16,3-3 3-16,2 5-3 15,1 3 1-15,0 0-3 16,-6 0 0-16,3-1-1 16,3-4 2-16,-6 2-3 15,3 6 0-15,0-3-3 0,6 2-3 16,-3-2 2-16,0-8 2 16,-4-2-2-16,1-6 0 15,0-3 1-15,3 0 0 16,-9-4 0-16,9 1 0 15,-9 6 0-15,6-5 2 16,-3 5-3-16,3 0 0 16,-6 6 1-16,6-4 2 15,-6-2-1-15,6-2-1 16,-6-6 1-16,0-3-1 16,3-2 2-16,-3-5 1 15,-3-4 1-15,0-1 0 16,0-6-2-16,0 0 1 0,0-3-2 15,0 3-1-15,0 0 1 16,0 0-1 0,0-3-3-16,0 0 2 0,-3 0 3 15,3 1 1-15,-6-4-1 16,3 1-2-16,0-3 1 16,3 0-1-16,-6-5-16 15,0 2-6-15,-3-2-18 16,6 2-7-16,-9 1-30 15,0 2-31-15,-3 2 39 16</inkml:trace>
  <inkml:trace contextRef="#ctx0" brushRef="#br0" timeOffset="95481.02">21487 6181 192 0,'3'0'74'0,"0"2"-58"0,3 1 1 0,-6-3-3 0,0 5-15 16,0-5-1-16,0 0-1 15,0 0 1 1,6 8-1-16,3 3-1 15,-3-1 3-15,3 1 0 16,-1 0 1-16,7-1-3 16,-3 3 0-16,3-2-1 15,0 0 3-15,0-1 0 16,6 3 1-16,-9 3 0 16,6-3 2-1,-4 3-1-15,4 3-1 0,-9-6 1 16,3 3 1-16,0 0 1 15,-3 0 1-15,3-6 0 16,-6 1 2-16,0-1-1 16,6-2 2-16,-9-5 5 15,3-3 4-15,0 0-2 0,-483 0 0 16,965-3-6-16,-488 1-3 16,3-4 0-16,0 1 1 15,3-3-1-15,-3-2 2 16,-3-4-2-16,6-1 0 15,0-7-1-15,6-4 2 16,-6-3-3-16,3-8-2 16,3-3-3-16,0 0 1 15,3 11 1-15,-3-2 0 16,-6 9 0-16,2 1 0 16,-2 8 0-16,0 2 0 15,-3 1 0-15,0 7 0 0,3-5 0 16,-6 3 2-1,0 2-3-15,0 1 0 0,0-1-10 16,0 3-5-16,0 0-17 16,0 3-4-16,0 5-40 15,0 2-41 1,-6-2 37-16</inkml:trace>
  <inkml:trace contextRef="#ctx0" brushRef="#br0" timeOffset="98439.12">22859 6236 92 0,'-6'3'35'0,"6"0"-27"0,0-6 2 16,0 3 2-16,0-3 5 15,0 3 7-15,0 0-4 16,0-2 0-16,6-1-2 16,-6 0 0-16,0 3-9 15,0-2 3-15,3-1 2 0,-3-2-7 16,3-3-2-16,-3-3-3 16,3-5-2-16,3-5 1 0,-6-3-1 15,3 1 6-15,6-4 6 16,-6-2-4-16,6-3 0 15,-3 0 0-15,3-2 2 16,3 0-3-16,-1-3-2 16,7-8 0-16,3 2 1 15,-3-2 1-15,3-2 1 16,-6 2-2-16,0 0-1 16,-1 5 1-16,1 3 1 15,-3 0-1-15,0 0-1 16,-3 0-3-16,3 0 1 15,-3-8 0-15,0 5 3 16,3 1-5-16,0-1-3 16,0 3 3-16,0 0 1 15,2 0-3-15,-2 0-1 16,0 0 1-16,3 0 0 0,-9 0 1 16,12-3 0-16,-6-5 2 15,3 0 1-15,3 3-4 16,14-3-1-16,1 2 3 15,15 1 1-15,-7 0-3 16,1 5-1-16,-3-1 1 16,-1-1 2-16,-2-4-2 15,0 14-2-15,-6-5 2 16,5 5 2-16,-2 8-2 0,3-6-2 16,5 3 2-1,4 3 2-15,-3 3-2 16,-1-1 0-16,-2 3 1 15,0-2 0-15,-3-1 0 0,-1 1 0 16,4-3 2-16,3 2 1 16,2 3-4-16,4-2-1 15,0 4 3-15,-4 1 1 16,-2 0-3-16,2 0 1 16,-5 0 0-16,0-1 0 15,0 1-3-15,-1-3 2 16,1 3 3-16,6 0 1 15,2 0-4-15,4-3 1 16,-9 5 2-16,-4 0 3 0,1 6-4 16,-3-8-3-16,-4 8 1 15,1-6 2-15,-6 8 0 16,3-7-1-16,2 7-2 16,-2-5 1-16,6 3-1 15,-3 0 0-15,11 2 2 16,-5-2 2-16,3 5-1 15,-16 0-1-15,1-6 1 16,-3 1-1-16,0 3 0 16,-9 2 0-16,3 0 0 15,-4 0 2-15,-2-6-1 16,0 6-1-16,-3 0 1 16,3 0-1-16,-6 0 0 15,0 0 2-15,0 6-1 0,3-6-1 16,-6 0-4-16,6 0 0 15,-6 2 4-15,6-4 4 16,-9 2-1-16,3-6 0 16,-3 6-1-16,0 0-2 15,0 0-2-15,-3 0 1 16,3-2-6-16,-6-1-3 16,3 0-10-16,0-2-2 15,-6 5-9-15,6-5-3 16,-6 2-10-16,3-2-3 15,0-3-9 1,0 3-30-16,0-3 23 16</inkml:trace>
  <inkml:trace contextRef="#ctx0" brushRef="#br0" timeOffset="99160.96">25467 3712 136 0,'0'-5'52'0,"0"2"-41"0,3 3 9 0,-3 0 0 0,0 0-8 16,2 0-2-16,4 0-5 15,-6-5-2-15,0 5-1 16,0 0-2-16,0 0 3 0,0 0 7 16,0 0 5-16,0 0 2 15,0 0 1-15,3 5-5 16,-3-5 0-16,9 0-10 16,-9 3-2-16,6 2-3 15,0-5-2-15,0 0 0 16,3 5 0-16,-6-5 0 15,6 0 0-15,-6 3 0 0,9 2 3 16,-6 1 0 0,3-4 1-16,3 4-3 15,0 2 2-15,0-3 1 0,-1 3 0 16,1 2 2-16,-6-4 1 16,3 2-4-16,3-1 1 15,-9 4 0-15,3-3 0 16,0 0 0-16,-3 3 2 15,-3-6 1-15,0 3 1 16,0-3-2-16,0 3 3 16,0 0 1-16,-3 3 0 15,3-1 1-15,-6 1-2 16,3-1 2-16,0 1-4 16,0-1-2-16,3 4 0 15,-9-6 1-15,6 2 5 16,3 1 6-16,-6-1-9 15,3-4-5-15,0 2-4 16,3-3-2-16,-3 0 4 16,-3 3 1-16,3-3 2 15,3 3 2-15,-3-5-3 16,-3 2-2-16,6 1 2 16,-5-1 0-16,5 3 3 15,0-6 1-15,-6 4-1 16,6-1-2-16,0-2 1 15,0-3-1-15,0 2 2 0,0-2 1 16,0 0-4-16,0 0 1 16,0 0 0-16,-3 0 0 15,0-2 0-15,3 2 0 16,0 0-9-16,0-3-4 16,-3 3-9-16,-3-5-1 15,3 2-15-15,3 0-5 16,0 1-39-1</inkml:trace>
  <inkml:trace contextRef="#ctx0" brushRef="#br0" timeOffset="99415.15">26068 3606 152 0,'-3'-5'57'0,"6"5"-44"0,3 0 5 16,-6 0-1-16</inkml:trace>
  <inkml:trace contextRef="#ctx0" brushRef="#br0" timeOffset="100675.23">26077 3601 288 0,'0'0'27'0,"0"0"-13"0,0 0 2 0,0 0 4 16,3 0-7-16,3 5-2 16,-6-2-9-16,3 2-1 15,3 1-8-15,0-1-3 16,-3 3 1-16,5-3 0 15,-5 3 3-15,6 5 2 16,-9 0-1-16,3 1 1 16,0 4 0-16,0 3 3 0,3 3 0 15,-3 11 1-15,6-4-3 16,-6 4 0-16,6-1 2 16,-6-2 2-16,-3-3 2 15,3-3 1-15,0-2-2 16,3 5 1-16,-6-8 0 15,0 3 1-15,0-3-2 16,0 1 1-16,0-4 0 16,0 1 3-16,0-6 1 15,0-5 1-15,0 0-2 16,0-3 1-16,0 0 0 16,0-2 1-16,0-3-2 15,-6 0-1-15,3-3 5 16,0 3 4-16,3-5-5 0,0 0-3 15,-3 2 3 1,-3-7 2-16,6 10-9 31,-6-16-2-31,-6-5-4 16,0 5 3-16,0 0 0 16,1-3-2-16,-4 1 2 15,6-1 1-15,3 3 0 16,0-7 0-16,0 1-3 0,0-1 2 15,3-1 1-15,0 0 0 16,0 0 0-16,3 3 2 16,-6 0-3-16,3-3 0 15,0 3 1-15,3 2 0 16,0 1-3-16,0 2 2 16,0 3-1-16,3-1 0 0,0 1 0 15,3 0 0-15,0 2 2 16,3 3 0-16,-6-2-3 15,6 2 0-15,-3 0-1 16,6 0 3-16,2 3 0 16,4-1 1-16,-3-1-3 15,0 1 2-15,3-2 1 16,0 3 2-16,-3 0-3 16,-3 2 0-16,3 0 1 15,-4 3 0-15,1 0-5 16,0 3 1-16,3 0 0 15,-3 2-1-15,0-5 1 16,-3 0 3-16,3 5-2 16,0-5-1-16,-3 3 3 15,2 2 0-15,-5 1 3 0,0-1 3 16,0 3-4-16,3-6-3 16,-6 9-2-16,0-6 3 15,3 3 0-15,-6 0 1 16,3 0-3-16,0 3 2 15,3-6 3-15,-6 3 1 16,0 0-1-16,0 2 1 16,0-7-2-16,0 2-1 15,0 1 3-15,-6-1 0 16,3 3 1-16,0-3 0 16,3 3 0-16,-6-5 2 15,3 7-5-15,0-4-1 0,-6 2 0 16,6-3 0-16,0 3 0 15,3-3 0-15,-6-2 0 16,3 2 2-16,0 0-1 16,3-2 2-16,-5 0-4 15,-1-1 0-15,3 4 1 16,-3-6 2-16,3 0-1 16,0 2 2-16,3 1-4 15,-6-3 0-15,6 2 1 16,0-2 0-16,-3 6 0 15,3-12 0-15,0 6 0 16,-3-2 0-16,3 2-3 16,-6 0 2-16,3-3-4 0,0 3 1 15,0 0-7-15,3-2-1 16,-6 2-2-16,3-6 1 16,0 4 0-16,3-1 3 15,0 0-10-15,0 3-4 16,-6-5-12-16,3 0-4 15</inkml:trace>
  <inkml:trace contextRef="#ctx0" brushRef="#br0" timeOffset="101712.59">26696 3641 180 0,'0'-8'68'0,"3"10"-52"0,-3-2 3 15,0 0 1-15,0 0-3 16,0 0-1-16,0 6 5 15,0-1 1-15,0 0-11 16,0 6-7-16,12-6 0 0,0 3 1 16,-6 3 2-16,0-9-8 0,-3 9-4 15,-3-6 0 1,2 3 1-16,-2-3-1 0,0 9 4 16,0-1-2-16,-2 0 1 15,-1 3 2-15,-3 0 0 16,3 5 0-16,0-2 0 15,3 2 0-15,0 0 0 16,0-3 0-16,0 6 0 16,3-8 0-16,-3 3 0 15,0-1 0-15,9-5 0 16,-6 1 0-16,5-1 0 0,-5 0 0 16,0-2 0-1,6-1 0-15,-6 1 0 16,6-6 0-16,3 3 0 15,-6 0 0-15,3 0 2 16,3-3 1-16,-9 0 1 0,6 1-5 16,0-1 1-1,-3-2 2-15,0 2 1 0,3-5 3 16,3 0 3-16,-7 0-4 16,7-5-3-16,-6 2 1 15,3 0 2-15,-3 1-2 16,6-1 0-16,-9 0-3 15,6 3-1-15,-3-7 3 16,3 1 1-16,3 1-1 16,-6 2-2-16,3-2 1 0,3 0-1 15,-9-1 2-15,6-2 3 16,-7 1 0 0,7-1 2-16,-3-6-4 0,3 4-2 15,-6-3 0-15,0-1 1 16,3 1 1-16,-6-11 1 15,3 8-2-15,0-10-2 16,-3 7 1-16,-3-4 1 16,0 1-1-16,3 4 2 15,-9 2-2-15,0-10 2 16,9 26-2 15,-18-24-1-31,4 3 3 16,-1-3-2-16,-3 11-1 0,3 5-2 15,0-6 1-15,0 6 1 16,3 3-5-16,-3 5 1 0,4 0 2 16,-4 0 1-16,3 0-4 15,0 5 1-15,-3-5 0 16,3 8 2-16,0-8 1 16,0 0 1-16,0 3 0 15,3-3 0-15,3 0-7 16,3 0-3-16,-3 0-19 15,4 0-6-15,2 0-6 16,0 0-1-16,8 5-14 16,-2 1-41-1,6-4 16-15</inkml:trace>
  <inkml:trace contextRef="#ctx0" brushRef="#br0" timeOffset="103095.1">27348 3609 156 0,'0'-3'60'0,"0"6"-47"0,0 2 2 0,0-5-5 0,0 0 0 15,0 6 4-15,3-4 5 16,3 3 5-16,-6 1-12 16,3 2-5-16,0 0 0 0,3 2-6 15,-6-5-1-15,0 6-2 16,0 0 0-16,0-3 2 16,0 5 0-16,0 0-3 15,0 6 2-15,0 2 3 16,0 5 3-16,0 3-2 15,0 3-2-15,0 2 0 16,0-2 1-16,0-3-1 16,0 0-1-16,-6 1 1 15,0-4 1-15,6-2 1 0,0-6 3 16,-6-2-3 0,6-3-2-16,-3 1 2 0,3-4 0 15,-3-2 1-15,3 0 0 16,0-3-5-16,0 1 1 15,0-6 2-15,0 0 1 16,0-6-1-16,-6 4-2 16,3-4-8-16,0 1-3 15,0 0-5-15,3-3-3 16,-6 0-9-16,3-8-5 16,0 6 7-16,3-4 5 31,-6-2 10-16,3 1 4-15,3-9 5 16,-3-8 3-16,3 3-2 0,-3-6 0 16,-3 1-4-16,3 5 1 0,0 3 4 0,3 2 2 0,-6 3 11 15,3 2 3-15,0 3 1 16,3 3 0-16,0 0-3 16,3 2-1-16,-3 3-7 15,3-5-2-15,3 8 2 16,0-6 1-16,3 3-1 15,-6 0 1-15,6 0 0 16,-6 3 3-16,6 0-3 16,-3-1 1-16,3 4-5 15,3-4 0-15,-6 1-1 16,3 3-2-16,2-4 1 16,1 6-1-16,-6-5 0 0,3 5 2 15,3-3-3-15,-6 3 0 16,3 0 1-16,3 3 0 15,-9-3 0-15,6 5 0 16,3-5 0-16,-9 6 0 16,6-6 0-16,-6 2 0 15,3 1 0-15,0 5 0 16,-1-6 0-16,1 1 0 16,0 5-3-16,0-5 2 15,-3 2 3-15,0 0 1 16,0 0-1-16,3 3-2 15,-6-5 3-15,3 2 0 0,0 1-1 16,-3-1 1-16,0 3 0 16,0 0 3-1,0 2-5-15,6-4-1 16,-6 2 2-16,0-3 1 0,0 3-1 16,0-3-2-16,0 3 1 15,0-3-1-15,0 3 2 16,-6-5 3-16,3 2-2 15,0 1 0-15,3 1 3 16,-9-1 1-16,6 2-3 16,-6 2-3-16,3-4-3 15,0 2 1-15,1-1 3 16,-1 1 1-16,0 3-1 0,3-3-2 16,-6 0-2-1,6-3 1-15,-6 0 1 0,6 3 2 16,-6-2 1-1,6-1 1-15,-6-2-5 16,6-1 1-16,0 6 0 16,-3-8 0-16,0 0 0 0,6 0 2 15,-9 3-1-15,6-3 2 16,0 0-4-16,-3 2 0 16,0 1 1-16,0 2 0 15,0-2 2-15,6 0 1 16,-6-1-4-16,4 4-1 0,-1-6 1 15,0 0 0-15,3-6-6 16,0 1-3-16,-6-6-32 16,6 1-15-1,6-3-47-15</inkml:trace>
  <inkml:trace contextRef="#ctx0" brushRef="#br0" timeOffset="112581.66">25464 12409 60 0,'-6'-16'24'0,"6"16"-18"0</inkml:trace>
  <inkml:trace contextRef="#ctx0" brushRef="#br0" timeOffset="132096.04">6595 10001 124 0,'-33'0'46'0,"27"0"-35"0,6-2 12 15,0 2 5-15,0 0-5 16,-6 0 1-16,6 0-11 15,0 0-5-15,0 0-5 16,6 0-3-16,-6 0 1 0,3 0-1 16,9-3 0-16,0 0-5 15,3-5-1-15,9 0 3 16,3-2 3-16,-3-3 3 0,2-3 1 16,1-3-2-16,0 1 1 15,0-3 0-15,-1 2 1 16,4 1-2-16,6-1-2 15,12 0 1-15,5-4-1 16,-2-1 2-16,-1 0 1 16,-2 0-4-16,-3 3-1 15,5 0 1-15,-5 0 0 16,8 2 1-16,10-2 2 16,-1 5-1-16,-5 0-1 15,-6 3 3-15,-4-3 0 16,-5 3 1-16,0 0 0 15,2-1-2-15,10 1-2 16,8 0 1-16,-5 0-1 0,-4 2 0 16,7 1 2-16,-21-4-1 15,2 4-1 1,-2-3 1-16,0 5 1 0,2 0-3 16,4 0 0-16,3 2-1 15,-1 4 0-15,4-1 2 16,-15-2 2-16,2 2-1 15,-8 3 2-15,0 0-2 16,-6 0-1-16,-1-5 3 16,1 5 0-16,-9-5-1 15,3 5 1-15,3-6-2 16,-9 4-1-16,0 2 1 16,-3 2-1-16,0-2 0 15,-1 0 0-15,-2 0 0 16,0 0 2-16,-3 0-1 15,-3 0-1-15,0 0 3 0,0 0 2 16,0 6-7-16,0-6-3 16,-3 0-26-16,3 0-10 15,-6 0-45 1</inkml:trace>
  <inkml:trace contextRef="#ctx0" brushRef="#br0" timeOffset="132640.79">8673 9213 148 0,'0'-5'57'0,"0"-6"-44"0,-3 11 10 0,3 0 2 15,0 5-12-15,-6 1-4 0,3 1-6 16,0-1 0-16,0 4-2 16,-6-4 4-16,6 2 4 0,-3-3 4 15,3-5 2-15,3 5 5 16,0-10-9-1,0 5-1-15,0 0-11 16,0 0-4-16,0 0 0 16,9 5 1-16,-6-5-1 15,6 0 4-15,-3 0 0 0,3 5 1 16,3-2 0-16,-6 2 0 16,6 1 0-16,2-1 0 15,7 3-3-15,-6 0 2 16,3 0 3-16,6 2 3 15,-3-2-4-15,-9 3-3 16,5-1 3-16,-2-2 1 16,-3 0 2-16,-3 0 0 15,-6 0 2-15,0 0 3 16,-3 0-2-16,-6 0-2 16,3 0 9-16,-9 0 5 15,0 0-10-15,-3 0-2 16,-5 2-3-16,5 1 0 15,-9 0-2-15,9-1-2 16,0 1-2-16,3-1 1 0,-3 1 1 16,3-3 0-16,4-3 0 15,5 0 0-15,-6-2-14 16,3-3-5-16,0 3-48 16,3-6-18-16,6-2-12 15</inkml:trace>
  <inkml:trace contextRef="#ctx0" brushRef="#br0" timeOffset="134874.97">9557 8922 36 0,'-3'-3'16'0,"3"6"-12"0,0-3 1 0,0 0-1 0,0 0 0 15,0 0 0 1,0-3 4-16,0 0 5 0,0-2 13 16,-3 0 5-16,3 0 2 15,-6-1 0-15,0 4-10 16,0-1-1-16,0 0-9 15,-3 1-3-15,-6 2-5 16,-3 2-2-16,-5 4 1 0,-10-1-2 16,0 0-2-16,0 1 1 15,1 4 1-15,-1-2 3 16,3 8 2-16,3-3 1 16,0 6 0-16,4 2-2 15,-1 5-1-15,6 3-6 16,-3 6 1-16,3 7-2 15,6 3 0-15,1 0 0 16,2 0 0-16,3-3 2 0,0 1 0 16,12 2-3-16,-3 2 2 15,6 4-1-15,5 9 0 16,-2-1 2-16,9-6 2 16,-3 0-1-16,0-3-1 15,3 0-2-15,-3 8 1 16,2 0 1-16,-8 6 0 15,-9-1 2-15,0-7 3 16,-6 0 0-16,0 2 0 16,-9 0 3-16,0 0 5 15,-2 3-3-15,-4-3 2 16,3-7-3-16,0-9 2 0,-6-8-6 16,6-5-3-1,-3-5-6-15,4-5 0 16,-4-6 0-16,12-8 4 15,-3-2 2-15,3-3-7 16,6-5-2-16,6-3 4 16,6 0 1-16,-3-3-3 15,3 8 1-15,-1 3 2 16,4 6 1-16,-3 4 1 16,9 4 0-16,0 4-3 15,-3 6 2-15,3 8 1 16,-4 5 0-16,4 8 0 15,-6 10 2-15,0 3-1 0,-3-2-1 16,0 0 3-16,-3 2 0 16,-6 3 1-1,0 0 0-15,-3 5 4 0,0 2 3 16,0-4-6-16,-3-6-1 16,3-2-2-16,0-3 1 15,3-3-9 1,3-5-3-16,0 0 5 0,3 2 1 15,5-2 9-15,1-2 4 16,0-6-5-16,6-3-3 16,-9-5-1-16,6 0-1 15,-3-2-11-15,3-6-3 0,-4-5-20 16,4-3-5-16,3-8-59 16</inkml:trace>
  <inkml:trace contextRef="#ctx0" brushRef="#br0" timeOffset="166252.01">10488 9091 56 0,'9'-16'24'0,"-9"16"-18"0,0 3 9 0,0-3 3 16,0 0-4-16,0 0 0 16,0 0-4-16,0 0-1 15,-6 0-3-15,6 0-1 16,-3 0-1-16,0 0 0 16,1 0 2-16,2 0 3 0,-6 0 0 15,3 0 2 1,0 0-2-16,-3 0 0 0,3 3-5 15,0-1-1-15,-6 3 3 0,3-2-3 16,0 0 0-16,0-1-1 16,-3 1-2-16,6 0-2 15,-6-1 1-15,-3 6-1 16,0-2 0-16,3 1 0 16,-9 1 0-16,1 0 0 15,2 3 0-15,3 2 2 16,0 0 2-16,-3-5-1 15,3 6-1-15,0-4 1 16,3 3 1-16,3-2-3 0,0 0-2 16,3-6-1-16,0 5 3 15,3-2-2-15,0 3 1 16,6 0 2-16,0-4 2 16,-3 4-3-16,6-3 0 15,6-3-1-15,-3 1-2 16,0-1 5-16,3 0 1 15,-3 0 2-15,3 1 0 16,8-4-7-16,-11 4 0 16,-3-4 1-16,3 4 1 15,3-4 1-15,-6 4 2 16,3-1-3-16,3 0 0 16,-6-2 1-16,3 2 0 15,2 0-3-15,-2 1 2 0,-6-1 1 16,3 0 2-1,3 1-1-15,-9 1 2 0,0 1-2 16,3 0-1-16,-6 0 3 16,0 3 0-16,-6 2-1 15,3 0 1-15,0 3-2 16,0-3 2-16,-6 3 2 16,6 0 4-16,-9-3 2 15,3 1 3-15,4-4-7 16,-7 1-2-16,0-1 1 15,-3 1 1-15,3 0-3 16,-6-4-1-16,9-1-1 16,-12-1-2-16,3-2 3 15,-5-1 2-15,-4 1-2 16,3-3 0-16,0 3-1 16,0-1-2-16,4-2 3 0,2 0 2 15,3 0-4-15,0 3-3 16,3-3 1-16,6 0 0 15,-6 3-2-15,6-3 2 16,0 0-21-16,6 2-8 16,0-2-1-16,0 0 2 15,0 6 0 1,3-1-34-16,6 0-1 16,-3-5 26-16,9 3 17 15</inkml:trace>
  <inkml:trace contextRef="#ctx0" brushRef="#br0" timeOffset="167486.16">10884 9245 92 0,'0'-8'35'0,"0"8"-27"0,0-11-2 16,0 8-3-16,0 1-3 16,0-1 2-16,0 0-3 15,0-2 0-15,0 3 7 16,-6 2 4-16,6 0 3 16,-3-3 5-16,0 6-1 15,3 4-1-15,-6 1-6 16,4-2-2-16,-1 2-4 15,3 0-5-15,-6 2 0 0,0 1 1 16,6 2 0-16,-3 0-3 16,3 0 2-16,0 3 1 15,0 0 2-15,-6 0-3 16,3 3-2-16,0-1 6 16,3-2 3-16,0 0-1 0,0 0 0 15,0 0-6-15,0-1-1 16,0-1 3-16,0 2 3 15,3-3-1-15,0-3-2 16,3 1-5-16,-6 2-2 16,3-2 3-16,3-6 3 15,0 0-1-15,-1 1 0 16,1 2 1-16,0-3 0 16,0-2 0-16,3-1 2 15,0-2-3-15,0 0-2 16,3 0 2-16,-6-2 0 15,3 2 1-15,3-3 2 16,3-2-3-16,-3-3-2 16,0 0 2-16,2-6 0 0,4-1-2 15,3-4 0-15,3-2-1 16,3 0 3-16,2-3 0 16,-2 0 1-16,-3 0 0 15,0-5 2-15,-12 0-1 16,3 3-1-16,-9 2 5 15,3 3 1-15,-1 2 4 16,-8 3 1-16,3 0-5 16,-3 6-2-16,3-1-2 15,-3 3 1-15,0 3-2 16,0 2-1-16,0 3-2 0,0 0 1 16,0 6 1-16,0 2 0 15,-3 2 0-15,3 6 2 16,0 3 1-1,-3 2 3-15,3 0-1 0,-8 3 0 16,5 0-6-16,3-1-1 16,0 1 3-16,-6 3 1 15,3 2 0-15,0 0-2 16,3 0 1-16,0 0 1 16,0-3-3-16,-3-2 0 15,-3 3 3-15,3-9 1 16,0-5 1-16,3-2 0 0,0 0-5 15,0-11 1-15,0 2-2 16,0-2-2-16,-6 0-17 16,3-2-7-16,0 2-84 31,9-11 32-31</inkml:trace>
  <inkml:trace contextRef="#ctx0" brushRef="#br0" timeOffset="168022.31">11631 9189 160 0,'6'0'63'0,"-3"3"-49"0,-6-3-4 0,3 0-5 16,-6 0-8-16,6 0 2 15,0 5-1-15,-5 0-2 16,-4 8 3-16,3-2-2 0,-3 2 1 16,6 8 6-16,-9-2 2 15,3-6 2-15,3 3 0 0,-3 3-4 16,6-6-3-1,-3 8 0-15,3-3-1 16,0 1-3-16,3 2 0 16,0 3 2-16,0 0 2 0,0 0 0 15,0-1-1 1,0-1 1-16,0-1 1 0,0-3-1 16,0-2 2-16,0 0-9 15,0-3-3-15,3 0 11 16,-3-2 5-16,0-3-5 15,0 0 0-15,0 0-2 16,0-8 0-16,0 0 4 16,-3 0 5-16,3-3-7 15,0-2-3-15,0 0-20 16,0-6-7-16,0 0-9 16,0-4-38-16,0-1 10 15,-3-3 31 1,3-2 19-16</inkml:trace>
  <inkml:trace contextRef="#ctx0" brushRef="#br0" timeOffset="168580.94">11536 9374 44 0,'9'-18'16'0,"-6"4"-12"0,0-1 1 0,0 9-1 15,3-2-5-15,-6-8-1 16,6 3 1-16,0-3 2 16,0 3 13-16,3-3 8 15,-9 8-2-15,3-2-2 16,6 4-8-16,-9-1-2 0,0 1-6 15,6 6-4-15,0-5 1 16,9 5 2-16,-4 0 0 16,1-5-1-16,3 5-2 15,3-3 1-15,-3-2 1 16,-3-1 2-16,6 1-1 16,-3 0-1-1,-1 5-2-15,1-5 1 0,0 5-1 16,-3 0 0-16,0 5 6 15,-3-5 5-15,3 5-1 16,-6 6 3-16,3 2 0 16,-6 5 1-16,0 4-4 15,-3 1-3-15,0 1 0 16,-3-5-1-16,0 5-2 16,0-6-2-16,-6 3 3 0,0-2-2 15,3-1-1-15,-6-2 1 0,-3 0 1 16,-3-3 3-16,0-2 4 15,-2-1-2-15,-1-2-2 16,0 0-2-16,3-2-3 16,0-1-2-16,9-2 1 15,-3-3 1-15,1 0 0 16,8 0 0-16,-6 0 2 16,6 0-3-16,3-3-2 15,-6 3-3-15,12 0-1 16,-3-5 1-16,9 5 2 15,-1 0-1-15,1 0 4 16,6 0-5-16,3 0 0 16,-6 0-2-16,3 2 0 15</inkml:trace>
  <inkml:trace contextRef="#ctx0" brushRef="#br0" timeOffset="168741.05">11831 9504 124 0,'6'5'46'0,"3"0"-35"0,-6 1-4 15,6-1-3-15,-6 0-4 16,6 3 2-16,-6 5-1 15,0-2-1-15,5 0 3 16,-8 5 0-16</inkml:trace>
  <inkml:trace contextRef="#ctx0" brushRef="#br0" timeOffset="168923.08">11887 9618 216 0,'0'15'15'0,"-3"4"-7"16,3 0 2-16,-8-6 1 0,2-3 0 16,-3-2 3-16,0 0-3 15,0-5 1-15,-3 2-7 0,-6 0-3 16,0-5 3-16,-3-2 1 15,-5-1 2-15,-1 1 0 16,-3-1-4 0,3 0-1-16,0 3-1 0,1-5 1 15,5 2-4-15,3 1 0 16,6 2-1-16,0-3 0 16,0 3-7-16,3 0-4 15,3 0-18-15,0 0-5 16,6 3-87-1,6-3 47 1</inkml:trace>
  <inkml:trace contextRef="#ctx0" brushRef="#br0" timeOffset="170590.07">12894 9297 92 0,'0'-10'35'0,"-6"10"-27"0,3 5 11 0,3-5 5 15,0 3-11 1,-3-1-7-16,3-2-1 16,-9 3 2-16,6-6 6 15,-9 9 2-15,3-6 0 16,3 2-7-16,-6 1-3 0,-3 5-1 16,3 0 0-16,-3 0 0 0,-3 0-5 15,1 2 1-15,2 4 0 16,-6-4 2-16,-3 1 1 15,6-1 1-15,-3 1-5 16,4 0 1-16,-4 2-5 16,3-3 1-16,3 1 4 15,0 0 4-15,3-1-3 16,3 1-1-16,6-3-2 16,3 0 0-16,0-1-5 15,12 1-3-15,3 3 6 16,3-3 3-16,3 3 0 15,3-4-2-15,-10 1-1 16,10 0 0-16,-9 0 3 16,3 6 0-16,3-1-2 15,-3-3 2-15,3 4-1 16,-10-1 0-16,4 0 2 16,-3 3 2-16,0-3-1 0,0 0 2 15,-6 1 0-15,3-4 1 16,-9 1 11-16,0-1 7 15,0-2-5-15,-9 0-2 16,6 0 0-16,-9 0 1 16,0 0-3-16,0-5 2 15,-3-1-6-15,1 1-1 16,-1 0-2-16,3-3-1 0,-6 0-6 31,0 2-1-31,3-2 1 0,0-2 2 16,-3 4-5-16,-2-4 1 15,2 4-10-15,0-2-2 0,3 3-3 16,-6-3 1-16,9 3-18 16,6-3-6-16,-3 2-39 15</inkml:trace>
  <inkml:trace contextRef="#ctx0" brushRef="#br0" timeOffset="171504.68">13194 9319 172 0,'-3'8'66'0,"3"-6"-52"0,0 1-1 0,0-3-5 16,0 5-13-16,0 6-2 16,-6-1 2-16,3 4 2 15,0 1 2-15,3 1 1 0,0 3 0 0,-6 5 2 16,6 5 1-16,0 5-1 15,0 8-2-15,0 3 3 16,0 0 0-16,-3-2-1 16,0-6 1-16,3-5 0 15,-6-6 3-15,3-7-5 16,3-4-1-16,0-4 6 16,-3-3 4-16,0-5 1 15,3-9 3-15,-5-2-12 16,-1-5-5-16,0-13-4 15,0-6 1-15,3-2 2 16,-3-1-1-16,3 1 4 16,0-1 2-16,3 1 0 15,0 0-1-15,3-1-2 0,0 6 1 16,6 0-1 0,-6 8-2-16,6-3 0 0,-6 3 3 15,5 0 0-15,-5 5 1 16,3-3 0-16,0 1 0 15,6 4-3-15,0 1 2 16,-6-3-1-16,6 8-2 16,3-2 3-16,6 2 2 15,-6 0 0-15,3 3 2 0,-1-1-4 16,4 6-2-16,3 3 2 16,-3 2 0-16,-3 6 1 15,3 2 2-15,-10 0 1 16,4 3 3-1,-9 0 1-15,-6 3 1 16,-6-1 0-16,0-2 0 0,-3 0-2 16,-2 2-1-16,-1-2-3 15,-3 0 1-15,-3 0 2 16,0-3 2-16,3 1 1 16,-6-1 0-16,3-3-4 15,7-2-1-15,-4 0-1 16,3-3-2-16,0 1 1 15,3-1-1-15,3 0-3 0,-3-2 2 16,6 0-8 0,-6-1-2-16,6 1 1 0,0-3 4 15,3 0-6-15,-6 0-2 16,3 0-30 0,3 0-55-16,0-3 10 15</inkml:trace>
  <inkml:trace contextRef="#ctx0" brushRef="#br0" timeOffset="172018.47">13659 9829 148 0,'-6'-2'55'0,"6"7"-43"0,0-2 14 15,0-3 6-15,0 2-16 16,0 4-4-16,-3 1-5 16,0-1 0-16,3 4 7 31,-12 11-6-15,0 3-1-16,3 0-4 0,-3 5 0 15,3 0-2-15,-9 8-1 16,6-2 1-16,-3-6 1 0,0 0 3 15,-2-3 0-15,-1-4 2 16,3-4-6-16,0-5-1 16,0-5 2-16,3 0 1 15,3 0-15-15,3-5-4 16,-3-3-19-16,3 0-5 16,6 0-17-16,0-3-35 15,6-2 21-15</inkml:trace>
  <inkml:trace contextRef="#ctx0" brushRef="#br0" timeOffset="173142.31">14063 9229 148 0,'-3'-6'57'0,"3"9"-44"0,0-3-1 0,0 0-3 32,0 0 0-32,0 0 5 0,0-5-2 0,0-1 3 15,3-1-8-15,0-4 0 0,6 0 0 16,-6 1-6-16,6 2-2 16,3 0-3-16,-6 0 3 15,6 0 0-15,0 5 1 16,3 1-3-16,6 4 2 0,-10 4-1 15,7 4-2-15,3 3 3 16,-3 11 2 0,-3 0 0-16,6 3-1 0,-9 2 3 15,0-3 0-15,-10 3 1 16,-2 0 2-16,-2 0-3 16,-10 1 0-16,0 1-1 15,0-2 1-15,-3 0 0 16,3-5 1-16,12-24 2 31,-27 29-3-15,0-7 0-16,4-4-1 15,8-5-2-15,-6 1 1 16,6-4-1-16,3-5 0 16,3-2-3-16,0 0 2 0,3-3 1 15,0 0 0-15,6 2-3 0,-6-2 2 16,3 0-6-16,0 0 0 15,3 3-2-15,0-8 1 16,-6 2 0-16,6-2 0 16,0-3 2-16,0 0 2 15,0 0-1-15,6-3-3 16,0 1-2 0,0-1 5-16,6 1 4 15,-6-1 4-15,3 0 3 0,3 1-1 16,-6-3 0-1,3 5-10-15,3 0-2 16,0 0 4-16,0 3 3 0,-3-1 1 16,2 4 2-16,1-1-4 15,0 3 0-15,0 3 3 16,0 2 3-16,0 0 0 16,0 3 2-16,0 0-2 15,-3 0 0-15,3 0-3 16,6 3-2-16,-10-4 1 15,10-1-1-15,-3 4 0 16,0-4 0-16,6 2-3 16,-6-3 2-16,3 0 5 15,2 0 2-15,-8-2-7 0,3 2-4 16,-3-2 3-16,0 0 0 16,3 2 2-16,-3-5 2 15,-6 0 1-15,3 3 1 16,3-1-5-1,-9-2 1-15,6 3 0 0,-6 0 2 16,5-1-1-16,-5-2-1 16,3 0-2-16,0 0-1 15,-3 0 4-15,0 0 1 16,3 0-5-16,-3 0-2 16,6 3-27-16,-6-6-11 15,-3-2-27 1</inkml:trace>
  <inkml:trace contextRef="#ctx0" brushRef="#br0" timeOffset="183099.83">10328 10345 68 0,'0'0'27'0,"0"6"-21"0,0-1 7 0,0-5 4 16,0 5-9-16,0-2-4 15,0 7-3-15,0 1-1 16,-9 2 0-16,9 6 0 16,-3 2 0-16,3 3 0 15,-6 13 0-15,0 2 2 16,-9-4-1-16,9 2-1 15,-9-3 14-15,0-5 5 16,0 3-3-16,1-5-1 16,2-4-7-16,0-4-3 15,-3-3 2-15,6-6 2 16,6-2-4-16,-6-2-1 0,6-6 2 16,3-3-3-16,0-5 0 15,0-5-3-15,3-3-3 0,6-5 2 16,-3-3 2-16,3-8-5 15,15-2 1-15,-9-1 1 16,8 4 1-16,-5-4 1 16,3 6 0-16,-6 5 0 15,9 0 0-15,-9 1-3 16,-9 4 2-16,11 9 3 16,-5-6 1-16,-6 8-4 15,3-3-1-15,-3 3 1 16,0 3 0-16,0 0 1 15,-3 5 0-15,3 0-3 16,-6 0 0-16,0 0 2 16,6 0 2-16,-6 5-2 0,9 0 0 15,0 3 3 1,-6 3 1-16,0 2-1 0,9 3-2 16,-3 2-2-1,-3 11 1-15,2-5 1 0,7 5 2 16,-6 0-3-16,6 1 0 15,-3-4 1-15,0-2 0 16,0 0 0-16,-3-3 2 16,3-3-1-16,-3-2 2 15,3-3-2-15,-6-2 2 0,-1-6-2 16,1 1 2-16,-6-6 4 16,6-3 4-16,0-2-2 15,3-9 0-15,-3-4-8 16,12-11 0-16,0-3-3 15,6-2 0-15,0-1 2 16,-7 4 0-16,7 1 0 16,-9 7 0-16,6 1 0 15,-6 7 0-15,-3-1-3 16,-6 5 2-16,6 3-1 16,-3 3-2-16,-4 2 3 15,1 3 0-15,-3 6 7 16,6 1 4-16,-9 4-3 15,3 8-2-15,-3 2-2 16,12 3 0-16,-12 5-7 16,3-3 1-16,6 1 1 0,-6-1 3 15,0-2 0-15,3 0-1 16,-3-1 1-16,-3-4-1 16,3-3 2-16,0 0 3 15,-3-3-2-15,0 0-2 16,0-2 0-16,0-1-1 15,0-2 0-15,0-2 2 16,0-1-1-16,0 0-1 16,0 0-15-16,0 1-7 15,0-6-14-15,0 5-4 16</inkml:trace>
  <inkml:trace contextRef="#ctx0" brushRef="#br0" timeOffset="183968.05">11280 10655 148 0,'-3'0'55'0,"-6"-3"-43"0,3 6-1 0,6-3-2 15,0 0-6-15,-6 0-2 16,0 0 0-16,3 2-1 16,-5 1 0-1,5 0 2-15,-9 2 3 16,-3-2-2-16,3 2 3 0,0 0 3 15,0 3-5-15,-3-3 0 16,3 3-2-16,-3 0-2 16,6 0 3-16,1-2 0 15,2 2-4-15,3-1-1 16,-3 4-2-16,6 0 0 16,6-1 3-16,-6 1 2 0,6 2 0 15,2 0 2-15,-2 0-7 16,3 1 1-16,6-1-4 15,6 0 2-15,-6-2 5 16,3-1 2 0,3-2 2-16,-3 0 0 0,2 0-5 15,-5-3 1-15,3 6 0 16,0-6 2-16,0-5-1 16,3 0-1-16,-6-2 1 15,2-4 1-15,4-4 1 16,-6 2 3-16,3-3-3 15,3-2 0-15,3-3-1 16,-1 0 1-16,-2 0-2 16,3 3 2-16,0 0-4 15,-6 0-2-15,0-1 4 0,-3 1 3 16,-4-3 3-16,-8-2 3 16,6 5-5-16,-9-9-3 15,0 1 1-15,-12 0 2 16,1 3-2-16,-4-1 0 15,3 6-3-15,-9 0-1 16,3 2 3-16,-6 0 1 16,9 1-4-16,-6 2 1 15,7 3 0-15,-4 2 2 16,0 0-1-16,3 1-1 16,-3 2 1-16,3-3 1 15,-9 3-3-15,4 5 0 16,-4 1-1-16,6 2 0 15,3 5 0-15,-6 0 0 16,3 3-20-16,-2 2-8 0,2-2-34 16,3 0-35-1,6 0 32-15</inkml:trace>
  <inkml:trace contextRef="#ctx0" brushRef="#br0" timeOffset="185106.18">11870 10589 96 0,'-21'2'35'0,"18"-2"-27"0,3 0 7 0,-3 3 0 16,3-3-8-16,0 0-2 16,0 0-5-16,0 0-1 15,0 0-1-15,0 0 0 16,3 5 2 15,9 16 0-31,0 3 0 0,2 0 0 16,1 0 0-16,3 5 0 15,3 0 2-15,-3 0-1 16,0-5 2-16,-3 0-2 16,-3-6-1-16,-6-2 5 15,2-3 4-15,4-5-3 16,-6 0-1-16,3-2-2 15,0-1-3-15,3-3 1 16,-6-2-1-16,3 0 2 0,-3 0-1 16,3 0 2-16,-3-2 0 15,0-1 1-15,0-2 2 16,0-3 3-16,0-3-2 16,0-2-2-16,2-3-2 15,-2-2-3-15,6-1 5 16,-6-5 1-16,3-2-5 0,3-3 0 15,-6-6-1-15,3-2 2 16,3 3-3-16,-6 2 0 16,0 3 1-16,0 3 0 15,0 2 2-15,0 3 1 16,0 5 1-16,-3 3 0 16,-3-1 0-16,3 6 0 15,-3 3 0-15,0 3 2 0,0-1-3 16,0 3-2-16,0 0 0 15,0 0-1 1,0 0-5-16,0 0-1 16,0 3-8-16,0-1-2 15,0-2-15-15,0 0-6 0,0 0-26 16</inkml:trace>
  <inkml:trace contextRef="#ctx0" brushRef="#br0" timeOffset="188664.7">13426 10470 4 0,'0'-6'5'0,"0"12"-4"0,3-4 0 15,-3-2 0-15,0 0 1 16,0 0 1-16,0 0-4 15,0 0 1-15,0 0 4 16,0 0 2-16,0 0 4 0,0 0 4 16,0 0-6-16,0 0 0 15,0 0-6-15,-3 0-4 16,3 0 3-16,0 0 1 16,0 0 0-16,0 0-2 15,0 0 1-15,0 0-1 16,0 0 0-16,-6 0 0 15,6 0 6-15,0 0 4 16,0 0-3-16,0 0-2 16,-3 0 0-1,3 0 1-15,-3 0-3 0,3 0-2 16,-3 0-3-16,3 0 1 16,0 0 1-16,-6 3 2 15,4-3 3-15,-1 0 2 16,3 0-1-16,0 0-1 0,0 0-3 15,-6 0 1-15,6 0-2 16,-6 0 2-16,6 0-2 16,-6 3-1-16,3-3 1 15,3 0-1-15,-3 2 0 16,3-2 0-16,-3 5 0 16,3-5 2-16,-6 0-1 15,6 6-1-15,-3-6 1 16,0 0-1-16,3 0-3 15,0 0 2-15,-6 2-1 16,3-2 0-16,0 0 2 16,3 0 2-16,0 0-1 0,-6 0-1 15,6 0-2 1,-3 0 1-16,3 0 1 0,0 0 2 16,-3 0 1-16,3 0 1 15,0 0-5-15,0 0 1 16,-3 0 0-16,3 0 0 15,0 0 0-15,0 0 2 16,0 0-3-16,0 0 0 16,-6 6 1-16,3-6 0 15,0 0 0-15,3 0 0 16,0 0 0-16,0 5 0 0,0-5 0 16,0 0 2-16,-6 0-3 15,6 0 0-15,0 0-1 16,0 5 0-16,-3-5 2 15,3 0 0-15,-3 0 0 16,3 0 0-16,0 0 0 16,-3 0 2-16,3 0-3 15,0 0 0-15,0 0 1 16,-6 0 2-16,6 0-1 16,0 0 2-16,0 0-4 15,0 0-2-15,0 0-3 16,0 0 1-16,0 0-19 15,0 0-7-15</inkml:trace>
  <inkml:trace contextRef="#ctx0" brushRef="#br0" timeOffset="190982.33">13411 10485 12 0,'0'0'8'0,"0"0"-6"0,-6 0-1 0,6 0 2 16,-2 0 9-16,-1 0 4 15,3 0 8-15,-6 0 2 16,3 0-7-16,0 0-1 16,3 0-5-16,-9 0 0 15,3 0-7-15,0 0-2 16,0-5-4-16,0 5-1 16,0 0 1-16,-3-2 2 15,3-1-3-15,-6 3 0 16,0 3 3-16,0-3 1 15,0 0 1-15,1 0 2 16,-1 2 3-16,0-2 5 16,0 3-8-16,3-1-1 0,-3 1-3 15,0 0 1-15,-3-1-2 16,3 1-3-16,0 0-1 0,-3-1 4 16,4 4 3-16,-4-1-1 15,-3-2-2-15,3-1 2 16,3 1 0-16,0-1-1 15,0 1-2-15,3 0 1 32,-3-3 1-32,3 0-1 0,1 2-1 15,2-2 1-15,3 0-1 0,-6 0-3 0,6 0 2 16,3 0-1-16,-6 0 0 16,3 3 2-16,0 0 2 15,3-1-3 1,-6 1 0-16,6-3 1 0,0 0 0 15,0 5 2-15,6 1 1 16,-6-1-6-16,0 8 0 16,6 6 1-1,3 2 1-15,0 3 1 16,0-1-3-16,-1 1 0 16,1 0 2-16,3 3 0 15,-6-1 1-15,3 0 2 16,-9 4-1-16,3-4-1 15,-3-2 1-15,0 0 1 16,0 5-1-16,0-5-1 0,0-3-2 16,0 3 1-16,0-1 1 15,0-4 2-15,-3-1-3 16,3-2 0-16,0-3 1 16,0 3 2-16,-6-8-1 15,6 3 2-15,0-1-2 16,0-7 2-16,0 2-2 15,0 1-1-15,6-1-2 16,-6 0 1-16,0-5 1 16,0 0 2-16,-6 0-1 15,6 0-1-15,0 0 1 16,6 6-1-16,-6-4 0 16,0-2 0-16,0 0-3 15,0 0 0-15,0 0 2 16,0 0 2-16,0 0 0 15,0 0-1-15,0 0-2 0,0 0 1 16,3 0 1-16,-3 0 2 16,0 0-3-16,9 5 0 15,-6-5 1-15,6 0 0 16,-6 0 0-16,3 0 2 16,3 0-1-16,0 0-1 15,3 0-2-15,-3 0 1 16,3 0 3-16,2-5 1 0,4 5-4 15,-6-2-1-15,3-1 1 16,0 0 0 0,3-2-2-16,0 2 2 15,0 1 1-15,-4 2 0 16,4 0 0-16,-9 0 2 16,9 0-1-16,-3 0 2 0,-3 0-2 15,0 0 2-15,-6 0-4 16,3 0 0-16,-3 0 1 15,0 0 2-15,-3-3-1 16,5 3-1-16,-8 0-6 16,0 0-4-16,0-3-14 15,0 3-47 1,0 0-2-16</inkml:trace>
  <inkml:trace contextRef="#ctx0" brushRef="#br0" timeOffset="192118.01">13647 10642 24 0,'-6'-8'11'0,"6"5"-9"0,-3-8 6 15,3 6 5-15,-3 0 4 16,0 0 4-16,3-1 0 16,-6 6-1-16,0 0-6 15,0 0-4-15,0 6-3 0,-3-6-2 16,3 5-3-1,-6 5-2-15,3-4 5 0,-3 2 4 16,-3-3-1-16,1 5 3 16,-1-7-4-16,-3 8 1 15,-3-6-5-15,0 3-2 16,6 3 0-16,0-6-1 0,0 5 0 16,4-2 0-16,-1-2 2 15,-3-1-3-15,3 3 0 16,3 2 1-16,0-4 2 15,3 4-1-15,3-7 2 16,-3 2-4-16,3 1 0 16,0-1 1-16,3 0 0 15,0-5-3-15,3 3 2 0,0 2-1 16,3-5 0-16,-3 5 2 16,3 1 2-16,3-6-3 15,0 5 0-15,3-5 1 16,3 5 2-16,-3-2-3 15,2-3-2-15,4 0 2 16,3-3 0-16,-3 3 3 16,3 0 1-16,-3 3-6 15,0-3 0-15,-4 0 1 16,-2 3 1-16,3 2 1 16,-3-3 0-16,0 4-3 0,3-1 2 15,-9 0 1-15,3-2 2 16,0 2-1-16,-3-2-1 15,3 2 1-15,-6 1 1 16,0-1-1-16,3 0-1 16,-6 3-2-16,0 0 1 15,2 0 3-15,-2 0 1 16,0 5-1-16,0-5 1 16,0 0-2-16,0 0 2 15,-2-3 2-15,2 0 4 16,-6 1 2-16,0-1 1 15,-3-2-4-15,3 2-3 16,-6 0-5-16,-6-2 0 0,3 0 2 16,0 2 1-16,-3-2 1 15,-5-1 0-15,8 1-2 16,-9-1 1-16,0-2-4 16,9 0 0-1,-6 0 1-15,3 3 0 0,4-3 0 16,2 0 0-16,0 0 0 15,0 0 2-15,3 0-3 16,3 0 0-16,-3 0 1 16,3 0 0-16,0 3-9 15,3-3-2-15,0 2-12 16,3-2-5-16,0 0-14 16</inkml:trace>
  <inkml:trace contextRef="#ctx0" brushRef="#br0" timeOffset="193413.03">13909 10668 132 0,'-12'3'49'0,"9"-1"-38"0,0-2-1 15,3 0-1 1,0 0-8-16,-6 0-1 0,3 0-7 15,3 0 0-15,-3 3 1 16,3 2 3-16,-6 1 4 16,3-1 2-16,0 3 5 15,-6 2 3-15,3 1-9 16,6 0 0-16,0 2-4 16,0 0 0-16,0 3 2 15,0 2 0-15,3 1 0 0,0 2 0 16,0 0 0-16,3 0-3 0,-6-2 2 15,3 2 1-15,-3-2 2 16,0-1-1 0,0-5 2-16,0-2-2 0,0 2-1 15,0 0 1-15,0-5-1 16,0-2 0-16,0-6 2 16,-3 0 5-16,3 0 6 15,0-6-3-15,0 1 2 16,-6-3-7-16,3 0-3 15,0-2-1-15,0-1-1 16,3-2 0-16,-6 0 0 16,0-1-5-16,6-4-1 0,-9 2 7 15,6-3 4-15,-3 1-2 16,-3-3-2-16,9 0-3 16,0 2 1-16,-6 0-4 15,3 4 1-15,0-1 6 16,3 3 4-16,0-1-8 15,0 4-3-15,0-1 5 16,0 3 1-16,0-2-4 16,3-1 2-1,0 0 2-15,3 3 0 16,-3-2 2-16,3-1-4 16,3 1-2-16,3-3 4 15,3-1 3-15,6 4-8 16,-6-1-2-16,8 1 3 15,-8 2 3-15,3 0-1 0,3 2 0 16,-9 4 1-16,3-4 0 16,-3 4-3-16,0-1 2 15,0 3 1-15,2 0 2 16,-8 3-1-16,3 2-1 16,0 3-2-16,0 0 1 15,-3 3-1-15,0-1 0 16,0 1 2-16,0-1 0 15,0 1 0-15,-6 2 2 16,0 0 1-16,0-2 1 16,-6 2-7-16,3 0 0 15,0 1 10-15,3-1 7 16,-6 0-16-16,0 0-5 16,0-2 5-16,0-1 3 0,3-2-3 15,-6 0 2 1,0 0 0-16,3 0 2 0,-5-3-3 15,2 1 0-15,-3-1 1 16,0 0 2-16,3 1-1 16,-3-4-1-16,-3 1 3 15,-3 0 0-15,6-1-4 16,3-2 1-16,-3 0 2 16,1 0 1-16,5 0-4 15,0 0 1-15,3 0-2 16,-6 0 0-16,6 0 2 0,-3 0 0 15,0 0 2-15,6 0 1 16,-6 0-1 0,3 0 1-16,0 0-2 0,3 0 2 15,0 0-4-15,0 0 0 16,0 0-4-16,0 0-1 16,0 0-13-16,0 0-3 15,0 0-10 1,3-2-38-16,0 2 7 15</inkml:trace>
  <inkml:trace contextRef="#ctx0" brushRef="#br0" timeOffset="193967.34">14403 10758 20 0,'0'-3'8'0,"0"-2"-6"0</inkml:trace>
  <inkml:trace contextRef="#ctx0" brushRef="#br0" timeOffset="194234.73">14477 10782 20 0,'0'0'8'0,"-3"0"-6"0,3 0-3 0,0 0 0 16,0 0-1-16,0 0 0 16,0 0 2-16,0 0 2 15,0 0 3-15,0 0 2 16,0 0 14-16,0 0 9 15,0 0-10-15,0 0-3 16,0 0-13-16,0 0-2 16,0 0-2-16,0 0 0 15,0 0-20-15,0 0-9 16,0 0-1-16,0 0 1 0</inkml:trace>
  <inkml:trace contextRef="#ctx0" brushRef="#br0" timeOffset="196099.91">14120 10528 184 0,'-6'-29'71'0,"6"29"-55"0,-3-3-2 0,3 3-4 16,0-3-5-16,-6 3 0 0,6-2-6 15,-3-1-1-15,3 0 1 16,0 3-5-16,0-2 2 0,0-1 0 16,0 1 2-16,3-1-1 15,3 0-1-15,-3 1 3 16,0-4 2-16,6 1 0 16,-3-6-1-16,6 3-4 15,0 1 0-15,-1-1-5 16,1 0-1-16,0 2 2 15,0 1 5-15,0 2 2 16,-3 1 1-16,-3-1 0 16,0 0 2-16,0 1-1 0,0-1 2 15,0 3-4 1,-6 0-2-16,0 0 4 16,3 0 1-16,-3 0 4 0,0 0 3 15,0 0-6-15,0 0-2 16,0 0-6-16,0 0 1 15,0 0 2-15,0 0 1 16,0 0 1-16,0 0 0 16,0 0-3-16,0 0 2 15,0-2 1-15,0 2 2 16,0 0 1-16,0 0 1 0,0 0-5 16,0 0 1-16,0 0-2 15,0 0-2-15,0 0 3 16,0 0 0-16,0 0-4 15,0 0 1-15,0 0 2 16,0 0 1-16,0 0-2 16,0 0 2-16,0 0 1 15,0 0 2-15,0 0-3 16,0 0 0 0,0 0 1-16,0 0 2 0,-3 0-3 15,3 0 0-15,0 0 1 16,0 0 0-16,0 0 0 15,0 0 2-15,0 0-1 16,0 0 2-16,0 0-4 16,0 0-2-16,0 0 2 15,0 0 2-15,0 0 0 0,0 0-1 16,0 0-2-16,0 0-1 16,0 0 2-16,6 0 0 15,3 0-2-15,-3 0 0 16,12 0 2-16,-4 2 2 15,1 1-2-15,9-1-2 16,-6 1-3-16,3 2 1 16,-6-2-2-16,0 2 2 15,-4-2 5-15,-2 0 2 16,0-3-3-16,-3 2 1 16,0-2 0-16,-6 0 2 15,0 0-1-15,0 0-1 0,0 0 1 16,6 3-1-1,-6-3 0-15,0 0 2 0,0 0 1 16,0 0 3-16,-6 3 1 16,6 2 3-16,-3 0-1 15,3 0 0-15,-3 3-5 16,3 3-3-16,-6-3 0 16,3 3 1-16,0 2-3 15,3 5-2-15,0 6 2 16,0 3 2-16,0-1-2 15,3 0 0-15,-3 1 1 16,0-3 0-16,0 0 4 16,3-3 2-16,3 0-2 15,-6 0-1-15,0-2-3 16,0-1-1-16,0 1 1 16,0-1 2-16,0 1-3 0,0-1 0 15,3 1-1 1,0-1 0-16,-3 3 2 0,6-5 2 15,-6-3-6-15,0 1-1 16,0-1 10-16,0-2 7 16,0-4-6-16,0 1-1 15,0-2-3-15,0-1 1 16,0-2-4-16,0-1 0 16,0 4 1-16,0-1 0 15,0-5 0-15,0 2 2 0,0-2-1 16,0 0-1-16,0 3-2 15,0 0 1-15,0 2 3 16,0-5 3 0,0 0 2-16,0 0 3 0,-6 0-3 15,6 0-2-15,-3 3 2 16,0-3 0-16,3-3 3 16,-9-2 1-16,3-1-3 15,-6 1-3-15,-5 0-2 16,2 2 0-16,-3 1-4 15,3-1 0-15,-6 0 1 16,3 6 0-16,-3-3-3 16,-2 3 2-16,11 2-1 15,-3-2-2-15,0 2 0 0,3 0 3 16,0 0-5-16,6-2 0 16,6-3-17 15,-12 3 3-31,9-3 4 15,-6 2-2-15,6 1-1 16,3 0-9 0,-6-3-5-16,6 2-13 0,0 1-4 15,0-3 11-15,0 0 9 16</inkml:trace>
  <inkml:trace contextRef="#ctx0" brushRef="#br0" timeOffset="196534.47">14775 10956 124 0,'-3'6'46'0,"-3"-1"-35"0,3-2-4 0,3-1-3 16,0-2-9-16,0 0-1 0,0 0-11 15,-3 6-1-15</inkml:trace>
  <inkml:trace contextRef="#ctx0" brushRef="#br0" timeOffset="196880.94">14754 10988 141 0,'-6'8'5'0,"6"3"11"15,-12 2 5 1,12-3-8-16,-9 4-3 0,3-4-8 16,0-2-4-16,0 3 1 15,0-1 2-15,0 4 0 16,3-6-1-16,-9 2 3 0,6 1-2 15,1-1 2-15,-4 4-7 16,3-7 1-16,-6 4 3 16,3 2 2-16,6-2 0 15,-3-1 1-15,-3-2-4 16,9 3 0-16,-9 0 1 0,6-3 2 16,3-3-1-16,-6 0-1 15,3 0-2-15,0 1 1 16,0-1 1-16,-3-2 2 15,3-1-1-15,0 1-1 16,3 2-2-16,0-5-1 16,0 0-29 15,0 0-3-31,0 0-2 16,0 0-2-16,0 0 2 15</inkml:trace>
  <inkml:trace contextRef="#ctx0" brushRef="#br0" timeOffset="198552.26">15200 10472 96 0,'-9'0'35'0,"9"3"-27"0,-3 2 20 0,3-2 9 0,0-1-14 15,-5 4-4 1,2-1-15-16,0 3-2 0,3 3-2 16,-3 2 0-16,-3 3 0 0,3 0 0 15,0 5 0-15,3-3 2 16,-6 3 3-16,3 3-4 15,0 0-1-15,3 0 2 16,-6 2 3-16,3 3-9 16,0 3-2-16,0-3 7 15,3 3 6-15,-6-6-1 16,3-2-1-16,0 0-2 16,3-8 0-16,-6-5-4 15,3-4 0-15,3-1-1 16,-3-1 0-16,3-5-3 15,0 0 1-15,0 0-3 0,0 0 2 16,0-3-2-16,0-2 2 16,0-3-2-16,0-2 0 15,0-4-3 1,0-7-1-16,0 21-1 31,3-37 7-31,0 3 2 16,3-1 3-16,-6 6 2 15,3-2-3-15,0-4 0 16,3 6 1-16,-6 0 0 16,3 0 0-16,0 2 0 0,0 4 0 15,3 1 0-15,-6-1 0 16,3 4 0-16,6 1 2 16,-6 2 3-16,6 0-4 15,-6 5-1-15,3 1 2 31</inkml:trace>
  <inkml:trace contextRef="#ctx0" brushRef="#br0" timeOffset="199776">15424 10388 128 0,'12'10'49'0,"-10"-5"-38"0,7 6-3 16,-6-6-2-16,6 3-5 0,-6 5-1 15,3 3 3-15,0 0 2 16,0 3-2-16,0-6 3 0,-6 3 0 16,3-3 2-16,-3 0 2 15,0 1-3-15,0-1-2 16,-3 0-5-16,3 0 0 16,-6 0 0-16,0 1 2 15,0-1-3-15,-3 0 0 16,0 0-1-16,-3-2-2 15,1 0 16-15,-1-4 6 16,-3 1-8-16,-3-2-3 16,-3-4-7-16,3 1-1 15,-6 0 3-15,4-1 1 0,2 1-1 16,3 0-2 0,-3-1-2-16,3 1-1 15,3-3 2-15,3 3 0 0,-3-3 1 16,3 0 0-1,6 0 0-15,-2 0 0 0,2 0 0 16,0 0 0-16,3 0 2 16,0 0 1-16,0-3-4 15,0 0 1-15,0 1-2 16,0 2-2-16,3-3 5 16,5 0 1-16,-8 1-3 15,6-1-1-15,0 0 3 16,0 1 3-16,3-1-8 15,-6 0 3-15,9-5 1 16,3 3-1 0,0-3 0-16,3 0 1 0,-3 0 0 15,-3-2 0-15,2 4 0 16,1-4-3-16,-3 2 2 16,3 3 1-16,-3-1 0 15,0 4 0-15,0 2 0 16,0 0-3-16,0 0 0 15,3 2 4-15,-10 4 3 16,4 2-3-16,0-3-3 16,0 5 3-16,0-7 1 15,0 2-3-15,-3 3-1 16,3 0-2-16,-3 0 3 16,0 0 0-16,0 0 3 0,0 0 1 15,-3 0 1-15,0 0-2 16,3 0-2-16,-6 0 1 15,0 0-1-15,-6 0 0 16,3 0 2-16,0 0-1 16,3-1 2-16,-9 4-2 15,6 0 2-15,-3-3-2 16,0 2-1-16,3-2 1 16,-6 3-1-16,6-3 2 15,-6 0 1 1,6 0-1-1,-9-3-2-15,3 3 1 0,3-3-1 0,-5 3 0 16,2-3 0-16,3 1 0 0,-6-1 2 16,3 0-1-16,-3 3-1 15,0-5 3-15,0 2 0 16,-6 0 1-16,3-2 0 16,-6 5-5-16,4-8 1 15,2 5 2-15,-6 0 1 16,3 3-1-16,6-5-2 15,0 0 3-15,-3-1 2 16,3 1-2-16,1-3 0 16,-1 0-1-16,3 0-2 15,3 3 1-15,-6-3-1 16,3 0 0-16,3 0 0 16,0 2-3-16,0-2 2 15,0 3 1-15,3-3 2 0,-3-3-3 16,6 3-2-1,0 0 4-15,0 0 1 0,-6-2-3 16,6 2-1-16,0 0 1 16,0 0 0-16,0 0-2 15,0 0 2-15,0 0-41 32,0-3-19-17,6 0-9-15,-6-2 6 16,0-3 5-16</inkml:trace>
  <inkml:trace contextRef="#ctx0" brushRef="#br0" timeOffset="200285.11">15144 10464 116 0,'0'-5'44'0,"0"5"-35"0,6-3-4 15,-6 3-3-15,0 0-4 16,3-5-2-16,0 2 3 16,3 1 0-16,-3-1 1 15,6 0 0-15,-6 1 0 0,0-3 2 16,5 2-3-16,-2-2 0 16,0-1 3-16,6 4 1 15,-3-1-4-15,3 0 1 16,3 1-2-16,3 2 0 15,0-3 4-15,-3 3 1 16</inkml:trace>
  <inkml:trace contextRef="#ctx0" brushRef="#br0" timeOffset="201248.06">15331 10406 177 0,'12'0'4'15,"0"0"11"1,3 0-6 0,-3 0 0-16,0 0-5 15,-6-3-3-15,3 3-3 16,-6 0 1-16,6 0 1 15,-9 0 0-15,0 0 2 0,3 3 1 16,-3-3 3-16,0 0 6 16,3 3 4-16,3 2-10 15,-6-5-4-15,3 3-3 16,-3 2-3-16,2-2 5 16,1 2 3-16,-3 0-1 15,6 0-2-15,-6 3 0 16,0 3-1-16,0-3 0 15,0-3 2-15,0 1-1 0,3-1-1 16,-3-5 1 0,0 0 1-16,0 0-1 0,3 2-1 15,-3-2 1 1,0 0 1-16,0 0-6 16,6 6 1-16,-6-6 1 0,3 5 3 15,-3-2 0-15,0-3 2 16,0 5-2-16,0 0 2 15,0-5-2-15,0 6-1 16,0-1 1-16,0 0 1 16,0-2-1-16,0-3 2 15,0 8-4-15,0-6 0 16,0 4 1-16,0-6 0 16,0 2 0-16,0-2 2 0,0 6-1 15,0-1 2-15,0-2-4 16,0 2-2-16,0-3 2 15,0-2 2-15,0 6 0 16,0-6 2-16,0 0-4 16,0 0 0-16,0 0 3 15,0 0 1-15,0 0-4 16,0 0-1-16,0 0 1 16,0-6 2-16,0 6-2 15,0-2 0-15,0-1 1 16,0 3 0-16,0 0 0 15,0 0 2-15,0 0-6 16,3-2 1-16,-3 2-10 16,3-3-4-16,3 0-11 15,-6-2-3-15,3 0 8 16,0-3 1-16,3 0 13 16,-6 0 3-16,0 0 4 15,0 0 2-15,0 0 2 16,0 3-1-16,0-6-1 15,0 6 3-15,0 0 0 16,0 2-1-16,0-5-2 16,0 5 7-16,0 1 5 15,-6-6 0-15,3 2 1 16,0 4-7-16,-3-1-2 16,0 1-2-16,3-1-2 15,-6 0 1-15,6 1-1 16,-6-1 0-16,7 0 0 15,-7 1 0-15,3-1 2 16,0 3-1-16,0 0-1 0,-3 0-2 16,3 3-1-16,-6-3-5 15,0 2 0-15,-9 1-3 16,3 2 0-16,-8 1-14 16,5-1-6-16</inkml:trace>
  <inkml:trace contextRef="#ctx0" brushRef="#br0" timeOffset="202000.71">15876 10388 72 0,'0'-3'30'0,"0"3"-24"0,0 0 6 0,0 0 2 16,0 0-4-16,0 0 2 0,0 0-5 16,0 0 1-16,0 0 1 15,0 0 2-15,0 0 6 16,0 0 3-16,0 0 1 16,0 0 2-16</inkml:trace>
  <inkml:trace contextRef="#ctx0" brushRef="#br0" timeOffset="202764.99">15882 10382 224 0,'0'0'85'0,"0"0"-66"0,6 3-6 16,-6-3-4-16,0 0-10 16,0 0 0-16,0 0-1 15,0 0 0-15,0 0 2 0,0 0 2 16,0 5 1-16,3-2-1 0,0 2 1 16,3 0 0-16,-6 1 1 15,3-1-2-15,0 3 1 16,0 0-2-16,3 0-1 15,-6 0 1-15,3 2 1 16,6 1-1-16,-6 0 2 16,6 2-4-16,-6 0 0 15,8 0 1-15,-5 0 0 16,3 1-3-16,0 2 2 16,0-1 3-16,0 1 1 15,0 0-4-15,3 0 1 16,-6-5 0-16,3 2 0 0,-3 0-3 15,0 0 2-15,0-2 3 16,3-1 3-16,-3-2-4 16,0 0-3-1,5 0 1-15,-5 0 2 0,3 0-2 16,3 3-2-16,-6-3 2 16,3 2 2-16,-3-2-2 15,3 3 0-15,0-3 1 16,3 0 2-16,-6 0-1 15,3 0-1-15,3-1 1 16,-6 1-1-16,2 0 0 16,-2-2 0-16,0-1-3 15,6 3 2-15,-9 0 1 16,6-3 2-16,-6 3-1 0,0-3-1 16,6 1 1-1,-9-1 1-15,3-2-1 0,0-1-1 16,-3-2 1-16,6 5-1 15,-6-5 0-15,0 8 0 16,3-5 0-16,0 2 0 16,3 1 0-16,-3-1 0 15,-3 0 0-15,0 1 0 16,3-1-3-16,-3-5 2 16,0 2 3-16,0-2 1 15,0 0-1-15,0 0 1 16,3 3-4-16,-3-3 0 15,0 0 1-15,0 0 2 16,0 3-3-16,0-1-2 16,0-2-3-16,0 6 1 0,0-1-4 15,0-5-1-15,-3 0-20 16,0 0-7-16,3 0-32 16,0-3-31-1,-3-5 35-15</inkml:trace>
  <inkml:trace contextRef="#ctx0" brushRef="#br0" timeOffset="203965.01">16281 10438 88 0,'-3'-3'33'0,"3"14"-26"0,0-11 5 16,0 8 2-16,0-8-8 15,0 0-3-15,0 0 2 16,0 2 15 0,12-10 2-16,-6 3 0 15,3 2-1-15,-3 1-7 16,0-1-4-16,-6 3-5 16,0 0-4-16,0 0 0 0,0 0-1 0,0 0 0 15,0 5 6-15,0-2 4 16,-6 8-5-1,0-3-1-15,3 0 0 16,-6 0-2-16,6-1 1 16,-6 1-4-16,6 3 0 15,-12 2 3-15,3-5 1 16,0 8 5 0,-3-3-2-16,-3 0-1 15,4-2-5-15,-4 8 0 16,3-1 0-1,-6-5 0-15,6 3 0 16,3-3 0-16,-3 1 2 16,3-1-3-16,0-3 0 0,4 4 1 15,-1-4 2-15,-3 4-1 16,3-4 2-16,0 3-4 16,3-2 0-16,-6 2 1 15,3-2 2-15,3-1-1 16,-3 1-1-16,3-1-2 15,-3 1 1-15,6 0 1 16,-3-1 0-16,0 1 0 16,6-3 0-16,-6 0-3 15,1 0 2 1,2 2 1-16,-6-2 0 0,6 5 2 16,-3-5 1-16,3 6-4 15,0-4 1-15,3 1-2 16,-9-3 0-16,3 0 2 0,0 2 2 15,3 1-3 1,-6-1 0-16,9 4 1 0,-3-4 2 16,-3 1-1-16,0-1-1 15,0-2 3-15,6-2 0 16,-6-1-1-16,0 0-2 16,6 0 1-16,-6-2-1 15,3 0-3-15,0 2 2 16,3-5 1-16,0 3 2 15,0-3-1-15,0 0 2 16,0 0-4-16,0 2 0 16,-3 1 1-16,-3-3 0 15,6 0-3-15,0 0 2 0,0 5 1 16,-3-2 2 0,0 2-3-16,3-5 0 0,-5 3-1 15,5-1 0-15,-3 1 2 16,0 0 0-16,3 2 0 15,-6-2 0-15,6-3 0 16,-3 2 0-16,0 1-16 16,3 0-4-16,-9-3-69 15</inkml:trace>
  <inkml:trace contextRef="#ctx0" brushRef="#br0" timeOffset="-207833.88">7920 13989 128 0,'-15'0'49'0,"15"0"-38"0,0-3 4 0,0 3 0 16,6 0-11-16,0 0-5 16,0-3-2-16,3-2 2 15,8 0 0-15,4-6-2 0,9 0 2 16,-3-2-8-16,6-3-2 15,-7-2-1-15,4-3-4 16,0 0 6-16,3 2 5 16,-4 3 6-16,10 6-2 15,12 4-2-15,-1 6 6 16,1 3 3-16,-6 2 3 16,-1 3 2-16,-11 0 1 15,0-3 0-15,-4 1-6 16,4-1-2-16,-6-2-2 15,3-1 1-15,5 1-2 16,4-3-3-16,15 0 1 0,-10-3 1 16,1 1 2-16,-3-4-3 15,-1 4 0-15,-2 2 1 16,-3 2 0-16,3 9 0 16,-1-1 2-16,7 4-3 15,11-4-2-15,-5 4 2 0,-9 1 2 16,-4-7 2-16,1 3 1 15,-9-6-5-15,3-5 1 16,-7-5 0-16,1 5 2 16,0-8-3-16,12 3 0 15,5 2 1-15,16 3 2 16,-7 0-3 0,1 0 0-16,-6 0 1 0,-7 0 2 15,1-3-1-15,-6 1 2 16,-1-4-2-16,4-1-1 15,3-7 1-15,11-4-1 16,7-9-14-16,-1-10-5 16,1-2-1-1,-4 4-17-15,4 6 6 16,17 5 16-16,-5 8 8 0,-7 6 10 16,-8 10 6-16,-4 10 21 15,-14 4 11-15,-6 4-10 16,3 1-6-16,-10-1-17 15,-2-5-5-15,0-2-2 16,0 0 1-16,3-3-1 16,5-3-1-16,13 3 1 0,0 0-4 15,-1 0 2-15,-2 0-6 16,-15-1 0-16,3-1 3 16,2-4 2-16,-14-4 8 15,9-4 4-15,-6-7-1 16,3-13 0-16,-10-1-49 15</inkml:trace>
  <inkml:trace contextRef="#ctx0" brushRef="#br0" timeOffset="-206466.95">8759 14473 148 0,'0'0'55'0,"0"2"-43"0,3-2-3 16,-3 3-5-16,6-3-7 16,0 0 0-16,-3-3 2 15,0 1 0-15,3-4 1 16,-6-2 2-16,3-2 3 0,6-3-2 16,-6-3 0-16,9-3-1 15,-12 1-2-15,15-1-2 16,-4 3-1-16,1-2 4 15,3 2 1-15,0-3-3 16,0 4 1-16,-6-1 0 0,6-3 2 16,0 1-3-1,0-1 0-15,-9 1 1 0,5-4 0 16,1 1 0-16,-6 0 2 16,3 0-1-16,-3 5-1 15,0 3 1-15,0 2-1 16,3 6 2-16,-9-3 1 15,3 3-1-15,-3-1-2 16,3 6 1-16,-3-5 1 16,6 5-3-16,-6-5 0 15,0 2 1-15,0 3 0 0,0 0 0 16,0 0 0-16,0 0 0 16,0 0 0-1,0 0-5-15,0 0-1 16,0 0 0-16,0 0 2 0,0 0 2 15,0 0 3-15,0 0 0 16,0 0-1-16,0 0 3 16,0 0 0-16,0 0 3 15,0 0 1-15,0 0 3 16,0 0 1-16,0 0-1 16,0 0-1-16,0 0-1 15,0 0 2-15,0 0-1 16,0 0 2-16,0 0-4 15,0 0-2-15,0 0 0 0,0 0 1 16,0 0-5-16,0 0-1 16,0 0 0-16,0 0 0 15,0 0 2-15,0 0 1 16,0 0-4-16,0 0 1 16,0 0 0-16,0 0 2 15,0 0-3-15,0 0-2 16,0-5 2-16,0 5 0 15,0 0 1-15,0 0 2 16,0 0-3-16,0 0 0 16,0 0-4-16,0 0 1 15,0 0 4-15,0 0 2 16,0 0-3-16,0 0 1 16,0 0 0-16,0 0 0 0,0 0-11 15,0 0-5-15,0-5-43 16</inkml:trace>
  <inkml:trace contextRef="#ctx0" brushRef="#br0" timeOffset="-205579.39">9072 14052 108 0,'0'0'44'0,"0"5"-35"0,3 3 5 0,-3-8-1 16,3 11-6 0,3 7-4-16,-3 6-2 15,-3 8-3-15,8 2 1 16,-8 3 1-16,3 3 2 16,0 2 5-16,-3 6 6 0,0 2 2 15,0 6 3-15,0-1-4 16,-3-2 2-16,0-2-9 15,-3-6-4-15,4-3 0 0,-1-5 0 16,3-3 1-16,-6-5-2 16,3-2-2-16,3-3 1 15,-3-8-1-15,3-3 0 16,0-3 2-16,0-2-6 16,-6-2-1-16,3-1-18 15,3-2-5-15,0-3-26 16,0 0-30-1,0-6 23-15</inkml:trace>
  <inkml:trace contextRef="#ctx0" brushRef="#br0" timeOffset="-204830.48">9581 13951 116 0,'-12'-2'46'0,"12"4"-35"0,-3-4-4 31,0 7-10-16,-9 3-4 1,3 5 1-16,-482 1 3 0,964 4 11 16,-485 6 6-16,0 5 9 15,-3 5 6-15,-5 6-5 16,-4-3 0-16,3 3-13 16,-9 2-4-16,3 3-5 15,6 3-4-15,4 2 1 0,2 3 1 16,3-3 0-16,6-2 0 15,-3-3 2-15,6-6-1 16,3-1 2-16,3-7-4 16,6-2 0-16,6 0 1 0,9-5 2 15,-4-3-3-15,10-2-2 16,-9-3-3-16,6-6-1 16,-3-2 1-16,-1-2 2 15,1-6-3-15,-9-3 0 16,3-2 1-16,0-3 2 15,-3-3 4-15,-3-2 4 16,0 0-1-16,-1-6 0 16,-8 1-1-16,3-1 1 15,0-2-2-15,-6 0 2 16,0 0-2-16,-6 0 2 16,3-1 2-16,-3 4 4 15,0 2-4-15,1 3-1 0,-7-1 2 16,-3 1 3-16,-3 8 0 15,3 0 2-15,-3 5-4 16,3 0-2-16,-9 2-2 16,4 4 0-16,2 2-4 15,3 2 0-15,-6 1 1 16,6-1 0-16,3 1-14 16,0-1-3-16,3 4-9 15,3-1-1-15,3 0-10 16,9-2-48-1,3-1 4-15</inkml:trace>
  <inkml:trace contextRef="#ctx0" brushRef="#br0" timeOffset="-203957.51">10018 14121 92 0,'-9'-11'35'0,"9"9"-27"0,0 2-2 16,0 0 27 0,3 5-10-16,3 8-2 15,-12 6-3-15,6 2-2 16,0 5 3-16,0 6-11 16,0 5 4-16,0 5 2 0,0 6-3 15,0 5 1-15,6 8-7 16,-6-3-1-16,3 0-4 15,0 0-1-15,-3-7 1 16,0-9 2-16,0-2 1 16,0-9 1-16,0-4-2 0,0-6 1 15,0-2 2-15,-3-11 2 16,0-1 1 0,3-4 2-16,0-3-5 0,0-3-1 15,0-2-9 1,0-3-2-16,0-5-1 0,0-3 0 15,3-2 0-15,0-4 0 16,3 7 2 0,-3-15 2-16,6-4-3 0,-6 0 2 15,9 2 1-15,-6 0-1 16,6 3 4-16,0 3 0 16,3 4-4-16,5 7 1 15,-2 1-3-15,6 4 2 16,6 4 1-16,3 4-1 0,2 2 1 15,-8 5 0-15,0 3 3 16,-3 3 0-16,-4 2 1 16,1 5 0-1,-9 1 2-15,0 7 3 16,-3-2 0-16,-3 0 2 0,-3-3 0 16,-3 3 3-16,-3-3-1 15,-3 3 2-15,-3-6 3 16,-3 1 3-16,-15-3-3 15,-8 0 2-15,-1-3-11 16,3 0-3-16,1-2 2 16,2-1 5-16,3-2-10 15,3 0-3-15,3 0 4 16,3-3 4-16,4 3-9 16,-1-8-1-16,3 3-10 0,0-3-5 15,6 0-25-15,0-3-10 16,3 3-30-1</inkml:trace>
  <inkml:trace contextRef="#ctx0" brushRef="#br0" timeOffset="-203650.8">10578 14430 280 0,'-3'22'104'0,"3"-12"-81"0,3 3-10 16,-3-5-10-16,3 0-7 15,3 8 2-15,-3 5-6 16,0 3 1-16,6 5 3 16,-6-2 6-16,5-1 4 0,-8 1-11 15,6-1-6-15,0 0 5 16,-6 1 2-16,0-3 4 15,0-3 0-15,-9-5-14 16,6 0-3-16,3-6-48 16,-5-2-58-1,2-8 31-15</inkml:trace>
  <inkml:trace contextRef="#ctx0" brushRef="#br0" timeOffset="-203439.85">10613 14221 296 0,'-32'27'110'0,"29"-17"-86"0,0 1-9 0,3-6-10 16,0 1-28-16,0 2-8 15,0-1-57-15,0 1-25 16,6-2 30-16,0-4 15 0</inkml:trace>
  <inkml:trace contextRef="#ctx0" brushRef="#br0" timeOffset="-203170.98">10977 13930 284 0,'0'14'107'0,"6"-7"-83"0,0 4-12 16,-1 0-10-16,4 5-14 16,-3 10-3-16,3 11 4 15,6 5 4-15,6 6 4 16,-6 8-9-16,9 7-4 0,-6 16 8 0,2 1 4 16,-5-3 3-16,-3-9 1 15,-12-4-3-15,0-9 2 16,0-10-15-16,-6-8-6 15,0-10-66 1</inkml:trace>
  <inkml:trace contextRef="#ctx0" brushRef="#br0" timeOffset="-202900.9">10852 14526 280 0,'-27'21'107'0,"27"-8"-83"0,0-8-3 16,3-2-4-16,3 0-15 16,-3-3-1-16,9 0-3 15,3-3-2-15,5-5 3 16,7-3-5-16,3-7 0 0,18-3-6 16,5-3 0-16,4 0 4 15,-4 3 2-15,-8 2 4 16,-3 4 1-16,-7 4 7 15,-2 6 6-15,0 2-13 16,-6 3-5-16,2 5-9 16,4 3-2-16,-6 3-21 15,12 2-10-15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27:46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12105 6392 108 0,'0'-2'44'0,"3"12"-35"0,-3-10-2 0,0 0-1 16,0 0-7-16,3-2 0 15,-3 2 1-15,0 0 0 16,6-3-3-16,-6 3 2 16,0 0 3-16,0 0 1 15,0 0-1-15,0 0-6 16,15 0 0-1,-1 0 0-15,1 0 2 16,6-3-1-16,-9 3-1 16,6 0 3-16,3-2 0 15,-6-1 1-15,-1-2 0 16,7-1 0-16,-6 4 2 16,3-3-6-16,3-1 1 0,0 1 1 15,9 0 1 1,-4-1 1-16,16 1 0 0,0 0 0 15,-4-6 0-15,1 9 0 16,-3-4 2-16,-1 1-1 16,-5-6 2-16,0 6-2 15,3-3-1-15,-3-2 1 16,5 7-1-16,4-8 2 16,12 1 1-16,2 2-4 15,-2 0-1-15,-7 0 1 16,4-5 2-16,-6-1 6 15,5 1 6-15,4-5-7 16,14-1-1-16,1 3-3 16,-7-2-2-16,-2 2 1 15,-1 0-1-15,-2 3 2 0,6-3 1 16,17 0-1 0,-6 0-2-16,1 3-2 15,-10-3-1-15,-5 0 6 0,5 0 3 16,4 0 1-16,8 1 3 15,-5-1-3-15,5-3-2 16,-17 3-2-16,-1 0-3 0,1 1 1 16,-4-1-1-16,10 0 2 15,5 5-3-15,-2 1 0 16,-7-4-1-16,-11 4 0 0,-3-1 0 16,-4 3 0-16,-5-2 2 15,3 2 0-15,-9-3-3 16,5 3 2-16,-2-5 3 15,3 2 1-15,2 4 1 16,1-4 0-16,-3 6-5 16,-6-3 1-16,-4 2 2 15,-2 1 3-15,0 0-4 16,-9 0-1-16,0-1 0 16,-3 1 2-16,-3 0 1 15,3 2 1-15,-9 0 9 16,-3 1 3-16,5-1-3 15,-5 3-3-15,0 0-3 16,0-5-2-16,0 5-3 0,-5-3 1 16,5 1-2-16,0-1-1 15,-3 3-10-15,-3 0-6 16,0 0-10-16,0-5-4 16</inkml:trace>
  <inkml:trace contextRef="#ctx0" brushRef="#br0" timeOffset="600.66">15349 5458 116 0,'-3'0'44'0,"3"0"-35"0,-3 3 12 0,3-3 3 16,0 0-4-16,-9 3-2 0,6-3-15 15,3 0-4-15,-6 0 0 16,0 0 2-16,3 2 2 0,3-2-4 16,-6 3-1-16,6-3 1 15,0 0 0-15,0 0-4 16,6 3-1-16,3-1 0 16,0 4 2-16,6-4-1 15,-3 3 1-15,-3 1 0 16,6-1 3-16,3 3 0 15,0 0 3-15,-3 0-3 16,8 2 0-16,-8 1-1 16,-3 5 0-16,6-3 2 15,-3-2 2-15,3 2-1 16,-3-2-1-16,-9 2 1 0,11-3 1 16,-8 1-3-16,0 2 0 15,0-2 1-15,-3-3 2 16,-6-3 3-16,0 6 2 15,0-9 10-15,-3 9 6 16,0-9-3-16,-6 9 0 16,0-3-7-16,0 3 0 15,-8-1-8-15,11 3-1 16,-9 1-2-16,-3 1-2 16,0-1 1-16,-3 2-1 15,3-3 0-15,3 0 0 0,-8-2-3 16,8-1 2-1,3 1 1-15,-3-1 2 16,6-10-10-16,0 3-2 0,3-3-57 16,6 0-51-1,12 0 36-15</inkml:trace>
  <inkml:trace contextRef="#ctx0" brushRef="#br0" timeOffset="6611.3">6452 9922 148 0,'0'-3'55'0,"0"3"-43"0,3-2 1 0,-3 2-3 16,0-3-2-16,0 0 2 16,0 1-10-16,0 2-2 15,0-3 1-15,0 3 0 0,0 0 1 0,0 0-3 16,0 0 2-1,0 0 1-15,0 0 2 0,0 0 5 16,-3 0 6-16,3 0-3 16,-6 0 2-16,3 0-5 15,0 0 1-15,3 0-3 16,0 0 0-16,0 0-6 16,-6 0-1-16,6 3-2 15,0-3 3-15,-3 0 0 16,3 0 3-16,0 2 1 15,0-2 1-15,0 0-2 16,0 0 1-16,0 0-4 0,0 0-2 16,3 3-3-16,3 0 1 15,0-1 1-15,0 1 2 16,9 2 1 0,-3-2 1-16,9-1-3 0,12 1 2 15,5 2 1-15,7-2 2 16,0 0-1-16,-1-3-1 15,4 0 1-15,8 0-1 16,22 0-3-16,-1 0 2 16,-2 0 1-16,-1 0 2 15,3 0-3-15,19 0 0 16,-4 5-4-16,-6 0 1 16,4-2 2-16,2 0 3 0,12-3 0 15,-9 5-1-15,-2-2 1 16,5-3-1-16,9 0 2 15,3 0 3 1,-12-3 2-16,3-2 3 0,19-1-1 16,-7 4 2-16,0-1-6 15,-9-2-1-15,15-1-2 16,-3 4 1-16,-9-4-2 16,-6 1 2-16,16 0-2 15,-1-3-1-15,-12 3 3 16,-15-3 0-16,3 0-4 15,10 0-1-15,-4 3 3 16,6-3 3-16,-18 5-3 16,-11-2-3-16,-10 2 1 0,-14 0 2 15,-4 1-2-15,-2 2 0 16,-15 0 3 0,-3 0 3-16,-7 0-2 0,-5 0-2 15,-3 0 2 1,-9 0 0-16,-3 0 1 0,-3 2 2 15,-3 1-12-15,-3-3-3 16,0 0-12-16,-2 0-4 16,-1-3-6-16,0-2-1 15,0-3-36 1</inkml:trace>
  <inkml:trace contextRef="#ctx0" brushRef="#br0" timeOffset="7014.12">10462 9700 120 0,'-15'-37'46'0,"12"34"-35"0,-9 3 20 0,12 0 10 15,-6 0-11-15,3 5-3 0,3-7-11 16,0 2-5-16,0 0-6 16,0 0-6-16,0 0 0 0,9 0-4 15,-6 2 1-15,6 6 0 16,6-3 2-16,-3 6 1 16,8-3 3-16,4 5-1 15,9 0 2-15,12 3-4 16,5 3 0-16,1-1 3 15,-4 1 1-15,-5-3-1 16,-3 2-2-16,-12-7 1 16,2 10 1-16,-2-8-3 15,-6 6-2-15,-6 2 8 16,-3-3 4-16,0 1 4 16,-9 5 3-16,-3-3 2 0,-3 0 3 15,-9 3-9 1,0 0-2-16,-3 2-4 0,0-2 1 15,-9-5-4-15,3-4-2 16,1-1 0-16,-4-4 1 16,-3-2-6-16,3-3 1 15,3 1-23-15,7-6-11 16,8-6-40 0,0 1-55-16,23-3 32 0</inkml:trace>
  <inkml:trace contextRef="#ctx0" brushRef="#br0" timeOffset="8018.25">12754 9078 140 0,'3'-13'52'0,"0"7"-41"0,3-2 11 0,-3 6 3 16,-3-1-8-16,0-2-2 16,0 0-8-16,-3-3-5 15,3 0-1-15,-9 0-1 0,3-3 0 16,0 3 0-16,0 0 2 15,-6 0 5-15,-3 3 4 16,-9 0 5-16,3 2 2 16,-8 0-1-16,-1 1 0 15,-9 2-1-15,-479 2 0 16,965 1-6-16,-480 5-2 16,-3 3-6-16,-3 4-2 15,4 7-2-15,-1 1 0 16,0 9-3-16,1 11 1 15,-4 2 2-15,3 2 1 0,12-5-4 16,10 1 1-16,8-3 2 16,6-1 1-16,8 4-2 15,10-1 2-15,3 5 1 16,9 12 2-16,-3-6 1 16,2-3 1-16,7-2-5 15,3-4-1-15,6 1 1 16,2 0 0-16,-2 3 5 15,-6 5 2-15,-7 8-5 16,-8-3 0-16,-3-2-1 16,-3-6 2-16,-9-2 1 15,-9-1 1-15,-6-2-2 16,-9-3 1-16,-9 1 2 16,-3-4 2-16,0 1 1 15,-5-8 0-15,2-3-2 16,3-5 1-16,6-6-4 15,3-2-2-15,4-5 0 0,2-3-1 16,3 0-5-16,9-11-8 16,3 0 3-1,6 1 2-15,6-4 3 16,8 6 0-16,13 3 1 16,-3 5 3-16,6 5 0 15,-7 3 1-15,-2 3 0 0,-3 2 0 16,-3 3 0-16,-4 5 0 15,-5 2 0-15,-3 12 4 16,-6 10 2 0,3 5 0-16,-6-5 1 0,0-6-4 15,3 1-2 1,-6-3 0-16,0 0-1 0,0-3 0 16,0-2 0-16,3 2-3 15,6 1 2-15,-6-4 1 16,3-2 2-16,3-2-3 15,0-11 0-15,3 5 1 16,3-5 0-16,-4-6 0 16,4 1 0-16,9-3 0 15,-3 2 0-15,12 1-7 16,2-1-3-16,-35-18-225 31</inkml:trace>
  <inkml:trace contextRef="#ctx0" brushRef="#br0" timeOffset="10091.99">4431 6816 116 0,'27'5'44'0,"-39"-8"-35"0,15 1 1 0,-3 2-2 0,0 0-7 16,0 0-3-1,9 2-4-15,-3 1 1 0,0 0 1 16,0 2-1-16,6-2 1 16,9-1 3-16,-15 1 0 15,2-1 3-15,7-2-3 16,3 0 0-16,-6 0-4 15,9 0 1-15,-9-2 2 16,6-1 3-16,3 3-2 16,8 0 0-16,10-2-1 15,-3 7 0-15,8-5 0 16,1 5-2-16,-12 0 3 16,2 1 0-16,1-1 1 15,-6-2 0-15,6-1 0 16,-4-2 2-16,1 0-1 0,12 0-1 15,-1 0-2-15,7 3 1 16,-6 0 1-16,-7 2 0 16,1-2 0-16,0-1 0 15,-9 1 2-15,2-1 1 16,7-2 1-16,-9 0 2 16,11 0-5-16,7 3-3 15,0 0 1-15,2-3 0 16,-8 0 1-16,0 2 0 15,-1-2-3-15,-8 0 2 16,6 0 1-16,-7-2 0 16,13-1 2-16,-3 3 1 0,8-5-1 15,7 2-2-15,-6 1 1 16,-4 2-1-16,-8-6-3 16,3 1 2-16,5 0 1 15,-8-1 2-15,8 1-1 16,25 2-1-16,-16 1 1 15,4-4-1-15,-9 1-3 16,-1 0 2-16,-2-3 1 16,2 3 0-16,10-1-3 15,5-2 2-15,-2 6 3 16,-4-3 1-16,-2 2-4 16,-12-2 1-16,2-1 0 15,-2-2 0-15,0 6 0 16,8-4 0-16,1 1 0 15,2 5 0-15,-5 0 0 16,-3 5 0-16,-7-2-3 0,-2-3 2 16,-3 0 1-16,-4 3 2 15,1-1-1-15,-6 1-1 16,3 0-2-16,-4-1 1 16,1 1 3-16,3 0 1 15,-3-1-4-15,3 4 1 16,-4-1 0-16,-2 3 2 15,3-6-1-15,-6 4 2 16,-6-1 2-16,0-2 2 16,2-1-50-16,-5 4-22 15</inkml:trace>
  <inkml:trace contextRef="#ctx0" brushRef="#br0" timeOffset="10210.66">8244 6900 260 0,'-9'11'99'0,"9"-6"-77"0,6-2-20 16,-6-3-14-16</inkml:trace>
  <inkml:trace contextRef="#ctx0" brushRef="#br0" timeOffset="12461.77">13608 9361 192 0,'-15'8'74'0,"15"-13"-58"0,3 7 1 16,-3-2-6-16,0 6-12 15,0-1-1-15,0 0-2 16,0 6 2-16,0 2 1 15,0 0-2-15,0 3 2 0,0 5 1 16,0 3 2-16,-3 5-1 16,3 8-1-16,-6 3 1 0,3 0-1 15,0-3 2-15,-6-6 3 16,6-4 0-16,-3-6 0 16,3-5-3-16,0-6 7 15,-6-18 9 1,3-13-8-1,-5-8-4-15,8-5-5 16,-3-3 2-16,15 0 0 16,-7 0-1-16,10-3-2 15,3 0 3-15,0 6 0 16,-3-3 1-16,0 10 0 0,0 1-5 16,-3 7 1-1,3 6-2-15,-6 5 0 0,3 8 0 16,3 6 0-16,-7 2 2 15,4 5 2-15,3 3 3 16,0 5 2-16,3 0-6 16,-3 5 0-16,3 4-1 15,0-1 0 1,6 2 2-16,-7 1 3 0,4-3-4 16,-3-5-3-16,3-3 1 15,-6-5 2-15,3-11 0 16,-3-2-1-16,3-3 9 15,-3-8 4-15,-1-5 0 16,4-8 0-16,-9-6-7 16,3-5-4-16,3-7-1 15,3 2 1-15,0-6-1 0,0-4-1 16,3 4-2-16,0 6-1 16,-4 6-1-16,4 7 3 15,-3 5 0-15,-3 9 1 16,3 4-3-16,0 6 2 15,0 14 1-15,6 7 2 16,-10 3-1-16,4-1 2 16,-3 7-2-16,3-1-1 15,0 0 1-15,-3 0-1 16,3 3 0-16,-3-1 0 16,3 1 0-16,-4-3 0 15,-2 6 0-15,3-6 0 16,3-3 2-16,-3 1 1 15,-6-9-15-15,3 1-4 16,3-14-34-16,0 6-13 0,0-11-40 16</inkml:trace>
  <inkml:trace contextRef="#ctx0" brushRef="#br0" timeOffset="13062.02">14870 9332 280 0,'-3'3'104'0,"0"-1"-81"0,-9 1-6 0,12-3-9 16,-9 0-8-16,3 0 2 15,-6 2-1-15,0 1-1 16,-2 2 1-1,-7 3-4-15,3 3 0 0,0-1 2 0,3 4 2 16,0 2 0-16,3-1-1 16,6 4-2-16,-6 2 1 15,6 3-1-15,4 2 0 16,2 9 0-16,8-6 0 16,-2 3-7-16,6-3-2 15,9-3 12-15,6 1 9 0,3-3-5 16,5-6-2-16,-5-2-2 15,6-8-1-15,0-3 0 16,-7-8 0-16,7-4 2 16,-6-12 3-1,6-5 2-15,5-8 1 0,-2-5-2 16,0-2 1-16,-4 2-2 16,-5-3 0-16,-6 0-1 15,-12-2 0-15,-12-6-2 16,-12 3-2-16,6 11 3 15,-15-3 0-15,-3 5 3 16,-2 8 1-16,-1 6-1 16,0 7 1-16,0 3-6 15,3 8-1-15,-8 0-7 16,2 6 0-16,-6 4-6 0,-6 6 1 16,7 0-7-16,2 2-3 15,-6 4-10-15,7 1-3 16,11-4-32-1,3 2-56-15,6 0 26 16</inkml:trace>
  <inkml:trace contextRef="#ctx0" brushRef="#br0" timeOffset="13621.05">15617 9210 244 0,'0'8'93'0,"0"-16"-72"0,6 11 5 16,0-6-3-16,-6 3-20 15,3 0-5-15,6 5 0 16,-6 1 0-16,9 4 2 15,3 9-3-15,8 5 2 0,-5 5 1 16,3 3 2-16,3 2-3 16,-6 3 0-16,6 5-4 15,-6 6 1-15,2 5 8 16,-5 0 7-16,9-11-10 16,-12-2-4-16,3-8 5 15,0-6 5-15,0-2-10 0,-3-6-4 16,-1-10 9-1,1 0 8-15,3-8 1 0,0-5 4 16,6-14-4-16,3-15 1 16,3-14-7-16,5-7-1 15,1-3-4-15,6-11-1 16,-10-8 1-16,4 8 2 16,-6-2-1-16,0 13-1 15,-9 5-2-15,2 8 1 16,-8 10 3-16,3 9 3 0,-9 2 2 15,0 8 3-15,0 6-5 16,0 2-3-16,-6 5-8 16,0 3-4-16,-6 8-14 15,3-3-7-15,3 3-35 16,0 3-15-16</inkml:trace>
  <inkml:trace contextRef="#ctx0" brushRef="#br0" timeOffset="21591.37">17602 9139 148 0,'-3'0'57'0,"9"-6"-44"0,0 6 1 0,-6 0-4 15,0 0-6-15,0 0-3 0,0 0 0 16,0 0 1-16,0 0-1 16,0 0 4-16,-6 0 1 0,3 6 9 15,3-6 2-15,0 0-6 16,0 5-4-16,0-5-4 15,0 8-3-15,3-3-2 16,3 6 1-16,-6-1 1 16,0 4 2-16,0 4-1 15,0 6 2-15,3 0 0 16,-3 5 3-16,0 0-3 16,0 0 0-16,0 5-1 15,0 9 1-15,0-3 2 16,0 7 2-16,0 11-1 15,-3-7 1-15,3-6 0 16,-6-3 1-16,0-5-4 0,6-5-1 16,0-3-1-16,-8-5-2 15,8-6 3-15,-6-2 2 16,6-3-7-16,0-5 0 16,0 0 2-16,0-3 4 15,0-5-14-15,-6 0-8 16,6-2-11-16,0-4-5 15,6-1-6-15,0-4 0 16,2-5-11 0,4 0-25-16,-9-2 21 0</inkml:trace>
  <inkml:trace contextRef="#ctx0" brushRef="#br0" timeOffset="22759.91">17671 9131 88 0,'-3'-6'33'0,"0"1"-26"0,0 5 11 15,3 0 4-15,0 0-4 0,0 0 2 16,0 0-7-1,0 0 0-15,0 0-4 0,-6-5 2 16,6 5-6 0,-3 0 1-16,3 0 1 0,0-5-3 0,0 5-1 15,0 0-1-15,0 0-2 16,0 0 1-16,0 0-1 16,0 0 0-16,0 0 2 15,0 0-1-15,0 0 2 16,0 0 2-16,0 0 2 15,0 0-3-15,0 0-1 16,0-6-1-16,0 6 1 16,0 0 2-16,0 0 2 15,0 0-1-15,0 0-1 16,0 0-6-16,0-2 1 0,3-1 0 16,-3 3 0-16,0 0-3 15,0 0 0-15,0-3 2 16,0 3 0-16,0 0 1 15,0 0 2-15,0 0-1 16,0 0-1-16,0 0-2 16,0 0 1-16,0 0 3 15,0 0 3-15,0 0-2 16,0 0-2-16,0 0 0 16,0 0-1-16,0 0-7 31,6 0 2-16,-6-5 2-15,3 5 2 16,3-5 1-16,0 0 0 0,6 2 0 16,0-8 0-16,3 6 0 0,-1-6 2 15,10 3-3-15,0 3-2 16,3 0 2-16,6 0 0 16,11 5 1-16,-2 5 0 15,-3 0-3-15,-10 6 2 16,4 2 3-16,-6 8 1 15,-9 3-1-15,3 5-2 16,-9 5 9-16,-10 4 4 16,-2-4-9-16,-2 0-1 15,-22-2-3-15,-3-3 2 0,-6-2-1 16,0-1 2 0,1-2 0-16,2-3 1 15,-6-2-2-15,6-1 1 16,4-2-4-16,-7-3-2 0,6 0-1 15,3-2 3-15,3 2 0 16,4-5 1-16,2-3 0 16,9 1 0-16,-3-4-5 15,6-2 1-15,3 0-9 16,3-2-2-16,6-1 8 16,6-2 6-16,0 0-1 15,8-1-1-15,1 4-1 16,6 2 3-16,6 2-5 0,14 4 0 15,-8 1 3-15,0 4 1 16,-7 5-1-16,-5 0 0 16,-6 5 8-16,-6 8 4 15,-6 0 2-15,-6-2 3 16,-6-1-1-16,0 1 0 16,-12-1-5-16,-15-2 0 15,0-3-1-15,0-2 3 16,-5-4 1-16,-4 1 3 15,6-3-7-15,-6 1-4 16,4-4-2-16,-1-2-1 16,0 0-3-16,6 0 0 15,-5-3-5-15,14 1 0 16,-9-4-23-16,6-2-7 0</inkml:trace>
  <inkml:trace contextRef="#ctx0" brushRef="#br0" timeOffset="23226.07">18454 9033 268 0,'0'0'101'0,"6"3"-78"0,0-1-7 16,9 3-26-16,8 3-5 16,-5 3 5-16,6 2 4 15,0 6 4-15,3 10-1 0,-4 8-1 16,4 3 7-16,0-1 3 15,6 1 3-15,11 2 5 16,7 1-8-16,-3-4-1 16,-1 1-3-16,1 0-2 15,-9-6 3-15,-1 6 0 16,-5-1-1-16,3-2-2 16,-7-2 1-16,4-1-1 15,-3-7-3-15,-6-1 2 16,3-2 3-16,-4 0 1 0,4-6-10 15,-9 1-3 1,3-6-15-16,-9-2-6 0,0-3-31 16,-9-3-52-1,-6-5 21-15</inkml:trace>
  <inkml:trace contextRef="#ctx0" brushRef="#br0" timeOffset="23632.58">19207 8903 256 0,'-12'16'96'0,"9"-13"-75"0,-9 10-5 0,12-2-7 15,-9-1-8-15,3 3-1 16,-6 9 3-16,-6 4 0 16,3 8-1-16,-2 19-4 0,-10 3-1 15,-6-1 4-15,-6 4 3 16,-5 2-6-16,-4 2 0 16,6 8 2-16,4 1 4 0,2-9-6 15,3-7 0-15,9-8 2 16,-2-9 2-16,8-7 0 15,-3-6 1-15,9-4-13 16,3-6-6-16,3-6-16 16,6 1-5-16,0-3-4 15,0 0-3-15,0-1-4 16,0 1-29 0,3 0 18-16</inkml:trace>
  <inkml:trace contextRef="#ctx0" brushRef="#br0" timeOffset="24381.57">19882 9673 196 0,'-2'-5'74'0,"-7"5"-58"0,18-3 5 0,-9 1-3 16,2 2-9-1,-2 0-3-15,0 0-1 16,0 5-1-16,0 0-2 0,0-2-2 0,0 7 1 15,0 4-1-15,0 4 0 16,0 6-3-16,0 0 2 16,-2 2 1-16,-4 1 2 15,0-1 1-15,-3 3 1 16,-6 6 2-16,0 2 1 16,0 2-3-16,-6 9-1 0,3-8-3 15,-2-3-1-15,2-3 1 16,0-2 0-16,0-3 2 15,3 0 1-15,3-5-1 16,0 0-2-16,3-3-8 16,3-3-3-16,-6-2-10 15,9-2-4-15,-5-4-33 16,5-5-50 0,3-2 22-16</inkml:trace>
  <inkml:trace contextRef="#ctx0" brushRef="#br0" timeOffset="25274.39">21076 8827 196 0,'3'7'74'0,"3"-7"-58"0,-6 3-4 0,0-6-4 16,0 3-7-16,0 0-1 15,-9-2-2-15,6-3 1 16,-9 2 1-16,-3 3 2 0,0-3 1 16,-8 3 7-16,-1 6 6 0,-3 1-4 15,-3-1-2-15,-17-4-1 16,-1 1-1-16,3 2-4 16,-2 1-1-16,5-4-3 15,3 4-1-15,1-1 1 16,2 5 0-16,3-2-3 15,0 0 0-15,7 0 2 16,2 0 2-16,6 0 0 16,3 0 2-16,3-3-4 0,0 1-2 15,9-1-3 1,-3 0 1-16,6 3 1 16,0 0-1-16,6 3 4 15,-3 2 2-15,3 3-2 16,0 5 0-16,6 5 1 0,-6 14 0 15,3 13 0 1,3-5 0-16,-9-1-3 0,6 6 2 16,-9 0 1-16,0 0 2 15,0 5-1-15,0 6-1 16,0-6 1-16,-6-3 1 16,3-2-1-16,3-8-1 15,0 0-2-15,-3-5 1 0,3-6 1 16,0 3 2-16,0-7 1 15,0 4 3-15,0-5-1 16,0 0 0-16,3-10 3 16,6 2 3-16,-6-5-6 15,6-3-3-15,-3-2 3 16,6-3 1-16,2-1-5 16,7-1 0-16,6-6-6 15,6 0-1-15,0 0 3 16,5 0 1-16,-8 0 2 15,3 0 2-15,0-3-1 16,-1 0-1-16,-5 1 3 16,-3-1 2-16,3 1-2 15,-1-1-2-15,-2 0-14 16,-3-2-4-16,3 2-9 0,-3 1-4 16,-6-4-32-1</inkml:trace>
  <inkml:trace contextRef="#ctx0" brushRef="#br0" timeOffset="25889.95">21710 8935 244 0,'-30'3'90'0,"18"-1"-70"0,-14-2-5 15,14 3-8-15,-9 0-12 16,3-1 1-16,-9 4 0 15,3-1-1-15,1 3 4 16,-1 2 4-16,3 4 6 0,-3-1-3 16,0 3 2-16,4 2-5 15,2 1 0-15,3 5-1 0,0-3-2 16,6 0-4 0,6-3 0-16,3 1-7 15,6 13-5 1,12-6 6-16,-18-26-3 31,41 37-2-31,4-2 2 16,3-6 5-16,-1 0 4 15,-5-3 1-15,-3 1 1 16,-12-4 2-16,-4 1 0 0,-5-3 2 16,-3-5 10-16,-9 5 4 15,-15 3 4-15,-9 0 0 16,-12-3-5-16,4-2-1 15,-7-1-2-15,-6 1 2 0,4-3-3 16,5-3-1-16,-6-2-9 16,6-6-2-16,6 3-11 15,4-6-5-15,2-2-33 16,3 0-13-16,6-2-33 16</inkml:trace>
  <inkml:trace contextRef="#ctx0" brushRef="#br0" timeOffset="26529.81">22243 9091 312 0,'36'29'115'0,"-33"16"-89"0,0 8-23 0,-3-29-15 16,6 8-11-16,-12 2 1 15,6 0 7-15,0 3 7 16,-3 3 5-16,-3 3 13 0,0-1 6 16,0 0-6-16,-3-7-1 15,6-9-7-15,3-7-2 16,-6-9-22-16,0-5-8 15,6-10-5-15,-3-11-1 16,-9-8-16 0,0-13-4-16,-3-8 34 15,3-26 23-15,-3-3 15 0,-2 8 0 16,14 0 1-16,0 13-4 16,3 2 0-16,3 14 4 15,6-2 1-15,-3 10-9 16,5 5-1-16,4 5-1 0,6 1-3 15,-3 2-1-15,6 3-3 16,3-1-1-16,5 9-1 16,-2 5 0-16,6 3-3 15,3 5-1-15,-1 5 3 16,-8 5 3-16,-30-18 43 31,27 43-13-15,-6-1 0-16,-18-2-13 15,-6-3-4-15,-9 0-3 16,-12-5-1-16,0-3-5 16,-3-3-1-16,1-5 3 0,-1-2-3 0,3 2 0 15,0-10-3-15,6 2-1 16,3-5-19-16,3-3-7 16,1 0-41-16,5 1-17 15,12-6-8 1</inkml:trace>
  <inkml:trace contextRef="#ctx0" brushRef="#br0" timeOffset="27090.05">22692 8652 384 0,'18'29'145'0,"-18"-29"-112"0,0 3-17 16,0-3-12-16,6-3-37 16,-3 0-8-16,9 1-8 15,12-1-2-15,3 0 28 16,5 1-14-16,16-4-2 0,3 4 16 16,5-1 8-16,-8 6 23 0,-9-3 9 15,-1 2 6-15,-5 4 3 16,-3-1-12-16,-3 3-3 15,-1 5-5-15,-14 3-1 16,0 11 8-16,-3 4 3 16,-9 4-3-16,0 4-3 15,-3 6-5-15,0 11-4 16,3 10-3-16,-3 11 1 16,-3-11 1-16,6 0 0 15,0-2-3-15,0-1 2 16,0 3 3-16,0-8 1 15,0 1-1-15,-3-1-2 16,3-11-2-16,-3 1-1 16,3-6 4-16,-6-2 1 15,3 2 2-15,0-7 0 0,-6 5 4 16,3-9 3-16,-11-4 5 16,5-3 2-16,-3-1-7 15,-3-7-2-15,-9-3-10 16,0 1-1-16,-8 2-13 15,-1-6-3-15,-3 3-7 16,-2 3 1-16,-1 0-22 16,-9 5-8-16</inkml:trace>
  <inkml:trace contextRef="#ctx0" brushRef="#br0" timeOffset="33588.75">13977 10610 136 0,'0'-8'52'0,"6"5"-41"0,-6 1 11 16,0 2 1-16,3 5-13 15,-3 3-3-15,3 2-3 16,-3 6 2-1,0 5-3-15,0 6 3 0,0 2 3 0,0 8-1 16,-6 8 1-16,-3 8-3 16,-3 5 1-16,0 0 7 15,-6-7 3-15,6-6-4 16,-2-8-3-16,2-6-3 16,-3-4-2-16,3-6-3 15,0-8 1-15,3-5 0 0,3-5 1 16,-6-8-20-16,6-9-9 15,-3-12 8-15,9-11 4 16,0-8 6-16,9-5 5 16,9-1 1-16,3 4 1 15,12-6 4-15,-4 8 5 16,4-6-3-16,-6 9 2 16,0 2-5-16,-3 11-2 15,-4 8 0-15,1 11 1 16,3 7 1-16,-6 11 1 15,3 8 0-15,6 10 2 16,-1 9-5-16,4 10-3 16,12 10-2-16,5 3 3 15,-8 3 0-15,0-8 1 16,-4-5 0-16,-8-6 2 0,-3-7-3 16,-6-4 0-16,3-4 3 15,-6-3 3-15,-12-9 0 16,6-1 2-16,-6-4-22 15,0-4-9-15,-3-1-32 16,-6 0-13-16,-3 0-7 16</inkml:trace>
  <inkml:trace contextRef="#ctx0" brushRef="#br0" timeOffset="33884.68">14034 10964 252 0,'-9'-2'93'0,"18"4"-72"0,-9-2-11 0,0 0-9 16,6 0-7-16,2 0 2 15,-2 0-1-15,6 0 4 16,3-2 0-16,3 2-2 0,0-3 0 15,3 3-1-15,8 0 0 16,7 0 3-16,3 0 0 16,6 0 1-16,-7 0 2 0,-2 0-1 15,0-3-1-15,-7 1-30 16,-2 2-13-16,0 0-44 16</inkml:trace>
  <inkml:trace contextRef="#ctx0" brushRef="#br0" timeOffset="34202.75">14906 10708 236 0,'3'5'90'0,"3"0"-70"0,3 9-7 0,-4-4-8 16,7 9-7-16,-6 7-2 16,3 16 3-1,3 19 0-15,-9 8 1 0,6 0-3 0,-9 0 2 16,0-3 1-16,0 0 0 16,0-5 6-1,0-11 6-15,0-5-8 0,0-13-2 16,0-11-11-16,0-13-4 15,-6-13-31-15,3-9-11 16,0-9-29 0</inkml:trace>
  <inkml:trace contextRef="#ctx0" brushRef="#br0" timeOffset="34592.68">14962 10779 164 0,'0'-21'63'0,"0"16"-49"0,0-1 11 15,6 4 2-15,-6-1-15 16,0 0-5-16,0 3-6 16,6 0-4-16,0 0 2 15,9 0 0-15,-3-2 1 0,12 2-3 16,2 2 2-16,16 6 1 16,9 3 0-16,2 2 0 15,-2 3 2-15,-12 5-3 16,-1 3 0-16,-5 0 3 15,-3 10 1-15,-12 11 7 16,-3 0 4-16,-6 0 6 16,-9 0 2-16,0 0-7 15,-12 0-2-15,-3 0-1 0,-6 3 0 16,-9-1 0-16,-9 6 2 16,1-5-7-16,-1-11-2 15,3-5-1-15,7-6 2 16,-4-5-5-16,3-2-1 15,6-9-13-15,6-4-5 16,-5-1-17-16,8-5-5 16,6-8-72-1</inkml:trace>
  <inkml:trace contextRef="#ctx0" brushRef="#br0" timeOffset="35238.85">15900 10763 244 0,'0'6'90'0,"0"-4"-70"0,3 3-5 15,0 1-8-15,0 2-12 16,3 5 1-16,-6 8 4 15,6 11 2-15,0 10 0 16,-3 14-2-16,0-1 3 0,-3 4-4 0,0-1-2 16,0 8 2-16,0 8 2 15,0-5 2-15,0-6 1 16,0-15 0-16,-3-14 0 16,3-7-11-16,-3-11-5 15,3-11-25-15,-9-10-9 16,6-19-27-1,-6-13-18-15,3-8 45 16,6-8 34-16,-6-8 22 16,6-10 17-16,6-1 6 15,-3 6 5-15,9 5 1 16,0 8-8-16,0 3-2 16,2 5-12-16,1 11-5 0,9 2-7 15,3 8-4-15,3 3 2 0,14 10-4 16,-2 9 0-1,0 10-1-15,-4 7-2 0,-2 12-2 16,-3 13 1-16,-6 12 5 16,-4 7 2-16,-2-4 8 15,-15 1 4-15,0-1 4 16,-3-2 1-16,-6 6-4 16,-3 4-1-16,0-7-2 15,-9-4 2-15,-2-4-3 16,-10-8-1-16,-6-11 7 15,-12 0 6-15,4-5-8 16,-1-6-1-16,42-18-76 31,-51 11-71-31,13-6-35 16</inkml:trace>
  <inkml:trace contextRef="#ctx0" brushRef="#br0" timeOffset="35911.42">18189 10668 300 0,'-3'19'112'0,"0"-19"-87"0,-6-8-4 16,9 5-8-16,-6-2-12 15,-3-1-1-15,-3 1-5 0,-6 0 1 16,-14 5 2-16,-10 5-4 0,0 6 2 16,-5 5 4-16,5 5 2 15,6 3 2-15,6 2 2 16,7 3-8-16,2 3 0 15,12 0-2-15,9 5 2 16,9 2-8-16,12-4-3 16,14-4 7-16,19-1 2 15,-3-4-16-15,-7 0-7 16,1-2 14-16,-4-3 6 16,-2-5 8-16,-12 3 2 15,-3-1 10-15,-3 6 3 0,-9-5 6 16,-7 5 1-16,-10-1-8 15,-7 4-2-15,-9-1-5 16,-6 3-3-16,-24 6 0 16,-2-6 1-16,53-29-3 31,-75 32-13-15,16-1-5-16,14-12-40 15,10-6-14-15,11-8-41 16,12-7-18-16</inkml:trace>
  <inkml:trace contextRef="#ctx0" brushRef="#br0" timeOffset="36513.84">18739 10829 316 0,'-23'11'118'0,"26"8"-92"0,-3 12-9 0,6-7-10 16,-6 10-9-16,3 6-2 15,0 5-4-15,0 3 0 16,2 10 4-16,-2 8-2 0,0 3 1 16,3-3 3-16,-6-2 3 15,0-12 0-15,0-7-1 16,0-10 1-16,0-9 1 15,-6-7-10-15,6-9-4 16,0-10-89 15,-6-60 53-31,-8-9 20 0,5-3 25 16,0-7 15-16,3-3 3 16,-6 5 0-16,9 6-7 15,3 7-1-15,3 9 3 0,3 7-2 16,3 3 1-16,6 11-8 15,8 5-2-15,7 5 0 16,18 5 2-16,-1 6 0 16,-5 5-1-16,9 3 1 15,-10 5-1-15,-5 2 2 16,-3 6 3-16,-6 6 2 0,-6 7 1 16,-10 5 4-1,1 6 5-15,-12 5 0 0,-6 11-1 16,-3-6-2-16,-11 3-1 15,-7-5 1-15,-9-3 2 16,-9-6-9-16,-5-4-2 16,50-27-60 15,-51 18-76-31,16-2-36 16,14-5 84-16,9-6 44 15</inkml:trace>
  <inkml:trace contextRef="#ctx0" brushRef="#br0" timeOffset="37292.61">19933 11340 304 0,'-9'8'115'0,"6"-5"-89"0,3 2-3 0,0-5-9 16,0 3-13-16,0-3-4 16,3 21-2-1,3 10 3 1,-6 4 1-16,-6 7 3 0,0-5-1 0,-6 3-1 15,-3 2 1-15,-8 9-1 16,2-4 0 0,3 11 2-16,-9-5-1 0,0-5 2 15,7-8-7-15,2-6 1 16,0-5-15-16,3-2-3 16,0-6-9-16,3-3-4 15,6-10-23-15,-6 3-11 16,6-6-17-16</inkml:trace>
  <inkml:trace contextRef="#ctx0" brushRef="#br0" timeOffset="38329.08">20674 11089 120 0,'0'-6'46'0,"0"4"-35"0,-3-4 7 16,3 6 4-16,-3-2-4 15,-6-3 1-15,6-3-1 16,-9 0-2-16,4 0-8 15,-4 0-3-15,6 0 1 0,-6-3-1 16,3 1 2-16,3-1-4 16,6-2 0-16,-6-3-1 15,12 0 1-15,0-5-7 16,15 0-1-16,-21 21 4 31,65-32-2-15,-11 6 0-16,-1 7-1 15,-5 6 0-15,-3 8 3 16,2 7 0-16,-5 9 1 0,-6 10 4 16,-4 8 2-16,-8 19 6 0,-9-1 5 15,-6 4-5-15,-9 1-2 16,-3 7-5-16,-12 2-2 16,-6 7 1-16,3 1 0 15,-11-5-2-15,-1-9 1 16,0-7-2-16,-17-6 2 15,2-10 2-15,0-8 4 16,1-8-9-16,5-8-2 16,3-6-8-16,12-7-4 0,6-6-6 15,7-7 0 1,11-9 4-16,11-4 2 16,4-1 6-16,15-3 5 0,3 4 2 15,0 2 1-15,-1 5-3 16,1 8 0-16,-3 3 2 15,0 7 2-15,-1 12 9 16,4 10 5-16,-6 7 2 16,0 6 1-16,0 3-3 15,-1-3-1-15,4-2-6 16,6-3-3-16,0-3 9 16,-4-8 2-16,13-8-5 15,-12-7-4-15,-33 2-246 31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0:08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12492 9070 252 0,'-33'-24'96'0,"27"21"-75"0,-33-7 8 0,27 5-3 16,3-1-14-16,4 1-4 16,-4-3-5-16,6 3 0 15,-6-1-2-15,6 1-3 0,-3 3-1 16,12-6-5 0,6-3-13-16,14-7-5 15,13-4 7-15,6-9 4 0,-1 1-2 16,1 9 0-16,-6 11 8 15,-4 12 4-15,-11 14 6 16,-3 8 2-16,-21-24 10 31,9 114-5-15,-6-8 0-16,-3-3 0 16,0 3 0-16,0 5-4 15,0-5-3-15,-3-6 0 16,3-7 1-16,3 13 1 0,6-8-1 15,3-9-2-15,-6-12 3 16,12-8 2-16,0-13-7 16,11-9 0-16,7-10-5 15,12-8 0-15,-4-7-1 0,1-7 0 16</inkml:trace>
  <inkml:trace contextRef="#ctx0" brushRef="#br0" timeOffset="354.14">13152 10390 240 0,'0'-8'90'0,"-8"8"-70"0,5 0 10 0,-3 0-1 15,0-2-11-15,-9-1-3 16,-21 3 3 15,-32 37-11-31,8 21-1 16,4-2-4-16,5 2-2 16,0 0 1-16,4 0 1 15,5 3-1-15,12-3-5 0,12 3 0 16,12 0-3-16,6-5 2 15,3-6 1-15,6-2-1 16,6-3 4-16,3 0 2 0,3-3-2 16,-3 3 0-16,0 3 1 15,-3-1 0-15,-4 1 4 16,1-9 5-16,-9 4 10 16,0-9 8-16,-6 3-3 15,0-5 0-15,-9 0-9 16,1-1-4-16,-10-4-6 15,3-3-2-15,-18-3-6 16,6-5-2-16,-5-3-36 16,5-5-15-16,3-3-92 15</inkml:trace>
  <inkml:trace contextRef="#ctx0" brushRef="#br0" timeOffset="1587.39">13784 13287 236 0,'-15'-13'90'0,"9"3"-70"0,0-6 4 0,6 10-3 16,-3 1-9-16,0 0-2 16,3 2-14-16,-3 1-5 15,-3-1 4-15,3 3 4 0,0-3 4 16,3 1-8-16,0 2-2 15,0 0 2-15,0-3 0 16,0 0 5-16,0 1 2 16,0-1-3-16,3-8 1 15,6 3 2-15,-6 1-1 16,9-4-1-16,-6 3 1 16,9 0-1-16,2-2 0 15,10-4 0-15,6 1 2 16,3 0 1-16,-1 0-4 15,4 2 1-15,-9 3-2 16,3 5 0-16,-7 6-5 16,1 8 0-16,0 10 9 15,-9 13 8-15,3 11-2 16,-9 5 0-16,-1 1 7 16,-5 4 2-16,3 4-4 15,-6 7 0-15,0 2-6 0,-3-1 1 16,6-1-7-1,-6-3-3-15,0 3-2 0,6 3 3 16,3-3 0-16,3-2 1 16,12-6-7-16,3-8-3 15,5-5-8-15,4-13-1 16,3-11 3-16,-1-10 5 16,-2-14 19-16,-3-5 12 15,0-5-15-15,-1-6-3 16,-2-2-8-16,-12 0 1 15,-3 3 3-15,-6 4 3 0,-3 4 6 16,-9 2 4-16,0 13-20 16,-12 16-5-1,3 22 6-15,-9 7 6 0,3 11 13 16,-8 13 8-16,2 13 1 16,-3 3 3-16,27-90-18 31,-15 164-4-16,3-29-2-15,12-21-5 16,0-16 2-16,12-8 2 16,-6 0 3-16,6-6 0 15,-3-10 2-15,-3-5 2 0,3 0 13 16,-9-5 6-16,0-1-4 16,-9 6 1-16,3 8-6 0,-21-1 1 15,-18-2-18-15,1 0-6 16,-7-7-25-16,4-12-9 15,2-5-31-15,0-13-14 16,13-18-26 0</inkml:trace>
  <inkml:trace contextRef="#ctx0" brushRef="#br0" timeOffset="3236.95">13536 10403 140 0,'0'6'55'0,"6"2"-43"0,0-11-3 15,0 6-5-15,0-3 2 16,9 0 4-16,3 5 1 16,9-5 1-16,0-5-6 15,2-3-11-15,7 2-1 0,15 1 2 16,2 0 4-16,1-3-1 16,-1-3 0-16,7-2 1 15,5-3 0-15,13 0 4 16,5-5 2-16,3-8 0 15,-8-5-1-15,-1-6 5 16,16-5 4-16,-4 0 6 0,-6-3 2 16,-11-5-5-16,-1-2 0 15,-5-3-1-15,-7-11-1 16,4 0-3-16,2 0 0 16,-14 1-7-16,-7-9-1 15,-8-13-4-15,-6 3-1 16,-9 2 3-16,-6 3 3 15,-13-5-2-15,-4-6-2 16,-22 8 0-16,-3 3 1 16,-9 6 3-16,-2 9 2 15,-7 1-1-15,-9-5 1 0,-20 2-2 16,-7 11 2-16,4 8 2 16,-9 5 2-16,-9 5-1 15,-16 3-1-15,4 8-5 16,0 2-1-16,-18 1 1 15,3 5 2-15,6 2-8 16,-15 3 0-16,-9 0-5 16,12 6 2-16,-12 2 3 15,-3-3 3-15,9 3-2 16,-9 0 0 15,-5-2 1-31,11 2 0 0,-3 3 0 0,-6-3 0 16,3-8-3-16,15 10 2 0,-21-1 1 15,6-4 0-15,21-8-3 16,-9 4 0-16,-8 7-3 0,11-3-1 16,5 3 4-16,-5-2 3 15,-8 2-6-15,17 8-1 16,-9 5 2-16,-3 5 0 16,3 1-2-16,6 2 0 15,-9-2 4-15,3-1 3 16,6 1 3-16,8 2 3 15,-11-2-3-15,6-6 0 16,119-5 8 15,-205 8-9 1,-45-3 0-32,45-5-2 0,35-2 0 15,3-1 2-15,24-2-1 16,24-3-1-16,-3 3 1 15,15-9 1-15,15 6 3 0,0-5-2 16,14 8 0-16,-5-11 5 16,-4 11 3-16,10-3-6 15,0-5-1-15,11 7-2 16,1-2 1-16,-4 3-4 16,-11-6-2-16,-3 1-1 15,8 2 3-15,7-3 0 16,5 6 3-16,10-3-1 0,-7 5-1 15,-5-2 1-15,-1 2 1 16,1 1-1-16,11-3 2 16,0 2 0-16,19-2 1 15,-7 2 0-15,9-5 0 16,1 3-5-16,8-3 1 16,9 0-5-16,3 0-1 15,0 3-4-15,0-1-1 16,3 4 1-16,3 2 1 15,6-3-8-15,-6 3-3 16,6 0-10-16,0 0-2 16,-6 5-13-16,6-5-6 15,6 8-46 1</inkml:trace>
  <inkml:trace contextRef="#ctx0" brushRef="#br0" timeOffset="3751.11">6598 7398 260 0,'-24'0'99'0,"18"2"-77"0,-6 6-9 16,3-2-7-16,7 7-2 15,-13-3 5-15,-3 6-5 16,0-2 0-16,3-1-2 0,-9 3-6 0,0-3 0 16,-2 5-11-16,-4 4-3 15,-6-4 2-15,-11 6 2 16,2-6 9-16,-3 4 2 16,48-22 22 15,-53 31-1-31,11-2 0 15,9-5-9-15,6 0-6 16,10-8-7-16,2 0 0 16,3-3 2-16,0 0-4 0,3 1 2 0,9-1 0 15,0 0-1 1,9 3 1-16,-3 5 0 0,12 3 3 16,-3-3 0-16,2 0-2 15,4 3 2-15,9 0 1 16,6 0 0-16,-6-1-3 15,2 4 2-15,-5-3 1 16,0-1 0-16,-3-1-9 16,-9-1-2-16,2 3-10 15,-2-3-1-15,3-5-66 16</inkml:trace>
  <inkml:trace contextRef="#ctx0" brushRef="#br0" timeOffset="5083.64">6107 7181 132 0,'-3'-8'49'0,"-6"11"-38"0,9-3 1 15,-3 0-2-15,-6 0-2 16,3 0 2-16,-6-3 1 16,0 0 1-16,3 3-6 15,-8 3-4-15,5 0-1 0,-3-1 1 16,-3 3 3-16,3 1-4 15,0 2-1-15,-3 0-2 16,6 2 0-16,-2 1 0 16,2 2 0-16,-6 0-3 15,9 3 1-15,-3-3 2 0,6 3 3 16,0 0-2-16,6 0-2 16,3 0 2-16,6-3 0 15,-3 0 1-15,3-2 0 16,3-3-5-16,0-3 1 15,3 0 2-15,-4-7 1 16,1-4 1-16,-3-1 0 16,0-4 11-16,3 0 5 15,-3-2 3-15,-6-3 1 16,3-2-3-16,0-1 0 16,-6 1-7-16,6 4-4 15,-6 1-1-15,0 5-1 16,0 3-2-16,6 2 1 15,-6 3-4-15,0 8 0 16,0 3 1-16,0 5 0 0,0 2 0 16,0 3 0-16,0 3-3 15,0 5 0-15,0 8 2 16,0 3 0-16,0-3 3 16,-6 0 1-16,0-2 1 15,0-1 0-15,-3-2-2 16,0-1-2-16,-6-1 1 15,0-4 1-15,-3 0 1 16,1-7 3-16,2-3-1 0,-12-3 2 16,3-5 5-1,-3-3 2-15,1-2-1 16,2-3 0-16,9 0-7 16,6 0-2-16,6 0-4 0,-3-3-3 15,12-2-5 1,6-3 0-16,3-2 4 15,9-4 2-15,-7-4-3 0,7-6-1 16,0-5 0-16,3-8 4 16,-3-6-8-16,2 1-1 15,1 0 6-15,6 2 2 16,0 6 0-16,5 7 2 16,-2 6 1-16,-3 5 0 0,0 3-3 15,-4 5 0-15,-5 3 2 16,0 2 0-16,-9-2 1 15,9 2 2-15,-15-2-1 16,3 0 2-16,-1-3-9 16,4-3-3-16,-6-2-13 15,0 0-6-15,3-1 10 16,-9-4 8-16,0 5 19 16,0-1 11-16,-3 4 13 15,0-1 4-15,0 6-13 16,6 0-4-16,-6 2-17 15,0 3-6-15,6 3-2 16,0 2 3-16,-6 3 3 16,3 0 2-16,3 2-4 15,0 4-1-15,-6 2 1 0,3 5 0 16,0 0-2-16,3 3 2 16,-6-3-6-16,3 3 0 15,-3-6 9-15,0-2 6 16,0-5-25-16,0-6-13 15,0-5-34-15,0-5-14 16,0-9-3 0</inkml:trace>
  <inkml:trace contextRef="#ctx0" brushRef="#br0" timeOffset="5250.55">6378 6924 252 0,'0'8'96'0,"0"-5"-75"0,0 5 17 15,6-6 3 1,-6 6-26-16,0 0-10 0,0 3-4 16,0 2 0-16,0-2-60 15,0 4 33-15,0-4-89 16</inkml:trace>
  <inkml:trace contextRef="#ctx0" brushRef="#br0" timeOffset="5748.87">6595 7101 236 0,'0'19'90'0,"9"-14"-70"0,0 16-7 0,0-10-10 15,-3 5-4-15,3 2 0 16,3 4-2-16,0-1 2 15,0 0 1-15,2 3 2 0,-2-6 3 16,0-2-4-16,-6-8-1 16,3 3-11-16,3-6-5 15,-6-5-8-15,3 0-2 16,3-5 3-16,-6-6 1 16,3 6 17-16,3-3 7 0,-12 8 75 31,6-24-32-16,2-5-9-15,1 10-29 16,-3 3-10-16,3 6 11 16,-6 2 6-16,6 8-6 15,-6 0-4-15,6 8-3 0,0 2-4 16,-3 1 2-16,0 8 3 16,0 2 1-16,0 0-1 15,3 3-2-15,-3-3 1 16,0 8 1-16,0 0-3 15,3 0 0-15,2 0-4 16,-8-8 1-16,6-2-29 16,-6-6-11-16,6-5-45 15,-6-13-41 1,-3-14 51-16</inkml:trace>
  <inkml:trace contextRef="#ctx0" brushRef="#br0" timeOffset="6134.96">6985 6887 240 0,'-9'-3'90'0,"9"3"-70"0,0 0-3 0,0 0-7 16,0 0-11-16,0 0-1 15,0 0-2-15,0 0 3 16,0 3 0-16,9 2-4 0,-6 1 1 15,6-1 2-15,-3 0 1 16,3 3 1-16,-9 3 2 0,-482-1 1 16,964 1 1-16,-482 0 11 15,-9-1 7-15,3 3-13 16,-6 1-7-16,0-1 0 16,-3 3 2-16,-3-3 1 15,4 3 0-15,-4 0-6 16,6 2 1-16,-3-5-11 15,3 1-3-15,-3 4 13 16,6-7 8-16,0-1-10 16,3-4-2-16,0-1 8 0,0-5 5 15,3-3-41 1,3-2-17-16,-6-3-54 16</inkml:trace>
  <inkml:trace contextRef="#ctx0" brushRef="#br0" timeOffset="6735.58">6818 6765 172 0,'-9'-8'66'0,"6"3"-52"0,21 21-3 16,-12-11-4-16,-3-2-4 15,0 0 1-15,3-1-5 16,-6-2-1-16,3 3 1 15,-3 0-2-15,3-1-1 0,3-2 3 16,0 0 2-16,3-2 9 16,-6-1 3-16,6-2-2 15,3-1-1-15,-6 1-6 16,3-3-1-16,3 3-3 0,-1 0-1 16,-2-1-1-16,3 4 0 15,6 4 2-15,-9 4 0 16,3-1 0-1,3 3 0-15,-15-8 15 32,24 18-8-32,0 1-3 15,-4-3-2-15,-5 0 0 16,3-6-1-16,3 1 2 16,-6-1-2-16,0 1-3 0,6-1 1 15,-7 1 1-15,-2-3 0 16,3-3 0-16,0 1 0 15,-6-6 2-15,3 0 1 16,3 0-1-16,-3-11 1 16,0-2-18-16,-6 0-4 0,5-9-75 15</inkml:trace>
  <inkml:trace contextRef="#ctx0" brushRef="#br0" timeOffset="7563.84">7768 7051 272 0,'-18'-2'104'0,"9"2"-81"0,3 0-6 16,6 2-7-16,3 1-18 16,-3 2-4-16,0 3 1 15,0 3 2-15,0 4 5 16,0 4-2-16,0 5-1 0,3 2 4 15,0 3 1-15,-3 3 2 16,6 0 0-16,-6 0 0 16,0-6 2-16,0-2-1 15,0-6 2-15,0-4 0 16,0-4 3-16,-6-7 6 16,3-3 2-16,0-5-16 0,-6-6-8 15,3-5 0-15,6-2 3 16,-6-4 2-16,6 1 0 15,6 0 1-15,-3 0 0 16,6 2 7-16,-3 1 3 16,3 5-3-1,3 2 0-15,3 1-3 0,-3 2-1 16,0 2-4-16,3 6-1 16,-1 3 3-16,4 2 1 15,0 1 2-15,0 1 2 16,3 1-3-16,0 3 0 15,-1 0-1-15,4-1 0 16,-9 3 2-16,3 1 0 16,0 1 4-16,-3 1 2 15,-9 3 2-15,3-1 2 0,0-2-5 16,-3 3-1-16,2-1 7 16,-5-2 2-16,0-3-15 15,3 6-8-15,-6-8-2 16,3-1 1-16,0 3-13 15,3-7-7-15,-3 7-41 16</inkml:trace>
  <inkml:trace contextRef="#ctx0" brushRef="#br0" timeOffset="9816.81">8604 7345 148 0,'12'-16'57'0,"-9"11"-44"0,-3-14 1 0,-3 14-1 15,3-6-5-15,-6-2 3 0,0 0 3 16,0-3 3-16,12 11-9 16,-3 2 7-16,-3-2 2 0,-3 2-1 15,-3 0 3-15,0-2-1 16,0 0-2 0,-2 0-2-16,-4 2-1 0,0 0-3 15,0 1-1-15,0-1-10 16,-3 3-4-16,0 3 3 15,-3-1 0-15,3 1-1 16,3 2 0-16,1 0-3 16,5 1-1-16,-6 2 1 15,3 0 4-15,3 2 1 16,0 3 1-16,3 1 2 16,6-1 1-16,3 0-12 15,-6 3-7-15,12 0 6 0,-6 2 3 16,6 1 0-16,-1 5 0 15,1 0 1-15,0-3 2 16,3-5-3-16,-3-3 2 16,0-8-2-16,0 0 2 15,0-7-2-15,3-4 0 16,-3-4 8-16,-6-6 4 16,2-2-2-16,4-4 0 15,-6-1 3-15,0 1 3 16,0 1 2-16,0 3 3 15,-3 2 4-15,-3 3 1 16,3 2-2-16,-3 3 0 16,0 3-9-16,3 2-3 15,-3 3-8-15,0 0 0 0,6 3-4 16,-6 5 0-16,3 0 1 16,0 5 2-16,3 3-1 15,-6 0 4-15,3 5 0 16,0 3 1-16,3 2-5 15,-3 8 1-15,0 1 6 16,0 2 4-16,3 0-8 16,-6 0-3-16,0 0 5 15,0-3 4-15,0 1-2 16,-6 4-1-16,0-1 2 16,-3-7 2-16,3-2 0 15,-12 0 2-15,3-10 2 16,0 0 2-16,-2-4-1 15,-16-4 1-15,18-14-4 16,-21 3 1-16,15-5-3 16,-8 0 0-16,8-1-8 0,9-1 0 15,3-4-4-15,3 0 2 16,-3-5-6-16,9-2-3 16,9-3 5-16,-3 0 5 15,9-3-2-15,6-3 2 16,-4 6 4-16,4-3 2 15,3 6-5-15,-6-1 0 16,3 3-8-16,-3-2-1 0,3 2 13 16,-4-2 9-1,4-6-7-15,-6 3-1 0,3-1-2 16,3 1 0-16,-9 0 0 16,6 0 0-1,2-3-3-15,-5 3 2 16,-3 0 1-16,3 2 2 0,-3 1 1 15,0 2 1-15,3 0-2 16,-12 3 1-16,6 0-2 16,-9-1-1-16,6 4 3 15,0-1 0-15,-3 3-4 16,0-2-1-16,2-1 1 16,-2 3 0-1,-3 0 1-15,0 0 2 16,0 0-1-16,0 3-1 15,0 2 9-15,0 1 6 16,0-1-9-16,0 3-4 16,0 3-1-16,-3-1 1 15,3 1-6-15,0 2-1 16,0 1 2-16,3 1 1 16,-3 4-1-16,0 0 2 15,3 2 1-15,0 5 0 16,3 1 0-16,-6 5 0 15,0 2 0-15,0 3 0 16,0 3 0-16,0-3 0 16,3-2 0-16,0-6 0 15,3 0 0-15,-3-5 0 16,9 0-3-16,-6-3 2 0,12-8-10 16,0-5 6-1,-3 0 2-15,6-16 6 16,-4-5 1-1,4-3 1 1,-6-5-1-16,0 0 2 0,-15 29 3 31,21-47-4-15,-6 7-1-16,-3 8-4 16,0 8-1-16,-7 6 5 15,4-1 2-15,-6 9-2 16,0 2-5-16,3 5 0 0,-6 3-1 15,0 0-2-15,3 5 3 16,-3 3 2-16,0-8-2 31,3 21-2-31,3 1-1 16,-6-1 5-16,3 5 1 16,0-2-3-16,0 0 1 15,3 2 0-15,-6-4 0 0,0-1 2 16,0 0-1-16,0-8-1 15,3 3-2-15,-3-8 1 16,3-3 1-16,3-5 0 16,-6 8-5-16,0-8 1 15,3-8-5-15,6 8 1 16,-6-10-1-16,9-4 3 16,-6 4-1-16,3-3 2 15,0-3-6-15,5-3-1 16,-2 1 2-16,0-1 4 0,3-2-2 15,-3-3 1 1,3 0 1-16,-3 1 4 0,3 4 3 16,0 0 2-16,-3-2 1 15,-1 8 2-15,1 2 8 16,-6 6 3-16,0 0-4 16,-6 2 0-16,0 3-8 15,0 0-1-15,3 6-2 16,-3-1-2-16,0-3-2 15,0 4 1-15,0 2 1 16,0-3 2-16,0 0-3 0,0 1-2 16,9 7 2-16,-6-3 0 15,0 1 1-15,0 0 0 16,3 2-3-16,-6 0 2 16,3-2 1-16,6 7 0 15,-6-5 0-15,6-2 0 16,-6 2-3-16,3-5 2 15,0 0 1-15,6 0 0 16,-6-3-3-16,3-2 2 16,2 0 1-16,1-3 2 15,-6-3-3-15,3-2 0 16,3-1 1-16,-6-2 2 16,3-2-1-16,3-1 2 0,-6 3-2 15,3-8 2-15,0 3 0 16,-3 0 3-16,3-3 1 15,-3 0 1-15</inkml:trace>
  <inkml:trace contextRef="#ctx0" brushRef="#br0" timeOffset="10432.51">9590 7377 304 0,'3'53'112'0,"-1"-22"-87"0,4 27-9 0,-6-34-9 16,0 3-7-16,0 4 0 15,0 4 0-15,0 5 2 16,-8 2-1-16,5 0 2 0,-9 3 0 15,-3-2 1-15,6-9 0 16,0-8-2-16,-12 1-2 16,-3-9 5-16,-8-4 4 15,2-4-5-15,0-10-2 16,-6 0 3-16,6-13 4 0,7 0-5 16,-1-3-2-1,9-3-6-15,6 1-2 16,3-3 0-16,6-3 2 0,0 24-7 31,30-45 6-15,6 3 5-16,-7 2-2 15,1 5 1-15,0 4-1 16,-3 2-2-16,-1-1 3 16,-2 9-2-16,-3 3-1 0,0 5 0 15,3-1 0-15,-3 6 5 16,2 3 1-16,4-3-3 15,0 6-1-15,6 2 1 16,-1-3 2-16,4 0-2 0,0 1 0 16,-9-4 1-16,-1 6 0 15,1-2 0-15,-3-1 0 16,0-2 0-16,-3-6 0 16,-3 3 0-16,-1-2 2 15,-17 10 5 16</inkml:trace>
  <inkml:trace contextRef="#ctx0" brushRef="#br0" timeOffset="10762.72">10051 7173 324 0,'-9'-11'121'0,"9"3"-95"0,-12 6-6 0,12-1-9 0,-9 3-15 15,6-3 1-15,-6 6-6 16,3 2 1-16,-6 3 4 15,0 3-5-15,-2 2 2 0,2 0 3 16,3 1 2-16,3 1-1 16,-3 1 0-16,6 5-1 15,3 1 3-15,3-1-2 16,6 3 1-16,-6 2 2 16,9 1 0-16,0 2-3 15,-3-3 2-15,8-2-4 16,-5-6 1-16,3-2 2 15,0-2 3-15,0-7 0 16,6 1 2-16,-6-8 2 16,3-8 2-16,2 1 1 15,4-9 0-15,3-6-2 0,-6 4 1 16,0-3-4-16,-4 0 0 16</inkml:trace>
  <inkml:trace contextRef="#ctx0" brushRef="#br0" timeOffset="11121.81">10366 7326 312 0,'3'21'118'0,"0"-18"-92"0,6 21-7 0,-6-8-10 15,6 2-9-15,-6 11 0 16,6-5 0-16,-9-5 0 15,6 7 0-15,-3-5 0 0,3 1 0 0,-6-7 0 16,0-1 2 0,0-4 1-16,0-2 3 0,0-8 6 15,0 0 2-15,0 0-1 16,0-10 2-16,0-9-10 16,0-5-3-16,0-7-2 15,3-1 0-15,6-3-7 16,-3 4-3-16,3 2 6 15,3-1 1-15,0 7 0 16,2-1 2-16,1 5 1 16,0 3 2-16,6 6-6 0,-6-1-1 15,9 9-5-15,-3 2-1 16</inkml:trace>
  <inkml:trace contextRef="#ctx0" brushRef="#br0" timeOffset="11285.73">10768 7295 316 0,'21'18'121'0,"-9"-13"-95"0,0 19-6 0,-3-13-11 15,-6 7-7-15,6 1 1 16,-6 7-4-16,-3 3 1 16,3-2 0-16,3 5 0 0,-6-9 0 15,0-1-9 1,-6-4-22-16,0-5-7 16,6-5-58-16,-9-2-54 15,-3-12 50-15</inkml:trace>
  <inkml:trace contextRef="#ctx0" brushRef="#br0" timeOffset="12034.48">9694 7091 256 0,'0'0'96'0,"0"2"-75"0,3-2 1 16,-3 0-5 0,3-2-12-16,3 2-1 0,-6-5-11 15,6-1-5-15,3-2 6 16,-4-2-2-16,7-1 3 0,9-7 1 16,-9 2 2-16,9 0 1 15,3-3 3-15,-3 1-1 16,2 2-1-16,-8 0 1 15,3 0-1-15,3 3 0 16,-6 2 2-16,0-2-3 16,0 5 0-16,0 0 1 15,2 3 2-15,-5 2-3 16,3 3 0-16,-3 6 3 16,3-1 1-16,-3 3-1 15,0 2 1-15,3 1 0 16,-9 0 1-16,6 5-2 0,-1-1-2 15,10 7 1-15,-9-1-1 16,3 5 0-16,0-2 2 16,9 0-1-16,-6-3-1 15,2-3 1-15,-2-2 1 16,-3-5-1-16,-3 0 2 16,0-6-42-16,-3-3-16 15,3-4-47-15</inkml:trace>
  <inkml:trace contextRef="#ctx0" brushRef="#br0" timeOffset="12817.89">9994 7170 104 0,'15'13'38'0,"-15"-15"-29"0,0-3-1 0,0 5-2 15,0 0 4-15,0-3 4 16,0 3 4-16,0 0 3 16,0 0-5-16,0 0 1 15,0 0-6-15,0 0 1 16,0 0-7-16,0 0-5 0,3 0-1 15,3 0 1-15,0 0 2 0,0 0-3 16,0 0 0 0,0 3 1-16,0-1 2 15,3 3-3-15,-6 1-2 0,6 4 4 16,-6 1 3-16,6 2 5 16,-6 0 2-16,0 1-5 15,6 4-4-15,-9-5-1 16,3 1 1-16,0-4 1 15,-3-2 3-15,0 0-1 16,0 0 2-16,0-3 5 16,-3 1 4-16,0 1-2 15,3-1 2-15,-6 2-9 16,3-3-4-16,0 3-7 16,3-3-2-16,-3 1 7 15,-3-1 4-15,3-3-2 0,3 1 0 16,0-3-1-1,-3 3 1-15,3-1-2 0,0-2-1 16,-6 0 1-16,3 0 1 16,3 0-3-16,-3 0 0 15,3 3 1-15,-6 0 0 16,3-1-3-16,0 1 0 16,0 0-3-16,3-1 1 15,0 1-2-15,0-3 0 16,0-3-16-16,0 1-5 0,-6-1-72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0:49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18085 13637 216 0,'-6'8'82'0,"0"2"-64"0,6 1-4 16,6 2 20 0,-6 0-19-16,3 3-6 0,0 3-6 15,3 4-2 1,-6 7-4-16,6 7 2 0,0 10-1 0,-4 17 0 16,10 10 2-16,-9 5 2 15,6 11-1-15,-6 16 2 16,0-3-2-16,3-2-1 15,-6 4 12-15,0 9 4 16,0-5-11-16,0-11-2 16,0-8-2-16,0-6 1 15,0-7-1-15,0-11 2 16,0-5-2-16,0-11-1 16,-6-7-13-16,3-17-4 15,0-7-20-15,3-6-6 16,-9-13-35-1,6-11-37-15,-9-13 39 0</inkml:trace>
  <inkml:trace contextRef="#ctx0" brushRef="#br0" timeOffset="1144.08">17909 13851 236 0,'6'0'88'0,"3"-3"-69"0,6 1-9 0,-6-1-8 15,9 0-4 1,14-2 1-16,-11 2-2 16,12-5 2-16,6-2 1 15,2-3 0-15,22-3 2 0,26 0-1 0,-9-5-1 16,-2 2-4-16,14 3 0 15,15-7 2-15,-6 4 1 16,-2 3 1-16,-7-5 2 16,15 2 3-16,-3 1 2 15,-5-1-1-15,-13 1-1 16,3 2-1-16,12 3 0 16,-5 2-2-16,-13 1 1 15,-6 2-2-15,-8 2 2 16,-7 4-4-16,1 2 0 0,-10 2 1 15,-2 4 2 1,-6 2 8-16,-4 2 5 16,-5 3-7-16,-9 3-2 15,-3 5 2-15,-1 11 3 16,-11 8-4-16,-6 5 1 0,0 0-7 16,-3 5-1-16,-3 19 0 15,0 18 0-15,0 11 0 16,0 16 0-16,-3 21 2 15,3-5 1-15,0 31-4 16,3-2 1-16,9-19-2 16,0-13 0-16,-6 8 2 0,9 0 2 15,-3-11-1-15,0 3-1 16,-6 3 1-16,3-11 1 16,-3-19-1-1,-1-12 2-15,-5-88 20 31,0 76-6-31,-2-20-1 16,-1-16-7-16,3-11-4 16,-9-16-9-16,-3-8-3 15,-6-5-40 17,-36-26 25-32,4-3 10 15,-1 5 8-15,9-5 6 16,-5 5 1-16,-1-5 1 15,-8 0-2-15,-13 5-8 0,-5 0-1 0,5 11 1 16,-8 2 1-16,5 6 5 16,-11 5 4-16,-6-3 8 15,8 3 4-15,-2 0 1 16,12 3-1-16,-1 2-2 16,1-5-1-16,-7 0-5 15,4 0 0-15,11-2-5 16,10-4-2-16,11 4 0 15,3-1-1-15,4-2 0 16,5-3 0-16,-3 3-5 16,12 2-1-16,-2 0-2 15,-4-2 0-15,3 2 0 16,-3 1 0-16,0-4 2 16,-5 1 4-16,5 2 1 15,3 3 1-15,3 3 0 16,-3 2 2-16,13 1-1 0,-4-4 2 15,3 4-4-15,3-4 0 16,3 1 1-16,-3-3 0 16,6-3-5-16,-6 3-1 15,3-2-13-15,0-1-3 16,3 3-8-16,0-3-2 16,-3 1 16-16,0-1 8 15,6 3 1 16,-15-8-19-31,3 0-10 16,1 3-53-16,-4 2-20 16</inkml:trace>
  <inkml:trace contextRef="#ctx0" brushRef="#br0" timeOffset="1445.87">19055 14528 216 0,'0'-2'82'0,"0"-1"-64"0,0 6 2 0,0-3-2 16,-3 0-14-16,-6 2-5 15</inkml:trace>
  <inkml:trace contextRef="#ctx0" brushRef="#br0" timeOffset="1531.64">19010 14539 352 0,'-20'8'-5'0,"-10"8"3"15,9-3-4-15,-12 8 2 16,0 0-3-16,4 3 0 0,2 0 1 16,0 2 4-16</inkml:trace>
  <inkml:trace contextRef="#ctx0" brushRef="#br0" timeOffset="1896.16">18650 14851 212 0,'-3'16'79'0,"3"-5"-61"0,0-4-7 15,0-1-9-15,0 2-3 16,3 2 0-16,9 4-4 15,0-1-1-15,0 0 3 16,9 3-1-16,3 0 2 0,8-3 0 16,10 0-2-16,-3 6 3 15,-7-3 2-15,1 2 0 16,-6-2 2-16,-3 0 7 16,-9 0 5-16,3 2 4 15,-10 3 3-15,1 1-8 16,-9-1-1-16,-6 0 2 0,0 0 2 15,-5 3-3-15,-10-3 0 16,3-2-8-16,-3-1-2 16,0 1-2-16,3-6-2 15,0 0-4-15,4-2-2 16,2-3-4-16,-3-3-1 16,6 0-3-16,0-2-1 15,3-3-10-15,3-3-4 16,-3 3-15-16,3-2-7 15,3-1-15 1,3-2-24-16,3-1 34 16</inkml:trace>
  <inkml:trace contextRef="#ctx0" brushRef="#br0" timeOffset="2431.16">19246 14491 116 0,'11'-5'44'0,"-8"2"-35"0,-6 1 7 0,6 2 0 16,-3 0 4-16,0-3 4 15,-3 0-8-15,3 1-2 16,-6-1-8-16,1 0-4 0,2 1 1 0,-6-1 2 16,6 0 2-16,-6 3-1 15,6-2 1-15,-9 4 2 16,3-4 5-16,9 2-6 31,-18 10-8-15,-3 6-3-16,3 0 1 15,-5 5 1-15,2 6 1 16,0 5 2 0,-3-6-1-16,-6 0 2 0,-2 1 0 0,-7 2-4 15,9 0 1-15,-9 3-2 16,13 5 0-16</inkml:trace>
  <inkml:trace contextRef="#ctx0" brushRef="#br0" timeOffset="2646.1">18701 15081 220 0,'-6'53'82'0,"12"-34"-64"0,6 10-4 31,9 3-11-31,2-3-4 16,10-3 5-16,0-5 2 15,-477 0 0-15,962-5-1 16,-482 0-3-16,-3-3 1 0,2-5 2 16,1-2 0-16,-6-4 0 15,0-2-8-15,-1 0 0 16,-2-5-17-16,-6 0-6 15,-3-1-36 1,-3-2-50-16,-3-2 26 16</inkml:trace>
  <inkml:trace contextRef="#ctx0" brushRef="#br0" timeOffset="2749.86">19394 14756 304 0,'21'10'112'0,"-12"-10"-87"0</inkml:trace>
  <inkml:trace contextRef="#ctx0" brushRef="#br0" timeOffset="3095">19442 14819 296 0,'3'24'110'0,"3"3"-86"0,0 15-11 16,3-10-9-16,-6 7-8 16,0 6-1-16,3 3 4 15,-3-3 0-15,0-5 1 0,3-3 0 16,-6-6 0-16,0-4 2 15,0-9 3-15,0-4-2 16,0-4-2-16,0-4-14 0,0-6-6 16,0 0-23 15,-12-32 20-31,0-3 10 16,-3-7 11-16,6-3 4 15,-3 0 1-15,0 0 0 16,0 0-5 15,6-5-1-31,-3 8 1 0,6 4 0 16,3 4 1-16,3 5-3 15,6 5 2-15,-3 3 1 16,3 2-3-16,3 4 2 0,0 1 1 16,0 1 0-16,3 5 0 15,9-2 0-15</inkml:trace>
  <inkml:trace contextRef="#ctx0" brushRef="#br0" timeOffset="3316.69">19588 14687 240 0,'12'13'90'0,"-6"-5"-70"0,-6 5 2 0,0-5-4 0,0 3-8 15,0 2 2-15,0 3-7 16,-9 3-3-16,6 2-1 16,-3 3-1-16,0-1 0 0,0 1-3 15,-3-3 2-15,0 3 1 16,0-5 2-16,3-1-1 15,-6 1-1-15,3-6-6 0,-3 3-1 16,6 0-2-16,-5-3 1 16,2 0-13-16,3-8-6 15,-6 1-19-15,3-1-9 16</inkml:trace>
  <inkml:trace contextRef="#ctx0" brushRef="#br0" timeOffset="4097.64">19781 14687 228 0,'0'5'85'0,"0"3"-66"0,0-2-6 15,0-1-4-15,0 3-13 16,6 0 1-16,-3 5 1 31,12 21-6-31,-3 3 1 16,3 0 3-16,-3 3 2 15,-3-3-1-15,3 0 2 16,-6-2 1 0,3-4 0-16,2-2 2 0,-8-2-1 0,9-6 2 15,-6-2-15-15,3-4-5 16,0-1-2-16,0-6 1 15,0-3 8-15,0-2 5 16,3-3 4-16,-3-3 1 16,3-5 4-16,-3-3 5 0,2-4-3 15,-5-7-1 1,3-4-2-16,0-3-3 0,-3-8 1 16,3 2 1-16,-9 1 1 15,0 0 1-15,0 34 35 31,-3-40-21-15,-6 11-6-16,6 5-5 16,3 5-3-1,-6 6-7-15,6 5-2 0,0 3 2 16,0 5-1-16,0 5 2 0,0-5 8 31,6 37 4-15,-3 6 1-16,6 4-1 15,-6 1 1-15,3-3-2 0,0 3 0 16,0-4-5-16,0 1-3 0,0 0 2 16,0 0-2-16,-3-2-1 15,0-6-6-15,0 0-4 16,-3-37-122 15,6 37 28-31,-3-8 4 16</inkml:trace>
  <inkml:trace contextRef="#ctx0" brushRef="#br0" timeOffset="5213.18">14816 13565 240 0,'0'5'90'0,"9"3"-70"0,-3-23-7 16,0 15-8-16,0 5-5 16,3 11 2-16,-6 15-3 15,0 12-2-15,3 7 2 16,0 6 0-16,3 15 1 0,3 24-5 16,0 6 1-16,0 5-3 15,2 13 2-15,-11-3 3 16,6 1 3-16,-3 4 9 15,0 6 5-15,-3-13 4 16,-3-13 1-16,3-1-9 16,0-15-2-16,-3-6-5 15,-3-5-3-15,3-10-18 16,0-11-6-16,0-8-16 16,0-8-5-16,0-6-51 15</inkml:trace>
  <inkml:trace contextRef="#ctx0" brushRef="#br0" timeOffset="6079.29">14885 13827 196 0,'6'5'74'0,"0"-7"-58"0,0-1-6 16,0 3-6-16,3-3-4 15,5-2 2-15,7-5-1 16,6-6-1-16,3-3 1 15,17-5-1-15,19-5 2 0,-1 0-6 16,1-5-1-16,5-1 2 16,16 4 1-16,14-1 2 0,-12 0 2 15,3 0 1-15,-2 6 1 16,17-1-5-16,-6 4 1 16,-9 2 0-16,-8 5 2 15,-7 8 8-15,-2 2 3 16,-1 6 0-16,-9 6 2 15,-2 4-4-15,-15 6 1 16,-4 5-3-16,-5 8 0 16,-12 6-5-16,-3 20-1 15,-7 9 1-15,-2 5 0 16,-3 5-5-16,-3 18-1 16,-3 12 3-16,-6 4 1 15,6 22 0-15,-6 5-2 16,0 0 1-16,0 15-1 15,0-4 2-15,-6-11 3 0,6 10-2 16,-3 4 0-16,0-12-3 16,3 6-1-16,0 5 1 15,0-16 2-15,0-2-1 16,0 0-1-16,0-14-2 16,0-18 1-16,-6-13 1 15,6-14 2-15,0-7-1 16,0-11-1-16,0-11 1 15,0-5 1-15,0-8-3 16,-3-5 0-16,3-6 3 16,-3-4 3-16,3-4-2 15,-3-2-2-15,3-3 0 16,0-2 1-16,0-3-1 16,-6 0-1-16,6 0-2 15,-6-3 1-15,0 1-1 0,-3-4 0 16,-8 1 2-16,-1-3 2 15,-9 3-1-15,-6 0-1 16,3-3-2-16,1 2 1 16,-10 1-6-16,3 0 0 15,-2 2 5-15,-10 1 3 16,-12 2-10-16,-2 0-7 16,-4 0 11-16,1 0 6 15</inkml:trace>
  <inkml:trace contextRef="#ctx0" brushRef="#br0" timeOffset="6620.84">15364 16605 296 0,'-65'3'112'0,"20"2"-87"0,-15 6-9 15,43-6-9 1,-10 0-3 0,-6 1-6-1,3-4-1-15,6 1 1 16,7 0 3-16,-4-3 0 15,9 0-1-15,0 2 1 16,6-2-4-16,-3 0 0 0,6 0 2 16,0 0 0-16,3 3-4 15,-6-3 1-15,6 0 0 16,0 0 2-16,0 0 1 16,0-3 1-16,0 1 0 0,0-1 0 15,0-2 0-15,0-6 0 16,0-5 0-16,0-5 2 15,6-13-3-15,-6-11-2 16,0-11 2-16,0-7 0 16,3-6 1-16,0-13 0 15,3-13 2-15,-3-6 1 16,-3-5-6-16,0-10 0 16,0 2 1-16,-3 5 3 15,-6 6 0-15,6 0-1 16,-3 5 1-16,3 14-1 15,0 9 0-15,3 12 2 0,0 5-3 16,0 10 0-16,0 6 1 16,3 7 0-16,0 4-3 15,-3 4 0-15,0 6-14 16,0 5-6-16,0 3-10 16,0 5-5-16,6 3-8 15,-6 2-4-15,3 3-10 16,0 3-16-1,6 2 31-15</inkml:trace>
  <inkml:trace contextRef="#ctx0" brushRef="#br0" timeOffset="7825.96">15355 14629 188 0,'-6'2'71'0,"3"4"-55"0,3-6-7 16,0 2-5-16,0 6-9 16,0 0-1-16,-3 8 0 15,3 5 4-15,0 6 1 16,0 2 1-16,0 5 0 0,0 9 0 0,3 20 0 16,6-5-3-16,-6-2 2 15,-3 2 3-15,3-8 1 16,-3-2 1-16,0-11 2 15,0 0-3 1,0-8-2-16,-3-2 0 0,3-9-1 16,0-2 2-16,0-5 3 15,0-3 2-15,-9-8 5 16,3-6-4 0,6 6-13 15,-9-50 0-31,6-11 2 15,3-2 2-15,3 2 3 16,6 0-3-16,-3 0 0 0,3 8 1 16,3-2 0-16,-6-4 0 0,3-1 0 15,3 15 0-15,-6-3 2 16,3 16 1-16,0 3-4 16,-6 5-1-16,9 11-6 15,-1 5-2-15,-5 5 2 16,6 6 3-16,3 5 3 15,3 0 1-15,-9 5 5 16,3 0 2-16,0 1 2 16,-3 2 0-16,3-6 2 15,-9 9 4-15,0-3-8 16,-3 2-1-16,0 1-1 16,-3-6 0-16,0 3-5 0,-3 0 1 15,6-16-11 16,-18 26 6-31,3-5 4 16,0 0-1-16,-3 0 1 16,6-5 1-16,3-2 0 15,0-4 0-15,6-2 2 0,-6 0 3 16,7-3-4-16,2-2-1 16,-3 0-2-16,3-3-2 15,0 0-2-15,0 0-1 16,0 0 4-16,0 0 1 15,3 5 2-15,-1 0 0 16,7 1 2-16,-6-1 3 16,6 0-2-16,-3 3-2 15,-6-8 0 1,21 29 1 0,-9-5 1-1,6 5-4-15,3 0 1 0,-3 0 0 16,2 0 0-16,-5-2 0 31,12 7-36 0,0-2-24-15,-12-6-11-16,0-7 10 16,5-6 8-16</inkml:trace>
  <inkml:trace contextRef="#ctx0" brushRef="#br0" timeOffset="8496.08">15906 14634 236 0,'-3'0'88'0,"3"3"-69"0,0-1 6 0,-3 1-2 16,3 2-15-16,0 6-4 15,3 15-6-15,0 6 1 16,-3 3 1-16,0 7-3 0,0 8 2 0,-3 8 1 16,0 1 2-16,3-1-3 15,-9 3-2-15,0-8 4 16,3-3 1-16,3-5 0 16,-9-8-2-16,6-5-4 15,3-6 0-15,0-7 0 16,-9-6 2-16,9-5-1 15,3-6 1-15,0-7 0 16,-9-6 0-16,9-7 0 16,9-8 0-16,-6-6 2 15,9-8 0-15,-9-10 0 16,0 0 0-16,3-1 0 16,0 1 2-16,3 5-1 15,-9 5-1-15,6 6 1 16,0 5-1-16,-3 5-3 15,6 3 0-15,-6 5 2 0,3 3 0 16,0 2-2-16,0 3 2 16,0 3 1-16,0 2 2 15,0 3 3-15,2 8 2 16,1 3 1-16,3 5 0 16,0 7-2-16,3 4 1 15,6 2-2-15,-6 11 0 16,3 2-3-16,5 3-2 15,1 0-2-15,0-5 1 16,3-6 1-16,-12-2 2 16,3-6-10-16,-6-5-2 15,-4-5 5-15,4-2 4 16,-9-6-3-16,6-3 1 0,-9-5-41 31,-9-11-16-15,9-5-7-16,9-5-8 15,-9-5-3-15</inkml:trace>
  <inkml:trace contextRef="#ctx0" brushRef="#br0" timeOffset="9128.56">15849 15198 156 0,'-15'8'57'0,"15"-6"-44"0,3-2 16 15,-3 3 4-15,0-3-10 16,0 0-3-16,12 0-14 15,-9 0-3-15,0-3-3 16,9-2 0-16,-3 0 0 0,-9 5-16 31,42-14-4-31,-4 4-1 16,4-3 4-16,3-3 3 16,-7 0 6-16,-5 0 3 15,6 0 3-15,-6 3-1 0,-13 0-1 16,4 2-17-1,-3 3-48-15,-6 6-6 16</inkml:trace>
  <inkml:trace contextRef="#ctx0" brushRef="#br0" timeOffset="9926.72">16367 14761 200 0,'-6'0'74'0,"6"5"-58"0,0-2-2 16,0-3-3-16,6 5-10 16,-6 1-1-16,0 4-2 15,0 1-2-15,0 5 3 16,0 2-2-16,3 9-1 0,-3 4-6 0,0 6-2 15,3 6 7-15,-3-1 4 16,0-5 2-16,0-8-1 16,0-2 1-16,-6-6-1 15,6-5-3 1,0-6 0-16,0-4-9 16,0-6-5-16,6-6 9 15,-6-4 4-15,6-11 3 0,-6-9 3 16,9-1-1-16,-3-6-1 15,-3 0 3-15,6 0 2 16,-6 0 2-16,6 2 3 16,-6 6-10-16,3 5-2 15,0 3 7-15,-3 5 4 0,0 3-4 16,3 5-3-16,-6 3-8 16,6 5-4-16,2 5 3 15,-5 6 4-15,6 5 8 16,3 5 5-16,-6 0-1 15,3 3 0-15,-3 2-3 16,0 1 1-16,6 4-4 16,-6-4 0-16,3 2-1 15,3-5-2-15,-6 0-6 16,15-3-1-16,-10-8 1 16,4-3 1-16,0-4 0 15,9-6 1-15,-6-16 3 16,3-5 2-16,-9-6 0 15,0-4-1-15,2-1 1 16,-8 0-1-16,3 0-5 0,0 3 1 16,-6 0 0-16,3 5 2 15,0 6 1-15,-3 5 1 16,0 2 2-16,3 6 1 16,0 5-6-16,0 5 0 15,-6 6 3-15,3 4 4 16,0 4 3-16,0 5 3 15,3 5-5-15,-6 8-1 16,3 3-4-16,-3-1-1 16,0 1-26-16,9-6-9 15,-6 1-33 1</inkml:trace>
  <inkml:trace contextRef="#ctx0" brushRef="#br0" timeOffset="11279.94">23279 13261 148 0,'-18'-3'55'0,"21"6"-43"0,-6 0 16 16</inkml:trace>
  <inkml:trace contextRef="#ctx0" brushRef="#br0" timeOffset="11379.7">23198 13253 200 0,'0'0'74'0,"-3"-5"-58"0,6 5-6 0,-6 0-6 15,3 0-6-15,0 0 0 16,0 0-3-16,0 0-1 15,0 0 3-15,0 0 3 0,0 0 3 16</inkml:trace>
  <inkml:trace contextRef="#ctx0" brushRef="#br0" timeOffset="11648.74">23151 13237 204 0,'-6'-3'77'0,"-15"1"-60"0,33-17-9 0,-15 17-9 16,-6 2-16-16,-6 0-3 0,-9-3 7 15,-5 3 8 1,-4-3 3-16,0-2 2 0,-3 5 2 15,1-5-6-15,-4-1 1 0,-3 4-10 16,-2-3-2-16,-19 2-5 16,-2 0-5-1,-1 3 11-15,4-2 23 16,8-4 14-16,3 1-2 16,-2 0 0-16,5-1-1 15,1 1 2-15,-1 3-12 16,3-1-6-16,4 6-2 0,-1-1 0 15,9 3 1-15,0 1 1 16,7 2 0-16,2-3-5 16,9 3 1-16</inkml:trace>
  <inkml:trace contextRef="#ctx0" brushRef="#br0" timeOffset="12716.08">21895 13301 228 0,'0'23'88'0,"6"-12"-69"0,6 10-5 0,-10-10-7 16,10 7-7-16,0 6 0 15,3 8 0-15,0 13 2 16,6 10-1-16,0 9-3 0,6 5 1 16,5 2-1-16,-8 14-2 15,-6 15 5-15,6-2 1 16,-6 8-3-16,-1 13 1 16,-2-2 0-16,-3-12 2 15,-6 4-1-15,3 5 2 16,-3-6 0-16,0-5 1 0,-3-5-2 15,0 3 1 1,-3-3-2-16,-3-6 2 0,3-10-4 16,0-8 0-1,0-5 1-15,0-8 0 0,-3-5 2 16,3-6 1-16,0-3-4 16,3 1-1-16,-3-6 1 15,3-2 0-15,-3-3-2 16,0-5 2-16,0-3 1 15,0-5 2-15,0-3-3 16,0-3 0-16,-3-2 1 16,3 0 0-16,-3-3 0 0,3-2 2 15,0-3 1-15,0-3 1 16,0 1-2-16,0-6 1 16,0 5-4-16,0-5-2 15,12 2-1-15,-9-2 0 16,9 0 0-16,0 0 3 15,0-2 0-15,8-1 1 16,4-2 0-16,3 0 2 16,12-1-1-16,11 1 2 15,10 0-4-15,-7-3-2 16,-2 3 2-16,9-1 2 16,2 1 0-16,13 2-1 15,5 1 1-15,6 2-1 16,-17-3 0-16,-1 0 0 15,10 1 0-15,5 2 0 0,0-3 0 16,-5 0 2-16,-4 3-1 16,-3 0-1-16,13 6 3 15,8-1 0-15,-12 0-1 16,-5 1-2-16,-13-1-2 16,4 0 1-16,-10 0 3 15,4 1 1-15,5-1 1 16,-11 0 0-16,-3 1-5 15,-10-4-1 1,-2 4 1-16,-3-4 0 0,-7 3 1 16,1-2 2-16,-6 0-3 15,-3-1-2-15,-6-2 2 16,0 0 0-16,-3 3 1 16,-4-3 2-16,-2 0 1 15,3-3 1-15,-6 1-2 16,0-1-2-16,-3 0 5 0,6-2 4 15,-6-3-5-15,0-5-2 16,0-3-1-16,0-8-1 16,3-13 0-16,0-5 0 15,3-8-5-15,-6-1 1 16,6-7 2-16,3-8 1 16,-3-13-4-16,6-3 1 15,0-3 0-15,3-5-1 16,6-18 1-16,-7-1 0 15,7 1 0-15,-6-4 3 16,0-12 0-16,9 0 1 0,-3 5 0 16,2-8 2-1,-2 2-3-15,3 12 0 16,-6 7-4-16,6 3-1 0,-12 5-2 16,3 10 2-1,-3 14 2-15,-1 8 2 0</inkml:trace>
  <inkml:trace contextRef="#ctx0" brushRef="#br0" timeOffset="13108.56">25011 13369 220 0,'0'-21'82'0,"0"21"-64"0,-6-2-4 15,6 2-6-15,0 0-5 16,0 0 1-16,0 0 2 0,-3 0 3 16,0 2-4-16,-3 1-1 0,-3 0 0 15,0 2-2-15,-5 0-2 16,-10 0 1-16,-6 1-1 15,-3-1 0-15,0 0 2 16,-5 1-6-16,-7 2-1 16,0 2 2-16,-8 3 1 15,53-13-7 17,-128 29 14-32,12-7 7 15,6-7 6-15,3-7 4 16,11-2-8-16,7-6-1 15,3-6-16 17,-57-9-3-32,21-1-2 15,21 2 4-15,11 1 2 0,10 3-5 16,2 2 0-16,7 0 3 16,6-3 0-16,8 3 2 0,3-2 2 15,7 4 2-15,5-2-8 16,3 3-1-16</inkml:trace>
  <inkml:trace contextRef="#ctx0" brushRef="#br0" timeOffset="13163.92">22761 13372 4 0,'-6'13'0'0</inkml:trace>
  <inkml:trace contextRef="#ctx0" brushRef="#br0" timeOffset="13546.9">22838 14243 272 0,'0'0'104'0,"9"0"-81"0,-9 0 1 16,6 0-7-1,-6 5-19-15,6 5-3 0,0-2-7 16,3 16-3-16,-3 5 9 15,3 11-4-15,-12-14 2 0,3 6-1 16,3 3 1-16,6 7 2 16,-6 0 2-16,3 3-1 15,0-5 1-15</inkml:trace>
  <inkml:trace contextRef="#ctx0" brushRef="#br0" timeOffset="13616.71">22936 14796 168 0,'0'0'63'0,"0"0"-49"0,-6 0-145 31</inkml:trace>
  <inkml:trace contextRef="#ctx0" brushRef="#br0" timeOffset="13994.24">22457 14240 260 0,'0'0'99'0,"0"0"-77"0,6 3-2 16,-6-3-7-16,9 0-12 16,9 0-2-16,6 0 0 15,6 0 2-15,5-6 0 16,1 1-3-16,3-3 1 0,-7-3-4 15,13 1 1-15,-3-3 0 16,17-3 2-16,-5 5-8 16,-1 1-1-16,-2-1-7 15,0 6-4-15,-10-1 1 16,-2-2 0-16,3 3 7 16,-10 0 4-16,-2 5-19 15,-6 0-5-15,-9 0-25 16,-3 8-17-1,-12 2 34-15</inkml:trace>
  <inkml:trace contextRef="#ctx0" brushRef="#br0" timeOffset="14343.91">22478 14727 256 0,'12'0'96'0,"9"0"-75"0,9-3-5 16,-10 3-7-16,1-3-10 16,3 1 0-16,3-1 5 15,0-2 2-15,5 2-2 16,-2-2-5-16,6 0-2 0,3-3-1 15,11 2 3-15,1-2 0 16,2-7 1-16,-2 4-7 16,-9-5 0-16,-42 16-37 31,62-21 2-15,-11 10-1-16,-7 1-38 15,-8 4-17-15</inkml:trace>
  <inkml:trace contextRef="#ctx0" brushRef="#br0" timeOffset="14696.48">23562 13973 260 0,'3'0'96'0,"5"2"-75"0,-8 9 12 0,0-1 2 16,12-10-21-16,0 8-5 0,-12 8-8 15,0 19-2 1,-9 4 1-16,0 6-5 0,-3 0 1 0,-2 0 2 16,-4 3 1-16,-9 5-2 15,-6 8 2-15,3 0 1 16,4-3 0-16,-1-3 0 15,0 4 0-15,3-7-5 16,3 1 1-16,4 0-11 16,2-5-3-16,3-6 2 15,-3-5 2 1,6-2-11-16,6-12-6 0,-6-4-33 16</inkml:trace>
  <inkml:trace contextRef="#ctx0" brushRef="#br0" timeOffset="14996.05">23690 14594 156 0,'23'-5'60'0,"-17"8"-47"0,-6-3 13 0,3 2 3 16,-3-2-2-16,0 0 4 16,0 3-11-16,-3 2-2 15,0 1-10-15,-9-1-7 0,0 0-2 16,1 3-1-16,-1 0 0 16,6 3 2-16,-6 2 0 0,3 3-3 15,3 2 2-15,-3 6 1 16,6 3 0-16,3 2-7 15,3 0-3-15</inkml:trace>
  <inkml:trace contextRef="#ctx0" brushRef="#br0" timeOffset="15132.68">23681 14967 196 0,'23'16'74'0,"1"-5"-58"0,-6-6-4 16,-6-2-6-16,-3-8-6 16,-3 2 2-16,15-2 1 15,-3-1 1-15,14-4-2 16,-5-3-2-16,6-6 1 0,-33 19-1 31</inkml:trace>
  <inkml:trace contextRef="#ctx0" brushRef="#br0" timeOffset="15299.24">23963 14417 184 0,'-41'19'71'0,"5"2"-55"0,-3 24-16 0,24-16-10 16,-11 11-53-1</inkml:trace>
  <inkml:trace contextRef="#ctx0" brushRef="#br0" timeOffset="17685.12">15364 16515 116 0,'-6'0'44'0,"3"3"-35"0,-6 2 3 0,6 1-3 16,3-1 1-16,-12 0 4 15,6-2 7-15,3-1 7 16,-3-2-4-16,6 0 0 16,-6 0-13-16,6 0-2 0,0 0-2 0,0 0-6 15,0 0-2 1,6 3-5-16,0 0 1 0,3 2 3 15,3 0 1 1,-12-5 3 0,15 6-1-1,3-1-1-15,3-2 3 16,3-1 2-16</inkml:trace>
  <inkml:trace contextRef="#ctx0" brushRef="#br0" timeOffset="17977.14">15706 16626 216 0,'72'19'82'0,"-72"-19"-64"0,36 16-7 15,-25-8-8-15,13 0-4 16,-9 0 2-16,0-3 6 16,6 3 6-16,-6-5-7 15,-3-3 3-15,6 0 2 0,2 0-6 0,1 0-3 16,3 0-1-16,0-3-1 16,3 3-3-16,-1-3 2 15,1 1 1-15,-3-4 2 16,-3 4-1-16,-3-1 2 15,-6 0-2-15,-1 1-1 16,1-1 3-16,-9 3 0 16,-3 0-1-16,0 0-2 15,0 0 5-15,-3 0 1 16,3 3-18-16,-9-1-9 16,4 4-20-16,-7-1-7 15,3 0-43 1</inkml:trace>
  <inkml:trace contextRef="#ctx0" brushRef="#br0" timeOffset="19041.49">15188 16653 172 0,'3'-3'66'0,"-3"3"-52"0,9 3 1 0,-6-3-1 16,6 0-12-16,-6 0-1 15,9 0-3-15,0 0 0 16,3 0 2-16,-3 3 0 0,6-3 0 16,3 0-3-16,-7 0 2 15,4 0 1-15,3 5 0 16,-6-5 0-16,6 5 2 16,-6-2-3-16,3-1 0 15,2 1 3-15,-5-3 1 16,3 0-6-16,0 0 0 15,9-3 1-15,-6 3 1 16,11-5 1-16,-2 5 2 16,3 0-1-16,6 0-1 0,-13 0 1 15,1 0 1-15,-3 0-1 16,-3 0 2-16,0 0-2 16,-9 0 2-16,-1 0 4 15,4 0 6-15,-3 0-7 16,-6 0-1-16,0 0-3 15,6 0-2-15,-9 0 1 16,9 0-1-16,-9 3-3 16,6-1 2-16,-3-2 1 15,3 3 0-15,-3 0 0 16,0-3 2-16,-3 0-1 16,6 0-1-16,-9 0 1 15,6 0-1-15,2 0 0 16,-5 0 0-16,6 0-5 15,-6 0-1-15,6 0-15 0,0 0-4 16,3-3-53 0,6 0-24-16,-9-5 53 15</inkml:trace>
  <inkml:trace contextRef="#ctx0" brushRef="#br0" timeOffset="21020.49">24065 14309 148 0,'-12'0'57'0,"6"5"-44"0,0 0 1 0,3 1-1 16,-6-1-5-16,0 0 3 15</inkml:trace>
  <inkml:trace contextRef="#ctx0" brushRef="#br0" timeOffset="21412">23993 14348 322 0,'-39'16'26'15,"7"0"-11"1,-4 3-8-16,6-1-4 0,-3 1 1 15,7 4 0-15,2 1-2 16,6 3 5-16,-6-3 5 0,9 2-8 16,-6 0-2-16,10-4-4 15,2 1 0-15,-3-1 0 16,3-1 0-16,6 0 6 16,-6-3 2-16,6 4-9 15,3-1-3-15,0 0 1 16,6 0 2-16,3 3 4 15,3 0 2-15,6-3-1 16,11-3-2-16,4 1 1 16,15-6-1-16,2 0 2 0,-11-5 1 15,0 0-6-15,-7-5 0 16,1 0 10-16,-6-6 4 16,-3-5 0-1,-3-3 1-15,2-7-5 0,-2-9-2 16,6-7 0-16,-6-3-1 15,3-3-5-15,-9-7-1 16,-4 2 1-16,-5 2 0 16,-3 4 3-16,-6 2 1 15</inkml:trace>
  <inkml:trace contextRef="#ctx0" brushRef="#br0" timeOffset="21593.6">24091 14359 332 0,'-23'-3'126'16,"8"3"-98"-16,-6 3-8 15,-9 2-10 1,3 1-10-16,0 1-3 16,4 1 0-16,2 0-5 15,0 0 0-15,9 0 4 16,-3 0-20-16,3-3-6 0,6-5-56 31,6-5-65-15,6-8 37-16</inkml:trace>
  <inkml:trace contextRef="#ctx0" brushRef="#br0" timeOffset="23134.57">24847 14338 272 0,'-6'-11'101'0,"9"9"-78"0</inkml:trace>
  <inkml:trace contextRef="#ctx0" brushRef="#br0" timeOffset="23374.93">25440 14370 324 0,'53'2'121'0,"-23"3"-95"0,15 1-6 0,-18-1-11 16,5 0-9-16,7 1 2 16,0-4 1-16,-7 4 1 15,1-1-2-15,-3-5-2 0,-9 0 3 16,0 5-2-16,-10-5 2 16,1 0-4-16,-3 0 0 15,-3-5-21-15,-6 5-8 0,0-5-34 16,-6-1-11-16,3-2-34 15</inkml:trace>
  <inkml:trace contextRef="#ctx0" brushRef="#br0" timeOffset="23764.42">25752 14216 268 0,'-12'0'101'0,"24"3"-78"0,-3-3-7 16,-6 5-8-16,0 0-11 16,6 1 0-16,3 2 2 15,3 2 0-15,3 1 1 16,3 2 0-16,2-2 0 0,4-4-3 0,-6 4 0 16,9 0 4-16,-9-3 3 15,2 2 3-15,-2-5 1 16,-6 3 0-16,-3 3 0 15,-6-6 2-15,0 3 4 16,-6 3 3-16,0-1 2 16,-12 4-6-16,0 1-3 15,-3 4-1-15,-9-1 1 16,4 6-7-16,-1-3-2 16,-12 3-1-16,6-5 0 15,3 5-7-15,1-14 0 16,2-5-13-16,9 3-4 15,-3-8-23-15,3-8-9 16,0 3-64-16</inkml:trace>
  <inkml:trace contextRef="#ctx0" brushRef="#br0" timeOffset="24143.17">24880 15068 288 0,'0'3'107'0,"3"-1"-83"0,9-2-3 0,-6 6-4 15,0-4-18-15,6 6-1 16,-6 0 1-16,6 3 2 16,3-1 0-16,5 4-1 0,7 1 3 15,3 4-4-15,18-3-2 16,8 2 4-16,4-2 1 0,5-3 2 15,1-2 2-15,-4-3-3 16,7 0-2 0</inkml:trace>
  <inkml:trace contextRef="#ctx0" brushRef="#br0" timeOffset="24245.89">25892 15288 308 0,'3'0'115'0,"-3"5"-89"0,-3-5-28 15,3 0-18-15,0 0-30 16,-9 0-8-16,6-3-44 15,-12 1-20-15</inkml:trace>
  <inkml:trace contextRef="#ctx0" brushRef="#br0" timeOffset="24652.28">25794 15076 260 0,'9'-5'96'0,"-6"5"-75"0,6 5-5 0,-6-2-7 16,0 2-13-16,3 0 1 16,-3 6-1-16,9-1 2 15,-6 4 1-15,2 4 1 16,4-2 0-16,0-3 0 0,3 0 2 16,3 3-6-16,0-5 1 15,0 2-1-15,3 0 2 16,-7 3 1-16,-2-5 3 15,0-3 3-15,0 8 2 16,-12-3 5-16,0-3 3 16,-9 9 3-16,0-3 1 0,-3 5-2 15,-2 5 2-15,-1-2 1 16,-3 0 0-16,-3-5-9 16,6-1-2-16,0-2-10 15,-3-3-1-15,9-2-13 16,-3-3-3-16,4-3-22 15,-1-5-7-15,3 0-15 16,3-3-4-16,3-2-32 16</inkml:trace>
  <inkml:trace contextRef="#ctx0" brushRef="#br0" timeOffset="25161.1">24910 15849 276 0,'-3'13'104'0,"3"-16"-81"0,3 3-6 0,6 0-9 0,-6 0-8 16,3 0 0-16,3 3-3 15,3-3 0-15,5 2 2 16,4 6 2-16,6 0 2 0,9 0-4 15,14 3 1-15,7-6-2 16,5-2 0-16,-5-1 2 16,-3-2 2-16,2 0-3 15,-2 0 0-15,8 0 1 16,-2 0 2-16,-1 0 1 16,-8 3 1-16,-12 0-2 0,-1-1 1 15,-11 6-2-15,0-2-1 16,-12-1 1-16,-3 3-1 15,0-6-7-15,-9 6-3 16,-3-8-34-16,-3 0-14 16,-6 3-45-1</inkml:trace>
  <inkml:trace contextRef="#ctx0" brushRef="#br0" timeOffset="25446.96">25749 15801 256 0,'0'5'96'0,"3"-5"-75"0,33-18-8 16,-24 12-7-16,-3 6-6 16,3 6 0-16,0-6-3 15,0 8 0-15,-1 2 2 16,1 1 0-16,0 7 3 0,-6 1-3 15,3 5 0-15,0-6 1 16,-6 6 2-16,3 0-1 16,0-3-1-16,0 3 3 15,0-6 0-15,-3-2 5 16,0 3 5-16,-3-6-1 16,0 3 3-16</inkml:trace>
  <inkml:trace contextRef="#ctx0" brushRef="#br0" timeOffset="25568.62">25898 16155 340 0,'-18'8'129'0,"9"0"-100"0,-3 0-4 16,6-5-10-16,-2 2-16 0,-4 1-4 16,0-1-13-16,-6 0-6 15,-3-2 13-15,3-1-24 0,-3 1-8 16,3 0-8-16,4-1-4 16</inkml:trace>
  <inkml:trace contextRef="#ctx0" brushRef="#br0" timeOffset="27713.74">26324 13372 196 0,'0'-8'74'0,"3"5"-58"0,-3 1 16 0,0 2 2 16,0 0-8-16,6 0-1 16,-6 0-8-16,0 0 0 15,3 2-10-15,-3-2 0 0,3 6 3 16,3-1-8-16,-6 6-3 0,3 5-3 16,0 7 3-16,-3 14 0 15,0 16 1-15,-3 5-3 16,3-2 2-1,0 0 1-15,0-9 2 0,0-4 1 16,-3-6 1-16,3-6-5 16,0-4 1-16,-6-3 2 15,6-6 1-15,0-2-6 16,-3-5-2-16,3-6-9 16,-3-2-2-16,-3-3-29 15,0-6-12-15</inkml:trace>
  <inkml:trace contextRef="#ctx0" brushRef="#br0" timeOffset="28043.14">26023 13650 240 0,'0'8'90'0,"0"-11"-70"0,0 8-1 0,12 1-3 16,-9-1-10-16,6 0-1 15,6 3 9-15,9 0 2 16,8 3-7-16,4-3-5 0,6-3-3 16,-6-5 1-16,-1 5 3 15,-5-5-2-15,6-2 0 16,-10 4-3-16,1-2-3 16,-9-2 2-16,3 2 2 15,-6 2 0-15,-6-4-1 16,6-4 1-16,-9 6 1 0,3-2-8 15,-1-1-3 1,-5-2-13-16,0-6-4 0,6-2-30 16,-3-3-14-16,0-5-21 15</inkml:trace>
  <inkml:trace contextRef="#ctx0" brushRef="#br0" timeOffset="28568.95">26633 13306 200 0,'0'-16'77'0,"12"19"-60"0,-12 5 4 0,0-3-1 16,3 3-14 0,0 5-6-16,3 3 0 0,-3 5-1 15,6 3 1-15,-6 5 6 0,6 8 4 16,-9 8-1-16,0 8 0 15,3 0-3-15,-3-3-1 16,0-8 3-16,0-4 5 16,0-7-7-16,0-4-1 15,0-6-1-15,0-5 0 16,0-3-2-16,0-5 1 0,0-3 0 16,0-5 1-16,0-2-2 15,0-6-2-15,0-6-6 16,6-7-4-16,3-3-5 15,6-2-4-15,-6 0 6 16,6 4 5-16,-1 4 5 16,1 5 2-16,-3 5 3 15,-3 2 3-15,3 6 0 16,0 8 2 0,-9 0 2-16,0 5 2 0,6 3-12 15,-3 0-4-15,-6 0 13 16,6 0 6-16,-6 0-9 15,6 0-4-15,3 0-1 16,0-3 1-16,-6 0-2 16,2-2-2-16,1-1-5 15,-3-2 0-15,0-3-23 0,3-2-7 16,-6-3-64 0</inkml:trace>
  <inkml:trace contextRef="#ctx0" brushRef="#br0" timeOffset="29108.59">26967 13817 256 0,'0'2'96'0,"3"1"-75"0,-3-1-3 0,3 1-8 16,0 2-8-16,3 1-2 15,-6-1-2-15,6 3 1 16,2-3 1-16,1 1 2 0,0-1 3 15,3-3-2-15,9 1 0 0,3-6 1 16,3 1 0 0,-1-3-5-16,-2-3-1 0,-6-3 5 15,3 0 5-15,-6-2-4 16,-3-3 0-16,3-5-7 16,-3 0 0-16,-9 0-1 15,5 0-1-15,-8-1-1 16,0 7-1-16,-8 4 1 15,-1 3 4-15,-6 5 3 16,0 3 2-16,0 6 1 0,-6 2 0 16,0 2-2-1,0 3-2-15,7 6 1 16,-1 0 1-16,3 2-1 0,-3 0 2 16,3 3 4-16,6-3 4 15,0 0-2-15,6 0 0 16,3 3-5-16,6-3-1 15,3 0 1-15,3 0 0 16,9-5 2-16,-10 0 1 16,10-5-3-16,-6-3-1 15,3-3-1-15,-6-5 1 16,3-5-13-16,3-3-3 16,-10-3-16-16,4-5-7 15,-15 16-189 1</inkml:trace>
  <inkml:trace contextRef="#ctx0" brushRef="#br0" timeOffset="29559.71">26871 13526 232 0,'0'-14'88'0,"-3"14"-69"0,15-8 0 16,-3 8-7-16,-6-2 0 15,9-4 5-15,-6-2-14 0,3 1-3 16,0-1-1-16,6-3 4 0,-15 6 3 16,0-3-2-16,6-3-3 15,3 1-5-15,0-4-2 16,6-1 3-16,-3-4 1 15,2 0 2-15,-2 1 0 16,3 5 4-16,-3-1 2 16,0 7 4-16,0 1 4 15,-9 6-8-15,6 6-1 16,-6 1-3-16,9 4 1 16,-6 0-2-16,6 5 2 15,-1-3-2-15,1 3-1 16,-3 0 1-16,0-1-1 15,0-1 0-15,0-4 2 16,-3 1-12-16,3-3-3 0,-3-3-10 16,0-2-2-16,0-3-29 15,0-6-10-15,0-7-27 16</inkml:trace>
  <inkml:trace contextRef="#ctx0" brushRef="#br0" timeOffset="29791.17">27339 12801 284 0,'12'5'107'0,"-12"-5"-83"0,6 8-3 16,-3-6-7-1,-6 6-10-15,-9 6-3 16,-12 9 0-16,0 17-1 0,-3 8 0 15,24-14 0-15,-12 3-9 0,4-2-2 16,-1-1-25-16,-3-5-9 16,3-2-65-1</inkml:trace>
  <inkml:trace contextRef="#ctx0" brushRef="#br0" timeOffset="30267.31">26359 14610 200 0,'-11'-2'74'0,"8"-1"-58"0,3 0-6 0,-6 3-6 15,3-2-6-15,0-1 3 16,9-2 1 0,0 2 0-16,-6 0 3 0,0 9 4 15,-6 2-3-15,0 2-1 16,-3 4-5-16,0 1 0 15,0 4 0-15,0-1 0 16,6-4-3-16,-6 7 2 16</inkml:trace>
  <inkml:trace contextRef="#ctx0" brushRef="#br0" timeOffset="30926.5">26273 14830 208 0,'15'13'77'0,"-9"-8"-60"0,9 1-14 16,-9-4-8-16,6 1-2 15,0-3 3-15,3-3 3 16,2-5 1-16,-2-2 0 15,-3-3 2-15,3-3 3 0,0-3-2 16,-6 1 0-16,3-1 10 16,-9-5 3-16,0 1 12 15,-3 1 5-15,0-1-15 16,0 7-8-16,0 5 0 16,0 6 3-16,-3 5-9 15,0 5-2-15,3 3-7 16,-6 5 1-16,6 3 0 0,0 0-1 15,0 3 4-15,6-1 0 16,-6 3 1-16,3 3 2 16,0 0-3-16,6 2-2 15,-6 3-1-15,0 3 3 16,3 8 0-16,-6 0 3 16,3-3-3-16,-3 0 0 15,0-8 1-15,-3-3 2 16,-3-2 1-16,0-3 1 15,-3-2 0-15,3-3 0 0,-6-3 0 16,-3-3 0 0,-6-2-2-16,6-2-2 0,-6-4 3 15,4-4 0-15,2-4-4 16,-6 1 1 0,9-8-7-16,6 2 0 15,-3-7-4-15,6-3 2 0,6-6-6 16,6-2-1-16,-3 0 0 15,6 0 2-15,3 0 6 16,6 2 2-16,2 1 4 16,4 2 1-16,-27 24 7 31,63-37 4-15,-16 5 1-16,-2 3 3 0,-12 0 4 15,-6 2 1-15,-4 1 1 16,-2 2-11-16,-9 0 1 0,0 14 1 15,-6 2 0-15,3 5 3 16,-6 6-7 0,6 0-2-16,-6 4-8 0,3 4-2 15,0 2 2-15,-3 0 3 16</inkml:trace>
  <inkml:trace contextRef="#ctx0" brushRef="#br0" timeOffset="31069.62">26735 14825 324 0,'-6'15'123'0,"3"-9"-95"0,0-1-17 0,3-2-15 15,-6-3-24-15,3 0-8 16,0-3-31-16,0 0-15 0,-6-5-14 16,6-7-3-16</inkml:trace>
  <inkml:trace contextRef="#ctx0" brushRef="#br0" timeOffset="31184.32">26726 14430 284 0,'-3'3'107'0,"6"2"-83"0,0 6-1 15,-3-6-3-15,6 3-16 16,-6 3-5-16,0-1-8 16,0 1-3-16,0 5 7 15,0-3-33-15,0 0-12 0,5 0-58 16</inkml:trace>
  <inkml:trace contextRef="#ctx0" brushRef="#br0" timeOffset="31334.5">27005 14751 260 0,'3'-3'96'0,"-12"0"-75"0,6-2-5 0,3 5-7 16,-2-3-8-16,-7-2-1 16,0 0 12-16,0 2 6 15</inkml:trace>
  <inkml:trace contextRef="#ctx0" brushRef="#br0" timeOffset="31495.95">26866 14745 296 0,'-9'13'112'0,"9"-5"-87"0,-3 8-9 0,3-8-9 0,0 3-7 16,0-1 2-16,3 1-3 15,3 2-2-15,-3 0 2 16,-1-2-7-16,7 0 1 0,3-3-2 16,-6-1 3-16,6-1-3 15,0-1-1-15,3-2 16 16,-3-6 7-1,0 0-3-15,3-2-1 0</inkml:trace>
  <inkml:trace contextRef="#ctx0" brushRef="#br0" timeOffset="31668.69">27035 14806 332 0,'9'-18'123'0,"-21"10"-95"0,6-3-6 16,3 6-8-16,0-1-9 16,-6 1 0-16,3-3-3 15,-5 3-2-15,-1 0 1 0,0 2-4 0,0 3 0 16,12 0-84 15,-15 0-15-15,3 0-11-16,0-3 21 0,0 1 14 15</inkml:trace>
  <inkml:trace contextRef="#ctx0" brushRef="#br0" timeOffset="31934.03">27008 14481 280 0,'3'5'104'0,"6"-8"-81"0,-9 9-6 0,0-6-7 15,6 2-11-15,0 4 0 16,-3-4 1-16,9 3 0 0,-6 1 0 16,12-1-7-16,-3 0-3 0,0 1-12 15,0-4-4-15,-1-2 3 16,4 3 1-16,-12-3 13 15,3 3 5-15,-9-3 5 16,3 5 4-16,-3 0 0 16,0 0 0-16,-3 6-25 15,-3 0-9-15,-3-3-54 16</inkml:trace>
  <inkml:trace contextRef="#ctx0" brushRef="#br0" timeOffset="32189.62">27175 14732 228 0,'0'16'85'0,"12"-8"-66"0,-12 8-1 0,3-8-3 16,3 2-5-16,0 3 2 16,-6 3 0-16,3 3 2 15,0 2-7-15,-3 3 0 0,0-3 0 16,0 0-3-16,0-2-3 15,0-1 2-15,0-2 2 16,0-5-2-16,0-3-2 16,0-8-9-16,0-6-3 0,0-2-60 15,-3-13-26 1,0-8-1 0</inkml:trace>
  <inkml:trace contextRef="#ctx0" brushRef="#br0" timeOffset="32390.75">27244 14539 324 0,'8'18'123'0,"-8"-7"-95"0,6-6-13 16,0-7-10-16,-3 4-12 16,-3-2-18-1,0 11-1-15,0-3 12 16,0 0-18-16,0-3-6 0,-3-2-24 0,-3-3-11 15,6-14-5 1</inkml:trace>
  <inkml:trace contextRef="#ctx0" brushRef="#br0" timeOffset="32615.79">27187 14277 320 0,'6'-8'121'0,"3"5"-95"0,-9 1-6 0,0 2-9 16,0 0-10-16,0 0-1 0,0 0 3 16,0 2 2-16,-9 4-2 15,3-4-2-15,-6 4 0 0,0 2-4 16,-3-1 0-16</inkml:trace>
  <inkml:trace contextRef="#ctx0" brushRef="#br0" timeOffset="32702.56">27020 14346 248 0,'-12'2'93'0,"3"1"-72"0,4 0-215 31</inkml:trace>
  <inkml:trace contextRef="#ctx0" brushRef="#br0" timeOffset="33542.11">26333 15436 140 0,'26'-29'52'0,"-26"23"-41"0,-8 6 7 0,8-2 0 0,0 2 10 16,-3 0 6-16,3 0-2 15,0 0 1-15,0 0-19 16,0 5 1-16,0 3-1 0,0 5-7 16,0 3-2-16,0 8-1 15,0 5 2-15,0-3-3 16,0 4 0-16,0-1-1 16,0 2-2-16,0 1 1 15,0 3-1-15,0 2 0 16,-3 0 2-16,3 2 5 15,-6 1 4-15,0-6-4 16,0 3-2-16,3-7-2 16,0-1 0-16,-3-6-2 15,0-7 2-15</inkml:trace>
  <inkml:trace contextRef="#ctx0" brushRef="#br0" timeOffset="34007.96">26288 16066 304 0,'-3'-6'112'0,"12"-4"-87"0,-9-4-13 0,3 9-11 16,0-3-12-16,3-13 2 15,0-3-4-15,3 0-2 16,3-7 9-16,0 4 0 0,2 1 4 16,-2 2-5-16,3 0-3 15,-3 6 3-15,3 2 2 16,-3 2 3-16,0 4 1 0,0 2 7 16,3 3 4-1,-3 2-5-15,-1 3-1 16,4 0-2-16,-3 3 1 15,3 2-4-15,0 3-2 16,-3 0 2-16,0 2 0 0,0 1 3 16,-9 2 1-16,0 3-1 15,-3 0 1-15,-3 2 9 16,0 1 7-16,-3 0-6 16,-3-4 0-16,0-1-3 15,-3-1-1-15,-3 0 1 16,0-2 1-16,3-3-1 15,-3-3 1-15,-2-2-2 16,2-3 2-16,-3-3-6 16,6 0-3-16,-3 1-8 0,-3-4-1 15,3 4-2-15,3-1 1 16,6 0-2-16,-5 3 1 16,8 0-4-16,-6 0 1 15,6 0-12-15,-3-5-2 16,3 10-4-1,3-10 1-15,0 2-37 16</inkml:trace>
  <inkml:trace contextRef="#ctx0" brushRef="#br0" timeOffset="34229.28">26735 15896 136 0,'0'5'52'0,"5"-5"-41"0,4-2 4 15,-6 10 1-15,0-3 1 16,3 0 4-16,0 1 2 16,0 2 1-16,0 0-13 15,3 2 0-15,-6-5 0 0,6-2-9 16,3-3 0-16</inkml:trace>
  <inkml:trace contextRef="#ctx0" brushRef="#br0" timeOffset="35045.86">26916 15891 228 0,'12'-21'85'0,"-9"18"-66"0,3-2-1 16,-6-1-3-16,6 1-5 0,-6 0 4 16,0-3-3-16,0 0 1 15,-6 0-7-15,3 0-10 0,0 0-1 16,0 0-3-16,-6-2 1 15,0 2 0-15,3 0 0 16,-6 0 0-16,0 5 2 16,0 3 13-16,1 0 4 15,-1 3 2-15,-3 2 0 16,3 3-5-16,0 3 0 16,6 2-7-16,-6 0-1 15,9 3 0-15,-6 3 0 16,6 2 4-16,3 0 2 15,0 0-7-15,0 0-1 16,6 0 0-16,3-2 1 16,-3-3-8-16,3 0-2 0,0-3 6 15,3-3 4-15,-6-4 2 16,9-1 2-16,-3-2-4 16,2-3 0-16,4-3 1 15,-3-2 2-15,3-6 1 16,3-5 1-16,-6-5-7 15,0-3 0-15,0-2 3 16,-4 2 2-16,1 0 0 16,0 0-2-16,3 3-2 15,-3 3-1-15,3 5 2 16,-3-1 2-16,0 4 0 16,0 2-1-16,-3 0 1 0,0 3-1 15,-4 2 0 1,1 0 0-16,0 3 2 0,-3 6 8 15,6 4 1 1,-9 1-1-16,3 5-1 16,0 2-5-16,0 6-1 15,3-3-3-15,-6 6-1 16,0-1 1-16,0 0 0 16,0-7 4-16,0-3 5 0,0-3-3 15,0-2-1-15,0-6-2 16,0-2 0-16,0-3 2 15,0-3 2-15,0-2-8 16,0-3-1-16,0 0-2 16,3-13 2-16,6-3-4 15,-6-3 0-15,6 4-4 16,6 4 1-16,-9 0 3 16,3 4 1-16,3 1 3 15,-6 4 1-15,0 2 1 16,0 5 2-16,-1 1 1 15,1 2 3-15,3 2-3 16,-6 4-2-16,6 1 0 16,-6 4 1-16,6 0-1 15,-6-1 2-15</inkml:trace>
  <inkml:trace contextRef="#ctx0" brushRef="#br0" timeOffset="35153.57">27321 16002 292 0,'-3'5'110'0,"3"-2"-86"0,0 2-26 0,0-5-19 16,0-2-53-16,-6 2-17 16</inkml:trace>
  <inkml:trace contextRef="#ctx0" brushRef="#br0" timeOffset="35670.85">26746 15478 224 0,'0'11'85'0,"6"-22"-66"0,-6 14-6 16,0-3-4-16,0 0-10 15,0 0 0-15,9-6 1 16,-3 1 2-16,0-3-1 0,-3 0-1 0,6-5 1 16,-6-3-1-16,3 0 2 15,3-2-1-15,0 2 2 16,-3-3 0-16,3 4 1 15,-3 1 0 1,0 4 0-16,0 2 4 0,3 3 3 16,0 2-2-16,-6 6 2 15,-1 2-6-15,7 3-3 16,-3 2 3-16,0 4 4 16,3 4-1-16,3-2 3 15,-3 2-4-15,0-2 1 0,-6-2-3 16,9-1 0-1,-9 0-10-15,-3-5-2 16,9-3-14-16,-9-2-4 0,6-3-33 16,-6-13-77-1</inkml:trace>
  <inkml:trace contextRef="#ctx0" brushRef="#br0" timeOffset="36705.28">26115 16658 152 0,'-3'0'57'0,"6"5"-44"0,-3-7 5 0,3 4-1 16,-3-2 3-16,0 0 2 15,0 0 8-15,0 6 6 16,-6-9-19-16,-5 3 2 16,11 5-1-16,-6 3-6 0,6 6-2 15,0 1-5-15,6 7-4 16,-6 1-3-16,3 4 1 16,-3-1 3-16,0-2 1 15,0-3-1-15,-3 3 1 16,3-5-2-16,-6-3 2 15,0-3 0-15,3-3 1 0,-6-4-2 16,6-4-2-16,3-2-6 16,0-2-1-16,0-6-10 15,3-11-4-15,6-7 6 16,6-6 4 0,8 3 0-16,-5 2 2 0,6 6 7 15,-9 5 3-15,0 3-2 16,0 5 1-16,-3 0 4 15,-1 6 5-15,1-1-1 16,-3 0 1-16,3 3-5 16,-3 3-3-16,0 2-3 15,3-2 1-15,-3 5 7 16,0 0 4-16,0 2 1 16,0 1 3-16,-6 5-1 0,0 0 2 15,3 0-2-15,-6 2 0 16,0 3-5-16,0-2-3 15,0-9-2-15,0 4-3 16,0-1-2-16,0-3-1 16,0 1-14-16,0-6-4 15,0 3-11-15,0-8-5 16,0 6-18-16,0-6-7 16</inkml:trace>
  <inkml:trace contextRef="#ctx0" brushRef="#br0" timeOffset="36827.95">26630 16732 220 0,'-12'3'82'0,"12"5"-64"0,0-13 4 15,0 10-3-15</inkml:trace>
  <inkml:trace contextRef="#ctx0" brushRef="#br0" timeOffset="36992.51">26607 16743 376 0,'-15'0'10'0,"3"0"-6"16,-3 0 2-16,3 0 0 0,-6 0 0 16,3 5-1-16,0 3-3 15,0 8 1-15,1-3-2 16,2 3 2-16,-3 3-4 16,3-1 0-16,0 3 1 0,0-2 0 15,9-1-9 1,-6-2-2-16,6-3-5 15,3 3-1-15</inkml:trace>
  <inkml:trace contextRef="#ctx0" brushRef="#br0" timeOffset="37710.85">26464 16997 212 0,'12'-8'79'0,"-1"-8"-61"0,7-2-3 0,-9 7-4 16,6-8-8-16,0-15-2 15,6 2 2-15,-6-2 0 16,0 5-1-16,0 0-4 0,-4 5 1 15,-2 5 7-15,-3 6 6 0,0 3 14 16,-6 2 5-16,0 8 11 31,-12 10-23-15,0 6-10-16,1 8-9 16,-1 5-3-16,3 0 2 15,3 5 0-15,-3 3 3 31,-3 35-1-15,6-3 2-16,-6-6-4 16,0-2 0-16,3-13 1 15,3-3 2-15,-6-8-1 16,3-3 2-16,-2-2 2 0,-1-6 2 16,3-7 3-16,-9-1-1 15,3-7 0-15,-3-6-12 0,-3-5-3 16,3 0 3-16,-5-5 1 15,8 2 2-15,-6-5 0 16,6 0-3-16,3 0 0 16,9-5-3-16,-9-3 1 15,9-10-6-15,6-6-1 16,3 3-4-16,12-3-3 16,-12 3 2-16,15 3 2 15,-6-1 2-15,8 1 1 16,1 5 2-16,3 2 4 15,6 1 3-15,3-4 4 16,5 9-2-16,4-5-2 16,-3 2 2-16,-4-3 2 15,-8 1-2-15,3-11 0 0,-6 0 1 16,-10-1 0-16,4 1 4 16,-6 3 2-16,-3 2-2 15,-6 6-1-15,0 4 10 16,-3 4 3-16,0 4 6 15,-3 1 3-15,-3 5-4 16,0 0-3-16,3 5-8 16,-9 9-4-16,6 2-6 15,-3 5-2-15,3 3-2 16,0-1 3-16,3 4-2 16,-3-6 1-16,-3 0 2 15,6-2 0-15</inkml:trace>
  <inkml:trace contextRef="#ctx0" brushRef="#br0" timeOffset="37823.55">26806 17002 308 0,'9'0'115'0,"0"-5"-89"0</inkml:trace>
  <inkml:trace contextRef="#ctx0" brushRef="#br0" timeOffset="37926.28">26871 16915 304 0,'9'-29'112'0,"-6"0"-87"0,3 0-4 31</inkml:trace>
  <inkml:trace contextRef="#ctx0" brushRef="#br0" timeOffset="38024.01">26830 16708 316 0,'-3'0'121'0,"3"0"-95"0,-9 0-8 16,9 0-11-16,0 0-14 15,-3 3 0-15</inkml:trace>
  <inkml:trace contextRef="#ctx0" brushRef="#br0" timeOffset="38130.74">26812 16714 463 0,'0'2'-13'0,"-6"1"-2"0,3 0-6 15,0-1 1-15,3 1-22 16,0-3-8-16,0 0-47 16</inkml:trace>
  <inkml:trace contextRef="#ctx0" brushRef="#br0" timeOffset="38807.5">27104 16714 220 0,'-15'8'82'0,"15"-6"-64"0,-3-2 0 0,3 0-3 0,-3 0-7 15,-3 6 1 1,3-4 3-16,0 4 3 0,-3-1-8 16,0 3 0-16,0 2 0 0,0 1 3 15,-6 2 1-15,9 0-3 16,-9 1-3-16,3-4 2 15,6 3 0-15,-6 3-3 16,4 0-3-16,5 0 0 16,-6-3-4-1,3-2 0-15,3-1-1 16,0 1 0-16,0-3 0 16,3 0 0-16,3-3 3 15,-6 1 0-15,0-6-6 16,2 5 0-16,-2-5-4 15,0 0 0-15,9 0 1 16,-6-3 1-16,-3-2 1 0,6-3 0 16,3-5 5-1,3-6 1-15,3-7-1 0,0 2 0 16,3-3 2-16,-3 6 2 16,-3 5 0-16,-3 1-1 15,-1 1 1-15,1 4 1 16,-6 2 8-16,0 2 3 15,-3 1 2-15,6 3 1 16,-6 2-6-16,0-3-2 16,0 3 2-16,0 0 4 15,3 5-2-15,0-2 3 16,0-1-4-16,3 4 1 16,-6 2-7-16,3 5-3 15,0 0-1-15,-3 3-1 16,0-3 0-16,0 6 0 0,0-3 0 15,0 2 0-15,0 1 0 16,6-3 0-16,-6-1 0 16,0-4 0-16,0-11-80 31,0 5-15-15,-6-5-13-16</inkml:trace>
  <inkml:trace contextRef="#ctx0" brushRef="#br0" timeOffset="39095.95">27241 16679 244 0,'0'14'90'0,"0"-6"-70"0,0 5 10 0,0-5-1 16,3 2-11-16,-3 6 0 15,-3 5-7-15,3 6-1 16,-6-1-6-1,3 1-1-15,0-1 3 0,3-5 1 0,0 0 1 16,0-5 0-16,0-2 0 16,0-1-9-16,0-5-4 15,0-8-72 1,0-3-20 0,0-10-12-16,0-19 19 15,0-10 11-15</inkml:trace>
  <inkml:trace contextRef="#ctx0" brushRef="#br0" timeOffset="39275.21">27178 16579 296 0,'3'8'110'0,"-3"-11"-86"0,-3 3-174 31,3-8 41-31,0-13 4 16</inkml:trace>
  <inkml:trace contextRef="#ctx0" brushRef="#br0" timeOffset="39535.65">26946 16341 320 0,'21'0'121'0,"-6"5"-95"0,-30-16-4 0,21 14-10 15,6 5-10-15,11 5 1 0,1 3-4 16,-3 0 0-16,9 2 1 15,-9-2-31-15,-1 0-12 0,-2-3-18 16,-3-2-5-16,-6-3-35 16</inkml:trace>
  <inkml:trace contextRef="#ctx0" brushRef="#br0" timeOffset="42125.81">18189 15206 160 0,'0'0'63'0,"0"0"-49"0,0 5 14 0,0-2 4 16,0 2-7 15,0 27-15-31,0 10-9 16,0 13-1-16,0 9 1 15,-3 2 6-15,0 6 6 16,0-1-7-16,-6 6 6 0,6-6 3 16,-6-13 4-16,6-7 1 15,-6-14-11-15,6-8-5 16,3-3-23-16,-3-7-8 0,3-3-26 15,0-6-11-15</inkml:trace>
  <inkml:trace contextRef="#ctx0" brushRef="#br0" timeOffset="43840.21">15501 12205 184 0,'-3'11'68'0,"-6"2"-52"0,9-13 19 0,0 0 7 15,0 0-17-15,0 0-6 16,0 0-7-16,9 5-1 15,-6-5-6-15,-3 0-10 0,6 6-1 16,3 4 0-16,-9-10 3 16,9 8 2-16,-9 11 3 0,6 15-1 15,0 0 2-15,3 9 0 16,0 10 3-16,0 5-3 16,5 8 0-16,-2 11 1 15,0 5 0-15,0 10 0 16,-3 4 0-16,0 7-2 15,0-8-2-15,-9 0-2 16,-9-5-1-16,6-8 4 16,-3-8 3-16,3-10 1 15,0-16 0-15,3-14-6 16,-3-10 1-16,-6-11-35 16,6-8-17-16,3-13-59 15</inkml:trace>
  <inkml:trace contextRef="#ctx0" brushRef="#br0" timeOffset="44766.45">14307 12290 184 0,'-23'-13'71'0,"32"7"-55"0,5-2 2 15,-8 6-1-15,15-6-5 16,18-5 1-16,-12-3 1 16,14-5 2-16,7-3-9 15,17-3-4-15,25 1-2 0,-1-3-1 16,3-3 0-16,36-2 0 16,-6-3 2-1,3 2 3-15,21 1 2 0,-6 7-3 16,-3 6-3-16,24 3 4 15,-6 10 1-15,2 0 2 16,13 5 2-16,-9 3-5 16,26-3-3-16,-14 1 3 15,11-1 1-15,4 1-2 0,-9 2-1 16,17 0-3-16,-14 5-3 16,17 0 4-16,-9 6 1 15,-2-1 4-15,11 4 3 16,-17 4-4-16,20 1-1 15,-14-1-2-15,17 3 1 16,-20-2-2-16,-1-1 2 16,13 1-2-16,-19-9-1 15,25-2 1-15,-22-8 1 0,4-2 1 16,5-4 1 0,-8-2-2-16,15 3 1 15,14 0-2-15,-6 0-1 0,-2 10 1 16,-34-2-1-16,1 4 0 15,-3 4 0-15,-30-3 0 16,-15 0 2-16,9 0-3 16,-12 0 0-16,-15-3 3 15,-12 0 1-15,-12-5 5 16,-8 0 5-16,8 0-5 16,7 0-2-16,-16 3-3 15,-5-3-3-15,-7 5 1 16,-5-5-1-16,-4-5 0 15,4 2 0-15,-1 1 0 16,1-1 0-16,5 0 2 0,-17-2 1 16,-6 0-1-16,-6 0 1 15,-10 2 0-15,-5 0 3 16,-9 1-3-16,3 2-2 16,-9-3 0-16,-3 3-1 15,-6-5-20-15,-6 2-9 16,1-2-21-16,-10-1-6 15,9-1-52 1,-12-4-40-16,-6-2 58 16</inkml:trace>
  <inkml:trace contextRef="#ctx0" brushRef="#br0" timeOffset="45142.71">23041 12078 272 0,'0'8'104'0,"0"-3"-81"0,0 3-6 16,3-2-7-16,0 7-7 16,-3 5 3-16,23 1 6 15,-5 2 4-15,0 16-8 16,-3 11 2-16,-3 5 3 0,0 2-1 15,0 11 3-15,-9 16-2 16,3 14 0-16,0-9-1 16,-6 11 2-16,3-3-9 15,6 0-6-15,-9-13 1 16,5-10 1-16,1-9 0 0,-3-12 2 16,9-12-7-16,-12-10-1 15,0-2-12-15,3-11-1 16,-3-6-18-16,-3-4-4 15,3-6-41-15,-9-8-15 16,6-24-7 0</inkml:trace>
  <inkml:trace contextRef="#ctx0" brushRef="#br0" timeOffset="45862.74">18570 12084 108 0,'39'-3'41'0,"-39"-8"-32"0,5-2 11 15,1 8 2-15,-3-3-4 16,0 3 2-16,0-1 2 15,3 4 1-15,-6-1-12 16,0 3 7-16,12 0 2 0,-12 5-8 16,3 1-4-16,9 4-5 15,-6 3-3-15,6 9 3 16,3 12 0-16,6 19-4 16,5 16-1-1,10 13 5-15,3 10 3 0,-6 19-6 16,-1-2 1-16,-5-1 8 15,-9-4 3-15,0-4 8 16,-3-10 2-16,-9-13-5 16,0-8-2-16,6-11-7 15,-9-16-3-15,8-5-5 16,-11-10 0-16,3-9 0 0,-3-5 0 16,-3-2-27-16,3-6-11 15,0-2-32-15,0-3-11 16,3-13-12-1</inkml:trace>
  <inkml:trace contextRef="#ctx0" brushRef="#br0" timeOffset="46809.55">19841 11647 192 0,'0'-11'74'0,"0"3"-58"0,15 19-4 16,-15-11-6-16,0 0-4 16,0-3 1-16</inkml:trace>
  <inkml:trace contextRef="#ctx0" brushRef="#br0" timeOffset="47053.9">19841 11628 296 0,'-12'0'-7'0,"-12"0"1"0,6 0 4 15,-6 8 3-15,1 0 6 16,2 0 4-16,6 8-6 16,-3-3-3-16,3 6-4 15,3 5 1-15,6-6 1 0,0-2 0 16,3 3-3-16,3-4 0 16,3-1-7-16,0-4-2 15,6 4 2-15,3-9 1 16,0-5 10-16,3-8 6 15,-3-8 3-15,9-8 4 16,11 0-5-16,-5-5-1 16,-3 0-4-16,3-11-1 15,-3-12-1-15,-9-1-2 16</inkml:trace>
  <inkml:trace contextRef="#ctx0" brushRef="#br0" timeOffset="47290.99">19930 11271 240 0,'3'-13'90'0,"0"13"-70"0,-3 5 4 0,0 1-3 0,0 2-18 15,0 2-3-15,0 6-1 16,0 8 2-16,0 8 0 16,0 7-1-16,0 4 1 0,0-4 1 15,0-2 1-15,-3 3 1 16,0-3 2-16,3 3-5 16,0-1-1-16,0-2-2 15,0 1 0-15,-6 4 4 16,6 0 1-16,6-7-12 15,-6-4-7-15,0-4-18 16,3-6-6-16,3-5-25 16,0-6-45-1,6-7 29-15</inkml:trace>
  <inkml:trace contextRef="#ctx0" brushRef="#br0" timeOffset="47922.85">20389 11742 208 0,'0'0'77'0,"8"3"-60"0,-16-6 6 0,8 6 1 16,-3-3-11-16,-6 0-2 16,3-3-6-16,-12 3-4 15,-3 0 0-15,0 3 1 0,-3 0 1 16,6-1 5-16,-8 3 3 15,5 1-2-15,3 2 2 16,-6 0-6-16,9 0-1 0,0-1-7 16,3 1 0-16,1 3 1 15,2 2 1 1,3 0-2-16,-3 3 0 0,6 0-1 16,3-3 3-16,0 3-5 15,0-2 2-15,6-4-7 16,0-2-1-16,3-3 0 15,3-5 0-15,5-8 2 16,-8-2 4-16,9-3 3 16,-3-3 4-16,0-3 6 15,9-2 4-15,-9-3-2 16,0-5 0-16,-1 3-1 16,-2-3 0-16,-6-1-2 15,6 4 1-15,-9 2-9 0,-3 3 0 16,3 5 9-16,6 6 7 31,-9 4-3-31,3 6-5 0,0 6-4 16,3 2-1-16,0 5-1 15,-6 3-3-15,9-1 2 16,-9 4 1-16,6 2 2 16,-6 3-3-16,6 0-2 15,-3 5 2-15,0-3 0 16,3 3-2-16,-6-7 0 0,3-4-7 15,0-2-2-15,6-8-17 16,-6 0-7-16,5-8-16 16,-2-3-6-16,6-7-19 15</inkml:trace>
  <inkml:trace contextRef="#ctx0" brushRef="#br0" timeOffset="48057.48">20734 11224 280 0,'-6'-6'107'0,"12"-2"-83"0</inkml:trace>
  <inkml:trace contextRef="#ctx0" brushRef="#br0" timeOffset="48250.02">20725 11245 304 0,'9'5'115'0,"-9"0"-89"0,15 17-10 0,-3-9-9 15,-1 13-9-15,-2 17-2 16,0 4 3-16,3 3 0 16,-3 1 1-16,-6 2 0 0,3-3 0 15,3-2 0-15,-9-1 2 16,0-4 1-16,3-6 3 16,3-6-10-16,-6-4-4 15,0-11-25-15,0-6-9 16,-6-4-31-16,0-9-11 15,-3-5 0 1</inkml:trace>
  <inkml:trace contextRef="#ctx0" brushRef="#br0" timeOffset="48522.58">20552 11549 248 0,'-6'-3'93'0,"12"3"-72"0,-3 3-2 15,-3-3-3-15,6 0-14 16,12 0-1-16,-12 3-3 16,15 2-2-16,3 0 3 15,2-2-2-15,13 2-1 0,-12-2 3 16,6 0 2-16,-1-1 2 0,1-2 1 16,3 0 2-16,0-2 1 15,-1-1-3 1,7-2-3-16,0 2-22 15,5 3-9-15,-2 3-25 16,0-1-8-16,-13 1-19 16</inkml:trace>
  <inkml:trace contextRef="#ctx0" brushRef="#br0" timeOffset="49076.08">21398 11581 176 0,'0'2'68'0,"-3"1"-52"0,3 2 17 0,0-5 4 0,-6 3-8 16,3 0-2-16,0 2-13 15,-3 0-4-15,0 1-6 16,-9-1-1-16,6 0 3 0,-6 0-12 16,3 3-3-16,3 0 8 15,-6 3 7-15,0 2-4 16,1 0-1-16,-1 6-3 15,3-1 0-15,3 4 2 16,6-4 0-16,3-2 0 16,-6-3 0-16,12-2-9 15,-3-3-4-15,6-6 2 16,-3-2 4-16,3-5 4 16,3-3 4-16,0-2 2 15,2-4 1-15,-2 1-2 0,-6 0 1 16,3-3 0-16,0 0 1 15,-6 0 4-15,3 3 5 16,0 2-7-16,-3 3-1 16,6 3-3-16,-9 3 1 15,0 2-13-15,6 2-3 16,-6 3 17-16,9 3 8 16,-3 3-4-1,-6 0-4-15,6 2-1 0,0 0 0 16,3 3-1-16,-3 2-2 15,-1 1 1-15,1 2-1 16,3 0-3-16,0 3 2 16,0-3 1-16,3-2 0 15,0-3-11-15,3-3-5 16,3-5-19-16,0-3-7 0,5-10-60 16</inkml:trace>
  <inkml:trace contextRef="#ctx0" brushRef="#br0" timeOffset="50126.06">16159 12840 180 0,'-12'-10'68'0,"12"4"-52"0,-6-4-5 0,12 4-4 16,-6-4-13-16,6-3-1 15,6-6-14-15,0-2-6 16,3-3 3-16,-1 3 1 16,4 0 14-16,-3 2 5 15,-3 3 5-15,0 1 2 16,0 1 12-16,-6 4 7 16,3-1-5-16,-3 1-2 0,0-1-8 15,-3-2-5-15,0 0-1 16,0 2-1-16,3 3 2 0,-6 0-1 15,0 3-1-15,0 2 16 16,3 1 6-16,-3 2 3 16,0 0 0-16,0 0-6 15,0 0-1-15,0 0-2 16,3 2 0-16,2 3-13 16,-5 3-6-16,3 8-2 15,0 5 3-15,3 11-1 16,-6 11 1-16,0 12 6 15,0 11 5-15,0 0-10 16,-6 3-1-16,3 8 1 16,-5 8 0-16,5-3 3 15,-6-3 1-15,3-8-4 16,-3-7-1-16,3-9 7 0,-3-10 4 16,6-10-4-16,-6-11-14 15,3-8-6 1,-6-6-29-16,0-5-9 15,-3-7-43 1</inkml:trace>
  <inkml:trace contextRef="#ctx0" brushRef="#br0" timeOffset="51690.3">16242 12795 160 0,'3'-8'60'0,"3"6"-47"0,-6 4 13 0,0 1 0 16,6-3-17-16,-6 0-4 15,6 0-6-15,0 0-3 16,0 3 3-16,0-3-2 0,3 0-1 16,-9 0 11-16,3 2 5 15,6-4 3-15,-6 2 4 0,0 0-9 16,6 0-1 0,-3 0-5-16,2 0-3 0,1 0 0 15,6-3 1-15,-3 0-1 16,6 1-1-16,3-4 1 15,0 4 1-15,11-1-3 16,7 0 0-16,6 3 3 16,2 0 1-16,4-2-4 15,-12 2 1-15,2-3 2 16,7 3 1-16,3 0 10 16,14 0 3-1,7-2-16-15,-1 2-9 0,-11 0 4 16,2 5 4-16,9-5 10 15,10 0 4-15,2 0-15 16,1-5-8-16,-16 2 5 16,6 0 1-16,16 1 12 0,2-1 7 15,-3 0-5 1,-8 1-1-16,2-1-3 0,12 0-1 16,3-5-3-16,-5 6-2 15,-10 2-2-15,-6 2 1 16,22 1 3-16,-4 8 1 15,-3-3-6-15,-11 0 0 16,-4-3 1-16,12 3 3 16,6-3 2-16,-8 3 1 15,-7-5-2-15,-2-3 1 16,2 0 2-16,12 2 4 0,3-2-6 16,-14 6-2-16,-4-4-1 15,1 3 0-15,-1-2 0 16,15 5 0-1,-2-8 0-15,-13 0 2 0,-15 0 1 16,19-3 1-16,8-2 2 16,0 0 1-16,-5 0-3 15,5-3-3-15,-9 5-3 16,7-2-1-16,2-1 4 16,3 4 1-16,-8 2 0 15,-7-3-2-15,-3-2-2 16,13 0 1-16,5-6 1 15,-9 3 2-15,-5-5-1 16,-7 5-1-16,-2 0 5 0,5 3 1 16,6-1-5-16,-2 1-2 15,-10-3 0-15,-5 3 0 16,-1-1-2-16,-2 4 2 16,-1-1 1-16,7-2 0 15,2 2 0-15,-8 1 2 16,-10-1-3-16,-8 0 0 15,-6 1 1-15,-6-1 0 16,-7 0 2-16,1 1 3 16,-12-1-2-16,3 0-2 15,-3 1-3-15,0-1 1 16,-9 1 1-16,0 2 0 16,-3 0 2-16,0 0 1 15,0 0-1-15,3-3-2 16,-3 3 5-16,0 0 4 0,0 0-1 15,0 0 1-15,0 0-5 16,0 0-3-16,0 0 0 16,0 0-1-16,0 0-3 15,0 0 0-15,0 0 6 16,0 0 5-16,0 5-4 16,0 0 0-16,-3 3-2 15,0 6-2-15,0 1-2 16,3 7 1-16,-6 4 1 15,3 11 2-15,0-2-3 16,3 2-2-16,0 0 2 16,-6 0 0-16,3 0-2 15,3 2 0-15,0 1 2 16,0 0 2-16,0-3 0 16,0-3 2-16,0-5 0 0,0-8 1 15,0 3-5-15,0-5-1 16,0-9 1-16,0-2 2 15,0-8-5-15,0-2-1 16,0-1-9-16,0-2-4 16,-3 2-10-16,3-5-3 15,-6-2-21-15,6-1-9 16,0-8-51 0</inkml:trace>
  <inkml:trace contextRef="#ctx0" brushRef="#br0" timeOffset="52622.37">19311 12872 60 0,'3'-8'24'0,"6"13"-18"0,-3-10 0 16,0 5 1-16,-3-3-2 15,6 1 0-15,-3-1 10 16,3 6 5-16,3-3 1 15,-7-3 2-15,7 3-13 16,0 3-6-16,0-3 4 16,0 0 2-16,3-3-5 15,-3 3-1-15,0-3 2 0,0-2-1 16,0 3 0-16,-6-4-3 16,2 6-2-16,-5-2 1 0,6 4 1 15,-6 1 16-15,6 7 17 16,-6 1-9-1,0 5-6-15,6 0-4 16,-9 2-5-16,3 6 1 16,0 0-9-16,3 8-4 15,-6 2 6-15,3 6 6 16,0 5-1-16,-3 2 2 16,0 4-3-16,0-6 2 31,0 0-6-31,-3 0-3 0,3 0 1 0,-3-3 2 0,3-5-2 15,0-5 0-15,0-6-1 16,0-5 1-16,0-2-2 16,0-6 2-16,0-5-2 15,0 0-1-15,0 0 3 16,0-8 0-16,-6 0-12 16,3 0-4-16,0-3-23 15,3-2-9-15,-6 0-34 16,6-3-54-1,6-6 34-15</inkml:trace>
  <inkml:trace contextRef="#ctx0" brushRef="#br0" timeOffset="53242.3">19478 12999 52 0,'0'-5'22'0,"0"-1"-18"0,0 4-2 0,0-1-4 16,3 0-6-16,0 1-2 15,12 7 2-15,-7-2 5 16,1-1 8-16,-3-2 7 16,0 3 3-16,-3-3 0 15,-3 0-32-15,0 0-12 16,0 0 6-16,0 0 8 15</inkml:trace>
  <inkml:trace contextRef="#ctx0" brushRef="#br0" timeOffset="54272.05">19543 12991 116 0,'-6'-5'44'0,"6"5"-35"0,6 0 3 15,-6 0 0-15,0 0-6 16,0-3 2-16,0 3 10 16,0-3 8-16,0 3 0 15,-6 0 2-15,3 0-16 16,0 0-5-16,3 0 0 0,-3 3-6 16,3 0-3-16,0 2-4 15,-6 6 1-15,0 2 1 0,0 5 2 16,0 4 1-16,1 1 1 15,-4 4 0-15,0 2 0 16,0 3-3-16,3-1 2 16,-9-9 1-16,9-4 0 15,0-2 2-15,0-5 1 16,0-6-6-16,6 0-2 16,0-5 2-16,0-2 3 15,3-4 1-15,6-4-1 16,-6-6 1-16,6-3 1 15,-3-2-3-15,3-3 0 16,-3 0-1-16,3 3 0 16,0-3 4-16,0 3 3 0,-1 0-2 15,1 0 0 1,3 2 3-16,-6 4 1 0,3 1-6 16,3 4-2-16,-9 4 2 15,6 4 3-15,-6 2 1 16,3 0 2-16,0 5 0 15,-3 6 3-15,0-1-3 16,3 4 1-16,0 1-5 16,3 1 0-16,-6 3-1 15,6-3-2-15,-6 0 1 16,5 2 1-16,-2-2-1 16,3-3-1-16,-6 0 1 0,6-2-1 15,-9-3-5-15,3 0 1 16,0-3-14-16,3 6-5 15,-6-3-28 1,3 0-12-16,0-3-16 16</inkml:trace>
  <inkml:trace contextRef="#ctx0" brushRef="#br0" timeOffset="55458.94">20415 12502 132 0,'-6'-8'49'0,"6"2"-38"0,-6 6 15 15,3 0 5-15,0 0-15 16,-3 0-4-16,-5 0-3 16,5 0 1-16,-9 0-5 15,3 3-5-15,-3 0-1 0,-3-1 3 16,3 4 1-16,-3-1 3 0,3 0 1 15,-2 0 1 1,2 1 2-16,0-1-1 16,3 3 0-16,-3 0-8 0,6 0 0 15,-3 2-1 1,6 1 0-16,-3 2-3 0,9 0 2 16,-3 1-1-16,3-1-2 15,3-2-2-15,-3-1 1 16,9-2 1-16,-3-3-1 15,0-2-1-15,6-3 1 16,3 0 1-16,12-3-1 0,-9-2 4 16,2 0 0-16,-5-3-2 15,0 0 0-15,0 0 2 16,-6 0 0-16,6-3 5 16,-6 1 2-16,-3-1 2 15,0 1 2-15,0-1-5 16,0 3-1-16,-3 0-2 15,3 3-2 1,0 0-2-16,-3 2-1 0,-3 3-1 16,0 0 3-16,0 0 2 15,0 5 4-15,2 1 0 16,-2-1 0-16,0 3-1 16,0-3 0-16,0 0 0 15,0 1 2-15,0-1-3 16,6 0-2-16,-6 1-3 15,0-1 1-15,3 3-1 0,0-3 0 16,3 3 2-16,-6-3 0 16,0 3-7-16,0-2-3 15,0-1-19-15,6 0-6 16,-6-5-37 0,9 0-30-16,-3-5 43 15</inkml:trace>
  <inkml:trace contextRef="#ctx0" brushRef="#br0" timeOffset="56086.94">20790 12536 228 0,'-3'3'88'0,"3"-1"-69"0,-6-4-7 15,3 2-9-15,0-3-18 16,3 0-2-16,-8 1-3 15,-4-4 2-15,-3 1 10 16,-3 0 7-16,3 2 3 0,-9 3 13 16,12 3 7-16,-12 2-7 15,10 3-3-15,-1 3-10 16,3-1-1-16,12-10-14 31,-15 21 2-15,6-2 3-16,9-3 3 15,0 0 3-15,0-6 1 16,9-2 1-16,-6-3 0 16,9-5-3-16,0-5 2 0,9-5 3 0,2-6 3 15,10-3-2-15,-6-2-2 16,0-3 2-16,-1-5 0 16,-2-13 1-16,-9 2 0 15,-3 0 0-15,0 1 0 16,-9-1 2-16,6 8 3 15,-9 3 0-15,3 8 0 16,0 5-1-16,-3 3 0 16,3 5-2-16,-3 5-1 0,0 3-6 15,6 8-1-15,-6 8 3 16,0 5 1 0,0 8 8-16,0 8 4 0,0-2-5 15,-9-1-1-15,9-2-2 16,-3 0 1-16,0-3-4 15,3-3 0-15,0 1-3 16,-6-1-1-16,6-2-4 16,0 2-1-16,0 1-13 15,0-1-3-15,6 1-8 16,-6-9-4-16,3-4-12 16,0-6-6-16,6-8-25 15</inkml:trace>
  <inkml:trace contextRef="#ctx0" brushRef="#br0" timeOffset="57654.71">21130 12512 136 0,'-21'0'52'0,"9"5"-41"0,-6-5 9 15,15 3 2-15,-9 0-9 16,6-1 0-16,-3 4-7 15,-6-1-2-15,6 0-2 16,4 3-2-16,-7 0 1 0,0 3 3 16,3-1 2-16,3 4 2 15,-6 1 0-15,6-1-4 16,0-1-3-16,3 0-3 16,3 0-1-16,0-2 2 15,0-1 0-15,6 1 1 16,3-6 0-16,-3-2 0 15,6-6 0-15,3-5 2 16,3-2 3-16,-18 10 11 31,50-37-6-31,-8 2-3 16,-6 1-2-16,-7 0 1 16,1-6-3-16,-9 3 0 15,-6-3-1-15,-6 3 3 16,6 5 4-16,-15 3-3 0,6 5 2 15,0 1-3-15,-6 7 2 16,0 3-6-16,2 2-3 16,-2 3 7-16,0 5 4 15,0 3-13-15,-2 3-4 16,2 5 7-16,-6 8 5 16,3 2 1-16,0 11 2 15,3 1-13-15,-6-1-3 0,6-3 2 16,0 1 3-16,0-1 12 15,0 1 4-15,0-4-5 16,6 1-2-16,-6-3-14 16,0-2-4-16,6-3-1 15,0-3 1-15,-4-2 3 16,7-6 1-16,-9-5-10 31,15-11 6-15,3-7 4-16,3 2 6 15,3-3 4-15,-9 1 0 16,0-1 2-16,-1 9-2 16,-2 2 8-16,-3 2 4 0,-3 4 2 15,3 7 4-15,-3-5-9 16,-6 11-3-16,0-6 0 16,0 8 0-16,0-5-8 0,0 3-4 15,-3-1 7-15,0 1 5 16,3 2-3-16,0-8-2 15,0 3-1-15,0 3-1 16,-6-6 2-16,6-2 1 16,0 0-1-16,0-3-2 15,0 0 3-15,0 0 0 16,0-3 1-16,0 0 2 16,-3-2-3-16,3-8 0 0,0 2-3 15,3-5-3 1,6 3-1-16,0 0 3 0,3-3-5 15,3 3 2-15,3-6 2 16,9 9 1-16,-4-1 1 16,10 0 2-16,-15 9-3 15,9-4-2-15,-6 6-5 16,-4 3 0-16,-2 0 8 16,-3-1 5-16,-3 4 2 15,-3-4-17 1,6 4-7-16,-6-4-21 15,0 4-8-15,3-1-31 16,-6-2-31-16,-3-3 37 16</inkml:trace>
  <inkml:trace contextRef="#ctx0" brushRef="#br0" timeOffset="57812.86">21773 12470 160 0,'0'8'60'0,"0"-6"-47"0,3 6 6 0,0-5 0 16,-3 2-11-16,6 1-4 15,-4-1-3-15,1-2-1 16,3-1 0-16,-3 1 4 0,9-3 2 16,-9-3 2-16,9-2 0 15</inkml:trace>
  <inkml:trace contextRef="#ctx0" brushRef="#br0" timeOffset="58087">21901 12422 220 0,'14'-16'82'0,"-8"16"-64"0,-6-5 4 0,0 5-3 0,0 0 3 16,0 0 6-16,-6 3-15 15,6-1-5-15,-8 4-5 16,2-1-5-16,-6 3 1 0,3-3 3 16,3 3 1-16,-6-3 1 15,6 3 0-15,0-2-5 16,6 2 1-16,-6-1-2 16,3 4 0-16,0 0 0 15,0-1 0-15,-3 1 2 16,6-1 0-16,0 1 0 15,0-3 2-15,6 0-3 16,-6-3-2-16,3 0-7 16,3-2-4-16,3-3-8 15,3-3-1-15,0-2-15 16,3 0-3-16,6-3-35 16,-7-3-30-1,16 1 45-15</inkml:trace>
  <inkml:trace contextRef="#ctx0" brushRef="#br0" timeOffset="58458.14">22264 12293 244 0,'-9'5'90'0,"0"11"-70"0,-6 5-1 0,9-5-3 16,-15 2-8-16,3 1 1 15,-8-1-5-15,2-2-3 0,3 0 0 16,6-3-6-16,3-2 1 0,9-1-18 15,6 1 8 1,12-3 2-16,6-3 2 16,9 1 4-16,-10-4-1 15,7 1 0-15,-3 0 4 16,-3-1 1-16,-21-2 30 31,18 5-8-15,-6 1-1-16,-3-1 1 15,-3 0 1-15,-6 3-11 16,0 0-6-16,-9 0-2 16,3 0-9-16,-3 0 0 0,9-8-85 31,-21 21-1-31,6-2-2 16,3-3 29-16,6-6 16 15</inkml:trace>
  <inkml:trace contextRef="#ctx0" brushRef="#br0" timeOffset="58956.28">22496 12343 160 0,'-12'-3'60'0,"3"1"-47"0,-6-9 10 0,12 11 3 15,-6 0-6-15,0 0-2 16,0-3-2 15</inkml:trace>
  <inkml:trace contextRef="#ctx0" brushRef="#br0" timeOffset="59180.68">22329 12499 176 0,'3'3'66'0,"6"-3"-52"0,6 2-12 16,-9 1-10-16,6 2 2 16,6 3 5-16,-3 0-1 15,-3 3 1-15,-1 2 1 16,-2 0 13-16,0 0 6 0,0-2 4 15,-9 2 3-15,0-2-10 16,-12-1-11 0,0-2-12-16,-2 0-28 15,-4 0-10-15,-3 0-37 16</inkml:trace>
  <inkml:trace contextRef="#ctx0" brushRef="#br0" timeOffset="62276.03">15915 16679 64 0,'0'-5'27'0,"0"5"-21"0,-6 0 16 0,6 0 6 16,0 0-4-16,0 0 0 0,0 0 2 15,0 0 1-15,0 0-10 16,0 3-3-16,0 2-8 16,0 0 0-16,0 3 1 0,6 3-3 15,-6 5-1-15,6 5-1 16,-6 5-2-16,6 3 7 15,-6 3 3-15,0 3-3 16,0 2-2 0,0-3 0-16,-6 0-1 0,3-2-2 15,0-3 1-15,3-5-2 16,-6-5-1-16,6-1-2 16,0-5 1-16,0-5-4 15,0 0 1-15,0-3-3 16,6 1 0-16,-6-1 1 15,0 0 4-15,3-2 1 0,-3-3 3 16,0 0-1-16,3 3-1 16,-3-3-2-16,6 2 1 15,-3-2 1-15,6 0 0 16,-6 0 0-16,8 0 0 16,1 3-5-16,6 0 1 15,9 2 4-15,18 0 2 16,-4 0 0-16,10-2-2 15,-6 0 1-15,5-1 1 16,10 1-1-16,5 0-1 16,24-3 1-16,-8 2-1 15,-1 4-3-15,21 2 0 16,15 2 2-16,-8 6 2 16,8 0 2-16,24 2 1 15,-12-2-2-15,3-2-2 0,23 1 5 16,-11-1 4-16,0 2-5 15,12-3-2-15,-12-3-1 16,-6 4-1-16,23-4-3 16,-17 1 2-16,0-3 7 15,18 2 4-15,-12-4-5 16,-12-1-1-16,17 0 2 16,-11 0 1-16,-18 1-1 15,3-4 1-15,9-2 2 16,6 0 2-16,-18-2-3 0,-12-4-3 15,21 1 0 1,-15 0-1-16,-15 0-2 16,-14-1 1-16,2 1-2 0,18 2-1 15,-15 1 5-15,-8-1 1 16,-19 0 2 0,1-2 0-16,2 0-2 0,12-3-1 15,-5-3-1-15,-7-2 0 16,-17 2-2-16,8-2-2 15,-2-3 1-15,-1 6 1 16,4-3-3-16,8 2 0 16,-8 0 1-16,-4-2 2 0,-5 8-1 15,-3-3-1 1,-10 3 1-16,1-1 1 0,6 4-3 16,-7-1 0-16,13 3 3 15,5-3 1 1,-8 1-4-1,-3-1 1-15,-4 0-2 0,-5 1 0 0,0-3 2 16,-7 5 2-16,7 5-1 16,0-10 2-16,5 5-2 15,-2-3 2-15,12 0-4 16,-7 1 0-16,-8-1 1 16,0 0 2-16,-7 3-1 15,1 0-1-15,0 0-2 16,0 0-1-16,-1 3 4 15,4 0 3-15,0 2-3 0,2-2-1 16,1-1 0-16,0 1 0 16,0-3 0-16,-13 0 0 15,1 0 0-15,-3-3 2 16,-6 1-1-16,3-1-1 16,-9 0 1-16,2 1 1 15,-8-1-3-15,3 0 0 16,0 1 1-16,-6-6-3 15,3-3 2 1,0-2-4-16,0-3 1 16,0-3-3-16,-3-4 2 15,0-6 1-15,3-6-1 16,-3-7 1-16,0-19 3 16,0-3 0-16,3 1 1 15,0 2-3-15,0-5 0 0,0-8-1 16,3-5 3-16,-6 7 0 15,6 6 1-15,-9 13-3 16,11 8 2-16,-11 5 1 16,3 3 2-16,-3 6-1 15,3 1 2-15,3 1-2 16,-6 3 2-16,0 5-4 16,3 0-2-16,-3-1-1 15,0 4 3-15,0-6-2 16,3 0 1-16,-3-5-7 15,9 5-2-15,-9-2-1 16,0 2 0-16,3 0-4 16,-3 3-1-16</inkml:trace>
  <inkml:trace contextRef="#ctx0" brushRef="#br0" timeOffset="62419.6">23722 15751 204 0,'-3'2'77'0,"0"1"-60"0,3 0-34 0,0-1-16 15,0 1-47-15</inkml:trace>
  <inkml:trace contextRef="#ctx0" brushRef="#br0" timeOffset="63308.03">19388 15994 168 0,'0'0'66'0,"0"-5"-52"0,-3-8-3 15,6 10-6-15,-3-5-10 16,6-3 1-16,0-10-5 16,0 3 1-16,0-1 4 15,0 3 2-15,3 6 2 0,-9-1 15 16,3 3 7-16,0 3 7 16,3 2 2-16,-6 1-5 15,3-1-4-15,-3 3-12 16,0 0-4-16,0 0-6 15,3 3-1-15,3 2 10 16,-6 11 3-16,3 10-8 16,6 9-4-16,-6 2 2 15,-3 5 2-15,3 6 1 0,0 7 0 16,-3 17 1 0,0-6 3-16,-3 5-2 0,0 3 1 15,0 3-3-15,-9 8 0 16,6-1-1-16,0 1 0 15,-3-8 0-15,6-1 0 16,-6-7 2-16,3-5 1 16,-3-6-3-16,6-5-1 15,-3-5 1-15,3-9 0 0,0-10-5 16,0-5 1-16,-6-3 0 16,7-5 2-16,2-5-1 15,-6-3 2 1,3-3-4-16,0-2 0 15,3-3-6-15,-6 0 0 0,3 0-13 16,-3-3-2 0,0 0-17-16,3 1-5 0,3-4-15 15,3-2-5-15,6-7-23 16</inkml:trace>
  <inkml:trace contextRef="#ctx0" brushRef="#br0" timeOffset="64344.63">20341 16944 144 0,'6'-8'55'0,"-3"8"-43"0,0-11-1 0,3 6-4 15,-6-5 14-15,0-1 9 16,-6-2 4-16,3 2 5 16,-6-2-22-16,-6 5 8 0,0 5 5 15,-3 6-3-15,-3 2 1 16,4 6-6-16,-7-1-4 0,3 1-8 15,3 5-4-15,3 2-8 16,-6 1-1-16,6 2-1 16,1 0 2-16,2 3 1 15,3-3 1-15,3 0-5 16,0-2 1-16,3-1-5 16,6 1 1-16,3-1-3 15,6-2 0-15,3-2-3 16,-1-4 1-16,10-2-4 15,9-3-2-15,3-2 8 16,-1-6 4-16,-5-2 0 16,3-3 0-16,-6 0-1 15,0-2 2-15,-4-4 2 16,-5 1-1-16,3 0 6 16,-6 0 1-16,0 0 0 15,-3-1-2-15,-486 4 5 0,966 2 1 16,-486 2 2-16,-3 1 2 15,-1 3 4-15,4 2 3 16,-6 0-3-16,0 0 0 16,0 0 0 15,3 7-7-31,-3 4-4 16,0 0-7-16,0-1-2 15,3 3 3-15,0-2 1 16,3 0 2-16,0-1-5 0,3-2-1 15,3 0-13-15,-6-3-3 16,12 1 12-16,-3-6 5 0,9-3-5 16,2 0-1-16,4-2-1 15,-3 0 0 1,-3-3 4-16,0 0 3 0,-24 8 11 31,26-16 4-15,-11 0 2-16,0 0-2 15,-3-5 1-15,-3-3-6 16,-3-2-3-16,0-3-1 16,-3-3-1-16,-3 0 0 0,0 3 0 0,-3 5 2 15,-3 3 5-15,0 8 4 16,-6 0-2 0,-3 7 0-16,-9 4 3 0,1-1 3 15,-4 3-8 1,3 5-2-16,6-2-3 0,-3 2 1 15,6 1-7-15,3-1-1 16,1 3-5-16,5 0-1 16,0 0-10-16,3-3-4 15,0 3-4-15,3-3-2 16,0 6-5-16,0-3-3 16,0 0-16-1,3 2-34-15,0-2 22 16</inkml:trace>
  <inkml:trace contextRef="#ctx0" brushRef="#br0" timeOffset="64990.86">21008 16862 248 0,'0'10'93'0,"6"-4"-72"0,-18 33-6 0,12-25-8 16,6-1-10-16,-6 0 2 15,3 0 3-15,0 1 1 16,-3-1-1-16,0 3 3 0,-3 0 4 15,3-1 1-15,-3-1 2 16,3-1-9-16,-6-2-3 16,3-1-1-16,-3-2 0 15,6 0 1-15,0-3 2 16,0-2-6-16,0-3-1 16,0-3-5-16,0-2 1 0,0-3-2 15,0-3 0 1,9-4 6-16,0-7 2 0,0-1 0 15,5-7 0 1,1-1-1-16,9-1 3 0,0 3 2 16,3 5 2-1,0 0-1-15,-4 8-2 0,-8 6 3 16,3 2 0-16,-3 11 5 16,3 2 5-16,-6 3 4 15,-6 5 4-15,3 5-9 16,3-2-2-16,-10 0-4 15,7 0-1-15,-6 0-6 16,3 3 1-16,0-4 2 16,-6 1 1-16,3 0-4 15,0 0-1-15,3-3 3 16,-6 0 1-16,0 1-11 0,0-4-4 16,6 4-14-16,0-4-5 15,-6 1-23-15,0-1-10 16,3 1-25-1</inkml:trace>
  <inkml:trace contextRef="#ctx0" brushRef="#br0" timeOffset="65321.53">21668 16462 280 0,'3'8'107'16,"6"3"-83"-16,-9 2 2 0,0-5-6 0,6 5 4 31,0 38-6-15,-6 4-3-16,0 6-4 15,0 0-2-15,-6-3-5 16,6-2-1-16,0-1-1 15,0-7-4-15,0-11-1 0,-3-8 2 16,0-5 2-16,3-3-16 16,-9-8-6-16,0-5-26 15,4-3-9-15,-4-5-31 16,3-2-49 0,-6-9 35-16</inkml:trace>
  <inkml:trace contextRef="#ctx0" brushRef="#br0" timeOffset="65604.27">21463 16772 308 0,'-3'34'115'0,"3"-23"-89"0,-6 2-3 0,12-8-9 16,-3-2-17-16,6 0-3 15,-3-1-2-15,6-2 2 16,3 3 4-16,6 0-1 0,11-1 1 15,1 1 0-15,0 2-2 0,0-2 3 16,-4 2 2 0,-2-2 0-16,0-3-1 0,-3 0-8 15,-1 0-3 1,-2-8-7-16,-6 3-2 0,0-3-16 16,3-6-6-1,0 1-51-15,-3 0-27 16,-3-6 59-16</inkml:trace>
  <inkml:trace contextRef="#ctx0" brushRef="#br0" timeOffset="66387.81">22011 16732 184 0,'-6'0'68'16,"9"0"-52"-16,-3-2-19 0,9 4-11 0,-9-2-6 15,0-2 1-15,0 2 11 16,0 2 7-16,0-2 34 16,0 0 15-16,0 6-10 15,0-1-5-15,0 3-19 16,0-3-9-16,0 6-3 0,0-1-5 15,0-2 2-15,0 13-4 16,0-2-1-16,0-1 0 16,0 1 4-16,0 2 3 15,0-5 2-15,-6 0-1 16,3-3 1-16,0-2-2 16,3-6 2-16,-6 3-2 15,6-3 2-15,0-5-4 0,0 0 0 16,0 0 1-16,0 0 0 15,0-2-3-15,0-1 2 16,6 0-4-16,-3-2-1 16,6-3 3-16,-9-8 3 15,15-2-4-15,-9-12 1 16,11-4-1-16,-2 5-1 16,3 5-1-16,3-5-1 15,-9 11 4-15,6-1 3 16,-6 3 3-16,0 6 1 15,-1 2 4-15,-5 2 5 16,3 4-3-16,0-1 0 16,-3 0-6-16,3 1-3 15,-6 2 0-15,6-3 1 16,-9 0-3-16,3 3-2 16,6 0 2-16,-9 0 2 0,0 0-7 15,0 0-1-15,0 0-7 16,0 3-2-16,0 0-15 15,0-3-8-15,0 5-41 16</inkml:trace>
  <inkml:trace contextRef="#ctx0" brushRef="#br0" timeOffset="67019.2">22395 16703 200 0,'-12'5'74'0,"12"-5"-58"0,-3 6 3 0,-3-4-2 15,3 1-2-15,0 0 0 16,-3 2 8-16,0 6 5 15,3-1 9 17,-9 19-24-32,6-2-11 15,0-6-10-15,6-3-3 0,-6 1-3 16,3-1-1-16,3-7 8 16,0 5 1-16,3-8 2 0,3 5 0 15,-6-5 0-15,6 0-6 16,3-3-2-16,3-2 2 15,-6-3 1-15,12 0 1 16,-3-3 0-16,-3-2 2 16,3-3 4-16,-4 0 1 15,4-5 1-15,-3 0 4 16,0-6 2-16,-9-2 6 16,0 2 3-16,-3 4-6 15,-3 1-1-15,0 4-2 16,3-4 1-16,-9 9-4 15,3-3-2-15,0 0 0 0,0 0-1 16,0 3 0-16,0 5 0 16,3-3 0-16,-5 1 2 15,-1-1-6-15,3 3 1 16,0-3-4-16,0 3 2 16,-3 3 1-16,3 0-1 15,-3-1 1-15,6 1 0 16,-6 2 0-16,6 1 3 15,-6-1-11-15,6 0-4 16,0 3-19-16,3-3-7 16</inkml:trace>
  <inkml:trace contextRef="#ctx0" brushRef="#br0" timeOffset="67273.57">22698 16396 280 0,'6'-18'104'0,"-3"20"-81"0,0-10-10 16,3 3-12-16,-6 5-13 15,6-5-3-15,-3 0 11 16,-3 5 4-16,6 5 1 0,-6 0 10 0,0 8 6 15,0 3-1-15,0 8 1 16,0-3-5-16,0 3 0 16</inkml:trace>
  <inkml:trace contextRef="#ctx0" brushRef="#br0" timeOffset="67484.66">22710 16626 320 0,'-3'30'121'0,"3"-9"-95"0,-3 10-8 0,3-15-11 15,0 8-7-15,-6 5 0 16,3 3 4-16,0-3 5 15,-3 0-5-15,6-5-2 0,-3-3 1 16,0-8-2-16,0-2-1 16,-2-3-6-16,5 0-4 0,0-5-5 15,-3-1-4-15,0 1-7 16,3-3-1-16,-6 2-13 16,3-2-2-16,0-2-54 15,0-1-30 1,-6-5 62-16</inkml:trace>
  <inkml:trace contextRef="#ctx0" brushRef="#br0" timeOffset="71654.88">14897 14012 140 0,'-18'-8'55'0,"15"11"-43"0,-3-11 21 16,6 8 21-1,15-8-14-15,-3 3-17 16,0 0-10-16,-3 2-9 15,2 0-7-15,1 3-1 0,0-2 2 16,3 2 1-16,0 0 3 16,9 0 1-16,3 0-1 15,11 0 1-15,25-3 0 16,-7 0 3-16,7 1-1 16,-7-4 2-16,7-2-4 0,11 1-2 15,10 1 0-15,-7 1 1 16,-5 0-1-1,-4-1-1-15,1 1-2 0,8 0 1 16,6 0 5-16,-5 2 5 16,-10-2-1-16,-5-1 3 15,-4-2-6-15,4 0-1 16,8 0 0-16,6 8 0 16,-11-5-2-16,-9 5-2 15,-7 5-4-15,-2 1 0 16,-18-4-5-16,-4 4 1 15,-2-1-5-15,-12 3-2 16,0 0-20-16,-12-3-10 0,0 3-53 16</inkml:trace>
  <inkml:trace contextRef="#ctx0" brushRef="#br0" timeOffset="72136.72">14980 14166 180 0,'-9'-3'68'0,"12"6"-52"0,3-8 1 0,-6 5-2 16,3 0-15-16,6 2-4 16,0-2 2-16,9 3 0 15,-3-1 2-15,8 1 0 0,16 2 2 16,3 1 1-16,8-4 3 0,4 1 3 15,-3-3 5-15,5-3 1 16,10-5 3 0,20-2-6-16,-3 2-2 15,1-3-5-15,-7 6-2 0,6-3-1 16,28-3 1-16,-19 1-9 16,-12 7-1-16,-2-2-3 15,-10 0-1-15,-2 2-3 16,-4 0 1-16,-2 6-20 15,-7 0-5-15,-11 2-43 16</inkml:trace>
  <inkml:trace contextRef="#ctx0" brushRef="#br0" timeOffset="72817.75">14915 15838 196 0,'0'3'74'0,"6"-1"-58"0,2-4-6 15,-8 2-8-15,3 0-3 0,6 2 2 16,6 1 0-16,-3 0-1 16,12 2 1-16,3 3-4 0,20 2 2 15,16 1 7-15,2 0 4 16,7 2-1-16,-4-8 0 16,31-8-1-16,-7-2 0 15,0-3-4-15,-9 3-3 16,13-3 2-16,8 0 0 15,-6 3-8-15,-9 2-2 16,-2 6 2-16,-10 5 2 16,6 2-14-16,-5 9-5 15,-7 5-11-15,-17 5-5 16,-10 0-34 0</inkml:trace>
  <inkml:trace contextRef="#ctx0" brushRef="#br0" timeOffset="73269.6">15084 16259 192 0,'-24'-3'74'0,"24"6"-58"0,3-1 3 0,0-2-2 16,3 0-16-16,6 0-4 16,3-2 1-16,21-1 0 15,12 0 2-15,2 3 6 0,4 3 6 16,2 5 0-16,10 3 3 15,11-1-4-15,1 3 1 16,-1-2-7-16,0 0-1 0,-5 7 0 16,26-7 2-16,-9 2-3 15,-2-3-2-15,-10-2 2 16,-3-2 0-16,4 4-6 16,8-4 0-16,-6 7 1 15,-14-5 1-15,-10-3-17 16,4 3-5-16,-18 3-35 15,-1-4-13 1,-5 1-12-16</inkml:trace>
  <inkml:trace contextRef="#ctx0" brushRef="#br0" timeOffset="74673.09">22374 13674 208 0,'-3'2'77'0,"18"1"-60"0,-3-3-5 16,-3-5-9-1,6-1 5-15,20 1 2 16,7 2 2-16,8-7-6 16,1 2 3-16,9 3 3 0,23 2-2 15,9-2 0-15,-2 5-9 16,5 2 0-16,21 1 5 15,-3 2 6-15,-9 6-6 0,3-1-3 16,18 1 2 0,-3-3 1-16,-9-3 0 0,4 1 1 15,11-4-2-15,-21-2 2 16,-107 0-2 15,157 11-3-31,-20-1 2 16,-29 4-3-16,-22-1 2 15,-18-3-7-15,-14 1 1 16,-12-3 1-16,-10 0-23 0,-17-3-9 16,0 0-24-16,-18 3-11 15,-18 3-25 1</inkml:trace>
  <inkml:trace contextRef="#ctx0" brushRef="#br0" timeOffset="75258.85">22267 14065 160 0,'-12'-2'63'0,"12"4"-49"0,9-4 11 0,-9 2 2 16,6-3-13-16,6 0-3 16,2-2-7-16,7 2-1 15,-6-10-1-15,6 3 5 0,0 4 3 16,12 4-3-16,11-1 1 16,7 3-3-16,-1 3 0 15,10-1-1-15,5 1 0 16,28-3 9-16,-1 3 6 15,9 2-17-15,3-5-7 0,13 5 2 16,-7-5 2-16,0 5 0 16,-6-2 0-16,18 2 5 15,-12-2 2-15,-18 0-2 16,-2-3-1-16,-10 2-3 16,-3-2-1-16,1 3 3 15,-16-3 1-15,-14 5-15 16,-3-2-6-16,-16 2-29 15,-5 8-10-15,-9 14-36 16</inkml:trace>
  <inkml:trace contextRef="#ctx0" brushRef="#br0" timeOffset="75790.13">22439 15354 132 0,'-20'2'52'0,"14"4"-41"0,0-6 24 15,0 0 7-15,3-3-14 16,0 0-3-16,3-2-15 16,0 0-6-16,6-3-3 15,6 3-6-15,8-3 1 0,-20 8 6 31,78-3 8-15,-1 3 4-16,12-3-3 16,16-2 1-16,-7-3-3 15,15-5 2-15,15-3-6 0,-6-2-5 16,0-4-1-16,9 6-1 0,-3 1 0 16,-6 1-3-16,-9 6 1 15,-18 3-9-15,4 10-4 16,-16 3 0-16,-12 3 0 15,-71-11-19 17,51 24-53-32,-24-3-23 15</inkml:trace>
  <inkml:trace contextRef="#ctx0" brushRef="#br0" timeOffset="76071.38">22294 15306 40 0,'-30'40'16'0,"18"-24"-12"0,3 0-4 0,6-8 0 16,15-14-16-16,-6 6-6 16</inkml:trace>
  <inkml:trace contextRef="#ctx0" brushRef="#br0" timeOffset="76459.67">22294 15640 172 0,'0'2'66'0,"2"-2"-52"0,4 3-10 0,0-1-6 0,3 1 9 15,3 0 7-15,6-1 0 16,9 1 0-16,18 0-8 15,2-1 5-15,10 1 2 0,-4-3 2 16,13-5 1-16,23-1-4 16,3-7-2-16,4 0-2 15,2-3 2-15,21-2-10 16,-6 2-2-16,-6 2 3 16,0 4 3-16,6 7-1 15,-8 6-2-15,-7 2-5 16,-18 0 0-16,-11 6 6 15,-4 0 4-15,-5-1-3 16,-10 1 0-16,-8-3-1 16,0 0 1-16,-4-3-4 15,-2 0-2-15,-12-2-23 16,3 0-10-16,-10-1-32 16,-2 1-52-16,-6-1 25 15</inkml:trace>
  <inkml:trace contextRef="#ctx0" brushRef="#br0" timeOffset="81518.53">7664 5609 44 0,'-6'3'16'0,"6"-8"-12"0,0 2-4 16,0 3-2-16,0 0-2 15,0 0 0-15,0 0 5 16,0 0 1-16,0-5 0 16,0 2 1-16,0 0 7 0,0 1 5 15,0-9 4-15,0 6 3 16,0 2-8-16,0 0-3 16,0 1-6-16,0-1-4 15,-6 3 0-15,6 0-1 16,0 0-3-16,0 0 2 15,0 0-4-15,0 0 1 16,6 0 0-16,0 0 2 16,-3 0-1-16,3 0-1 15,-3 0 3-15,0 0 0 16,3 0 1-16,-1 0 0 16,1 0-3-16,-6 5 0 15,6-2 2-15,3 0 2 16,-6-1-2-16,6 1 0 15,-3-3-4-15,3-3-1 0,3 1 7 16,0-1 6-16,3 0-10 16,-3 1-2-16,0-1 4 15,0 1 2-15,-4-1 1 16,4 3 1-16,0 0-2 16,3 0 2-16,-3 0-4 15,3 0 0-15,3 5-1 16,-6-2-2-16,3-1 0 15,-3 4 3-15,2-1 2 16,4 0 4-16,3 1 0 16,-3-4 0-16,3 1-3 15,-6 0-2-15,3-3 3 16,-1 0 0-16,-2 0-4 0,0 0-1 16,-3 0 1-16,0 0 2 15,0 5-2 1,0-5 0-16,-6 5 5 0,3-2 2 15,3 2-2-15,-6-2-1 16,2 2-1-16,4 0 1 16,-6 1-2-16,3-4-1 15,3 6 3-15,0-2 0 16,3-1-4-16,3 0-1 0,6-2 1 16,2-6 0-16,7 0 1 15,-3-2 0-15,6 5 0 16,-10 0 0-16,4-5-3 15,-3 5 2-15,-3-3 1 16,-3 1 2-16,-4-1-1 16,4 6 2-16,-6-1-2 15,3 1-1-15,3 2 3 16,-6-2 0-16,3 2-4 16,2 0 1-16,4-5-2 15,6-2-2-15,6-1 5 16,5-2 1-16,-2 0 6 15,0-3 3-15,-3 0 0 16,-7 0 1-16,-2 2-6 16,-3 4-4-16,0-1-1 15,0 3-1-15,-10 0 0 0,4 3 0 16,3-3 0-16,3 0 0 0,-3 0 0 16,6-3 0-16,5 3 2 15,7-5-3-15,0 0-2 16,-1 2 2-16,1-5 2 15,-12 3-2-15,3-1-2 16,-4 1-53 0</inkml:trace>
  <inkml:trace contextRef="#ctx0" brushRef="#br0" timeOffset="82303.73">9515 5657 120 0,'-9'-11'46'0,"15"14"-35"0,-6-6 7 0,0 1 4 15,0 2-13-15,0 0-5 16,0-6-7-16,3 4-1 16,6 2-5-16,-6 0 1 15,3 0 2-15,3 2 3 16,0 1 0-16,3 0 1 16,-3 5 2-16,9-1 0 15,-7 1-3-15,10-2 2 0,3-1-1 16,12 0 0-16,14 1 4 15,1-1 1 1,-6-10-4-16,2-1 1 0,-5 1 0 16,6-3 0-1,5-3 0-15,4 1 0 0,14-3 0 16,-11-1 2-16,-13 4-3 16,-8 2 0-16,12-5-1 31,68-22 0-16,-21 9 2-15,-18 5 2 16,-14 5 3-16,-4-3-7 16,-14 3 0-16,-3 6-2 15,-4-1 2-15,-5 3 1 0,6 0 3 16,-1 0-1-16,7 3 2 16,2 5 0-16,-8 0 1 15,6 0-5-15,-10 0 1 16,-5 0-2-16,0 0 0 15,6-5-3-15,-13 5 1 16,1 0-5-16,0 0-1 16,0 0-20-16,-3 5-5 15,-7-5 0-15</inkml:trace>
  <inkml:trace contextRef="#ctx0" brushRef="#br0" timeOffset="82752.36">11498 5173 128 0,'-3'-6'49'16,"3"-4"-38"-16,0 4 1 0,0 6-2 0,0 0-4 16,0 0-1-16,3 0-6 15,5 0-1-15,-5 3-8 16,3 2-4-16,3-2 5 15,6 2 3-15,6 1 1 16,3-1 1-16,3 5 3 16,-1 1 2-16,1 2 0 15,-3 3-1-15,3 3-2 16,-6-1 1-16,-1 1 1 0,4-1 2 16,-9 3 1-16,0-7 1 15,-3 2 4 1,-3-1 3-16,3-1 5 15,-9-1 2-15,-3 0-3 0,6-5-1 16,-6 5-8-16,-6-2 3 0,6-1 3 16,-9 1-2-16,3 2 0 15,-6 0-6-15,0 1-3 16,0-4-3-16,3 1 1 16,3-3 1-16,-6 0 0 15,3-6-16-15,9 1-4 16,-3-3-41-16,1 0-37 15,4 0 33-15</inkml:trace>
  <inkml:trace contextRef="#ctx0" brushRef="#br0" timeOffset="84601.05">13152 5347 56 0,'0'-2'24'0,"0"4"-18"0,0-4 2 0,0 2 3 15,0 0-7-15,0 0 0 16,0 0 7-16,0 0 2 15,0 0 0-15,0 0 0 16,0 0 4-16,0 0 1 16,-8-3 2-16,8 3 0 0,-3 0-3 15,-9 0 2-15,9 0-10 16,-9 0-3-16,0 0 0 0,0 0 1 16,-3 0 3-1,-9 0-5-15,0 3-1 16,1-1 0-16,5 1-5 15,-6 0 1-15,3 2-2 16,6 0 0-16,0 0 2 16,1 3 0-16,2 0-3 15,3 3 0-15,3 2 2 16,-9 3 2-16,15 0-5 16,-9 0 1-16,6 0 3 15,3 5 2-15,0-5 0 16,0 5 1-16,0-3-4 15,0 3 0-15,6 1 1 16,3-4 0-16,3-2 0 0,0 3 2 16,3-1-1-16,-1-5 2 15,10 1 0-15,-6-9 1 16,9-10 0 0,3-9 0-16,-4-2 2 15,1-5-1-15,-9 0 0 16,-18 21-1 15,33-58-2-31,-6 5 1 0,-10-8 0 16,-2 0 1-16,-3 3-2 15,-3 3 1 1,3 2-2-16,-9 5 2 0,0 6 2 0,-3 5 4 16,0 2 5-16,-3 9 1 15,0 2 0-15,3 8-1 16,-6-2 1-16,3 10-6 15,0 0-1-15,0 5-9 16,3 3-4-16,0 11 0 16,0-1 3-16,0 6-1 15,0 3 1-15,3 2 0 16,0 5-2-16,6 6 3 16,-6 10 2-16,6 6 0 15,-6 2-1-15,6-2-2 0,-9 2 1 16,9 6 1-16,-3-1 0 15,0 3-3-15,0-2 0 16,-3-11 4-16,0-3 3 16,3-7-1-16,-3-6-2 15,-3-13-3-15,0-3 1 16,0-8-4 0,0 0 1-16,0-7-66 15,-3-9-48 1</inkml:trace>
  <inkml:trace contextRef="#ctx0" brushRef="#br0" timeOffset="84852.37">13557 5580 304 0,'12'11'112'0,"-9"-11"-87"0,6 13-11 15,-9-10-10-15,3 12-6 16,6 9 1-16,-9 0-10 16,3 2-3-16,0 1 7 15,0-3-8-15,-3 0-1 0,0-1 1 16,0-4 1-16,0-3-2 16,0-6-1-16,0-2-36 15,6-5-58 1,-3-6 17-16</inkml:trace>
  <inkml:trace contextRef="#ctx0" brushRef="#br0" timeOffset="85030.9">13638 5427 316 0,'0'0'118'0,"3"2"-92"0,-3-4-5 0,0 2-7 15,0 0-22-15,0 0-5 16,0 0-37-16,-3 0-18 15,3 0-48-15,-3 2-19 16</inkml:trace>
  <inkml:trace contextRef="#ctx0" brushRef="#br0" timeOffset="85500.29">14138 5559 192 0,'15'-5'71'0,"-15"-1"-55"0,6 6-2 15,-6 0-6-15,0 0-4 16,0 0 2-16,0 0 10 16,-6 0 7-16,6 0-12 15,-15 0-1-15,6 0-3 0,-3 0 8 16,-3 0 4-16,0 0 4 0,3 3 1 15,12-3-7 17,-27 5-13-32,1 1-8 15,5 4 2-15,3-5 0 16,-3 9-1 0,3-1 2-16,6 0 1 0,-3-2 0 15,4 7 0-15,-1-2-3 0,3 5 0 16,3-2-1-16,6-3 3 15,0 0-2-15,0-1 1 16,12 4 0-16,3-6 0 16,-4 0 0-16,4 1-2 15,-3-4-2-15,6 1 1 0,3-3 3 16,-9-3 3-16,3-5 0 16,3 0-1-16,-4-3 3 15,4-2 0-15,-6-3 3 16,3-2 3-16,-3-4-2 15,3-2 1-15</inkml:trace>
  <inkml:trace contextRef="#ctx0" brushRef="#br0" timeOffset="85665.35">14153 5591 324 0,'0'-29'123'0,"0"23"-95"0,0-4-2 16,0 10-5-16,0-3-11 16,0 3 2-16</inkml:trace>
  <inkml:trace contextRef="#ctx0" brushRef="#br0" timeOffset="85868.32">14153 5548 560 0,'0'11'7'0,"-3"5"-10"0,3 0-3 15,0 10 2-15,0-5 2 16,0 6-1-16,3-1 2 16,-3-2 1-16,0 0 2 15,6 0-3-15,0-1 0 16,-1-7 1-16,1 3 0 16,-3-3-3-16,6-3 2 15,-6 0 3-15,9 0 1 16,-6-5-1-16,3-2-2 15,3-4-8-15,0-4-3 16,0 2-14-16,-3-6-4 16,0 6-27-16,0 0-9 15,-9 0-50-15</inkml:trace>
  <inkml:trace contextRef="#ctx0" brushRef="#br0" timeOffset="86065.32">13557 6435 364 0,'24'0'137'0,"-21"5"-106"0,6 3-5 15,-9-8-7-15,6 3-24 16,3-3-3-16,-9-3-15 15,3 0-3-15,0-2 14 0,-3 0-62 0,0-3-27 16</inkml:trace>
  <inkml:trace contextRef="#ctx0" brushRef="#br0" timeOffset="86567.5">12807 5122 308 0,'-3'-26'115'0,"15"31"-89"0,-9-5-1 15,-3 0-5-15,9 0-16 16,-6 0-5-16,9 0-2 15,0-5-1-15,6 2 3 16,14 1-2-16,4-1 1 0,9 3 2 16,-7 0 0-16,4-8 2 0,6 3 1 15,-18-1-4-15,20-2-1 16,13 1 1-16,2 1 2 16,1 1 0-16,-10-6 2 15,-2-2-2-15,2 11 2 16,-14-12-4-16,0 6 0 15,-7-2 3-15,1 2 1 16,-9 3-15-16,-9-1-4 16,-3 4-19-16,-6 2-5 15,-3 0-21-15,-6 0-7 16,0 8-23 0</inkml:trace>
  <inkml:trace contextRef="#ctx0" brushRef="#br0" timeOffset="87800.93">15200 5559 120 0,'0'5'46'0,"-6"-5"-35"0,3 5 18 0,0-5 9 15,3 0-10-15,-5-2-4 16,-1-1 2-16,-3-2 0 16,3 0-13-16,-6-1 3 0,-3 4 4 15,3-1-5-15,-6 6 0 16,3-1-7-16,-3 6-3 16,-5 0-7-16,8 8-1 0,-9 0 1 15,6 10 3-15,-3 1-5 16,6 2 1-16,6 0-1 15,3-2 2-15,6-4-6 16,0 1 1-16,0-3 3 16,12 0 4-16,-6-2-6 15,6 0-3-15,3-1 0 16,6 1 3-16,-6-9 1 16,9 3 0-16,2-5 6 15,7-2 1-15,0-4 4 16,9-4 1-16,-1-4 1 15,-2-7 2-15,-3-5 1 16,-1-14 3-16,-8-8-3 16,0-7-1-16,-3-6-2 0,-12-3 0 15,3-2-4-15,-4 0-1 16,-5-3 3-16,0 0 1 16,-3 11 5-16,0 7 3 15,-3 9 0-15,0 5 1 16,0 8 0-16,-3 7 0 15,0 6-15-15,3 8-5 16,-9 6 1-16,6 4 1 16,-6 9-3-16,7 2 1 15,2 3 0-15,0 2 2 16,0 6-1-16,0 0-1 16,0 5 3-16,0 8 0 15,5 8 1-15,1 0 0 16,-3 0 0-16,0-6 0 15,3-4 0-15,-6-6 2 16,0-8-1-16,0-6-1 0,0-4 1 16,3-3 1-16,0-6-1 15,0-2 2-15,3 0-4 16,-6-8-2-16,3 0 2 16,0 0 0-16,3-8 1 15,-3 6 0-15,6-9 0 16,-6-2 2-16,3-3-3 15,3-5 0-15,3 2 1 16,-3-2 0-16,0-3 0 16,3 9 0-16,-1-4 0 15,1 8 0-15,-3 1-5 16,3 5 1-16,-6-6 2 16,6 11 1-16,3 11-2 15,-6-4 0-15,6 7 2 0,-3-4 0 16,3 4-2-16,-7-4 2 15,7 3 3 1,3 1-3-16,-6 1 0 16,0-1 1-16,-6-4 2 15,0 3-1-15,3 3-1 16,-6 0 1-16,6 3-1 16,-6-6 0-16,6 0 0 15,-6 0 0-15,0-2 2 0,0 0-1 16,3-3-1-16,-6-3-2 15,0-5-1-15,0-3-34 16,-6 1-15 0,0-1-39-16,6-2-58 15,0-1 40-15</inkml:trace>
  <inkml:trace contextRef="#ctx0" brushRef="#br0" timeOffset="88051.33">15986 5829 280 0,'18'5'107'0,"-18"-5"-83"0,12 5-1 16,-9 1-3-16,-3-1-16 0,3 3-2 15,0 5-2-15,3 0 0 16,-6 3 0-16,0 5 2 0,0 1 3 16,0-1 2-16,0 0 1 15,3-3 0-15,-3-4 0 16,0-1-4-16,0-5-1 15,-3-8-19-15,3-3-7 16,-6-2-45-16,3-3-21 16,3-5-20-1</inkml:trace>
  <inkml:trace contextRef="#ctx0" brushRef="#br0" timeOffset="88269.07">16034 5649 296 0,'9'-3'112'0,"-6"1"-87"0,6 4 11 0,-6 6-2 0,-3 0-13 16,3-3-1-16,0 3-15 16,-3-8-5-16,0-2 0 15,-3-4-45-15,0 1-19 0,0 0-74 16</inkml:trace>
  <inkml:trace contextRef="#ctx0" brushRef="#br0" timeOffset="88951.99">16061 5289 324 0,'0'0'121'0,"9"-3"-95"0,-9 3 0 0,0 0-12 15,2-2-13 1,7-6-3-16,-6 5 1 15,0-2 0-15,6-3 1 0,-9 3 0 0,3-1 2 16,6-2 3-16,-6-2-2 16,6 5-2-16,6-6-3 15,0 3 1-15,9 3 1 16,-6-3 0-16,2 0-3 16,4 0 0-16,-6 0 2 15,6 3 0-15,-9-1-2 16,3-2 2-16,-1 3-1 15,-2 3 0-15,0-1 0 16,0 3-2-16,-3 3 3 16,0 2 0-16,-12-5 1 31,15 8 0-15,-3 0 2-16,-3 0-1 0,-3 0-1 15,0-3 1-15,-6 3 1 16,0-3-1-16,0 0 2 0,-6 6 0 15,3 0-1-15,0 4-2 16,-6-1-2-16,-3 9-1 16,0 4 2-1,0-3 0-15,3 0 1 16,-3-3-3-16,0 0 2 16,0-5 3-16,9-6 1 15,-6 1-1-15,6-3 1 16,3-3-2-16,0-2-1 15,0-3-2-15,0 0-1 16,-5 0-3-16,5 0-1 16,0 0-10-16,0 0-1 0,0 0-11 15,0 0-2-15,0 0-23 16,0 0-8-16,0 0-31 16</inkml:trace>
  <inkml:trace contextRef="#ctx0" brushRef="#br0" timeOffset="89435.13">16951 5715 260 0,'0'-11'99'0,"3"9"-77"0,-3-4-7 16,0 4-3-1,-3-3-8-15,3-3-2 16,-9 2-1-16,6 4 0 16,-6 2 10-16,3 5 5 0,6-5 20 31,-12 16-21-15,0 5-7-16</inkml:trace>
  <inkml:trace contextRef="#ctx0" brushRef="#br0" timeOffset="89898.99">16885 5741 502 0,'-9'16'-4'16,"6"-2"3"-16,-3 1 0 0,3-7 1 15,0 3-3-15,3 0 2 16,0-1 1-16,0 1 2 16,0-1-3-16,0 1 0 15,0-11 1 17,12 16-3-32,-6-6 2 15,3 4 1-15,3-6 2 16,-6-1-3-16,3 1 0 15,3 0 1-15,0-2-3 0,0-1 2 0,-6 0 1 16,5 0 2-16,1 3-1 16,0-2-1-16,0-4 1 15,0 4-1-15,0-4 0 16,3 1 0-16,-3 2 0 16,0-5 2-16,6 3-3 15,-7-3 0-15,-11 0-6 31,21-3 0-15,-6 3-2-16,0-5 3 16,0 2 2-16,-3-2 2 15,3 2 1-15,-3 1 1 16,0-1-3-16,-1-2 0 0,1-1 2 16,0 1 2-16,0 0-2 15,-6 0 0-15,3-1-1 16,3 1 0-16,-6 2 0 0,3 1-2 15,-6-1-6 1,0 0-4-16,-3 1-25 0,0-1-10 16</inkml:trace>
  <inkml:trace contextRef="#ctx0" brushRef="#br0" timeOffset="90601.15">17430 5744 148 0,'0'-5'55'0,"3"13"-43"0,0-14 21 16,-3 6 8-16,0 3-2 15,0-3 1-15,0 5-9 16,-3-2-2-16,0 2-16 16,3-2-6-16,-6 5 0 0,3 0-6 15,0 2-1-15,3-2-2 16,-9 0 0-16,9 0 0 16,0 3 0-16,3 2 2 15,3-2-3-15,-3-1 2 16,6 3 1-16,-3-2 0 15,6 2-3-15,0 1 2 16,2-1 1-16,7 0 0 16,3 0 0-16,-3 0 2 15,3-2 1-15,0-3 3 16,-1-3-8-16,-2 1 0 16,0-4 2-16,-3-4 2 15,0-1 2-15,-3 0 0 16,-3-5 0-16,-1 0 2 15,-11 8 25 17,6-13-12-32,0 0-2 15,-3 0-6-15,-3-1 0 0,0 1-4 16,-3 0-2-16,-6 0-2 16,6-3-3-16,-8 5 1 0,2 1 1 15,3 2 1-15,-6 0-4 16,-6 0 1-16,0 5-7 15,-3 3-3-15,0 0 6 16,-2 0 1-16,-1 0 3 16,6 3 2-16,0-3-6 15,3 0 1-15,3 0-6 16,0 0-1-16,6-3-13 16,-6 3-3-16,10-2-24 15,-4-1-10-15,0 0-56 16</inkml:trace>
  <inkml:trace contextRef="#ctx0" brushRef="#br0" timeOffset="91115.54">17302 5630 340 0,'0'16'129'0,"0"-24"-100"0,0 3-9 0,6 5-10 0,0-3-26 16,-6-5-6-16,3 3-14 16,6-5-2-16,3-4 20 15,-7-2 16-15,4-2 10 0,6-1 5 16,-3 1 5-16,0 2 3 15,0-5 4-15,3 2-9 16,-3 6-4-16,6-3-7 16,-3 3-2-16,-4 2-3 15,1 1-1-15,0 7 3 16,-3 1 1-16,3 2-1 16,-6 2 1-16,3 6-4 15,-6-3 0-15,0 3-1 16,6 0 0-16,3 3 0 0,0-1 0 15,-9 1 2-15,12 2 0 16,-4 0 0-16,1 1 2 16,0-1-1-16,0 0 2 15,0 0-4-15,0 1 0 16,-6-6-12-16,3 2-7 16,3-2-14-16,0 3-3 15,-6 2-21-15,3-5-5 16,2 2-35-1</inkml:trace>
  <inkml:trace contextRef="#ctx0" brushRef="#br0" timeOffset="91717.58">17885 5773 272 0,'-24'32'104'0,"33"-35"-81"0,-6 9 9 16,6-6-2-16,-9 5-16 15,6-2-5-15,-3-1-9 16,-3-2 0-16,6 5 0 16,-6 3-3-16,3-2 0 0,-3 2 2 15,3 0 0-15,-3-3 1 16,0 8 2-16,0-13-1 31,6 19-3-15,-6 2 1-16,6-3 1 0,3-2 2 15,-6-3-1-15,6 1 2 16,-6-9-2 0,6 0-1-16,-9-2 3 0,0-3 4 0,3-3 6 15,0-2-1-15,3-3 3 16,-3-3-2-16,-3 1 2 16,12-3-13-16,-7 2-5 15,4 0-2-15,3 1 3 16,0-1 1-16,0 3 1 15,3 3 0-15,-3-3 0 16,0 3-5-16,-6 0 1 16,3 2 2-16,-3 3 1 15,0 0-2-15,0 8 0 16,0-3-1-16,-4 0 3 16,4 3 0-16,0 0 1 0,-3 0-3 15,6 3 2 1,-6-1 1-16,6-2 2 15,-6 3-1-15,3-3 2 0,0 0-4 16,0 0 0-16,0 2-8 16,-6-2-2-16,3 0-7 15,0 0-2-15,3-5-9 16,-3 2-2-16,0-2-27 16,6-3-11-16,-3 0-27 15</inkml:trace>
  <inkml:trace contextRef="#ctx0" brushRef="#br0" timeOffset="92735.07">18546 5871 288 0,'3'0'107'0,"-3"-3"-83"0,-3 3-7 0,3 0-7 16,-9 0-25-16,-3-2-6 15,-6-3 7-15,-5 5 6 16,-1 0 5-16,0 5 15 0,3-3 9 16,-6 4 7-16,6-1 6 15,4 0-15-15,5 1-5 16,-3 2-14-16,3-6-2 0,12-2-20 31,-12 16 8 0,6 8 4-15,0-3 4-16,6 0-1 16,0-8 2-16,6 1 1 15,0-4-1-15,6-2 4 16,3-2-11-16,-3-6-2 0,6-3 7 16,2 0 3-16,7-5 8 15,-9 0 5-15,3-2 4 16,-3-3 2-16,-18 13 27 31,12-19-16-15,0 3-4-16,-4 3-4 0,-8 2-3 15,0 3-7-15,-6 6-3 16,1-1-3-16,-1 0-8 0,0 3-4 16,3 3 10-16,3 0 4 15,-9 2-1-15,9-2-2 16,0 2-5-16,0 0-2 15,0 3 3-15,0 3 1 16,3 2-1-16,3 0 0 16,-6 6 2-16,0-3 0 15,0 5 3-15,0 5 1 16,0 3-1-16,0-2-2 16,0-1-4-16,0 1 0 15,0-3 2-15,3 2 3 16,0-2-2-16,0 5 0 0,3-5 1 15,-3 7 2 1,-3-4-1-16,0 2-1 0,0-2 3 16,-3 2 0-16,-6 0-1 15,3 0-2-15,-12 0-2 16,3-3 1-16,-3 1 1 16,3-6 2-16,-6-2 1 15,3-6 3-15,-2 0-8 16,5-5 0-16,-6 3 0 15,6-9 3-15,-3-2 6 16,6-2 6-16,-3-6-3 16,-2 0 0-16,-1-8-6 0,6-3-3 15,0-2-3 1,6 0-1-16,-6 0-1 0,12 0 0 16,-6-1 0-1,6 1 3-15,6 3-7 0,0-6-2 16,3 3 3-1,3 0 4-15,3-3 0 0,8 3 1 16,-5-1 0-16,3-1 0 16,6 1 0-16,-3 4-2 15,-3-6-4-15,-1 6-2 16,4 4-9-16,-9 1-2 16,-3 0-11-16,0 5-5 0,-6 3-20 15,3 2-6-15,-9 3-35 16</inkml:trace>
  <inkml:trace contextRef="#ctx0" brushRef="#br0" timeOffset="93287.93">18418 6009 132 0,'0'2'52'0,"-3"-7"-41"0,3 0 0 0,3 5-2 16,0-3 5-16,3 0 3 15,0 3 58 16,3-7-35-31,3 1-11 16,-12 6-21-16,6-5-6 16,0 2-2-16,-3 1 0 15,0-4 0-15,0 1 0 0,3 0 0 16,-6-1 0-16,0-1 0 16,3-1 4-16,-6 2 2 15,3-2 4-15,-9 3 4 16,3 0-2-16,0 0 1 0,0-1-7 15,-3-4-2 1,0 4 0-16,0-4-5 16,0 2-1-16,6-3 1 15,-9 6 2-15,3 2 4 16,3 3 2-16,-3 0-6 16,0 3 0-16,0 2-3 15,-2 1 0-15,-1 4 0 16,0-5 0-16,3 3 0 15,3-5 0-15,-6 0-16 16,6-1-5-16,0-2-44 16,3 6-19-16</inkml:trace>
  <inkml:trace contextRef="#ctx0" brushRef="#br0" timeOffset="94204.35">17870 5255 296 0,'-18'2'112'0,"18"-4"-87"0,-8-1 20 31,8 3-27-31,0 0-14 16,0 0-10 15,0 5-2-31,0 1 2 16,6-1 5-16,2 0 3 16,4-2 0-16,6 5 1 15,6-14-2-15,6 4-1 0,3-3 1 16,-1-9-1-16,1 9 0 15,-3-3 0-15,-3 3 2 16,-4-3-1-16,1 3-1 0,-6 5 1 16,3-6-1-16,-9 12-3 15,0-6 2-15,-6 2 1 16,3-2 2-16,-9 11 1 16,0-11 3-16,0 5-3 15,0 3 0-15,0 3-1 16,-6 4 1-16,0 4-4 15,3-3 0-15,-9 5 1 16,3 3 0-16,-3-6 0 16,6 4 2-16,-3 1-3 15,0-4 0-15,0 2 1 16,-3-2 2-16,0 2-3 0,0-3 0 16,1 3 1-1,-1-7 2-15,3 1 1 16,3-7 1-16,3 0-2 0,3 0 1 15,-6-5-2 1,6-3-1-16,0 0 1 0,0 0 1 16,0 0-3-16,0 0 0 15,-6-3-10-15,6 1-5 16,0-4-30-16,6 4-10 16,-6 2-68-1</inkml:trace>
  <inkml:trace contextRef="#ctx0" brushRef="#br0" timeOffset="103001.62">12920 14999 184 0,'-21'3'68'0,"21"-3"-52"0,0 5 1 0,0 0-2 15,0 1-10-15,0-1-1 0,0 3-4 16,-5 5-1-16,5 0 1 16,-6 1 0-16,0 2 0 0,6 2 2 15,-9 3 1-15,6 3-1 16,0 3 1-16,-6 2-2 15,6 5 2-15,-3 0 0 16,3 3 3-16,0 0-3 16,3 3-2-16,-6-3 0 15,6-5 1-15,-3-3-1 16,0 0-1-16,3-8 1 16,0-2-1-16,-3-3 4 15,3-3 2-15,-6-2-2 16,6-4-3-16,0-1 4 15,0-4 1-15,0-2 2 16,0 0 2-16,-3-5-1 0,3-3 0 16,0-2-5-16,0-6-1 15,0-8-6-15,0-5 0 16,3-3-4-16,3 3 2 16,-3 0 5-16,0 0 2 15,6 0-3-15,-6 2 1 16,6 1 0-16,-6 2 0 15,6 3 0-15,-6 2 2 16,0 1-1-16,6-1-1 16,-9 3 1-16,3 0 1 0,0 1 1 15,3 1 3-15,-6 4-1 16,3-1 0 0,-1 6-1-16,4 0 0 0,-6 2-2 15,3 0 1-15,-3 3 2 16,0 0 2-16,0 0-3 15,0 0-1-15,0 0-3 16,0 0-1-16,3 3-4 16,6 0 1-16,-6 2 0 15,6 0 2-15,6 3 1 16,3 3 1-16,3 2 0 16,3 5 0-16,-7 4-3 15,7 1 2-15,-6 4-1 16,3 2 0-16,-6 0 0 0,0 0-2 15,0-2 7-15,-3-1 3 16,-1-2-6-16,-2-8-1 16,-3-6 2-16,0-2 3 15,0-5 1-15,-6-3 2 16,6-3-2-16,-6-5 0 16,0-2 1-16,0-9 1 15,0-2-6-15,0-3 0 16,0-2-3-16,3-1-2 15,0 4 0-15,6 1 3 16,-6 1-2-16,6 5 1 16,-9 3 2-16,3 3 0 15,0 2 0-15,3 2 0 16,-6 1-3-16,3 2 2 0,0 3-1 16,-3 0 0-16,3 0 0 15,3 3-2-15,0 2 3 16,0 1 2-16,0-1 0 15,3-2-1-15,-6 2 1 16,5 0 1-16,-8 0-1 16,3 1 2-16,0-1-2 15,3 0-1-15,-6 1-2 16,3-1 1-16,6 3 3 16,-6 2 1-16,3 4-4 15,3 2 1-15,0 2 0 16,0 1 2-16,0 2-1 15,0-3-1-15,3 1 1 16,-9-3 1-16,3-3-1 16,0 0-1-16,-6-2 1 15,0-1 1-15,3-4-1 0,-3-1 2 16,-3 0-4-16,3-5 0 16,-6 0-17-16,3 0-5 15,3 3-20-15,3 2-5 16,3 0-15-1,6 6-45-15,14 0 19 16</inkml:trace>
  <inkml:trace contextRef="#ctx0" brushRef="#br0" timeOffset="103696.33">13724 15132 116 0,'-6'-8'46'0,"6"13"-35"0,-3-10 18 16,0 7 9-16,3-2-8 15,-3 0 0-15,-3 3 0 32,-6 13-16-32,6 0-8 15,-6 0 0-15,0-1 0 16,4 4-5-16,2-1 0 16,-6 1-1-1,3 2-5-15,3 0 1 0,6 0 2 0,0 1 1 16,0 1 1-16,0 1 0 15,3 8 0-15,6-6 0 16,-6-2 2-16,3 0 1 16,0 0-4-16,6-6 1 15,-1-2 0-15,-2-2 0 16,9-4 2-16,-3-5 3 16,9-2-4-16,9-3-1 0,5-5 2 15,-2-8 1-15,0-9 1 16,-9-1 2-16,-1-4 1 15,-8-2 1-15,3 3 2 16,-9-4 4-16,-6 4-6 16,0 2-2-16,-6 0 3 15,-6 3 4-15,-6 0-5 16,-9 0 0-16,-3 5-2 16,1 0-1-16,-1 3-3 15,0 2-2-15,3 1 1 16,0 4 1-16,3 4-6 15,-2 2-1-15,2 2-7 16,6 4 0-16,-3 2-7 16,-3 2-3-16,3 3-13 15,0 3-2-15,3 0-27 16,6 0-49-16,-3 3 21 16</inkml:trace>
  <inkml:trace contextRef="#ctx0" brushRef="#br0" timeOffset="104328.65">14063 15224 256 0,'-15'3'96'0,"15"-9"-75"0,24 20 1 0,-18-9-5 16,3-2-28-16,-6 2-9 15,6 0 7-15,3 6 5 16,-3 2 5-16,9 8 2 15,-3 6 1-15,2 12 0 0,7 6 0 16,-3-2 0-16,6-6 0 16,-9-3 2-16,3-10 1 15,-7-6 1-15,-2-2 0 16,-6-5 13-16,0-3 8 16,0-8-6-16,3-16-1 0,3-8-10 15,0-8-5-15,0-2 2 16,-6-8 1-16,3 2-5 15,-3 0-2-15,0 3 0 16,-6-2 2-16,0 7 0 16,0 3 2-16,0 5-4 15,-6 8 0-15,0 3-12 16,0 8-7-16,0-3-77 16</inkml:trace>
  <inkml:trace contextRef="#ctx0" brushRef="#br0" timeOffset="105816.21">24850 11554 184 0,'-15'3'68'0,"13"-3"-52"0,-1 0 3 0,3 0 1 15,0 0-14-15,3 5-6 16,-1 1-3-16,4-1 2 16,-3 3 0-16,3 2-2 0,0-2 2 15,0 6 1-15,0-1 0 16,0 3 0-16,3 2 2 16,-6 6 3-16,6 5 2 15,-6 8-1-15,6 5 1 0,-9 3-2 16,6-7 2-1,3-7-4-15,-6-4-2 0,0-6 2 16,-3-3 0-16,0-4-1 16,0-9-2-16,-3-2-24 15,0-3-9-15,-6-3-58 16</inkml:trace>
  <inkml:trace contextRef="#ctx0" brushRef="#br0" timeOffset="106154.47">24550 11621 296 0,'-12'-3'110'0,"12"6"-86"0,0-6-9 0,0 3-8 16,6 0-23-16,-3-3-6 15,6 1 8-15,0-1 6 16,8-2 5-16,1-3 4 0,12 2 2 16,15 1 3-16,8 0 3 15,-2 0-2-15,0-3 1 16,-1-3-5-16,-8 0-2 16,-1 3 0-16,-5 3 1 15,3 0-6-15,-12 2-1 16,-1 1-14-16,-2-1-3 15,-9 3-10-15,0 3-5 16,-6-3-38 0,-6 8-36-16,-6 2 39 15</inkml:trace>
  <inkml:trace contextRef="#ctx0" brushRef="#br0" timeOffset="106462.2">24675 12012 352 0,'-24'37'132'0,"27"-32"-103"0,6-5-15 16,-3 0-14-16,12 0-7 0,0-2 2 16,17-4 3-16,4 1 3 15,3 0 0-15,-7-3-3 16,4 3 1-16,-6-1-1 0,2 1 0 15,-5 2 2-15,0 1 0 16,-3-1-11 0,3 3-5-16,-1 0-21 0,4 0-9 15,-3 0-28-15,3 0-13 16,-1 0-1 0</inkml:trace>
  <inkml:trace contextRef="#ctx0" brushRef="#br0" timeOffset="106919.81">25595 11570 356 0,'-9'19'132'0,"6"-14"-103"0,0 3-10 16,-3-3-13-16,3 3-18 15,0 3-5-15,3 2-2 16,0 6 1-16,0 4 10 15,0 4 0-15,0 5 1 0,3 5 4 16,6 5 3-16,-3-5 1 16,5-5-1-16,4-3 1 15,9-5 1-15,3-3 1 16,3-8 1-16,2-5-5 16,-8-5 1-16,6-9 4 0,-6-10 5 15,0-7-3-15,-3-4 2 16,-4-2 1-16,-2-3 2 15,-9 1 1-15,0-4 0 16,-6 6-6-16,0 0-2 16,-12 5 0-16,-3-2 2 15,-5-1-1-15,2 3 2 16,-9 3-4-16,-3 5 0 16,3 3-1-16,7 3-2 15,-4-1 3-15,3 6 0 16,3-1-15-16,3 4-4 15,15 2-54 17,-21 8-4-32,3 2-2 15,7 1-34-15,-4 5-13 16</inkml:trace>
  <inkml:trace contextRef="#ctx0" brushRef="#br0" timeOffset="109164.29">25133 11745 160 0,'-6'0'60'0,"6"3"-47"15,0-3 4-15,0 0-3 0,0 0-16 16,0 0-3-16,3 5 2 15,0-3 1-15,-3 4 2 32,6 2 0-32,-3 0 0 0,-3 2 0 0,3 3 0 0,-3 6 4 15,9-1 2-15,-9 4 0 16,0 1-1-16,0-1-8 16,0-4 0-16,0 1 3 15,0-6 2-15,0-3 0 16,0 1-2-16,0-3 3 15,0-3 2-15,0-5 11 16,0 0 7-16,0-2-8 0,0-4-3 16,0-4-10-1,0-3-3-15,3-6-5 16,6-2 1-16,-9 2-2 0,15 1 2 16,-9 7 1-16,6-2-1 15,0 2 4-15,-4 1 2 16,4 2 0-16,0 3-1 15,-3 5-2-15,9-6-1 16,-6 6 2-16,-6 0 2 16,9 6 0-16,-6-1 2 15,0-2-2-15,0-1 2 0,-3 6-2 16,5-3-1 0,-8 1 3-16,9-1 0 0,-9-2-4 15,0 7-1-15,3-4 3 16,0-1 1-16,-6 3 2 15,0-3 0-15,0 6 0 16,0-6 0-16,0 3-2 16,0 2 1-16,0-4 0 15,0-1 1-15,0-5-2 16,0 8-2-16,0-3 1 16,0 1-1-16,6-6-3 15,-6 7 0-15,0 4 2 16,0-6 2-16,0 1-2 15,0-1 0-15,0 3 1 16,0-3 0-16,0 0 0 0,0-2 2 16,0 2-6-16,0 1 1 15,0-6-4-15,0 5 2 16,0 0 1-16,0 1 2 16,0-1 1-16,0 3 1 15,0-8 0 1,0 0 0-16,0 0-7 0,0 0-3 15,0 5-5-15,0-5-2 16,0 5-10-16,0-5-5 16,0 0-36-1</inkml:trace>
  <inkml:trace contextRef="#ctx0" brushRef="#br0" timeOffset="109849.61">26112 11827 140 0,'-8'0'52'0,"8"3"-41"0,-3-3-4 15,3 0-7-15,0 0-8 0,0 0-2 16,0 0 5-16,0 0 2 16,0 0 11-1,0 0 5-15,0 0-2 0,0 0-1 16,0-3-17-16,0 0-6 16,0 3-39-16,0-2-17 15,0 2 27-15,0 0 15 16</inkml:trace>
  <inkml:trace contextRef="#ctx0" brushRef="#br0" timeOffset="110840.88">26101 11806 128 0,'0'0'49'0,"3"2"-38"0,-3-2 15 0,0 0 5 15,0 0-17-15,0 0-7 16,0 6-5-16,-3-4 0 0,3 1-1 16,-6 0 4-16,0-3 4 15,6 2-1-15,0-2 3 0,-3 0 0 16,3 6 3-16,0-4-3 15,0 1 1-15,-6 2-5 16,6-5 1-16,0 5-7 16,0-5-1-16,0 0 0 15,0 0 2-15,0 0 1 16,0 0 3-16,0 0 1 16,0 0 3-16,0 0-5 15,0 0-3-15,0 0-1 16,0 0 1-16,0 0-1 15,0 3 2-15,0-3-2 16,0 0-1-16,0 0-4 16,0 3 0-16,0-3 4 15,0 0 4-15,6 2-1 16,-6-2-2-16,0 0-5 0,0 0-2 16,0 0 7-16,0 6 6 15,0-1-3-15,0-5-2 16,0 5-6-16,0 1-2 15,3-1 7-15,-3 0 6 16,0 0-10-16,0 3-2 16,0 0 4-16,0 0 5 15,0-3-2-15,0 3-1 16,0 3-5-16,0 0 0 16,0-3 6-16,6-1 4 15,-6 1-6-15,6 0 1 16,-6-2 1-16,0-1 3 15,0 0-4-15,0 1-1 0,0-6-7 16,3 2 0-16,-3 1-2 16,20-1-1-1,-5 1 1-15,9 0 0 16,-6-1 1-16,-3-2 2 16,9 0 4-16,-4 0 1 15,-5 0 1-15,-3-2-3 16,-3-1 2-16,9-2 3 15,-6-3 1-15,-6-5-4 16,9-9-1-16,3-1-13 16,-4-4-5-16,-2 1-3 0,3-1-1 15,-3 1 11-15,-6 5 5 16,3-1 12-16,0 9 7 16,-9 13 54 15,3-8-33-31,0 3-11 15,0 2-17-15,-3 3-4 16,0 0 0-16,0 3 2 16,0 2-1-16,-3 3-1 0,3 0 1 15,0 3-1-15,0-1 0 16,0 6 11-16,9 0 5 16,-9 3-19-16,3-1-9 15,0 1 11-15,3-1 9 0,-6 1-10 16,0-3-4-16,6-3 2 15,3 0 1-15,-9-2 9 16,6-1 6-16,3-2-13 16,-1-3-3-16,-2-2-12 15,6 0-5-15,-3-6-7 16,9 0-2-16,-3-4-37 16,3-12-41-1,15-7 31-15</inkml:trace>
  <inkml:trace contextRef="#ctx0" brushRef="#br0" timeOffset="111090.29">26866 11499 308 0,'-15'13'115'0,"6"3"-89"0,21 39-10 0,-3-36-11 16,-6 2-6-16,-3 3 2 15,0 10-2-15,0 6 0 16,0 10 1-16,-3 3 2 0,3-5 1 16,0-6 5-16,0-5 3 15,0-5-11-15,0-6-2 16,0-4-8-16,-6-4-4 16,0-5-41-16,6-2-16 15</inkml:trace>
  <inkml:trace contextRef="#ctx0" brushRef="#br0" timeOffset="111383.04">26544 11763 340 0,'-9'8'126'0,"15"-5"-98"0,-6 2-1 15,6-2-6-15,0-3-15 16,6 3-3-16,3-1 0 15,9 1 0-15,2-1-1 16,7 1-4-16,0 0 1 0,0-1 1 16,2 1 0-16,1 0-3 0,3-3 2 15,-1 8-4-15,-5-3 1 16,3 3-3-16,6 2 0 16,-10 1-14-16,1 0-6 15,0-3-15-15,-6 2-6 16,-4-5-40-1,-5 6-50-15,-3-11 43 16</inkml:trace>
  <inkml:trace contextRef="#ctx0" brushRef="#br0" timeOffset="111801.18">26827 11541 208 0,'-9'-10'77'0,"9"4"-60"0,0 6 4 15,0-2-3-15,0-4 0 0,0 6 3 16,0 0 11-16,6 6 7 16,-6-6-21-16,0 0-5 0,0 2-2 15,0-2-9-15,0 0-1 16,0 3-10-16,0-3-2 15,0 0-14-15,0 0-4 16,0-3-3-16,0 1 2 16,0-4-10-16,3 6-2 15</inkml:trace>
  <inkml:trace contextRef="#ctx0" brushRef="#br0" timeOffset="112123.37">26708 11763 292 0,'-9'-10'110'0,"9"12"-86"0,0-12-9 16,0 10-8-16,3-3-7 15,-3 1 2-15,0 2 23 63,38-8-13-48,-2-3-6-15,0 3-17 16,-3 0-8-16,2 3-6 0,1 0-2 16,3-1-78 15,17 12-4-31,-5-1-5 15</inkml:trace>
  <inkml:trace contextRef="#ctx0" brushRef="#br0" timeOffset="117913.37">6199 5530 56 0,'-6'-3'24'0,"9"3"-18"0,-6 0 7 15,3 0 1-15,0 0-5 16,0 0-1-16,0 0-4 16,0 0-1-16,0 0-8 15,6 0-2-15,-3 3 4 16,6-1 1-16,0 1-1 15,-3 0 2-15,6 2 1 16,-3-5 0-16,3 0-3 16,0 0 2-16,-3 0 1 15,3 0 2-15,-1-3-1 16,4 1 2-16,-6-6-4 16,3 3-2-16,0 5 4 15,0-6 1-15,-6 6-3 0,3-5 1 16,3 5 2-16,-6 0 1 15,3 5-8-15,0-5-2 16,-1 6 2-16,4-4 2 16,-3 1 2-16,0-1 1 15,-3 4 0-15,6-4 0 16,-3 4 2-16,-3-4 1 16,3 4-4-16,3-1 1 15,0-2-2-15,0 2 0 16,3-3 2-16,-4 1 2 15,4-3-1-15,0 3 2 16,9-3-2-16,-9 0-1 16,9 0-2-16,-9 0 1 0,2 0-1 15,1 2 0 1,-3-2 2-16,-3 3 0 0,0 0-3 16,3-1 0-16,-3 4 2 15,0-6 0-15,6 0 1 16,-7 0 2-16,4-6-1 15,6 1 2-15,-6 0-2 16,3-1-1-16,3 1 1 16,-6 0 1-16,0 0-3 15,-4-1-2-15,4 4 4 16,-3-1 1-16,9-2 0 0,-3-1-2 16,6 4-2-16,3-3 1 15,-4 2 1 1,1 0 2-16,3 3-1 15,-9 0-1-15,3 0-2 16,-6 0 1-16,-1 0-19 0,-2 3-9 16,3 0 8-16,-3-1 4 15</inkml:trace>
  <inkml:trace contextRef="#ctx0" brushRef="#br0" timeOffset="119415.28">6854 5620 24 0,'0'2'11'0,"0"-2"-9"0,-6 3 2 0,6-3 2 0,0 0 6 16,0 0 2-16,0 0 6 15,0 5 4-15,0-5-6 16,0 0 0-16,0 6-16 16,0-6-7-1,6 8-1-15,-3 5 1 16,3 3 0-16,0 0 1 15,0 2 3-15,3 6-2 16,3 0 1-16,-6 2 0 16,6 3 0-16,0 0 0 15,2 6-2-15,4 4 3 16,3 6 2-16,3 14-2 16,9-4-2-16,-7 1 2 15,1-3 0-15,0 0 1 16,-3-3 0-16,-6 3 17 0,3 5 9 15,-7 5-5-15,1-2 1 16,3-2-9-16,-6-4-3 16,0 1-5-16,-3-1-2 15,3-2-1-15,-6 11-2 0,3-3 3 16,0-9-4-16,-6 1 0 16,3-2 3-16,-1-4 1 15,1-2 5-15,0 0 5 16,-6 5-3-16,3-2 0 15,0 2-9-15,6-2 0 16,-9-3-1-16,3 0 0 16,0-3-3-16,3 1 2 15,-6-1 1-15,6 0 2 16,0 6-1-16,0 5-1 16,3 0 5-16,-9 0 4 0,3-6-5 15,-3-4 0-15,9-1-2 16,-9-2-2-16,6-1 3 15,-6-2 2-15,6-2-2 16,-6-1 0-16,6 3-1 16,0-5 1-16,-3 0 0 15,-3-3 1-15,0-3-2 16,3-5-2-16,6 1 1 16,-9-7-1-16,0-1 2 15,0-4 3-15,0-4-2 0,0 2-2 16,0-8 2-1,0 0 0-15,0 2-19 16,0 1-7-16,-9-3-19 16,9 0-6-16,-3-3-24 15</inkml:trace>
  <inkml:trace contextRef="#ctx0" brushRef="#br0" timeOffset="120045.65">7193 8361 80 0,'-11'-13'30'0,"11"15"-24"0,-3 4 13 16,3-6 4-16,3 5-12 15,-1 0-4-15,4 0-6 16,-3 1-2-16,-3-1 3 16,3 3 3-16,0-3 7 15,3-5 4-15,-6 6-8 16,12 4-2-16,-9 1-9 16,9 5 0-16,-6 2 1 15,3 3 1-15,3 3 1 0,0 3 0 16,0-1 0-16,0-2 0 0,-6 0 2 15,2-3 1-15,4 0 1 16,-9-5 11-16,6-6 5 16,-6-2-8-16,0 0-2 15,6-2-8-15,-6-1-2 16,6-2 0-16,-3-1 2 16,3 1-3-16,3-3 0 15,3-3 5-15,9-5 2 16,-7-5 4-16,7-6 1 15,3-2 6-15,3-8 1 16,-12 0-3-16,3 0-1 16,-1-5-6-16,4-1-3 15,-9-2-2-15,3 3 0 0,0-1 2 16,-3 6 2 0,-3 0-8-16,2 5-4 0,1 3 5 15,-6 5 4-15,6 3-11 16,-9 5-2-16,0 3-7 15,-3 2-1-15,6 3 3 16,-9 0 1-16,3 3-6 16,-3 2-2-16,0 3-31 15</inkml:trace>
  <inkml:trace contextRef="#ctx0" brushRef="#br0" timeOffset="121410.04">8604 7776 160 0,'0'0'60'0,"0"0"-47"0,0 3 4 16,0-3-3-16,0 0-9 15,0 8-3-15,0 2-6 16,0 4-2-16,0 7 3 16,0 8-3-16,0 0 1 0,0-5-2 15,0 13 2-15,-9 16 3 0,6 2 3 16,-9 1 6 0,10 5 4-16,-10-3 0 0,6-8 1 15,0-5-4-15,-3-11 0 16,3-4-5-16,0-7 0 15,0-4 1-15,0-6 0 16,6-2 0-16,-3-6 2 16,0-8-1-16,-3 1 0 15,3-9-3-15,0-10-2 0,0-11-2 16,3-2-1-16,0-3 2 16,0-3 2-16,0 0 0 15,3 3-1-15,3-2 1 16,3 7-1-1,0-2 2-15,3 4 3 0,-6 1-2 16,3 8-2-16,-3 3 0 16,6-1-1-16,-4 14-3 15,4 2 0-15,0 3-1 16,3 3 0-16,-9 7 3 16,12 4 0-16,-3 2-2 15,3-3 2-15,3 5 1 16,2 3 0-16,-2 1 0 15,6 1 0-15,9 7 0 0,-1 1 0 16,4 4 0-16,-12-4 2 16,3 6-1-16,-6-2-1 15,-1-1 1-15,1-5 1 16,-9-5-1-16,-3-5-1 16,0-3 3-16,0-3 0 15,-9-3 3-15,3-2 1 16,0-2-3-16,-6-6-3 15,-6 2-16-15,3-2-5 16,-3-5-50 0,-6 0-41-16,-6-1 36 15</inkml:trace>
  <inkml:trace contextRef="#ctx0" brushRef="#br0" timeOffset="121769.18">8607 8326 208 0,'-3'6'77'0,"3"-9"-60"0,0-2 2 15,3 0-4-15,0 5-15 16,6 0-2-16,-3-3-4 16,6 0 1-16,0 1 3 15,3-4 1-15,3 4 1 0,3-1 0 16,2 0 2-16,13 1 1 15,3 2 1-15,2 0-5 16,1 2-1-16,-3 1 1 0,-3-3 0 16,-7-3 1-1,1 3 0-15,-12 0 2 0,6-2 1 16,-12-1 3 0,0 3 1-16,-1 0-3 0,-5 0-1 15,-3 0-1-15,3-3-2 16,-6 3-17-16,0-2-6 15,0-1-24-15,-9 3-8 16,9 0-17 0</inkml:trace>
  <inkml:trace contextRef="#ctx0" brushRef="#br0" timeOffset="122233.52">9116 7919 252 0,'0'3'96'0,"6"5"-75"0,0 5-1 15,-3-8-4-15,3 0-19 16,-6 3-2-16,6 0 0 16,6 0 2-16,-3 3 2 15,3-1 1-15,0 1 2 0,3 0-1 16,-1-1-1-16,10 3 1 15,0 1 1-15,6-1-1 16,6 3-1-16,-7 2 1 16,7 1 1-16,-3-1-1 0,0 1 2 15,-4 2-4-15,4-3 0 16,-6 1 5-16,3-1 2 16,-4 1-2-16,1-3-1 15,6 5-1-15,-6 0 1 16,2 3-4-16,1-5 0 15,-6-6 1-15,-3 0 2 16,-3 0-1-16,-3-2-1 16,-6-1 5-16,0-4 4 15,-9-1-5-15,0-2 0 16,-6-3-18-16,0-3-5 16,-3 0-7-16,-3-2-1 15,0 0-49 1,-3-3-51-16,-3-3 37 0</inkml:trace>
  <inkml:trace contextRef="#ctx0" brushRef="#br0" timeOffset="122747.97">9667 7787 160 0,'-9'-16'60'0,"6"13"-47"0,3-2 15 16,0 5 4-16,0 0-9 0,0 0-1 15,0 0-13-15,0 5-3 16,0 0-4-16,0 3-4 0,-6 6 1 16,3 4 1-16,0 6 2 15,-6 5 1-15,6 5 1 16,0 1 0-16,-6-6 2 15,6-5-3-15,-9 10-2 16,1 14 2-16,-1 2 0 16,-3 6-1-16,3 2-2 15,0-3 1-15,0-4-1 16,0-4 2-16,0-4 1 16,3-9 3-16,-3-5 1 15,3-2-1-15,1-9-1 0,2-2-3 16,3-3-2-1,-6-2 1-15,6-3 1 16,-3-3-1-16,6 0 2 16,-3 1-2-16,3-6-1 0,-3 0-2 15,3 0-1-15,0 0-5 16,0 0-2-16,-6 0-11 16,6 0-1-16,-3-6-13 15,0 6-6-15,0-5-10 16,3 5-41-1,-6-5 14-15</inkml:trace>
  <inkml:trace contextRef="#ctx0" brushRef="#br0" timeOffset="125013.89">8554 9112 160 0,'-15'0'60'0,"9"0"-47"0,3 6 6 16,3-6-2-16,3 5-17 16,3 3-6-16,0 2-1 15,3 6 4-15,3 8 2 16,-6 3 1-16,5 4 2 0,-2 4-3 16,3-6 0-16,-6 5 1 15,3-5 2-15,3 3 1 16,-9 2 1-16,6 3 4 15,-6 0 5-15,0 8-3 16,6-2 0 0,-9-4-4-16,0-4 1 0,0-3-2 15,0-6 0-15,3-2-3 16,-3-3 1-16,0-2-4 16,0-6 0-16,0-3 3 15,-3-2 1-15,3-2 1 16,-3-4 0-16,-3-2-13 0,0-8-7 15,0-2-9-15,0-17-2 16,-3-7 7-16,3-6 5 16,-6-2 6-16,3 2 6 15,6-2 2-15,-11-3 3 16,8 0-3-16,0-3 0 16,0-2 7-16,3 2 4 15,0 6 1-15,3 0 1 16,3 7-2-16,-3 1 1 15,9 5-6-15,-6 2-1 16,6 4-2-16,-1 1-2 16,1 1-2-16,3 5 1 15,0 6 1-15,0-1 2 0,0 3-1 16,3 0 2 0,3 3-2-16,3 0-1 0,-4 2 1 15,7 0-1-15,0 3 0 16,3-2 2-16,3 2-3 15,-4 2 0-15,-2 6 3 16,0-2 1-16,0-1-1 16,-12-2-2-16,3 2 1 15,-3 0 1-15,-7 0 1 16,4 1 1-16,-6-4 2 16,3 1 3-16,-6-3 0 0,0 0 2 15,0 0-2-15,0 0 0 16,0 0-3-1,0 0 1-15,0 0-2 0,0 0 2 16,0 0-4-16,0 0 0 16,0 0-3-16,-6 0-1 15,3-3 3-15,0 3 1 16,3-2-1-16,0 2-2 16,-6 0 5-16,4 0 1 15,2 0-7-15,0 0-4 16,0 0 0-16,0 0 1 15,0 0 2-15,-3 0 1 0,3 0 1 16,0 0 0-16,0-6 0 16,0 6 0-16,0 0 0 15,0 0 0-15,0 0 0 16,-6 0 0-16,3 0 2 16,0 0 1-16,3-5-4 15,-3 5 1-15,3 0-2 16,0 0 0-16,0 0 0 15,0 0 0-15,0 0 2 16,0 0 0-16,0 0-5 16,0 0 1-16,0 0-5 15,0 0 1-15,0 0 4 16,0 0 2-16,0 0 4 16,0 0 1-16,0 0-1 15,0 0-2-15,-6 0 3 16,6 0 0-16,0 0-1 0,0 0-2 15,0 0 1-15,0 0-1 16,0 0 0-16,0 0 0 16,0 0-3-16,0 0 0 15,0 0 2-15,6 0 0 16,-6 0 1-16,0 0 0 16,0 0 0-16,0 0 0 15,0-5 0-15,0 5 0 16,0 0 0-16,0 0 0 15,6 0-3-15,-6 0 0 16,0 0 4-16,0 0 1 16,0 0-3-16,0 0-1 15,0 0-2-15,0 0 3 0,0 0-5 16,0 0 0 0,9-3-2-16,-9 3 0 0,0 0 0 15,0 0 2-15,0-2-7 16,0-1-2-16,0 3-19 15,0-5-5-15,0 5-29 16</inkml:trace>
  <inkml:trace contextRef="#ctx0" brushRef="#br0" timeOffset="125613.68">8664 9065 108 0,'-6'5'41'0,"6"-5"-32"0,0 0 11 0,0 0 2 0,0 0 1 15,0 0 1-15,0 0-11 16,6 0-5-16,0 0-5 16,0 0-3-16,0 0 3 0,3 3 0 15,3-1 1 1,5 1 2-16,1 2 1 15,6 6 1-15,15-3 0 0,5 5-4 16,1-3-3-16,-6 9 0 16,-1 5 1-16,1 2 3 15,0 6 4-15,0 0 2 16,-7 2 1-16,13 1 2 16,0-1 4-16,5 3-8 15,-2 0-3-15,-7 3-7 16,-2-1 0-16,-3 4-2 0,-9-4-2 15,-6-2 9-15,-1-5 4 16,-2-5-4-16,0-3-1 16,-9-9 0-16,0-1 2 15,0-4-3-15,-6-2 0 16,0-8 1-16,-3 0 2 16,-3 0-21-16,0 0-7 15,-3-5-22-15,0 0-10 16,-6 2-46-1</inkml:trace>
  <inkml:trace contextRef="#ctx0" brushRef="#br0" timeOffset="126198.65">8708 9522 184 0,'-11'-5'68'0,"11"5"-52"0,0-3-5 16,0 3-4-16,0 0-8 15,0 0 0-15,0 0 1 0,0 0 2 16,0 0-1-16,0 0-1 0,0 0 3 15,0 0 9-15,3 3 7 16,-3-3-1-16,8 0 1 16,-8 0-10-16,0 0-5 15,3 0-3-15,6 0-1 16,-6-3 0-16,3 3 0 16,0-2 0-16,6-1 2 15,0 0-3-15,3 1 0 16,12-1 1-16,0 1 0 15,8-4 2-15,-8 4 1 16,-9-1-4-16,6-2 1 16,11-3 2-16,-8 0 1 0,-3-3 5 15,-3 1 5 1,0-1-12-16,-6 0-4 0,-1 1 9 16,-5 5 6-16,3-1-9 15,-6 1-3-15,3 0-3 16,-3 2 2-16,0 0-2 15,-3 1 1-15,-3 2-3 16,0 0 1-16,3 0 4 16,-3 0 4-16,0 0-21 15,0 0-8-15,0-3-19 16,0 3-7-16,0 0-37 16</inkml:trace>
  <inkml:trace contextRef="#ctx0" brushRef="#br0" timeOffset="127204.34">9661 8961 132 0,'-15'-10'49'0,"15"7"-38"0,-3 1 21 0,3 2 7 0,0 0-8 16,0 0-1-16,-3 0-4 15,-3 0-1-15,6 0-14 16,0 0 2-16,0 0 1 0,0 2 1 16,0-2 1-16,0 0-11 15,0 6-2-15,0-6-5 16,6 5 0-16,-3-3 0 0,0 6-4 31,6 3 3-31,-6 2 2 16,6 3 1-16,3 3 0 15,-6 2 2-15,6 5-1 16,0 14 2-16,2 0-2 16,1 2 2-16,0-2-2 0,-3-1 2 15,0 1-4-15,0-3 0 16,0-3 1-16,3-2 0 15,-9-5 0-15,9 2 2 16,-9 0-1-16,2-8 2 16,4 0-2-16,-9-2 2 15,6-3-2-15,-9-6-1 16,3-2 1-16,0 0 1 0,3-3 1 16,-6 1 3-16,3-1 1 15,-3-5 3 1,0 0-3-16,0 0 1 0,0 0-3 15,0 0 2-15,9 0-6 16,-9 0-1-16,3-3 0 16,-3 3 0-16,3-2 0 15,0 2 2-15,3-3-1 16,0 0 2-16,0 1-4 16,6-1-2-16,-3 0-1 15,3 1 0-15,3-4 5 16,2-1 1-16,4-4 0 15,3 0 1-15,3 1-2 16,0-1 2-16,2 1-2 0,-8 2-1 16,3 0-2-1,-3 2 1-15,-3 1 1 16,6 2 2-16,-10 1-3 0,7-1 0 16,-6 1 1-16,-3 2 2 15,0 0-1-15,3 0-1 16,-12 0 1-16,6 0 1 15,-6 0-3-15,0 0-2 16,3 0-1-16,-3 0 3 16,-3 0 0-16,0 0 1 15,6 0-9-15,-12-3-22 16,6 0-3-16,0 3-25 16,0 0-7-1</inkml:trace>
  <inkml:trace contextRef="#ctx0" brushRef="#br0" timeOffset="143866.84">19118 5879 132 0,'-15'5'49'0,"15"-5"-38"0,-6-5 15 0,6 5 7 16,9 5-14 0,0-5-9-16,-4 0-7 15,1 3-2-15,0-3-1 0,3 0 2 16,-9 0 1-16,6 0 3 16,0-3 3-16,6 3 2 15,-6-8 1-15,9 0 2 16,6-5-3-16,6 0-1 15,14-3-4-15,10 0 1 16,8-8-4-16,-5-5 0 16,-3 0-1-16,2 3-2 15,-2-3 1-15,14 2 1 16,4 3-1-16,-10 6 2 16,-2-3-4-16,-10 0 0 0,-5 2 7 15,3-2 6-15,-7 5-2 16,1-5 2-16,-3 2-3 15,0 3 0-15,-7 3-8 16,4 3 0-16,-12 4-1 16,0-2 0-16,3 3 0 15,-13 0 0-15,-2-3 0 16,0 8 2-16,-6-5-1 16,3 2-1-16,-12 0 3 15,0 1-20 1,-3 2-6-16,-2-6-30 0,-1 4-11 15</inkml:trace>
  <inkml:trace contextRef="#ctx0" brushRef="#br0" timeOffset="144427.28">20141 5170 236 0,'-3'3'88'0,"6"-1"-69"0,0-2 4 0,3 0-4 0,-6 3-10 15,6-3-3-15,3 0-8 16,-6 0-3-16,6 3 2 16,3 2 1-16,3-3 4 0,3 1-3 15,6 0 0-15,-1 2-1 16,1-2 0-16,3 7 2 15,-6-7 2-15,0 8-6 16,3-11 1-16,-10 7 1 16,4 1 3-16,0 3 0 15,-3-3-1-15,-3 3 1 16,0 2-1-16,-6-5 0 16,3 2 0-16,-9 3 0 15,0 1 2-15,0 2 3 16,0 2 2-16,-3 3-3 15,-6 3-1-15,6 3 1 16,-9-4 0-16,3-1-5 0,6-4-1 16,-9 3 3-16,3 0 3 15,6-2 1-15,0-9 0 16,-6 4-3-16,9-4-2 16,-3-4 3-16,0 2 0 15,3-3-1-15,0 0-2 16,0-5 1-16,0 0-1 15,0-5-14-15,0 5-5 16,-6 0-17-16,3 0-5 16,0 0-42-1,3-5-34-15,3 2 46 16</inkml:trace>
  <inkml:trace contextRef="#ctx0" brushRef="#br0" timeOffset="145192.28">21064 4905 208 0,'6'-13'77'0,"-3"5"-60"0,3-2 4 0,0 4-1 15,-6 4-8 1,3-1 1-16,-3 3-4 0,0 0 0 16,0 5-5-16,0 3-3 0,0 3 0 15,0 2-4-15,0 6 2 16,0-1 1-16,-3 11 2 16,3 8 1-16,0 11 1 15,0 10 0-15,0 0 2 16,0 1-5-16,-6-7-3 15,3 4 1-15,0 5 2 16,3-6 2-16,-3 4 1 16,-3-6 0-16,0-8 0 15,6-6 0-15,-6-7 0 16,3-8 0-16,0-3 0 0,3-8 6 16,0-2 4-16,0-6 4 15,0-8 3-15,3-2-9 16,0-8-4-16,3-8-3 15,0 0-1-15,3-11-5 16,6 3 1-16,9-3-2 16,3 3 0-16,-1 5 0 15,10 0-2-15,-6 6 0 16,-3 4 3-16,-4 7-2 16,1-7 1-16,0 9 0 15,-9 5-2-15,3 0 0 16,3 0 3-16,-6 5 0 15,-1 9 1-15,1-7-3 16,-3 7 2-16,0-1 1 16,0 0 0-16,-3 3 0 15,0 0 2-15,-3 5-1 0,-3-5 2 16,6 5 0 0,-9-5-4-1,0 0 1-15,0-6 2 16,0-2 1-16,-9-2 1 15,9-1 0-15,-3 0 2 16,3-7-5 0,-6-4-23-16,0-2-10 15,6 0-33-15,-3 1-13 16,3-1-32 0</inkml:trace>
  <inkml:trace contextRef="#ctx0" brushRef="#br0" timeOffset="145878.81">21981 5432 240 0,'9'0'90'0,"-15"0"-70"0,0-3 2 16,6 3-4-16,0 0-3 15,-9 0 3-15,6 0-10 16,-9 0-4-16,3 0-3 16,-3 0 3-16,0 3 2 0,4 0 2 0,-4 2 2 15,0 0-5-15,3 0-1 16,3 1-4-16,-3 2-3 16,6 0-1-16,-6 0 0 15,6-1 0-15,3 4 0 16,0 0 3-1,0 2-2-15,0 0-1 16,6 0 0-16,0-2 0 16,6-1-4-16,-6 1-2 15,6 0 2-15,-3-9 3 16,5 1 0-16,-2-3 4 16,0-3 0-16,3 1 3 15,-9-9 5-15,3 3 4 0,0-2 2 16,-6-4 5-16,6 1-1 15,-6-3 1-15,-3-2-5 16,0-1-3-16,0 6-8 16,0 2-1-16,0 3-3 15,0 0 0-15,0 3 0 16,0 3-2-16,3 2-2 16,-3 0-1-16,0 5 1 15,3 0 4-15,3 3 1 16,-6 3 1-16,6-1 0 15,0 9 2-15,0-6-3 16,3 6 0-16,-9-6 1 16,6 8 2-16,2-5-1 0,1 8-1 15,0-1 1 1,-3-7-4-16,-3 0 0 16,6-3-12-16,-9-5-2 15,-9-8-21-15,18 6-5 16,-18-14-57-1,18 0-36-15,-6-8 60 16</inkml:trace>
  <inkml:trace contextRef="#ctx0" brushRef="#br0" timeOffset="146449.2">22270 5429 288 0,'6'8'110'0,"-6"-8"-86"0,6 8-11 16,-6-8-9-16,3 5-8 16,3 1 2-16,-3 2-1 15,5 2-1-15,-8 3 3 16,3 1-2-16,0 4 1 0,-3-5 2 16,0 3 2-16,0 0 1 15,0 0 3-15,0-3-1 16,0-2 2-16,0-6-2 15,0-5 0-15,6-2-1 16,-6-1 2-16,0-2 1 0,3-3 3 16,0-8-3-16,0 0 1 15,3 0-7-15,-3 0-1 16,6 3-2 0,-6 0 0-16,6 5 0 15,-3-3-2-15,3 3 3 16,3 3 0-16,-6 0-2 15,6 2 0-15,-3 0-1 0,3 3 3 16,-7 0 0-16,4 3 3 16,3 0-1-16,-6 5-3 15,3 0 1 1,3 5 5-16,-9-5 2 16,6 2-2-16,-6 1-3 15,0-1 0-15,3 1 1 16,-6 2-3-16,3-2 0 0,-3-1 1 15,0-2 2-15,6 0 1 16,-6 3 1 0,0-11-16-16,0 5-6 0,0-5-16 15,0 3-6-15,0-3-16 16,0 0-5-16,6 0-31 31</inkml:trace>
  <inkml:trace contextRef="#ctx0" brushRef="#br0" timeOffset="147334.37">22942 5442 192 0,'12'0'71'0,"-15"3"-55"0,3 0 20 0,0-3 6 15,-9 0-10-15,6 0-1 16,0 0-14-16,-8 0-5 15,2 0-7-15,-3 0-2 0,0 0 3 16,0 2-5-16,0 1-3 16,3 2 1-16,-3 1 0 15,0-1 1-15,0 6 0 16,3-4 0-16,3-1 2 16,-2 2-6-16,5 2 1 15,-6 4-1-15,6 1-1 0,3-1 1 16,0-4 3-1,3 3-5-15,3 3 0 16,-3-2 0-16,3-1 2 0,-1-3-7 16,7-4-1-16,-9-1 7 15,9-8 4-15,-6 1 8 16,3-1 4-16,0-5 2 16,0 0 5-16,-3-2-6 15,0-4-2-15,0 1 3 16,-6 0 2-16,0 0-2 15,0 2 2-15,0 0-4 16,0 4 1-16,0 4-5 16,0 3-2-16,0 0-5 15,0 5 0-15,0 3-5 16,0 3-1-16,3 5 3 16,6 2 1-16,-3 11-3 15,3 3 1-15,3 0 2 0,-7 2 3 16,4 0 0-1,6 4-1-15,-12 1-2 0,3 9 1 16,-3 5 1-16,-3 2 2 16,-3-2-1-16,-3-5-1 15,0-8 3-15,-9-6 0 16,4-5 1-16,-1-5 0 16,-3-6 9-16,3-4 6 15,-6-6 1-15,3-6 0 16,3-4-2-16,3-6 1 0,-3-6-10 15,3-7-3-15,6-5-9 16,-5-9-2 0,5 1-5-16,3 0-1 15,0-1 1-15,6 3 1 0,-1 3 3 16,1 5 2-16,3 3 2 16,3 0 3-16,-6 3 0 15,6 2 2-15,0 3-7 16,3-3-1-16,3 5-1 15,3 3 2-15,11 0-7 16,-2 0-3-16,3 0-3 16,-6 6-3-16,-1-4-8 15,1 4-3-15,-9-1-14 16,3 0-4-16,-9 3-146 16,3-21 93-1</inkml:trace>
  <inkml:trace contextRef="#ctx0" brushRef="#br0" timeOffset="147965.74">21844 5136 220 0,'-6'8'82'0,"6"-6"-64"0,0 6 0 15,0-3-3-15,0-5-13 16,3 6-3-16,0 2-5 15,3 5-1-15,0 0 4 0,3 0-1 0,0 6 2 16,0-1 4-16,3-2 3 16,0-3 4-16,-1-2 5 15,4 0-2-15,3-1 3 16,-3-7-2-16,-3-1 0 16,3-2-1-16,0-2 0 15,3-1-4-15,-1-2 0 16,-5 0-5-1,3 2-2-15,-3-5 2 0,0 3 0 16,-6 5-4-16,-3-6 1 0,3-1 0 16,-6 1 2-16,-6-2 1 15,3 0 1-15,-3 0-38 16,0-2-14 0,0 5-66-16,6-9-36 15,-6 4 74-15</inkml:trace>
  <inkml:trace contextRef="#ctx0" brushRef="#br0" timeOffset="148325.31">22186 5006 340 0,'3'3'126'0,"6"-1"-98"0,-3 4-3 0,3-6-7 15,-3 2-16-15,0 1-3 16,-3-1-5-16,9 4-1 16,0-4 4-16,0 4 1 0,0-1 4 15,6 0-3-15,2 1 0 16,7-4 1-16,-6 3 2 16,9 1-1-16,-3-1-1 15,2-2 1-15,7-1-1 16,-9 1 0-16,0 0 0 15,-4 2 0-15,-5-5 0 0,-3 3-3 16,-3-3 2 0,-3 0-17-16,-9 0-8 15,0 0-13-15,0-3-3 0,-9 3-29 16,6-5-9-16,0 5-9 16</inkml:trace>
  <inkml:trace contextRef="#ctx0" brushRef="#br0" timeOffset="149195.75">23642 5421 228 0,'3'-13'85'0,"3"13"-66"0,-6 0 12 0,0 0 3 15,-6 0-11-15,3 0-1 16,0 0-7-16,0 0 1 16,-6 0-9-16,6 0 0 0,-9 0 3 15,6 3-2-15,-3-1 1 0,0 1-5 16,-3 2-3 0,1-2-5-16,-4 2 0 15,0 3 0-15,0 0 2 0,-3 0 1 16,3 3 1-16,0-3-3 15,6 0 2-15,3-1 1 16,-3 1 2-16,3-2-3 16,6 4-2-1,3-2-1-15,6 0-4 16,-6 5 0-16,12-5-1 16,0 3 3-16,6-1-1 15,-6 4 2-15,3-1 3 16,0 3 3-16,-4-3-2 0,-2 3 0 15,3-3 1-15,-3 3 0 16,0 3 0-16,3-12 2 16,-9 12-1-16,3-8-1 15,0-1-2-15,-3 3 1 16,3-2 1-16,-6 0 0 16,-3-3 0-16,3 5 2 15,-3-3-3-15,0 1 0 16,-3-1 3-16,0-2 1 15,0 6 5-15,-6-4 3 16,6 1-2-16,-6-3 2 16,0-3 3-16,3 0 3 15,-9-5-7-15,3 0-1 0,-3 0-3 16,3 0-1-16,-8-5-3 16,2 2-2-16,0 1-2 15,0-1 1-15,3 0-1 16,0 1 0-16,3-1-3 15,0 1 1-15,0-1-7 16,4 0-1-16,2-5-6 16,0 6-4-16,0-1-17 15,6 0-7-15,-3 1-49 16,3-1-45 0,3 0 49-16</inkml:trace>
  <inkml:trace contextRef="#ctx0" brushRef="#br0" timeOffset="150008.62">23859 5585 272 0,'6'8'101'0,"-9"-5"-78"0,3 5-7 0,0-8-6 15,0 3-14-15,0-1 1 16,-3 6-4-16,3 3 0 16,-3 2 4-16,-6 3 1 0,6 0 4 0,-3 2 8 15,0-2 3-15,6-3-4 16,0 3-1-16,0-3-6 16,6 1-4-16,0-1 1 15,-3 0 2-15,9 0 2 16,0 1 1-16,0-1-5 15,3-3 1-15,-3-2 0 16,6 3 2-16,2-3-1 16,1-3-1-16,0-2 1 15,3-1 1-15,-6-2 1 16,3-2 3-16,-3-1-1 16,2-2 0-16,-8 0 3 15,3-3 5-15,-9-6-1 16,0 6 3-16,-3-7 9 15,-3-1-8-15,3-11-4 16,-6 1-10 0,0 2-1-16,-6 3-3 0,3-3 0 15,-6 11-7-15,0 0-2 16,6 5 6-16,-3 0 2 16,-2 5 3-16,-1 0 0 15,0 3 0-15,0 0 0 16,0 6-3-16,0-4 2 15,6-2-1-15,-6 3-2 16,3 0 3-16,0 5-2 16,6 2 1-1,0 1 0-15,0-3 0 0,-3 5 2 16,0 3-3 0,6-8 2-16,-8 2-1 15,5-4 0-15,3-1 4 16,-6-3 3-16,3-2-2 15,0 0-2-15,0-2 0 16,3 2-1-16,-6-8-11 16,6 5-5-16,-3-5-12 15,0 3-5-15,-3 5 0 16,6-11 2-16,-3 9 9 16,0 2 6-16,0-11 0 15,-3 14 3-15,0-8 5 16,0-1 4-16,0 1-6 15,6 2-3-15,-6-2-64 16</inkml:trace>
  <inkml:trace contextRef="#ctx0" brushRef="#br0" timeOffset="150711.84">23874 5411 284 0,'-3'5'107'0,"3"0"-83"0,3-2-5 16,-3-3-8-16,0 0-12 16,9 0-1-16,-6-3-10 15,6 3-5-15,-6-8 9 16,9 3 4-16,0-3 3 0,3-5 5 0,2 0 5 15,4-3 8 1,-6-3 4-16,0-2-4 0,0 0-2 16,3 2-7-1,-9 1-3-15,0-1-5 0,0 4 0 16,2 4 0-16,-5 0 2 16,3 6-3-16,-6-6 0 15,6 9 1-15,-9-6 2 16,3 5 3-16,-3 3 4 15,0 0-4-15,3 11-3 16,3-3-1-16,-3 0-1 16,0 8 0-1,0 5 0-15,3-8 0 16,0 0 0-16,0 0 0 0,0-2 0 16,3 0 2-16,-6-1-1 15,0 3-1-15,3-5-2 16,0 3-1-16,0-3 2 15,-3 0 0-15,0 0 1 16,0-3 2-16,3 0-6 16,-6-5 1-16,0 0-8 15,0 0-1-15,0 0-11 16,0 0-3-16,-6-2-21 16,6-4-8-16,0 1-53 15</inkml:trace>
  <inkml:trace contextRef="#ctx0" brushRef="#br0" timeOffset="151043.96">24690 4855 312 0,'12'16'118'0,"-12"-13"-92"0,3 5-7 0,-3-8-10 16,0 2-14-16,0 6-1 16,-3 0-2-16,-6 3 2 15,3 5 4-15,-6 5 1 0,0-3 1 16,3-5 8-16,-6 11 5 16,0-8 2-16,0 3 1 0,3-3-8 15,0-3-3-15,4-3-3 16,2 1-2-16,-3-6-10 15,6-2-6-15,0-3-23 16,-3 0-8-16,3 0-41 16,3 0-56-1,9-5 41-15</inkml:trace>
  <inkml:trace contextRef="#ctx0" brushRef="#br0" timeOffset="154123.77">25142 5482 156 0,'0'0'60'0,"0"-2"-47"0,3 2 2 0,-3 0-2 16,0 0 0-16,0 0 2 15,0 0-2-15,3 0 2 16,-3 0-8-16,0 0 2 0,0 0 4 16,0 0-1-16,0 0 3 15,0 0-6-15,0 0-1 16,0 0 0-16,0 0 0 16,0 0-2-16,0 0-1 15,0 0-1-15,0 0 0 16,0 0-2-16,0 0-2 15,0 0 3-15,0 0 0 0,0 0-1 16,0 0-2 0,0 0 3-16,0 0 2 0,0 2 0 15,0-2 2-15,-3 0-2 16,0 5 0-16,3-5-3 16,-3 6-2-16,-3-4-2 15,3-2-1-15,0 6 4 16,3-1 3-16,-6-5-3 15,3 5-1-15,0-2 0 16,3 2 0-16,-6 1-3 16,3-1 2-16,0 5-1 15,3-2 0-15,-3 3 2 16,-6 7 0-16,7-2 0 16,-7 3 0-16,6 5-3 15,-3-1 2-15,0 1 1 16,6 8 2-16,-3-11-1 0,3-2-1 15,-6 2 1 1,0-3-1-16,6 1 0 0,0-1 0 16,0 4 0-16,0-4 2 15,0 1-1-15,0-3 2 16,3 2-4-16,0-5-2 16,3 3 2-16,0 3 2 15,3-6 0-15,-3 3 2 16,2-3-7-16,4 3 1 0,0-6 3 15,0 4 4 1,3-4-3-16,0-2-1 0,6 0 2 16,-6-3 1-1,3-2-1-15,5 2-2 16,1-10 3-16,0 5 0 0,6-3-1 16,-6 1-2-16,-1-1 3 15,-8-5 0-15,3 3 1 16,-3 0 0-16,3-1-2 15,-3-2 1-15,-3-2 0 16,0-1 1-16,-4 1-2 16,4-1-2-16,0 0 1 15,0 1 1-15,-3-1-3 16,3 1 0-16,-6-1 1 16,3 1 2-16,-6-1 1 0,6 0 3 15,-6 1-5-15,0-3-1 16,3-1 2-16,-6 1 1 15,3 0-1-15,-3-6-2 16,0 1 1-16,0 2-1 16,-3-3 0-16,3 1 2 15,-6-6-1-15,3 3 2 16,0 0-4-16,-6 0-2 16,6 2 4-16,-6-2 3 15,3 2-3-15,-6 4-1 16,3-1 2-16,3 2 3 15,-6 1-4-15,0 3-3 16,1-1 1-16,-1 0 0 16,0 4 1-16,0 1 2 0,0-2-3 15,0 3 0-15,3 5-6 16,-3-8 0-16,3 5-8 16,0 1-3-16,3 2-12 15,-6-6-4-15,4 4-15 16,2 2-7-16,-3 2-46 15</inkml:trace>
  <inkml:trace contextRef="#ctx0" brushRef="#br0" timeOffset="154791.66">25925 5924 360 0,'6'11'134'0,"-6"-9"-104"0,6 1-6 16,0-3-9-16,-6 0-14 16,3 0-3-16,-3 0 1 15,0 0 0-15,0 0 1 0,0 0 2 0,0 0 3 16,0 0-7-16,0 0 0 15,0 0 2-15,0 0 4 16,0 0-6-16,0-3 0 16,3 3-7-16,-3-2 1 15,0-1 2-15,0 3 1 16,0 0 0-16,0-3 1 16,0 1-6-16,-3-1-2 15,3 0-15-15,-3 3-6 16,3-2 0-16,-6-1 0 15,3 3 5-15,0-3 5 16,3 1-31 0,-6-1-56-16,6 1 18 15</inkml:trace>
  <inkml:trace contextRef="#ctx0" brushRef="#br0" timeOffset="155340.91">26276 5921 288 0,'30'-5'107'0,"-30"8"-83"0,0-3 8 0,3 2-2 16,0 1-16-1,-3-3-3-15,3 3-5 0,3 2-1 16,-6-5-3-16,0 0-2 0,0 3 1 16,0-3-4-16,0 0 2 15,0 0 1-15,0 0 0 16,0 0 0-16,3 2 0 16,0 4 0-16,-3-6 0 15,6 5-3-15,-6-5 0 16,0 5-1-16,0-5 0 15,6 5-4-15,0 1-2 16,-3-4-4-16,0 1 1 16,-3-3 2-16,0 0 5 0,0 0 3 15,0 0 4-15,0-3 2 16,0 3 1 0,0-2-2-16,0-1 1 0,0 0 2 15,0-2 4-15,0 0-9 16,0 2-4-16,0 1-1 15,-3-1 3-15,3 3-4 16,-3 0 2-16,3 0-7 16,0 0-3-16,-6 0-1 15,6 0 1-15,-3 0-14 16,0-3-5-16,3 3-50 16,0-2-37-1,3-1 47-15</inkml:trace>
  <inkml:trace contextRef="#ctx0" brushRef="#br0" timeOffset="156133.17">26571 5604 196 0,'-6'-5'74'0,"6"5"-58"0,3-3 5 15,-3 3-3-15,3 3 0 16,6-3 3-16,-6 5-2 16,6-5-2-16,6 0-9 15,-4 3-10-15,7-1-3 0,3-2 6 16,6 0 6-16,-9 0-3 16,3 0 0-16,2 0-2 15,-8 3-2-15,3 2 1 16,-3 3-1-16,3 5-3 15,-3 8 2-15,-3 1 1 16,-6 1 0-16,0 4 2 16,0 2 1-16,-6 0 1 0,0 0 0 15,-3 3-5-15,0 2 1 16,-3-5 2-16,0 3 1 16,-6 0 3-16,-9 2 1 15,0 1-1-15,-3-6-1 16,-2-3 1-16,-1-5 1 15,3-2-1-15,0-3 1 16,9-3-4-16,0-2-2 16,6-1-3-16,6-4 1 15,-2-1 1-15,5 0 0 16,0-5 0-16,8 3 2 16,13-1-1-16,-3-2-1 15,6 0 5-15,-6 0 1 16,3 3-5-16,2 0-2 0,-5-1 0 15,6-2 2 1,0 0-2-16,-3-2 0 0,0-1 1 16,2 0 0-16,-5 1 2 15,3 2 1-15,-6-3-4 16,0 0 1-16,-3 1 0 16,-3-1 0-16,0 1-3 15,-3-1 2-15,-3 0-17 16,-3 3-8-16,0-5-24 15,0-3-11-15,0-3-49 16</inkml:trace>
  <inkml:trace contextRef="#ctx0" brushRef="#br0" timeOffset="156465.31">27077 5683 132 0,'-3'-26'52'0,"3"18"-41"0,3 5-2 0,3 3-5 16,-3 0 13-16,9 6 9 16,0-1 2-16,-3-3 1 15,20 4-5-15,-8-6-3 0,6 0 0 16,-3 0-1-16,3-11-14 15,-7 6-5-15,4-3-4 16,-9-3 2-16,0-2 4 16,-3 3 6-16,0 2-14 15,-9 2-6-15,0 4-10 16,3-4-2-16,-6 1-17 16,0 0-6-16,0-3-38 15</inkml:trace>
  <inkml:trace contextRef="#ctx0" brushRef="#br0" timeOffset="157290.57">27220 5620 140 0,'0'5'52'0,"9"6"-41"0,-9-17-4 0,0 12-7 0,0-1 1 15,0 3 3-15,0 8 14 16,0-3 6-16,0 3-12 15,-9 5 4-15,9-5 4 0,0 2-5 16,-6 4 0-16,0-4-7 16,0 1-3-16,0-4-2 15,0 9 0-15,3-10-2 16,-9 1-1-16,6-1 3 16,0-4 0-16,0-4 5 15,3 1 5-15,3-1-3 16,3-6 0-16,-3 0-4 15,6 5 1-15,-3-5-4 16,0 0-2-16,3 0 0 0,-3 5 1 16,6-5-3-16,-3 0 0 15,3 0 1-15,3 0 2 16,3-5-3-16,-3 5-2 16,-1-5-1-16,4 5 3 15,-3 0 0-15,0 0 1 16,3 0-5-16,-3 0 1 15,-6 5 4-15,3 0 4 16,3 1-6-16,-9 2 0 16,0 2 0-16,3-2 1 15,-6 8 1-15,0-3 0 16,0 8 6-16,-6-2 4 16,3 5-5-16,0 2-1 0,-6-10-2 15,3 5 1-15,-3-8 4 16,0 6 4-16,3-6-2 15,-6-2 2-15,3-1-2 16,3-2 2-16,-6-5-8 16,0 2-2-16,1-2 1 15,-1-1 3-15,0 1-7 16,0 0 0-16,0-3 2 16,3 2 2-16,-3-2-5 15,0 0 0-15,0-2-8 16,3-1-1-16,3 3-13 15,0-5-4-15,0 2-14 16,1 1-3-16,2-4-43 16,0-2-31-1,9 3 52-15</inkml:trace>
  <inkml:trace contextRef="#ctx0" brushRef="#br0" timeOffset="157773.56">27455 5689 176 0,'-9'0'68'0,"9"0"-52"0,0 0-8 15,3-6-4-15,-3 6-6 16,0 0 0-16,0 6 6 16,3-6 5-16,-3 0-5 15,3 0 11-15,3 5 5 0,0 3-6 16,3-8-3-16,3 0-6 15,-6 0-2-15,11 0 1 16,4-8 2-16,-3 3-3 0,3-1-2 16,3 4 0-1,-9-1 1-15,5-2-1 0,-8-1-1 16,0 4-2 0,-9-6 1-16,9 3-10 15,-6 2-3-15,3-2-2 0,-6 2 2 16,-3-2 1-16,0-1 1 15,0 4-7 1,0-6-2-16,-3 5-51 16</inkml:trace>
  <inkml:trace contextRef="#ctx0" brushRef="#br0" timeOffset="158776.65">27398 5683 124 0,'0'13'46'0,"9"-7"-35"0,-9-6 1 16,0 5-3-16,6 3 6 15,-3-5 2-15,3 2-8 16,-6-2-3 0,3 7 0-16,-3 1 3 0,0 2 0 15,0-2 0-15,-3 4-5 0,3-1-1 16,0-1 1-16,-6-3 2 16,6 4-3-1,-3 2 0-15,0-3 3 0,3-8 3 16,-3 8-2-16,3-13 1 15,0 6-7-15,0 2-1 16,0-6 0-16,0-2 0 16,0 0 0-16,0 0 2 15,0 0-1-15,0 0 2 16,0 0-4-16,0 0 0 16,0 6 1-16,0-6 2 15,0 0-3-15,0 0-2 16,0 0 2-16,0 0 2 15,0 0 0-15,3 0-1 0,0 0 1 16,6 0 1 0,-9 0-1-16,6 0 2 0,-6 0-2 15,6 0-1-15,-3 0 1 16,0 0 1-16,6 0-3 16,-6 0-2-16,6 0 2 15,-6 0 2-15,6 0-2 16,-3 0-2-16,3 0 4 15,-6 2 1-15,6 3 0 16,-7-5-2-16,1 6 1 16,3-1-1-16,-6-2 0 15,3 2 0-15,0 3 0 16,6 2 0-16,-9 1 0 16,3 0 0-16,-3 2-3 0,0 0 2 15,0 3 1 1,0 3 2-16,0 2-1 15,0-3-1-15,-3 3 3 16,3-5 0-16,-3 0 1 0,-3-3 0 16,3 1 2-16,0-4 1 15,3 1-1-15,-6-6 1 16,1 8 0-16,-1-10 3 16,0 5-1-16,-6 2 0 15,3-4-5-15,3 2-1 16,-6-3-1-16,3 0-2 15,3 1 5-15,-3-1 1 0,6-3-2 16,-6 4-1-16,3-6-3 16,0 5-1-16,3-5 1 15,0 5 2-15,-3-5-1 16,3 0-1-16,0 6-2 16,-3-6 1-16,4 5-1 15,-1-2 0-15,0-3-16 16,3 0-8-16,-6 0 16 15,3 0 9-15,0 0-38 16,3 0-15-16,0 0-41 16</inkml:trace>
  <inkml:trace contextRef="#ctx0" brushRef="#br0" timeOffset="161342.43">19183 6260 148 0,'-3'-3'55'0,"3"6"-43"0,0-3 12 0,0 0 5 16,0 0-8-16,0 0-2 0,0 0 2 16,0 0 3-1,0-3-12-15,0 3 0 0,0 0-1 0,0 0 9 16,6 0 5-16,0 0-13 16,-3 3-5-16,6 0-6 15,-6 2-4-15,9 3-1 16,-6 0 0-16,6 2 3 15,2 1 2-15,4 0 0 16,9 4-1-16,0-1 1 16,6 2 1-16,-1 2-1 15,7 1 2-15,-3 4-4 16,0 1 0-16,2 3 3 16,7 2 1-16,-6 3-1 15,11 5 1-15,4-6-2 0,-4 1-1 16,4 3 5-1,-3-9 4-15,-1-2-1 0,-5 0 3 16,2-1-4-16,-8-1-2 16,0-1 0-1,2 0-1-15,7-3-2 0,-15 6-2 16,3-8 1-16,-7 3-1 16,4-1 0-16,-15 1 0 15,6-1 0-15,-6-5 0 16,-1 1 0-16,-5-4 2 15,-6 1-1-15,3-9-1 16,-6 1 3-16,-3-3 0 16,3 0 1-16,-3 0 0 15,0-5-2-15,-3 0 1 16,0-3-22-16,-6 0-9 0,3 2-24 16,0-4-9-16,0-6-59 15</inkml:trace>
  <inkml:trace contextRef="#ctx0" brushRef="#br0" timeOffset="161929.31">20371 6686 260 0,'-12'-3'99'0,"12"9"-77"0,3-4-2 15,-3-2-4-15,0 0-17 0,3 3-1 16,-3-3 1-16,6 3 0 16,-6-3 1-16,3 5-3 0,0 0 0 15,0 0 2-15,3 3 2 16,-3 0 0-16,5 3 2 16,-5 2-2-16,6 0 2 15,0 6-2-15,0-3-1 16,12 2 1-16,-6 3 1 15,-3 1-3-15,3-1 0 16,0 3 1-16,-6-1 0 16,5 4 0-16,-2-1 2 15,0-2-3-15,-3 0 0 16,-3 0 1-16,0 0 0 0,0-1 0 16,6-1 0-1,-12-1-7-15,0-3-3 16,0-2 17-16,0 0 8 0,-6-3 7 15,0-2 2-15,-6-1-5 16,0 4 1-16,0-6-9 16,-3-3-2-16,1 0-3 15,-4-2 1-15,0-3-6 16,-3 0-1-16,3 0 0 16,3 0 2-16,-9-3-3 15,10 3-2-15,-1-2 2 16,-3-1 2-16,3 0-13 15,9 1-7-15,-6-1-17 0,6 0-5 16,0 1-7 0,6 2 0-16,0 0-16 15,6 2-46-15,6 1 19 16</inkml:trace>
  <inkml:trace contextRef="#ctx0" brushRef="#br0" timeOffset="163807.22">21228 6996 120 0,'-15'-6'46'0,"15"12"-35"0,3 4 7 15,-3-10 2-15,0 0-8 16,0 0 1-16,0 0 7 16,12 3 5-16,-12-3-13 15,-9 0 11-15,9 0 4 0,9 5-1 16,-9-5 2-16,0 5-7 16,0-5-1-16,3 6-7 15,-3-1-3-15,0 0-5 16,-3-2-4-16,6 2 2 15,-3-5 0-15,0 0 5 16,3 0 3-16,-3 0-2 16,6 6 0-16,0-1-1 0,0 0 0 15,-6-2-2 1,0-3-1-16,0 0-1 0,3 5 0 16,-3-5 0-16,3 5 0 15,-3-5-2-15,0 0 1 16,9 3-2-16,-9-3 2 15,0 3-2-15,0-3-1 16,0 0 1-16,0 0-1 16,0 0-3-16,0 0 2 15,0 0 1-15,0 0 2 16,0 0-1-16,0 0 2 16,0 0-2-16,3 2 2 15,-3-2-4-15,0 0 0 16,0 0 1-16,0 0 0 0,0 0 0 15,0 0 2-15,0 0-3 16,0 0 0-16,0 0 1 16,0 0 2-16,0 0-1 15,0 0-1-15,0 0 3 16,0 0 0-16,0 0 1 16,0 3 0-16,0-3-5 15,-3 3-1-15,3-3 1 16,0 0 2-16,0 0-2 15,0 0 0-15,0 0 1 16,0 2 0-16,-6 6-3 16,3 0 0-16,0 0-1 15,0 0 3-15,-3 10-2 16,3 1 1-16,0 5 0 16,3 2-2-16,-6 9 0 0,0-4 3 15,0 9-5 1,0-3 0-16,3-2 0 0,-3 2 4 15,3-8-4 1,0-3 2 0,3-2 0-16,-6-3-1 0,6-2 4 0,-3-6 0 15,0-3-2-15,6 1 2 16,-6-3 1-16,3 0 2 16,0-3-6-16,0 0-1 0,0 1 2 15,0-1 1-15,0 0-1 16,0 1 0-16,0-1 2 15,0-2 2-15,-9-1-2 16,9-2-2-16,0 6 2 16,9-4 0-16,-18 3 1 15,9-5 2-15,0 0-3 16,0 6 0-16,9-4-1 16,-9 1 0-16,0 0 0 15,0-3-2-15,0 0 0 16,-9 2 3-16,9 1-13 15,-3 0-6-15,0-1-3 16,-6 1-1-16,6-3-4 16,3 3-2-16,-6-3-15 15,1 0-6-15,5 0-28 16</inkml:trace>
  <inkml:trace contextRef="#ctx0" brushRef="#br0" timeOffset="165125.04">21356 7178 92 0,'0'-2'35'0,"0"2"-27"0,0-3 20 16,0 3 9-16,0-3-5 15,0 3-1-15,0 0-17 0,3-2-7 16,0 2-4 0,3-3 0-16,-3 0 0 0,0 1-6 0,-3 2 0 15,3 0 1-15,3-3 1 16,0 0 3-16,0 1 1 15,0-4 3-15,2 1 1 16,-5 2-1-16,6-2 1 16,-6 0-2-16,6 2 2 15,-6-2-6-15,3 2-1 16,0 3-2-16,0-2-2 16,0-1 3-16,0 3 2 15,0 0 2-15,0 0 1 0,3 0-2 16,-9 0 1-1,3 0-2-15,0 0 2 0,-3 0-4 16,0 0 0-16,0 0 3 16,6 0 1-16,-6 0-4 15,0 3 1 1,6-3 0-16,3 0 0 0,-6 2 0 16,-3-2 0-16,9 3 0 15,-9 0 0-15,3-1 0 16,5 1 0-16,-5 0 0 15,6-1 0-15,-6 1 0 16,3-1 2-16,0 1-1 16,0 0 2-16,3-1-2 15,0 1-1-15,-6 0 1 16,3 2 1-16,0 0-3 16,0 1 0-16,0-1 3 0,0 0 1 15,3 0 1-15,-3 1 2 16,0-1-3-1,6 3 0-15,-9-3-1 0,2 1-2 16,1-1 3-16,0 3 0 16,0 2-4-16,-6-2 1 15,6-2 2-15,0-1 3 16,-6 0 4-16,0 3 2 16,0-3-8-16,0 1-1 15,0 2-2-15,0 0 0 16,0 0 0-16,0 2 0 15,0 1-3-15,0-3 2 16,0 0 5-16,-6 2 2 16,3-2-2-16,0 0-3 15,3 0 2-15,-6 0 0 0,3 2-4 16,0 1 1-16,-8 2 2 16,8 1 3-16,-9-1-2 15,3 0 0-15,0 0-1 16,0 0 1-16,0 1 0 15,0-1 1-15,0-3 0 16,-3 4 0-16,0-1-2 16,3-2-2-16,-6-1 1 15,7 1-1-15,-4-1 0 16,6 1 0-16,-9-1 4 16,3-2 5-16,0 0-3 0,-3 0-1 15,3 0-2 1,-3 0-3-16,-3 0 3 15,1 0 0-15,2 0-4 0,0 0 1 16,-6-3 0 0,12 3 0-16,0-3 0 0,-3-2 0 15,0 0-3 1,3-1 0-16,3-2 2 16,-5 0-16-16,5-2-5 15,6 2-146 16,-6-6 52-31,18 4 17 0</inkml:trace>
  <inkml:trace contextRef="#ctx0" brushRef="#br0" timeOffset="165741.72">21942 7186 264 0,'-3'0'101'0,"3"0"-78"0,0 3 9 0,3-3 0 15,0 2-14 1,6 1 0-16,-6 0-10 0,6-1-5 16,-9-2-2-16,0 3-4 0,6 2 0 15,0 1 2-15,0-1 0 16,3 0-2-16,-6 6 2 16,6-1-1-16,3 1 0 15,-6 2 2-15,6 3 2 16,2 3 1-16,1 2 1 15,3 2-5-15,-6 7 1 16,6-1 0-16,3 0 0 16,-6 0 0-16,8 0 0 15,-8-3 2-15,-3 1 1 0,3-1-4 16,-3 1 1-16,0-1-2 16,3-2 0-16,-3 5 4 15,-6-5 1-15,6-3-1 16,-3 0-2-16,-4 1-2 15,4-9 1-15,-6 3 3 16,3-8 1-16,-3 2-4 16,0-5 1-16,-3-2 0 15,0 0 2 1,-3-3-1-16,0-3-9 0,3 0-3 16,-6-2-16-1,3 0-6-15,0-3-17 16,-5 3-7-16,5-6-44 15</inkml:trace>
  <inkml:trace contextRef="#ctx0" brushRef="#br0" timeOffset="166404.04">22374 7157 220 0,'-12'24'82'0,"18"-24"-64"0,-6 0 0 15,0 0-6-15,0 0-4 16,0 0 0-16,0 0 9 16,0 5 4-16,0 0-11 15,-6 3-1-15,3 0-2 0,0 3 1 16,-6 5 0-16,3 0-4 15,-3 2-1-15,0-2-1 16,0 5-2-16,-3 0 1 16,1 3-1-16,-4 0 0 15,-3 5 0-15,0 0 4 16,-6 0 2-16,-3-5 2 16,1-3 0-16,-1-2-4 15,0-1-1-15,0 1-1 16,9-3-2-16,0 0-2 0,4-3 1 15,-7 0 1-15,6 3 2 16,0 0-3-16,6-3 0 16,-3 0 1-16,6-2 2 15,-6 2 1-15,9-5 1 16,-6 0-2-16,6-3 1 16,-9 0 0-16,12 1 3 15,0-1-8-15,-2-2 0 16,-4-1 0-16,0 1 3 15,6 0 0-15,-6-1-1 16,6 1 1-16,-3 0-1 16,0-1-3-16,3 1 2 15,-9 0 1-15,9-1 2 0,-3 1-3 16,0-1 0-16,3 1 1 16,0 2 0-16,-9-2-3 15,6 2 2-15,3-2-1 16,-6 2-2-16,3 1-2 15,0-1-1-15,3-2-7 16,-6-3-2-16,3 0-26 16,0-3-13-16</inkml:trace>
  <inkml:trace contextRef="#ctx0" brushRef="#br0" timeOffset="167546.34">23172 7504 292 0,'0'-3'110'0,"0"0"-86"0,6-2 0 0,-6 5-6 0,6 0-13 16,-6 0-1-16,0 0-2 15,2-3-2-15,-2 3 1 16,0 0-1-16,0 0 2 0,0 0-17 15,-2 0-6 1,2 0-28-16,-6 0-9 0,3 8-119 31,3 8 85-31</inkml:trace>
  <inkml:trace contextRef="#ctx0" brushRef="#br0" timeOffset="167824.27">23106 7887 324 0,'3'3'121'0,"6"2"-95"0,0-7-6 0,-3 2-11 16,-6 0-14-16,0 0 1 16,3 0-7-16,0 0-3 15,-3 0 8-15,0 0-22 0,0 0-8 16,0 2-8-16,-3 1-1 15,3-3-50 1</inkml:trace>
  <inkml:trace contextRef="#ctx0" brushRef="#br0" timeOffset="169590.01">24544 7562 148 0,'-6'2'57'0,"6"-4"-44"0,-6-1 3 16,6 3-2-16,0-2-3 16,0 2 3-16,0-3-5 15,0 0-3-15,0 1-3 16,0-1 0-16,0 0 0 0,0 1 3 16,0-4 3-16,0 4 0 15,3-4 0-15,-3-2-1 16,3 3 2-16,-3-3-3 15,6 0-2-15,-6 0 0 16,3 0-1-16,0 0-2 16,3 1 1-16,-3-1-4 15,-3 0 0-15,3 2 3 16,6 1 1-16,-6 0-1 0,5 0-2 16,-5-1 1-16,9 1 1 15,-6 0-1-15,6 2-1 16,0 3 1-16,3 3-1 15,3 2-3-15,-3 3 2 16,3 5 1-16,2 3 2 16,4 0-1-16,-6 2-1 15,6 1 3-15,-6-1 0 16,3 1 1-16,-9-1 2 16,-1 1 1-16,4-1 1 15,-3 1-2-15,-9-3 1 16,-3 0-4-16,0 0 0 0,0-3 3 15,-3 3 1-15,-9-3-3 16,3 3-3-16,-3 0 2 16,-2 0 0-16,-1 2-4 15,0 1 1-15,0-1 0 16,-3 3 2-16,6-2-1 16,3-1-1-16,-9-2 3 15,4 0 0-15,-1 0-4 16,0 0 1-16,0-3-2 15,3 0 0-15,0-2 2 16,0-1 0-16,0 1-3 0,3-3 2 16,3 0 1-16,-6 0 2 15,9-5-1-15,-5-1-1 16,5 1 1 0,-3-1-1-16,3-2 2 0,0 0 1 15,3 0-4-15,-3-2-1 16,-3-1 1-16,3-2 0 15,0 0-4-15,3-1 1 16,0 1 0-16,0 0 2 16,0-3-1-16,0 0 1 15,6 0 0-15,3-3 0 16,-6 1 0-16,6-3-2 16,2 2 5-16,4 0 1 15,-3 1-3-15,6 2-1 0,3 0 1 16,6 3 2-16,-3-1 0 15,-4 4-1 1,7 4 1-16,3 4-1 0,-3 2 2 16,-6-1 3-16,2 7 0 15,-2-4 2-15,-3 4-4 16,3-1 0-16,-6 0 1 16,-3 0 0-16,3-2 0 15,-3-1 0-15,-1-2-5 16,1 6 1-16,3-4 0 15,-3-2 0-15,0-3 0 16,-3 6 2-16,9-8-1 16,-6 2 2-16,3 0 0 15,-1-5 1-15,1-5 0 16,0 2 0-16,3-2-5 16,-9 0-1-16,3-6-35 0,0-13-15 15</inkml:trace>
  <inkml:trace contextRef="#ctx0" brushRef="#br0" timeOffset="170355.54">25496 7435 324 0,'-3'0'123'0,"6"0"-95"0,3 0-8 15,-6 5-9-15,3 3-10 16,0 3 2-16,0-1-4 16,-3 6-2-16,0 5 2 15,0 6 2-15,0 4 2 0,0 4-1 16,0 2-2-16,0 3 1 16,0 5 1-16,0-3-1 15,-3 0 2-15,3-5-4 16,0-2 0-16,0-9 1 15,0-2 0-15,0-8 0 16,0 0 0-16,0-6 2 16,0-2 1-16,0-3 3 15,0-5 3-15,0 0 2 16,0-5 3-16,0-5-7 0,3-9-2 16,3-2-3-16,-3-3-2 15,6-2-2-15,-3-1-1 16,6 1-5-16,3 2-2 15,3 3 2-15,-1 2 5 16,-2 3 2-16,9 6 3 16,0 2-3-16,-6 5-2 15,3 3-3-15,5 5 1 16,-8 3 1-16,3 3 2 16,-6 5-1-16,-3 2-1 15,3 4 3-15,-3 1 2 0,-3 1-2 16,-3 3 0-16,-3-6 3 15,-3-3 3-15,-3 1 0 16,-3-3 2-16,0-3 0 16,-6 0 1-16,-3-2 4 15,-3-3 3-15,3 0-6 16,-9-3-3-16,4-2-1 16,2-3 1-16,3 0-3 15,-6 0-2-15,6 0 0 16,0 0 1-16,3-3-6 15,0 3 1-15,3 0-1 16,4 0 2-16,-7 0-6 16,3 0 1-16,3-3-6 15,0 1 1-15,0-1-7 16,0 0-3-16,3 1-19 16,0-4-9-16,3 1-26 0,-3 0-10 15,3-6-7 1</inkml:trace>
  <inkml:trace contextRef="#ctx0" brushRef="#br0" timeOffset="170995.4">25556 7303 248 0,'0'0'93'0,"0"2"-72"0,6 6 7 15,0-3-2-15,-3 1-10 16,0-1 1-16,3 0-10 0,-3 1-4 16,0-1-2-16,0 0-4 0,3 3 0 15,-6 0 2 1,0 3 0-16,0 2 1 15,0 5 0-15,0 6 2 0,0 0 1 16,0 2 1-16,-6 6 0 16,3 0-2-16,0 0-2 15,0 2 1-15,3 3 1 16,-9 5-1-16,6 1 2 16,-3-1-4-16,3-2-2 15,0-6 2-15,3-5 2 16,-6-5 0-16,3-3 2 15,0-5-2-15,3 0-1 0,0 0 1 16,0-3 1-16,-3 0-1 16,3 1-1-16,-6-4 1 15,6 1-1-15,-3-3-3 16,3-3 2-16,-3 0 1 16,3-5 0-16,-6-2-27 15,3-1-11-15,0-2-54 16,3-3-54-1,0-5 46-15</inkml:trace>
  <inkml:trace contextRef="#ctx0" brushRef="#br0" timeOffset="172257.64">25964 7789 176 0,'0'-5'66'0,"-3"5"-52"0,12 0 23 16,-6 3 9-16,5-9-2 15,-5 4 1-15,3 2-16 16,0 0-5-16,-3 2-14 16,0 1-6-16,3 0-3 0,-6 2-1 15,3 3 2-15,0 3-6 16,-3 7 1-16,0 1 1 15,0 4 3-15,0-1-2 16,6-1 0-16,-3-3 3 16,-3-2 1-16,3 0-1 15,0-3 1-15,3-5-4 16,-6 0 0-16,3-3-1 16,0-2 0-16,3-3 2 15,-3 0 0-15,3-3-3 16,0 1 0-16,6-6 4 0,-6-5 3 15,9-9-3-15,-4 4-1 16,1-3 2 0,0 0 1-16,0 2-4 15,0 3-1-15,0 6 3 0,0-1 3 16,-6 3 3-16,3 0 1 16,-6 8-2-16,6-3-1 15,-9 3-1-15,0 0 2 16,0 0 1-16,0 3 1 15,0-3-9-15,0 0-1 16,0 5 0-16,3 1 1 0,0-1 1 16,3 3 0-16,-6 0 0 15,0 0 0-15,0 2 0 16,0 1 0-16,0 0-3 16,-6 2 2-16,3 0 3 15,3 0 1 1,0 3-1-16,-3 0-2 0,3 0 1 15,0 2-1-15,-3 1 0 16,-3-1 0-16,3 1 0 16,0-1 0-16,3 4 0 15,-6 1 0-15,3 4-3 16,0 2 2-16,-6 3 1 16,6 2 0-16,-6 3-5 15,3-5 1-15,0 0 2 0,0-6 3 16,-3-2 0-16,3-6 2 15,0-2-4-15,0-2 0 16,-5-4 1-16,2-2 0 16,-3 0 0-16,6 0 2 15,-6-3-1-15,3-2 2 16,3-3-2-16,0 0-1 16,0-3 5-16,-3-5 4 15,6-2 1-15,-6-6 2 16,6-5-11-16,0-3-3 15,3 0 1-15,3 0 0 16,0 0-2-16,6 3 0 16,-6 0 2-16,6 0 0 15,3 0 1-15,3 2 2 16,0 1-3-16,9 2-2 0,-1 0 4 16,7 3 1-16,0 2-3 15,3-2-1-15,-7 2 3 16,1 3 1-16,0 0 0 15,0 1-2-15,0-1-4 16,-4-3 0-16,1 6 2 16,-6-1 1-16,3 1 1 15,-9 0 2-15,3 0-3 16,-3-1 0-16,-1 4 3 16,-8-4 1-16,0 1-19 15,-3 0-7-15,0-3-21 16,-3-3-8-16,0-5-27 15,3-7-13-15,3-9-3 16</inkml:trace>
  <inkml:trace contextRef="#ctx0" brushRef="#br0" timeOffset="172657.08">26595 7453 308 0,'9'16'115'0,"-3"3"-89"0,2-1-6 0,-5-12-6 0,6 1-9 16,-9 4 2-16,3 2-2 15,0 6 0-15,-3 5-3 16,0 2 1-16,0 6 2 0,0 10 2 16,-3 3 1-16,-6 5-2 15,3-2-1-15,1-3-3 16,-1-3 1-16,-3-5-2 15,3-5 2-15,0-5-4 16,0-6 0-16,0-5 3 16,3-3 1-16,0-3-4 15,0-2 1-15,3-2 0 16,-9-6 0-16,6-3-14 16,-6-2-5-16,0-1-28 15,0-1-10-15,0-7-52 16,6 1-42-16,-6-5 60 15</inkml:trace>
  <inkml:trace contextRef="#ctx0" brushRef="#br0" timeOffset="173093.91">26422 7760 280 0,'-6'13'107'0,"12"-7"-83"0,-3-1 2 0,3 0-6 15,0-2-11-15,6 0-1 16,-6 2 0-16,6-2 2 16,8-1-5-16,1-2 1 0,6 0 1 0,6 0-1 15,3-2-1-15,-10 2-3 16,1 0-2-16,0 0-2 16,-3 0 1-16,-3 2 1 15,-4 4 0-15,1-6 0 16,-3 5 0-16,0-3 0 15,3 1 2 17,-6-3-1-32,-3 0-1 0,3 0 1 0,-3 0 1 0,3 0-3 15,-7-3 0-15,1 1 1 16,-3-1 0-16,-3 1-9 16,-3-4-2-16,3-2-23 15,-11 0-10-15,11 3-26 0,-3 0-8 16,3 2-19-1</inkml:trace>
  <inkml:trace contextRef="#ctx0" brushRef="#br0" timeOffset="173998.78">26892 7977 152 0,'0'0'57'0,"3"3"-44"0,0 5 3 0,3-6-2 16,-6 4-1-16,3-1 3 16,0 3-1-16,3 0 1 0,-3 0-8 15,6 0 4-15,-6-3 3 0,3 0-3 16,0 1 1-16,0-1-4 16,3 0 2-16,0 1-2 15,0-4 2-15,0 1-2 16,2-1 2-16,1 1-2 15,0-3 2-15,0 0-4 16,3 0-2-16,-3-3 0 16,0 1 1-16,3-1 1 15,-3-2 1-15,0 0-2 16,-6-1-1-16,2-2-3 16,-5-2-2-16,0 2 1 15,3-3 1-15,-6-2-1 16,-6 2-1-16,3-2 1 15,0 0-1-15,-5 0 0 0,2 2 2 16,-3 1-1 0,0 2-1-16,3 0 1 0,-6 2-1 15,0 6-3-15,3 0 0 16,3 0 2-16,-6 3 2 16,3 0-2-16,3 5-2 15,-3 0 4 1,6 0-1-16,-6-1 0 15,6 1-2-15,1 0 1 16,2 0 1-16,-6 0 2 16,0 0-1-16,0 3-1 15,3-1 1-15,0-2-1 16,0 3 0-16,3-3 0 16,-6-3 0-16,6 3 0 0,0-3 0 15,0 1 0-15,0-1 0 16,0 0 2-16,6 0-1 15,-6 1-1-15,3-1-2 16,0 0 1-16,0 1 3 16,3-1 3-16,0 0-2 15,0-2-2-15,-1-1 2 16,4 1 2-16,-6 2-4 16,6-2-1-16,-6 0 0 15,6-1 2-15,3 1-1 16,-6 0-1-16,6-1 3 15,3 1 0-15,6-3-1 16,-6 5 1-16,-1-5-2 16,7 3-1-16,-6-3-2 0,0 3 1 15,0-3 1 1,0 2 2-16,-3 1-3 0,-3-3 0 16,3 0 1-16,-6 0 2 15,-1 0-3-15,1 0 0 16,3-3 1-16,-6 3 0 15,0-2-5-15,3-1 1 16,-6 0 0-16,0 3-1 16,0 0-7-16,0-5-5 15,-6 2-5-15,6 1 1 16,0-1-1-16,0 3 0 0,0-3 4 16,0 1 1-1,0-1-8-15,0 0-2 0,0 1-20 16,0-1-8-16,0-2-17 15</inkml:trace>
  <inkml:trace contextRef="#ctx0" brushRef="#br0" timeOffset="174794.1">27032 8035 116 0,'-6'0'44'0,"12"-2"-35"0,-6-1-10 0,0 3-7 0,0 0 7 16,0 0 7-16,0 0 7 15,0 0 2-15,0 0 3 16,0 0 3-16,0 3 9 15,6-3 5-15,0 0-18 16,-3 0 2-16,3 2 1 0,0-2-7 16,0 0 0-16,3 0-7 15,3 0-4-15,0 0-1 16,3-2-1-16,2-1 0 16,1-2 2-16,-3 0 1 15,-3-1 1 1,3-2 0-16,0 0 2 0,-3 0 1 15,0 3 3-15,0 2-5 16,-6 1-3-16,2-3 3 16,1 2 1-16,-6-2-2 15,3 2-3-15,0-2 2 16,-6 2 2-16,3-2 0 0,0-3 0 16,-3 0-3-16,0-3 1 15,0 3-2-15,0-2 2 16,0-1 0-16,0 3 3 15,0 0 1-15,-3 0 1 16,0 3-4-16,3-3-3 16,-9 0 0-16,6 0-1 15,-9 0-3-15,1 0 2 16,-1 0 1-16,0 1 0 16,-3 1-3-16,-3 1 0 15,-3 2 2-15,3 1 0 16,-6 2-2-16,10 2 0 15,-10 1-7-15,9 0-4 16,3-3-14-16,-3 5-8 16,3-2-49-1,0-3-55-15,3-11 41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4:14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19076 6197 168 0,'-6'-14'66'0,"6"14"-52"0,-3 0-1 0,3-5-3 15,0 5-7-15,-3-5-2 16,3 5 0-16,-9-6-1 0,3-1 0 16,-3 7 2-16,0 0 1 0,3 0 10 15,-21 0 14 1,1 0-2-16,-1 5-9 16,-3 0-2-16,3-2-3 15,1 7 3-15,5 1-9 16,-3-3-6-16,9-3-2 15,-3 8-1-15,3 3 0 16,3 3 0-16,0 2 0 16,6 0 0-16,-5 13 0 0,8 4 0 15,-3 7 3 1,6 5 0-16,6-3-2 16,0-4 2-16,8-1-1 15,10-8-2-15,18 4 5 16,9-9 1-16,2-6 2 0,-2-4 2 15,5-8-1-15,-2-6 0 16,11-8-1-16,7-5 0 16,-1-8 0-16,-14-15 0 15,-4-9 0-15,-8-8 2 16,-6-2-3-16,-10 0 0 16,-5 2-1-16,-6 6 1 15,-6 10 4-15,-6 8 6 16,0 3 2-16,-9 8 0 0,0 5-1 15,-9 3-1 1,0 5-10-16,0 8-3 0,12-8-12 47,-15 37 4-47,6 5 1 0,9 6 2 16,9-1 1-16,3-4 0 15,3-9 0-15,3-5 3 16,6-5 0-16,12-6 3 0,-4-7 1 15,16 0 1-15,3-11-2 16,-1-14-2-16,-5-4 1 16,-7-9-1-16,-5-10 2 15,-3 0 3-15,-30 37 9 32,21-63-6-32,-15 7-1 15,-6 6-2-15,-6 8-1 16,-6 5 0-16,-15 7 2 15,-9 9-3-15,1 8 0 0,2 2 1 16,-6 6-11-16,9 5-3 16,1 3-15-16,2 7-6 15,3 4-17-15,6-1-8 16,18-13-141 15</inkml:trace>
  <inkml:trace contextRef="#ctx0" brushRef="#br0" timeOffset="602.13">20284 6165 192 0,'51'29'71'0,"-33"-16"-55"0,3 11 6 16,-9-8 2-16,-7 13-4 15,4 13 0-15,0 27-10 16,-9 10-4-16,0 3-4 15,0 6 1-15,0 4 2 0,-6 1 9 16,6-11 5-16,-6-11-7 16,6-10-4-16,-6-8-5 15,4-8-3-15,2-8 1 16,0-10-1-16,-3-9-16 16,3-7-6-16,0-9 6 15,-6-10 6-15,0-15 7 16,3-30 2-16,-9-16 1 15,6-2 0-15,0-4 0 0,6-9 0 16,12-1 4-16,-6 8 2 16,6 3-2-16,2 8-3 15,4 3-3-15,-3 4-1 16,3 4 2-16,3-1 2 16,-6 9-2-16,3 4 0 15,3 14 5-15,2 3 5 16,-8 10-3-16,3 8 2 15,3 11-1-15,-3 5 1 16,0 7 0-16,-4 4 0 16,-8 2 0-16,3 3 0 0,0 0-2 15,-9 0-1-15,-9-1 1 16,6 4 3 0,-9-3 0-16,-2 2 2 0,2-2-6 15,-6 5-1-15,0-5-2 16,3-3 1-16,0-5-2 15,-3-6 2-15,1-2-2 16,2-10-1-16,0-4-15 16,-3 1-5-16,12-3-23 15,-6 0-10-15,9 0-45 16</inkml:trace>
  <inkml:trace contextRef="#ctx0" brushRef="#br0" timeOffset="1256.7">21023 6144 288 0,'8'21'107'0,"-2"-13"-83"0,-6 13-9 0,0-8-9 15,0 6-6-15,-3 2 0 16,0 8-5-16,3-3-1 15,0 3 3-15,3-2 1 0,0-6 2 16,6-2 0-16,3-6 0 0,0-5-3 16,3-8 0-1,12-5 4-15,0-6 1 0,2-8 2 16,4 1 2-16,-6-11-3 16,-3-6 0-16,-6-2-1 15,2 3 1-15,-5 0 0 16,-3 10 1-16,-6 5 6 15,3 19 4 1,-3 8-7-16,0 8-9 16,0 3-3-16,0 10-3 15,0 13 0-15,3 16 2 16,-3 16 2-16,0 6-1 16,-3-6 1-16,0 5 3 15,-3 6 0-15,-3 2 1 16,0-8 2-16,-3-7 3 15,-9-6 2-15,0-5-1 0,-9-3 1 16,-6-2-2-16,-11-3 2 16,2-6-2-16,-6-4 2 15,7-17 0-15,5-7 1 16,0-9 11-16,6-13 7 16,10-10-11-16,-1-5-6 15,9-6-12-15,9-10-4 16,6-1-1-16,9-13 2 15,17 1 2-15,19-11 2 0,3 2 1 16,-1-2 1 0,4 2 0-16,-1-2 0 15,4 8-7-15,-1 0 0 0,7-1-19 16,-4 4-8-16,-8 4-26 16,-4 9-10-16,-5 7-40 15</inkml:trace>
  <inkml:trace contextRef="#ctx0" brushRef="#br0" timeOffset="1936.45">22925 6093 328 0,'29'51'123'0,"-2"-14"-95"0,-3 16-8 0,-12-27-11 16,0 8-9-16,0 9 0 15,-6-1 0-15,3 0 0 16,-9 3 0-16,0-5-3 16,-3-5 2-16,-3-6 1 0,3-6 2 15,0-4 1-15,3-6 3 16,0-5-1-16,6-11 0 15,3-4-6-15,2-17 1 16,1-3-2-16,3-4 0 16,9-7 0-16,-3 7-2 0,6-6 3 15,5 5 0-15,-5 5-2 16,9 6 2-16,-6 11-4 16,5 4-1-16,-8 6-2 15,6 11 0-15,-9-3 7 16,0 21 2-16,-1 13 5 15,-5 1 1-15,0-6 1 16,-9-3 0-16,0-5-4 16,0-10-3-16,0-1 0 15,-3-7 1-15,0-11-1 16,0-5-1-16,0-9 1 16,3-9 1-16,2-12-3 15,4-2 0-15,3-5 1 16,3-1 2-16,3 1-3 15,3 5 0-15,-4 11 1 16,7-1 0-16,-3 14-3 0,-3 2 2 16,3 6-1-16,-4 10-2 15,4 6 5-15,-3 5 1 16,-6 8 4-16,3 5 3 16,-6 2-2-16,-1 1-2 15,1 5-2-15,-3 0-3 16,0-5-13-16,-3-3-4 15,6 0-33-15,-3 0-13 16,3 0-64-16</inkml:trace>
  <inkml:trace contextRef="#ctx0" brushRef="#br0" timeOffset="2457.62">24883 6014 316 0,'12'0'118'0,"-18"-3"-92"0,3 9 2 16,3-6-7-1,-18 8-14-15,-9-3-11 16,-2 13-2-16,-4 6 4 31,-27 40 3-15,10-3 3-16,5-3-2 0,6 0 1 15,13 3-4-15,-1-3-2 16,15-10 2 0,-3-9-5-16,15-7 0 0,0-11-6 0,6-8 0 15,6-10 4-15,0-6 4 16,3-10 3-16,0-5 3 16,2-9-1-16,-2-2-1 15,-15 29 23 16,18-66-16-31,3 10-2 16,-9 14 8-16,0 10 3 16,3 14 0-16,-9 5 1 15,3 7-9-15,0 4-10 0,-3 7-1 0,2 6-1 16,-5 4-1-16,6 9 6 16,3 5 1-16,-6 3 0 15,3 3 1-15,3-1 0 16,-6-2 1-16,6-6-7 15,0-2-2-15,-3-6-31 16,6-7-12-16,-3 0-32 16,5-3-13-16,4-8-14 15</inkml:trace>
  <inkml:trace contextRef="#ctx0" brushRef="#br0" timeOffset="2882.22">25083 6265 268 0,'8'6'101'0,"1"2"-78"0,0 7 0 16,-3-7-6-16,0 8-6 0,0 3 3 16,0 10-1-16,3 11 0 15,-6 7-7-15,-3-4 0 0,0-4 1 16,0-2-3-16,0-13-3 16,0-8 4-16,0-3 1 15,3-13-2-15,3-5-1 16,0-14-3-16,6-4-3 15,9-9 2-15,0-5 2 16,11 0-2-16,4 2 0 16,-3 9-1-16,-1 2 0 15,-5 6 2-15,-3 7 0 16,-6 3 2-16,0 5 1 16,0 6 3-16,-6 5 1 15,2 3 5-15,-2 4 5 0,-6 7 0 16,0 4 1-1,0 6-9-15,-3 0-3 0,3-1-4 16,-6-4-2-16,3-3-8 16,0-3-5-16,3-3-20 15,0-2-41 1,6-3 8-16,9-5-44 16,6-5-40-1,17-8 56-15</inkml:trace>
  <inkml:trace contextRef="#ctx0" brushRef="#br0" timeOffset="3554.37">26115 6300 184 0,'57'-43'68'0,"-24"35"-52"0,2-7 21 0,-26 12 6 15,-3 3 10-15,-3-3 6 16,-6 6-25-16,-12 2-9 16,-8 6-16-16,-10-1-6 0,0 9-2 15,0 13-6-15,1-1 1 16,-1 9 4-16,3 5 2 15,6 3 0-15,6-11 1 16,1 0-4-16,11-5-2 16,-3-6-5-16,9-7-2 15,3-4-4-15,6-4 1 16,3-8 5-16,2-6 2 0,1-8 6 16,6-4 2-16,3-12 0 15,3 1 1-15,0-11 2 16,-4-3 2-16,-5 0 1 15,3 1 0-15,-12 9-2 16,3 7 1-16,-6 4 11 16,0 8 6-16,3 6-15 15,-6 5-4-15,6 8-13 16,-6 11-5-16,6 15 2 16,-4 22 4-16,4 7 4 15,-3 3 2-15,6 0 1 16,3 11 0-16,3 5-3 15,-6-2 2-15,-3-9 5 16,3-5 2-16,-3-5 2 16,-6-3 0-16,-3-5 2 0,-6 5 4 15,-6-5-4-15,-9 0 2 16,-9-11-3-16,-6-7 2 16,-5-3-4-16,-1-11 1 15,3-3-1-15,1-4 3 16,-1-7 4-16,12-7 3 15,3-13-11-15,1-11-6 16,8-5-5-16,0-2 0 16,15 31-15 15,12-53 9-31,-3 5 3 16,9 6 2-16,2 5 5 15,4-3-16-15,3 6-5 0,0-3 11 16,6 2-24-16,-10-5-8 15,-5 1-28-15,6-1-13 0,-21 3-32 16</inkml:trace>
  <inkml:trace contextRef="#ctx0" brushRef="#br0" timeOffset="4139.89">24719 5326 304 0,'-20'0'112'0,"11"-3"-87"0,0 3-9 0,6-5-9 16,0 2-7-16,3 1 2 16,0-1 1 15,12 3-6-31,14 0-2 0,4-5-1 16,18 5 4-16,-6-5 3 15,8 5 2-15,1-3-1 16,-1 3-4-16,4-8 1 0,-1 3 3 15,4 5 1-15,-6 0-1 16,-7 0-2-16,-11 0 3 16,-6 2 0-16,-3 9 1 15,-12-3 0-15,-4 5 9 16,-16 3 3-16,-7 0-3 16,-9 2-3-16,-6 9-8 15,-3-6-1-15,1 5 1 16,-7 12 3-16,0-12 4 15,1 8 2-15,-1 3-5 16,3-7-2-16,0-1-2 16,16-11 1-16,-4 1-7 0,12-3-1 15,-3-11-1-15,6 3 2 16,6-8-31 0,3-6-12-16,6 4-7 15,6 2-68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5:09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5640 12412 80 0,'-3'-6'30'0,"-6"6"-24"0,6 0-1 16,3 0 28-16,0-2-10 15,0-1-8-15,0 3-7 16,0 0-8-1,0 0 0-15,0-3-5 0,12 1 1 16,-9 4 0-16,12-2-1 16,-1 6 4-16,7-4 0 15,3-2 1-15,3 0 2 16,-6 0-3-16,2-2-2 16,4-1 2-16,6-5 2 15,-15 3 0-15,15-6-1 16,-7 3 1-16,16-2-1 15,9-1 0-15,11 1 0 0,-8-1 0 16,-4 3 0-16,-5 3-3 16,3-1 0-16,2 1 2 15,10-3 2-15,14 3-2 16,1 0 0-16,-13-1 3 16,-2 4 1-16,-1 2-4 15,10-3 1-15,17 0-2 16,-9 3 0-16,-5-2 2 15,-1-1 0-15,-5 3 2 16,17-3 1-16,3-2-1 16,1 0-2-16,-13 2-2 15,-2 1 1-15,-1-1 1 16,18 3 2-16,1 0-1 16,-4 0-1-16,-9 0 5 15,4 0 1-15,8 0-2 16,12-3-3-16,-17 3 0 0,-4 0-1 15,-3 0 0-15,7-2 0 16,14-1-3-16,-9-2 2 16,-3-1 1-16,-8 1 0 15,-1 2-3-15,18 1 2 16,-2-1 3-16,-10 3 1 16,-6 0-1-16,-5 3 1 15,14-3-2-15,9 0-1 16,10 0 1-16,-19-5 1 15,-9 2-6-15,1 3 1 16,2-3 1-16,9 1 3 16,-5-1 2-16,-13 0 1 0,-5 1-2 15,-1-4-2-15,4 1 3 16,14 0 2 0,-6-1-2-16,-11 1-6 0,-7 0-1 0,-2-3 2 15,-12 0 1-15,2 0 1 16,4 3 2-16,8 0-1 15,4 2 2-15,-4 0-2 16,-5 1-1-16,-12-1 1 16,-4 0-1-16,-2 1-3 15,-3-1 2-15,-3 0 1 16,-4 1 2-16,-5-4-3 16,3 4 0-16,0 2 1 15,0-3 0-15,-7 3 0 0,4 0 2 16,-3 0 3-16,3 0 4 15,-9 0 5-15,3 3 1 16,-9-3-6-16,0 2-3 16,6-2-1-16,-12 0-1 15,3 0 2-15,-3 0 3 16,0-2 0-16,0 2 0 16,9 0-3-16,-15 0 1 15,3 0 2-15,3 0 2 16,-3 0-3-16,3 0 0 15,-6 0-3-15,6 0 2 16,0 0-4-16,-3 0 0 0,3 0-1 16,0 0-2-16,0 0 1 15,0 0-1-15,9 0-5 16,-9 0-1-16,6 0-2 16,3-3 5-1,2 0 1-15,-5-2-1 16,6 0 2-16,-3-3-4 15,3-5-1-15,0-8 0 16,-6-14 2-16,3-2 4 16,-6 0 2-16,-3-3 0 15,9 1-2-15,-9 39-6 32,6-85-1-32,3 6-2 15,3 5 3-15,-9 10 4 16,6 9 1-1,-7 12 1-15,-2 9 0 16,3 5 0-16,-6 5 0 0,3 24 28 31,-11-16-15-31,2 5-5 16,-6 3-8-16,-3 1-3 16,3 1 2-16,-15 4 2 15,9-1 0-15,-5 3-1 0,2-3 1 16,0 3-1-16,0-2 0 15,0-1 0-15,4 0 2 16,-4 1-1-16,9-1-1 16,-9 0 3-16,3 1 2 15,-6-1 0-15,10 0 0 16,-16 1-3-16,0-1-2 0,-12 1 3 16,-2-1 0-1,-1 0-1-15,-2 3 1 0,11 0-2 16,0 0-1-16,0 0 1 15,1 0-1-15,-4 0 0 16,-8 3 2-16,-7-3-3 16,-6 0 0-16,10 0 10 15,-4 0 3-15,10 0-14 16,-4 0-6-16,0 0 4 16,-14 0 1-16,-9-3 0 15,5 1 2-15,7-1-1 0,5 0 0 16,1 1 2-16,-1-1 2 15,-9-2-1 1,-11-1 2-16,6 1-4 16,11 3 0-16,1-1 1 0,5 0 0 15,-3 1-3-15,-14-1 0 16,-6 0-1-16,5 3 0 16,10-5 3-16,-1 5 2 15,7-5-2-15,-7-1 0 16,-14 1-1-16,2 0 0 15,7 0 2-15,2-1 0 16,4 6 0-16,-1 0 0 16,7 0 0-16,-19 0 0 0,1 3 0 15,5-3 0-15,7 3-3 16,5-1 0-16,4-2-1 16,-7 0 3-16,-5 0-2 15,-4 0-1-15,-2 0 0 16,5 0 3-16,10 3 0 15,5-1 3 1,4-2-1-16,2 0 2 0,-17 0-4 16,-1-2 0-16,1 2 1 15,8-3 2-15,3 3-1 16,7 0-1-16,5 0-2 16,0 3-1-16,1-3 4 15,-4 0 1-15,-9 0-3 16,-2-3 1-16,2 1 0 31,1-1 0-15,2 3 4-16,6 0 2 0,7 0-2 0,2 3-3 0,-3 2 0 0,0 0 1 15,-2 0-8-15,-13 1-3 16,-3-1-2-16,4 3 1 16,5 0 6-16,-2 0 2 15</inkml:trace>
  <inkml:trace contextRef="#ctx0" brushRef="#br0" timeOffset="108.08">6312 11263 236 0,'-32'-2'88'0,"11"2"-69"0,-18-3-5 0,15 3-7 16,-3 0-7-16,1 0 0 15,-7 0-5-15,3 0 1 16,3 0 2-16,1 3 1 0,-1-3 1 0</inkml:trace>
  <inkml:trace contextRef="#ctx0" brushRef="#br0" timeOffset="571.41">5717 11261 220 0,'-54'-3'82'0,"34"0"-64"0,-10 6-2 16,21-3-7-16,-3 0-5 16,0 3 2-16,3-1-5 15,-9 1-1-15,6 0 0 16,3 2-3-16,-2-2 2 0,-1-1-1 16,0 3 0-16,3 1 2 15,3-1 2-15,-6 0-1 0,3 1-1 16,3-1-2-16,0 0 1 15,3 3-4-15,0 0 1 16,3 11 0-16,0-1 2 16,0 6-1-16,0 10-1 15,3 1 3-15,0-3 0 16,3 2-2-16,-6 0 2 16,3-2 1-16,0 0 0 15,6 2 0-15,-9 1 0 16,0-4 0-16,0 1 0 15,0 5-3-15,0 0 2 16,0 3-1-16,3-6 0 16,-3-2 2-16,0-6 2 0,0-2-3 15,0 0 0-15,0-5 1 16,0-4 2-16,0 1-1 16,0-2-1-16,0-4-8 15,0 1-3-15,0-3-5 16,0 2-3-16,0-2 0 15,0 0-1-15,0-8-102 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5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305 131 7831 0 0,'0'0'356'0'0,"0"-2"-6"0"0,2-1 59 0 0,-1 0 0 0 0,0 0 0 0 0,0 0 0 0 0,-1 0 0 0 0,1 0 0 0 0,-1 0 0 0 0,1 0 0 0 0,-1 0 0 0 0,0 0 0 0 0,0 0 0 0 0,0-1 0 0 0,-1 1 0 0 0,1 0 0 0 0,-1 0 0 0 0,0 0 1 0 0,-1-5-1 0 0,0 4-95 0 0,-1 0 0 0 0,1 0 0 0 0,0 0 0 0 0,-1 0 0 0 0,0 1 0 0 0,0-1 0 0 0,0 1 0 0 0,0 0 0 0 0,0 0 0 0 0,-7-5 1 0 0,5 4-159 0 0,0 1 1 0 0,-1 0 0 0 0,1 0 0 0 0,0 0 0 0 0,-1 1 0 0 0,0 0 0 0 0,0 0 0 0 0,1 0 0 0 0,-1 1 0 0 0,0 0-1 0 0,0 0 1 0 0,0 1 0 0 0,0-1 0 0 0,-1 1 0 0 0,1 0 0 0 0,0 1 0 0 0,-11 2 0 0 0,10-1-93 0 0,-1 2 0 0 0,0-1 0 0 0,1 1-1 0 0,0 1 1 0 0,0-1 0 0 0,0 1 0 0 0,1 0 0 0 0,-1 1 0 0 0,1-1 0 0 0,0 1 0 0 0,-7 9 0 0 0,5-4 26 0 0,1 0 0 0 0,-1 0 0 0 0,2 0 0 0 0,0 1 0 0 0,0 0 0 0 0,-6 19 0 0 0,9-21-90 0 0,0 1-1 0 0,1 0 1 0 0,0 0 0 0 0,1 0-1 0 0,0 0 1 0 0,0 0 0 0 0,2 0-1 0 0,1 18 1 0 0,-1-22 1 0 0,1-1 0 0 0,-1 1 0 0 0,1-1 0 0 0,1 0 0 0 0,-1 1 0 0 0,1-1 0 0 0,0 0 0 0 0,0-1 0 0 0,1 1 0 0 0,0 0-1 0 0,0-1 1 0 0,0 0 0 0 0,0 0 0 0 0,1 0 0 0 0,8 6 0 0 0,-7-6 30 0 0,1-1 1 0 0,-1 0-1 0 0,0-1 1 0 0,1 1-1 0 0,0-1 0 0 0,0 0 1 0 0,0-1-1 0 0,0 0 0 0 0,0 0 1 0 0,10 1-1 0 0,-7-2-35 0 0,0-1 0 0 0,-1 0 0 0 0,1 0 0 0 0,-1-1-1 0 0,1-1 1 0 0,-1 1 0 0 0,16-6 0 0 0,43-15-1280 0 0,-25 3-4992 0 0,-14 3-584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5:14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13290 192 0,'17'-13'0'0,"4"8"-1"16,-9 2 2-16,3 0-1 16,3 1 0-16,6-1-5 15,11-2 1-15,7 2 4 16,9 0 2-16,2-2 0 15,-2 0 1-15,-3 2-4 16,-4 0 0-16,4 1 3 16,8 2 1-1,10-3-1-15,5-2-2 0,-5 2 3 16,-7 1 0-16,-2-1-1 16,8 3-2-16,7 0-2 15,2 0 1-15,4 3 1 16,-4 2 0-16,-9 3 0 15,1 2 0-15,2-4 0 0,19 7 0 16,-7-2 0-16,-5-1 2 16,-7-2 1-16,-3 0 1 15,16-3 2-15,2 1 3 16,-5 1-4-16,-10 4-3 0,-3-6 1 16,-2 1 0-16,2-1 3 15,10 3-8-15,-4 0 0 16,4 0 2-16,-13 0 2 15,-5-3-3-15,-4 0 1 16,1 1 0-16,3-4 0 16,8 1 2-16,12 2 1 15,-5 0 3-15,-13 1 3 16,-5-1-13-16,-3 0-4 0,-10 1 3 16,7-4 4-16,2-2 4 15,4 6 1-15,0-6-5 16,2 0 1-16,-5 5-2 15,-4-5 0-15,-8-5 2 16,-3-1 2-16,-3 4-3 16,2-4 0-16,4 1 1 15,6 0 2-15,11-1-3 16,-8 6 0-16,2-5 1 16,-2 3 0-16,-6-1 0 15,2 3 0-15,-8 0 0 0,3 0 2 16,5 0-1-16,1 0-1 15,6 3 1-15,8-3-1 16,-5 0 0-16,-4 0 0 16,-11 0-3-16,0-3 2 15,-1 0 1-15,7 1 0 16,3-1 0-16,17 3 0 16,1 0 0-16,-4-3 2 15,-5 3 1-15,-4-2 3 16,4 2-16-16,8 0-8 15,13 2-49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35:24.9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11703 6879 124 0,'0'0'49'0,"0"11"-38"0,0-14 6 16,0 3-1-16,0 0-12 16,0 3-4-16,-6-1-3 15,0-2-1-15,3 3 3 0,-9 2 0 16,-9-7 1-16,-3 2 8 0,-5 2 7 16,-1 6 2-16,-6 6-1 15,6 1-4 1,-8 4 0-16,-1 7-5 0,-9 1 1 15,-5-1-5-15,-7 1 0 16,4-3-3-16,2-1-1 16,1 4 1-16,2-6 0 15,51-21-3 17,-104 48 2-32,15-6 3 15,14-5 1-15,13-3 1 16,8-2 2-16,9-8 1 0,1 5-3 15,11-5-1-15,-6 5 1 16,13-8-5-16,-10-2-1 0,9-6 1 16,-6 0 0-16,1 3-2 15,-1-5 0-15,3 2-3 16,3 0-1-16,3-2 1 16,7-1 2-16,-1-2 4 15,6 0 2-15,3-3-7 16,-3 1-2-16,3-4-20 15,3 1-10-15,-3 2-36 16</inkml:trace>
  <inkml:trace contextRef="#ctx0" brushRef="#br0" timeOffset="207.56">10307 7228 200 0,'-3'6'74'0,"3"-1"-58"0,-3 16-10 0,3-8-8 0</inkml:trace>
  <inkml:trace contextRef="#ctx0" brushRef="#br0" timeOffset="585.99">10283 7305 263 0,'-18'21'-18'16,"3"6"9"-16,-8 7 5 0,2 1 4 0,0-1-5 15,0-2 1-15,3-1 4 16,-3-4 4-16,3-3 8 16,7-3 2-16,-1-3-7 15,0-2-2-15,3-2-3 16,3-1 1-16,6-3-7 15,-6-2-1-15,6 0 2 16,6 0 1-16,-6 0 2 16,6 0 0-16,0-3-3 15,6 1 2-15,-3 2 5 16,3-6 2-16,8 1-2 0,-2-3-3 16,9 5 0-16,9-5-1 15,-1 5 0-15,-5 1 0 16,6-1-7-16,-12 3 0 15,3-3 3-15,-1 1 2 16,-11-4 6-16,0 1 5 16,0-1-5-16,-3 4 0 15,-3-6-2-15,-3 5-2 16,0-5 1-16,-3 5-1 16,-3-5-20-16,3 0-9 15,3 6-40 1</inkml:trace>
  <inkml:trace contextRef="#ctx0" brushRef="#br0" timeOffset="1571.63">12560 6818 96 0,'-3'16'35'0,"6"-5"-27"0,-3 2-4 0,0 0-3 16,0-5-1-16,3 5 2 15,-3 3-1-15,6 11-1 16,-12 2 3-16,6 5 0 16,-3 1 3-16,0-4 3 15,-6 1 0-15,6-5 2 16,-3-1-4-16,0-5-2 16,3-5 4-16,3-3 2 15,0-2-6-15,0-6-3 16,6-2-1-16,3-8-4 0,6-9 0 15,9-9-5-15,-6-12 0 16,3-5 2-16,2 3 1 16,-5 3 3-16,6 2 1 0,-24 32 3 31,27-24-1-15,9 11-1-16,-18 11 5 15,5 4 4-15,1 11-1 16,-9 11 1-16,-3-3-8 15,3 1 0-15,-3 1-1 16,0-1 0-16,0-1 2 0,-7 0-3 16,4-5 0-16,3-3 1 15,0-2 2-15,-3-3-10 16,9-3-2-16,-3-8-13 16,9-2-40-1,2-11-4-15</inkml:trace>
  <inkml:trace contextRef="#ctx0" brushRef="#br0" timeOffset="2022.27">13286 6398 136 0,'9'-8'52'0,"-6"10"-41"0,0 9 4 0,3 0-1 16,-6 7-7-16,0 22-2 15,0 5 0-15,-6 8-1 16,3 7-2-16,0 9 1 0,-3 5 2 15,0 6-2-15,1-6-2 16,2-8 2-16,-3-10 0 0,0-4 1 16,3-12 2-1,0-3-1-15,3-13 0 16,0-8-6-16,0-6-1 0,0-10-2 16,3-10 3-1,6-6-5-15,-3-21 0 0,5-8 3 16,10-3 1-16,0 3 2 15,6 6 0-15,9 4-7 16,-10 6 0-16,7 11 9 16,-6 2 6-16,-6 10-1 15,0 6-2-15,-4 11 0 16,1 8 1-16,-9 15 6 16,0 0 4-16,0 3-4 15,-6 3 1-15,6-11-6 0,-9 3-2 16,3-8-5-16,0 0 0 15,0-3 0-15,3-3 0 16,-6 1-22-16,6-1-10 16,0 3-42-1</inkml:trace>
  <inkml:trace contextRef="#ctx0" brushRef="#br0" timeOffset="3002.4">14379 6874 188 0,'18'-3'71'16,"-24"3"-55"-16,6 0 13 0,-6 0 2 0,-6 0-18 15,-3 0-7-15,-6 6-15 16,-3-1-5-16,-5 3 7 15,2 2-1-15,3 4 3 0,-6 1 3 16,3 4 1-16,1 5 3 16,2 2 1-16,3 1-4 15,3-3 1-15,3-3-2 16,3 2-2-16,0-1 0 16,6-1 0-16,4-3 0 15,4 1 3-15,4-1-2 16,6 1-1-16,0-3 0 15,3-3 0-15,0 0-6 16,3-5-2-16,6-3 2 16,2-5 4-16,1-5 3 0,6-3 4 15,6-10 6-15,2-1 4 16,-5-13-4-16,-3-13-2 16,-6-2 0-16,-4-6 1 15,-2 5-3-15,-6 6 0 16,0 8-1-16,-3 7 1 15,-3 9 2-15,-3 7 4 16,-6 11 2 15,0 19-5-31,0 7-4 16,0 6-1-16,0 2-1 0,0 1-3 16,0-1 2-1,0-2 1-15,6-1-5 0,-3-4-1 0,-3-3-17 16,6-3-5-1,-6-21-26 1,18 5 16 0,-4-10 7-16,-2-8 18 15,6-11 8-15,3-13 4 16,-3 0 3-16,6 2 1 16,3 6 3-16,-1 5 14 15,10 9 7-15,-6 4-5 16,3 8 0-16,-13 9-9 15,-2 4 0-15,0 11-8 0,-3 6-3 16,-3-1-1-16,-3 1 5 16,-3-3 6-16,-6-1 0 0,0-1 1 15,0-4-3-15,0-2 1 16,6-5-6-16,-6-6-1 16,0-5-4-16,3-3-1 15,6-5-6-15,-3-10 0 16,2-19 1-16,4 0 3 15,3-3 2-15,-3 3 3 16,3 5-3-16,0 6-2 16,-6 7 2-16,3 3 2 15,3 8 0-15,0 8 2 16,-1 8-2-16,-2 8 2 0,3 11 0 16,0 2 1-16,-6 0 0 15,3-3 2-15,-9-2-5 16,6 0-1-16,-3-3 0 15,0-2 2-15,6-4-36 16,-9 1-15-16</inkml:trace>
  <inkml:trace contextRef="#ctx0" brushRef="#br0" timeOffset="3479.77">13944 6773 256 0,'3'22'96'0,"-6"-22"-75"0,15 0-8 0,-9 0-9 16,6 0-19-16,-3-3-2 15,6-5-3-15,3 0 0 16,6-3 11-16,-6-4-2 0,2-4 3 16,1-5 4-16,3-8 2 0,0 3 2 15,-3 3 0 1,3 5 4-16,-7 2 2 15,1 9 4-15,6-1 1 0,-9 8-3 16,3 3 0-16,3 8-3 16,3 6 2-16,-9 1-2 15,8 1 0-15,1-2-3 16,3-1 1-16,3 0-9 16,-9-2-3-16,6-3-15 15,-1-3-5-15,1-3-31 16,3-2-41-1,0-2 28-15</inkml:trace>
  <inkml:trace contextRef="#ctx0" brushRef="#br0" timeOffset="4574.82">16239 6808 132 0,'-9'-43'49'0,"15"28"-38"0,15 20-1 0,-12-5-3 16,0 0-5-16,-3-5-2 0,3-3 1 15,3-3-1 1,-3 0 0-16,3-7-3 0,5-1 0 0,4-10 2 16,3-2 0-16,3 4-2 15,6 6 0-15,5 2-1 16,10 9 0-16,-3 2 0 16,-1 11 3-16,1 10-2 15,-6 13 1-15,-13 6 2 16,-5 2 0-16,-21-34 15 31,-3 64-1-31,-9-1 2 16,-9 1-5-16,-11-9-1 15,-4-7-2 1,3-6 0-16,0-7-4 16,7-9 2-16,2-5 0 0,6-2-2 0,3-6-3 15,3-5 2-15,3-3 0 16,3-2-8-16,6 0-2 15,0-3-3-15,3 0-1 16,9 0 1-16,6 0 4 16,9-3 1-16,6 6 3 15,2-1 1-15,4 4 1 16,-9 2 0-16,0 2 0 16,-4 1 2-16,-2 2 3 0,-3 0 0 15,0 3 2-15,-3-3-2 16,0 0 2-16,2-2-2 15,-5 2 2-15,3-5 0 16,6-2 1-16,0-4-2 16,11-2 1-16,4-2-2 15,0-4 0-15,3-2-3 16,-7-2-2-16,-5-4-59 16,6-7-54-1,-9 3 32-15</inkml:trace>
  <inkml:trace contextRef="#ctx0" brushRef="#br0" timeOffset="5085.76">18001 6800 252 0,'3'-13'93'0,"-3"15"-72"0,0-4 0 0,0-1-4 16,-15 6-17-16,1-1-2 15,-10 1-15-15,3 2-6 16,-6 3 12-16,6 3-2 0,-11 2 2 16,14 5 7-16,-9 1 3 15,9-6 4-15,-3 8 1 16,12 3-5-16,-3 0-1 0,9-3-2 15,3 3 0 1,12-3-6-16,-6 0-4 0,12-5-1 16,0 0-1-16,6 0 13 15,3 0 6-15,2 0-7 16,4 2-2-16,0-2 3 16,-6 3 3-16,-10-4 5 15,1 4 4-15,-9-3 5 16,-9 2 3-16,-9 1 0 15,-3-3-1-15,-3 0 0 16,1 0 0-16,-10-6 3 16,0 1 2-16,0-3-7 0,3-3-3 15,1-2-6 1,2-3-2-16,6-3-25 16,-3 0-13-16,6-2-57 15,6 0-46-15,-3-3 53 16</inkml:trace>
  <inkml:trace contextRef="#ctx0" brushRef="#br0" timeOffset="5475.22">18290 7093 264 0,'-24'38'101'0,"21"-28"-78"0,0 1-11 15,3-3-9-15,-6 5-12 16,3 0 1-16,0 3-14 16,3 2-3-16,0 6 13 15,0-3-3-15,6 1 3 0,0-1 5 16,6 3 1-16,3-3 1 16,9-3 4-16,3-4 4 15,11 1 3-15,4-12 2 16,-6-6 0-16,2-7 2 15,-11-1 1-15,0-7-1 16,-3-1 1-16,-9 1 3 16,-3-1 1-16,-6-2-2 15,-6 5 2-15,-3-8 3 16,-9 6 1-16,-6-1-8 0,-9 9-2 16,-6 2-10-16,4-3-4 15,2 6-8-15,-6 5-3 16,6 0-13-16,3 0-7 15</inkml:trace>
  <inkml:trace contextRef="#ctx0" brushRef="#br0" timeOffset="5870.9">18225 6953 304 0,'-3'16'112'0,"3"-5"-87"0,0-9-7 15,3-4-9-15,0-1-31 16,2-2-10-16,-2-8-17 16,6-3-7-16,0-8 10 15,9-3 7-15,0-2 23 16,6 0 9-16,3 0 32 15,-1 0 16-15,7 8-6 16,-6 5-2-16,0 8-17 16,0 3-7-16,-10 7-6 15,-2 4 0-15,3 4 0 0,-6 1 1 16,-6 7 0-16,3-2 0 16,-9 3 0-16,6-3-9 15,0-3-2-15,-3 0-23 16,-3 3-8-16,9-3-48 15,-3-2-29 1,6-6 53-16</inkml:trace>
  <inkml:trace contextRef="#ctx0" brushRef="#br0" timeOffset="6069.42">19118 6350 292 0,'8'5'110'0,"-8"1"-86"0,-6 2-6 0,6-3-8 0,-2 5-16 16,-7 12-3-16,-3 12-4 16,-6 11-2-16,-6 3 8 15,-6-1-21-15,-5-4-6 0,35-43-154 32</inkml:trace>
  <inkml:trace contextRef="#ctx0" brushRef="#br0" timeOffset="6785.96">19930 6641 244 0,'0'-18'93'0,"-6"12"-72"0,3-10-6 0,0 8-6 16,-3 3-19-16,-15-3-3 15,-2 3 6-15,-4 8 6 16,-6 7 1-16,0 6 3 0,-2 3 2 16,5 4 2-16,-3 4 3 15,6 2-5-15,9 3-3 16,-2 2-4-16,14 3 1 15,-3 0-4-15,18 3 1 16,-6 2-7-16,12-5-1 16,8-2 0-16,19-4 0 0,6 1 2 15,2-3 4-15,-5 0 1 16,-3 0 3-16,-7-5 1 16,1 5 1-16,-12 0 0 15,-9 3 0-15,-3-3 8 16,-6 0 7-16,-6 0-1 15,-6-5 2-15,-6-5 0 16,-15-9 2-16,-6-4 1 16,-6-9 1-16,1-10-7 15,5-6 0-15,0-2-10 16,9-3-2-16,7 1-14 16,14-4-7-16,3-5-3 15,18 1-1-15,14-17 9 16,10 0 4-16,-3-5 4 0,-1 0 3 15,4 6 2 1,-3-1 3-16,2 9 4 0,-2-4 2 16,0 9 3-16,-4-1 1 15,-11 12 3-15,-6-7 4 16,-9 7 3-16,-9 2 2 16,-3-1-6-16,-15 1-2 15,18 21-12 16,-41-13-10-31,-1 2-4 0,-6 17-16 16,4-1-8-16,-7 3-28 16,12 2-10-16,1 6-18 15,11 0-9 1</inkml:trace>
  <inkml:trace contextRef="#ctx0" brushRef="#br0" timeOffset="7370.03">20609 6437 236 0,'9'37'88'0,"3"-2"-69"0,-6 28-3 16,-3-31-4-16,-3 8-7 0,0 13 0 15,-486 21-6-15,966 5 1 16,-483-7 0-16,-9-9-3 0,0-5 2 15,3-8 7-15,3-7 4 16,-6-6 6-16,6-11 4 16,3-5-10-16,0-2-3 15,3-8-7-15,0-6-3 16,0-5 2-16,0-5 0 16,6-9-4-16,6-9 1 15,9-7-3-15,3-1 2 16,8-4 1-16,4 4 2 15,0 4-1-15,2 3-1 16,-11 8 0-16,0 6 3 16,-3 7 0-16,3 11 1 15,-9 3 0-15,2 2 0 0,-5 11 0 16,-3-3 0-16,-6 0 4 16,0 0 5-16,-3-2 4 15,-3 2 2-15,-3-3-4 16,-3-4-1-16,0 4 0 15,-6-7 1-15,-3 5 1 16,3-8 0-16,-2-3 0 16,-10 0 0-16,0-2-2 15,0-3-1-15,0 0-8 16,3-3 0-16,-2 3-3 16,8 0-2-16,15 0-77 31,-18-2 3-31,9-1-3 15,-3 3-23-15,12-3-10 16</inkml:trace>
  <inkml:trace contextRef="#ctx0" brushRef="#br0" timeOffset="7716.88">21362 6742 256 0,'15'2'96'0,"-9"1"-75"16,0 2-3-16,0 0-8 0,-6 1-8 15,0 2-2 1,0 8 3-16,0 2 2 0,0 9-2 16,0 7-2-16,-6 11 0 0,3 3-1 15,0-1 2-15,3-2 3 16,-6-3 4-1,3-2-2-15,0-5 1 0,0-4-5 16,-3-4-2-16,6-3 0 16,0-9 1-16,0-4-8 15,-3-3-1-15,0-3-5 16,3-5 0-16,0 0-98 31,-9-8 1-15,6-5-6-16</inkml:trace>
  <inkml:trace contextRef="#ctx0" brushRef="#br0" timeOffset="8103.06">21594 6416 264 0,'-24'-18'99'16,"30"20"-77"-16,-3-2-4 0,-3 0-6 0,9 6-14 15,-6-1-3-15,-3 0-2 16,3 6 1-16,0 2 4 15,3 8 1-15,-6 3 3 0,0 2-1 16,0-2 2-16,0 0-4 16,0-5 0-16,0-4 3 15,0-1 1-15,0-4-12 16,0 1-4-16,0-1-18 16,0 6-6-16,0-2-7 15,0 1 0-15,0 4-20 16,0-1-18-1,0 4 37-15</inkml:trace>
  <inkml:trace contextRef="#ctx0" brushRef="#br0" timeOffset="8351.4">21591 6982 124 0,'0'32'49'0,"0"-16"-38"0,0 8 17 0,0-16 4 16,3 5-6-16,-3 0-3 15,0 3-11-15,0-3-5 16,0 3-4-16,-3 0-5 0,3 3 1 15,0-1 1-15,0 3 0 16,0 0 2-16,0 6 1 0,0-6-1 16,0 3 1-1,0-6-4-15,3 1 0 0,-3-9 3 16,3 1 1 0,-3-3-8-16,6-3-2 0,-6-5-20 15,-6 0-10-15,3-2-41 16</inkml:trace>
  <inkml:trace contextRef="#ctx0" brushRef="#br0" timeOffset="8651.22">21624 6834 184 0,'0'3'71'0,"6"-3"-55"0,-6-11-9 0,0 11-8 16,0-5-13-16,6-3-4 16,-6 0 5-16,6 3 3 15,-6 0 6-15,3 2 9 0,-3 3 6 16,0 0 65 15,0 5-43-31,0 0-14 16,0-5-18-16,0 0-7 15</inkml:trace>
  <inkml:trace contextRef="#ctx0" brushRef="#br0" timeOffset="8838.02">21657 6832 200 0,'0'21'77'0,"0"3"-60"0,5-22-7 0,1 9-8 0,-3 7-6 16,0 9 0-16,3 10 5 15,0-3 1-15,-6 1 0 16,0-4 1-16,0 1 2 0,-3-3-7 16,3-2 0-16,-3-1 0 15,3 3 3-15,0 0-7 16,0-2-3-16,0-1-11 16,0-2-2-16,-6-8-31 15,3-6-35 1,0-4 27-16</inkml:trace>
  <inkml:trace contextRef="#ctx0" brushRef="#br0" timeOffset="9335.84">21529 6797 116 0,'11'-13'44'0,"1"-3"-35"0,-6 5 23 0,3 9 6 15,-12 7-1-15,-3 0 1 0,3-2-10 16,3-3-5-16,3 8-13 15,3-5-4-15,6-1 0 0,0 1-8 16,6 0 0-16,6-3 0 16,3 2 1-16,2-2 1 15,-5 0 2-15,3 0-1 16,0-2-1-16,-4 2-2 16,1-3 1-16,0 0 1 15,-9 1 0-15,0 2 0 16,-3 0 2-16,0 0-1 15,-6 0-1-15,0 0 1 0,0 0-1 16,0 0-5-16,-6 0-1 16,2 0-6-16,-2 0 0 15,0 0-5-15,0 0-2 16,0 0-11-16,0 0-4 16,0 0-17-1,0 0-34-15,0 0 21 16</inkml:trace>
  <inkml:trace contextRef="#ctx0" brushRef="#br0" timeOffset="9621.13">21308 6641 164 0,'9'8'63'0,"-9"-5"-49"0,3-6-11 16,-3 3-8-16,3 0-24 16,6 0-6-16</inkml:trace>
  <inkml:trace contextRef="#ctx0" brushRef="#br0" timeOffset="9848.53">21344 6646 120 0,'0'-2'-7'0,"3"-4"20"16,-3-2 19-16,0-7 8 15,-3 1-8-15,3 4-4 16,-6 4-16-16,6-1-8 15,-3 1-2-15,3 4-2 0,0 2 2 16,0 5-3-16,-3 3 0 16,3 2 1-16,-3 1 0 15,-3-3 0-15,3 0 2 16,3-5 1-16,-3 2 1 16,3-5-9-16,0 2-2 15,3-7-124 1,6-11 54-16</inkml:trace>
  <inkml:trace contextRef="#ctx0" brushRef="#br0" timeOffset="12533.91">11899 8639 144 0,'-23'-6'55'0,"20"6"-43"0,-12-2 8 16,9 2 0-16,0 0-6 16,-9 0 0-16,3 0-11 15,-3 2-1-15,-9 1-2 16,-14 0 2-16,-1-1 1 16,0-2 3-1,-2 3 3-15,41-3 22 16,-72 5-17-1,4-2-6-15,-7 5-8 16,7-3-3-16,2 3 4 0,4-3 3 16,8 3-1-16,4-2-2 0,2-1 2 15,3 0-2-15,7-2-1 16,-22 2 1-16,4-2-1 16,-4 2-5-16,9 0 1 15,7 1 2-15,5-1 1 16,6-2-2-16,7-1 2 15,5-2-6-15,0 0 0 0,6 0-6 16,6 0-2-16,3 0-31 16,-3 0-57-1,3 3 13-15</inkml:trace>
  <inkml:trace contextRef="#ctx0" brushRef="#br0" timeOffset="13013.92">10875 8398 116 0,'0'13'46'0,"0"-2"-35"0,-3 5-6 0,3-6-3 15,-6 3 0-15,1 1 1 16,-10 1 1-16,-3-1 0 16,-15 4-5-16,-3-2-1 15,-2 0 14 17,-19 10-3-32,6-2 3 15,7-3-8-15,11 3-3 16,6-5-3-16,3 2 0 15,10-3 2-15,2 1-3 0,0 2 0 16,9-5-3-16,3 3 1 16,3-1 3-16,3-2 3 15,3-3-2-15,3 3-2 0,2-3-1 16,7-2 0-16,6 7 3 16,12-2 2-16,5 0 0 15,4 0 2-15,-6 0-4 16,-4-3 0-16,-2 0 1 15,-9-2 0-15,0-3-7 16,-3-3 0-16,-1 0-46 16</inkml:trace>
  <inkml:trace contextRef="#ctx0" brushRef="#br0" timeOffset="13854.78">12971 8604 204 0,'-18'0'77'0,"27"8"-60"0,0 5-18 16,-6-2-11-16,9 8-7 0,6 7-1 16,2 11 2-16,-5 5 3 15,3 1 9-15,-9-1 3 0,0-2 3 16,-3-6 2-16,3-5 1 15,-9-5-1-15,0-5 1 16,0-6 7-16,-3-5 5 16,3-3 2-16,0-8 1 15,3-7-16-15,3-6-5 0,6-5-2 16,6-8 2 0,-3 2-5-16,-1 1 1 15,4 5 3-15,0 2 4 0,3 6-1 16,-3 8 0-16,0 5-1 15,6 7-2-15,-7 1 5 16,7 8 1-16,0 0 0 16,0 3 1-16,-6 2-2 15,3 0 2-15,-10-5-2 16,7 2-1-16,-3 1 3 16,-3-3 0-16,0-3-8 15,0-2-2-15,0-3-27 16,-6-6-46-1,6-4 7-15</inkml:trace>
  <inkml:trace contextRef="#ctx0" brushRef="#br0" timeOffset="14351.54">13638 8168 212 0,'23'2'82'0,"-20"1"-64"0,3 5-9 0,-3-3-7 0,-3 14-6 16,6 12 2-16,0 20 1 15,0 10 3-15,0 13-1 16,-6 18-1-16,3 4 3 16,-3 1-2-16,0-7-1 15,0-10 5-15,0-11 1 0,-3-17 2 16,3-9 2-16,-9-11-1 15,9-11 0-15,-3-11 1 16,3-10 1-16,-6-8-19 16,6-13-6-16,6-5 1 15,6-9 3-15,0 1 1 16,3 0 1-16,9 2 2 16,-3 3 4-16,11 8 1 15,7 7 1-15,-6 12 0 16,0 4 0-16,-7 6 0 0,-2 3 2 15,-3 2 3-15,-3 3 2 16,-3 2 3-16,0 4 1 16,-6 1-3-16,-1 1-3 15,-2 0 0-15,0 3-1 16,0-1-2-16,-3 3-2 16,0 0-17-16,3 6-9 15,-3-1-33 1,0-2-54-16,6-3 20 15</inkml:trace>
  <inkml:trace contextRef="#ctx0" brushRef="#br0" timeOffset="14919.55">14623 8832 228 0,'0'-5'85'0,"3"5"-66"0,-6 2 5 16,3-2-1-16,-6 11-13 16,-6-1-3-16,3 4-11 15,3 1-3-15,-18 4 4 16,4-1 1-16,-4 1 2 0,-9 0 0 16,-3-1 0-16,6 1 0 15,-2 2 0-15,5 0-3 16,9 0 0-16,-3 0 2 15,9 3 0-15,6-3-8 16,6 0-4-16,0-2-2 16,12-3-1-16,3-3 0 15,3-2 2-15,3-6 6 0,6-5 2 16,-9-5 4-16,2-3 1 16,-2-6 3-16,0-1 3 15,0-4 0-15,-3 0 2 16,0-2 2-16,3-5 5 15,-7-1-4-15,-2 4 0 16,3-1-4-16,-6 3 1 16,6 5-6-16,-6 5-1 15,3 3 0-15,-6 8 2 0,6 6 1 16,-3 1 3 0,-3 7-1-16,3 2 2 15,-6 2-4-15,3 6 0 0,0 0-1 16,3 5 1-16,-6-5-2 15,3-3-1-15,0-3-19 16,3 1-8-16,-3-9-17 16,3-4-7-16,3-4-17 15,-7-10-19 1,7-2 37-16</inkml:trace>
  <inkml:trace contextRef="#ctx0" brushRef="#br0" timeOffset="15284.12">14787 8922 108 0,'41'-37'44'0,"-5"21"-35"0,-15 8 20 0,-9 8 7 15,6 0-14-15,-1 8-2 16,-2 8-6-16,0-3 1 16,3 11-8-16,-6-3 0 0,-6 8 0 15,3 3 3-15,-3 2 4 16,0 3-2-16,-6 0 3 16,0-8-2-16,0-5 0 15,-6-16-1 1,3-5-6-16,0-14-4 15,3-10-15-15,0-8-4 16,0-5 4-16,12-6 3 16,0-3 3-16,3-1 3 15,-1 4-1-15,10 8 4 16,-3 6-2-16,9 7 1 0,-3 9 2 16,-1 4 2-16,1 12 5 15,0 7 4-15,-3 8-2 16,-3 3 2-16,-3 5-6 15,-7 3-1-15,-2 2-2 16,0 3-2-16,0-3-4 16,-3 6 0-16,3-6-29 15,-9-7-13-15</inkml:trace>
  <inkml:trace contextRef="#ctx0" brushRef="#br0" timeOffset="16060.78">14325 8599 220 0,'-6'3'82'0,"12"-3"-64"0,-33-3 2 0,24 0-2 16,3 1-12-16,0-4-3 15,0-4-9-15,12-6-4 16,0-5 6-16,9-11-3 0,3-5 2 16,0-3-2-16,0-2 2 15,-10 0 3-15,10 7 1 16,-9 6 1-16,0 5 0 16,0 8-3-16,3 8 2 0,-3 8 7 15,-3 8 6-15,2 8 0 16,1 5 3-16,-3 6-4 15,0-1 1-15,0 1-3 16,-6-3 0-16,0-1-8 16,0-4-2-16,3-3-14 15,-6-3-5-15,6 0-31 16,3-2-13-16,6-1-21 16</inkml:trace>
  <inkml:trace contextRef="#ctx0" brushRef="#br0" timeOffset="16900.66">16522 8580 188 0,'-51'-2'71'0,"25"-3"-55"0,2 10 2 15,21-3-1-15,-491-2-7 32,967-2-7-17,-476-1-2-15,3-2-3 16,3 0 0-16,9-3 0 16,6 0 0-16,11-3 2 15,13 3-5-15,0 3 1 0,5 0 2 0,-5 5 1 16,0 5 1-16,-9 3 0 15,-7 8 0-15,-5 8 0 16,-3 10 2-16,-12 16 1 16,-6 6 3-16,-6-1 1 15,-21 1 1-15,-11 2 2 16,-1 0 8-16,0 3 3 16,0 0-4-16,13-5 0 15,2-14-8-15,3-8-1 0,9-7-6 16,6-6-4-16,6-8-4 15,12-2 1-15,15-9 3 16,12-4 3-16,11-6-5 16,1-3 1-16,-7 1 3 15,4-4 4-15,3 4-3 16,5 2-3-16,7 0-2 16,-10 5 3-16,-5 1-2 15,-6 2-1-15,-13 5 3 16,-2 3 2-16,-6 2-2 15,-6 4 0-15,-3 4-4 16,-6 1-1-16,0-1-35 16,-6 1-13-16,0-1-40 15</inkml:trace>
  <inkml:trace contextRef="#ctx0" brushRef="#br0" timeOffset="17351.91">17847 8639 272 0,'0'0'104'0,"3"5"-81"0,-3 0 3 0,-3 1-4 16,0 1-16-16,-9 9-6 15,0 13-7-15,-9 8-3 16,3 3 5-16,-9 3 0 0,0-4 1 15,4-2 3-15,-4-8 2 16,6 0-2-16,9-5-2 0,9 0-3 16,6 0 1-1,6-6-2-15,6-2 0 0,6-2-1 16,-3 1 0-16,2-1 5 16,7-4 1-16,-9 3 2 15,3-2 0-15,-3 0-3 16,-6 2 9-1,-3 5 7-15,-9 1 7 16,-9 2 3-16,-3 3-8 16,-6 2-2-16,-3-2-7 15,-6-3-4-15,-14-2-1 0,-7-3 1 16,3-3 1 0,7-3 3-16,-1-2-27 15,12-5-13-15,3-3-34 16,12-3-12-16,10-5-18 15</inkml:trace>
  <inkml:trace contextRef="#ctx0" brushRef="#br0" timeOffset="17726.82">18263 8975 304 0,'-3'18'112'0,"-6"-2"-87"0,3 16-7 0,0-14-9 0,0 17-12 16,1 7 0-16,-1 6-9 16,6-1-3-16,-9-4 8 15,9-6-10-15,9-6-3 16,-6-7 8-16,5-5 4 0,-2-6 10 16,3-8 4-16,3-7 8 15,6-9 5-15,3-10-7 16,3-13-2-16,-3-6-6 15,2-3-3-15,-2-1 0 16,-18 4 1-16,-3 0 1 16,-3 8 3-16,-9 3-1 15,0 11 0-15,-2 7-1 16,-10 6 0-16,3 5-5 16,0 5 1-16,-3 3-11 15,3 0-3-15,4-3-33 0,2-2-14 16,3-6-48-1</inkml:trace>
  <inkml:trace contextRef="#ctx0" brushRef="#br0" timeOffset="18086.09">18183 8840 336 0,'-21'69'126'0,"15"-54"-98"0,-3-1-8 0,9-14-10 0,0 0-28 16,0-3-8-1,9-8-24-15,-3-7-8 0,12-22-21 16,0-10-5-16,6-6 29 16,-1 3 17-16,4 1 81 15,-6-1 37-15,3 5-21 16,-3 6-9-16,5 10-27 15,-8 13-7-15,3 9-10 16,-3 7 3-16,3 8 3 0,-9 6-6 16,0 5-3-16,-3 5 2 15,-3 3 4-15,-6 2-5 16,0-2 0-16,0 0-9 16,0-3-4-16,3-5-33 0,5-5-15 15,7-9-47 1</inkml:trace>
  <inkml:trace contextRef="#ctx0" brushRef="#br0" timeOffset="18253.09">19010 8160 304 0,'27'21'115'0,"-36"0"-89"0,-9 16-8 0,1-8-7 0,-13 8-41 15,-6 6-14-15,-3 4-60 16,1 6-25-16</inkml:trace>
  <inkml:trace contextRef="#ctx0" brushRef="#br0" timeOffset="19151.46">19755 9088 208 0,'-18'-2'79'0,"12"4"-61"0,3 1-1 0,3 0-2 16,0 2-13-1,-3 3-1-15,3 0-1 0,0 0 0 16,3 0 0 0,-3-8 0-16,9 2 2 0,-3-7 8 0,14-5 5 15,4-9-5-15,9-5-3 16,0-10-7-16,-1-11 0 16,1-13-5-16,-3-6 1 15,0 1 2-15,2-1 3 16,-8 6 0-16,3 5-1 15,0 11-2-15,-9 10-1 0,3 11 2 16,-10 8 0-16,4 10 3 16,0 13 3-1,-6 12 9-15,-3 15 3 0,-6 21-2 16,-3 3 1-16,-6 2-5 16,3 3 1-16,-9 3-5 15,3 5-2-15,1-2 0 16,-1-1-1-16,0-10-2 15,0-8-2-15,0-8-4 16,6-5 0-16,-6-9-29 16,6-7-11-16</inkml:trace>
  <inkml:trace contextRef="#ctx0" brushRef="#br0" timeOffset="19557.45">20579 8580 260 0,'-12'-18'96'0,"15"26"-75"0,0-3 3 0,3 0-4 16,-6 6-13-16,-6 13-4 16,0 16-5-16,-3 15 1 15,-6 3 1 1,0 14 0-16,1 4 2 0,2 12-1 0,0-6-1 15,-3-11-2-15,9-7-1 16,3-11 2-16,6-11 0 16,3-2-4-16,6-11 1 15,3-11-5-15,0-4-1 16,8-12 0-16,-2-4 1 0,9-12 8 16,-9 1 2-16,-3-8 1 15,-4-3 1-15,-8-5 7 16,-6 5 5-16,-6-5 4 15,-8 5 1-15,-4 0-7 16,0 11 0-16,-3 3-8 16,3 4-1-16,3 6-7 15,-6 0-2-15,4 6-18 16,5 10-8-16,-3-3-23 16,3 5-11-16</inkml:trace>
  <inkml:trace contextRef="#ctx0" brushRef="#br0" timeOffset="20157.54">21124 8504 332 0,'3'2'123'0,"-6"1"-95"0,15 8-11 0,-12-6-9 16,3 5-13-16,-3 9-1 0,0 15 0 15,-3 25 4-15,3 7-10 32,-21 92 7-17,3-28 4-15,0-19 1 16,3-23 3-16,3-17 0 15,6-15 3-15,-3-17-3 16,3-12 0-16,0-11 3 0,4-11-14 16,2-10-5-16,0-9-2 15,8-12-1-15,1-8 6 16,9-4 6-16,9 1 1 16,3 3-1-16,6 2 0 15,-4 8 3-15,1 3 0 16,-3 5 1-16,-3 6-16 0,-1 7-4 15,-5 6 5-15,-3 7 6 16,0 9 10-16,-3 10 7 16,-12 5 11-16,0 1 6 15,-3-3-2-15,-6-1 0 16,-6-2-8-16,0 1-2 16,-3-7-5-16,0-1-3 15,-9-4 0-15,1-2 1 16,-7-5-3-16,3-4 0 15,-3-4-1-15,9-3 1 16,-5 0-15-16,8-3-7 16,3 1-23-16,3-3-9 15,6-1-48 1</inkml:trace>
  <inkml:trace contextRef="#ctx0" brushRef="#br0" timeOffset="20419.82">21680 9139 324 0,'12'24'123'0,"-12"-11"-95"0,3 21-8 16,0-13-11-16,-3 6-12 15,0 2 2-15,-3 3-19 31,-12 15 13-15,-5-10 5-16,5-8-5 16,0-7 0-16,0-12-62 15,3-5-27-15,0-10-11 0,-3-8 0 16</inkml:trace>
  <inkml:trace contextRef="#ctx0" brushRef="#br0" timeOffset="20552.98">21648 8871 332 0,'14'24'126'0,"-14"-18"-98"0,6 2-3 0,-6-8-7 15,0 0-25-15,0 5-7 16,0-5-37-16,0 0-17 16</inkml:trace>
  <inkml:trace contextRef="#ctx0" brushRef="#br0" timeOffset="20787.32">22174 8580 228 0,'18'35'88'0,"-9"-1"-69"0,3 32 4 15,-6-26-4-15,0 5-8 16,-6 16-1-16,0 5-6 15,0 16-3-15,-9 0 0 0,3-10-4 16,-6-9 2-16,0-15 1 0,-3-6 2 16,15-42-221 15</inkml:trace>
  <inkml:trace contextRef="#ctx0" brushRef="#br0" timeOffset="21000.83">21823 9123 332 0,'3'18'126'0,"6"-18"-98"0,6 6-5 0,-3-6-9 16,15 0-9-16,11-6 0 0,25-4-12 15,-4-6-5-15,1-3 6 16,-3-4-28-16,2-1-12 0,-5 0-42 15,8-3-61 1,-5 4 39-16</inkml:trace>
  <inkml:trace contextRef="#ctx0" brushRef="#br0" timeOffset="35518.65">22505 7149 72 0,'0'-3'27'0,"0"6"-21"0,-3 2 5 0,3-5 1 16,0 0-5-16,0 0 1 0,0 0 6 16,0 0 3-16,0 0-2 15,0 0-1 1,0 0-8-16,0 0-2 0,0 0 2 15,0 0 1-15,0 0-3 16,3 0-1-16,-3 0 1 0,6 0 2 16,-3 0 1-16,-3 0 1 15,0 0 0-15,0 0 2 16,0 0 4-16,9 6-6 16,-9-6 0-16,0 0-4 15,0 0-1-15,0 0 1 16,0 0 0-16,3 0 0 15,-3 0 0-15,0 0-2 16,0 0 1-16,3 5 0 0,3-5 1 16,-3 0-5-16,-3 0-1 15,0 0-2-15,3 0 3 16,-3 0 0-16,8 0 3 16,-8 0-1-16,0 0-1 15,3 3-2-15,0-3 1 16,3 0-1-16,0 0-2 15,3 0 5-15,-6 0 1 16,0 0 0-16,3 0-2 16,0 0-2-16,3 0-1 15,0 0 4-15,-6 0 3 16,3 0-6-16,0-3 0 16,0 0 0-16,3 3 1 15,0 0-2-15,-6 0 2 16,9 0 3-16,-6 0 3 15,2 0-7-15,4 0-3 0,-6-2 5 16,3 2 1-16,0 0-2 16,0 0 1-16,0 0 0 15,0-3 0-15,3 3-3 16,-6 0 2-16,3 0 1 16,3-3 2-16,0 3-3 15,-3-2-2-15,2-1 4 16,1 3 3-16,-3 0-3 15,3 0-1-15,0 0 0 16,-3 0 0-16,3 0 0 16,0 0 2-16,0 0-3 15,3 0 0-15,-4 0 1 16,10 0 2-16,-9 0-3 0,3 3 0 16,-3-3 1-16,3 0 2 15,-3 0 1-15,0 0 3 16,3 0-8-16,-3 0-3 15,-1 0 3-15,1 0 0 16,3 0 2-16,-9 0 2 16,3 0-1-16,0 0-1 15,0 0 1-15,0 0-1 16,0 0-3-16,-3 0 2 16,0 0 1-16,3 0 0 15,0 0 2-15,0 0 3 16,-7-3-4-16,7 3-1 15,-6-3-2-15,-3 3 0 16,0 0 2-16,0 0 2 0,0 0-1 16,0 0-1-16,0 0 1 15,0 0 1-15,0 0-3 16,0 0 0-16,3-2 1 16,-3 2 2-16,0 0-1 15,0 0 2-15,0 0-2 16,0 0-1-16,0 0 3 15,0 0 0-15,0 0-4 16,0 0 1-16,0 0 2 16,0 0 1-16,0 0-1 15,0 0-2-15,0 0 7 0,0 0 3 16,0 0-1-16,0 0 2 16,0-3-4-16,0 3 1 15,0-3-3-15,-3 3 0 16,3-2-8-16,-3 2 0 15,-3-3 1-15,3 1 3 16,1-1 0-16,2 0-1 16,-6-2 3-16,3 0 0 15,0-1-6-15,3 1 0 16,-9-6 3 0,3 1 0-16,0-1 0 15,0-2 1-15,0 0-1 16,0 0 0-16,-6 2 0 0,3 0-3 15,3 1 2-15,-6 2 1 16,0 3 0-16,0-1-3 16,3 1 2-16,4 2-1 15,2 1 0-15,-6-1 0 16,6 0 0-16,-3 1 2 16,3 2 0-16,0 0 0 15,3 0 2-15,0 0-3 16,0 0 0-16,0 0-1 15,0 0 0-15,0 0 0 16,3 0 0-16,6 2 0 16,-9-2-2-16,3 3 0 15,6 5 3-15,-1 3 0 16,1-1 1-16,0 1 0 16,-3 2 0-16,3-2-3 15,3 2 0-15,0-3-1 0,-6 1 3 16,3 2 2-16,3-2 2 15,0-3-4-15,-6 2-1 16,3-2 1-16,3 0 0 16,-7 0 1-16,4-3 0 15,3 1 0-15,-6-1 2 16,3 0-1-16,3 1 2 16,-9-1-2-16,6-2-1 15,-9-1-2-15,3 1-1 16,0 0 2-16,-3-3 2 15,0 0-2-15,6 2 0 16,-6 1 1-16,0-3 2 16,3 2-3-16,-3-2 0 0,3 6 1 15,-3-6 0 1,6 5 0-16,-6-5 2 0,0 0-3 16,0 5-2-16,0-2 2 15,0 2 2-15,0-5 0 16,0 3 2-16,0 0-2 15,0-1 2-15,0 1-2 16,-6-1 2-16,3 1-2 16,0 5-1-16,3-3 1 15,-6 1-1-15,0-1 0 16,0 3 0-16,0 0-3 0,-6 0 2 16,3 2 1-16,3-2 0 15,-6 3 0 1,3-3 0-16,4 0 0 0,-1-3 0 15,0 0 0 1,0 1 2-16,3-4-1 0,0 1-1 16,0 0 1-16,3-1 1 15,-6 1-3-15,6-3 0 16,0 0-1-16,0 0 0 16,0 0 2-16,0 0 0 15,0 0-3-15,0 0 2 16,0 0 1-16,0 0 0 15,0 0-11-15,0 0-3 0,0 0-24 16,0-3-10-16</inkml:trace>
  <inkml:trace contextRef="#ctx0" brushRef="#br0" timeOffset="191609.43">23678 6027 208 0,'0'-8'79'0,"0"22"-61"0,6-14-7 0,0 5-9 16,-4 0-6-16,7 3 3 0,-3 3-7 16,3 2 1-1,-6 5 3-15,0-4-2 0,3 7 1 16,-6 5 3-16,0 11 3 0,-6 16 0 15,6 5 2-15,-3 3 0 16,3-16 3-16,0 0-1 16,0-8 0-16,-3-2-3 15,3-1 1-15,-9-2 0 16,3-3 1-16,0 0-2 16,1-10-2-16,-1-4-24 15,0-7-9-15,6-5-40 16,0-8-25-1,0-6 44-15</inkml:trace>
  <inkml:trace contextRef="#ctx0" brushRef="#br0" timeOffset="192310">23966 6355 200 0,'-3'29'74'0,"3"-10"-58"0,24-14-6 0,-24 3-6 15,0 3-6-15,0 7 0 16,-9 3 2-16,0 3 2 16,0-3-1-16,-8-2-1 0,5-6 3 15,-3 0 0-15,9 1 3 16,-6-6-5-16,9-3-1 16,-6-5 0-16,6 2 2 15,3 1-3-15,-6-3 0 16,6 5-1-16,-3-2 0 0,0 0 0 15,3 2 0-15,-9 0 0 16,6 1 0-16,3 2 4 16,-9-3 3-16,3-3-2 15,6 1-2-15,-6 0 2 16,3-1 0-16,3 1-1 16,-3-6 1-1,3 1 0-15,0-6 1 16,0 0-2-1,0 5-2-15,3-2-2 16,0-3 1-16,-3 0-6 16,0 3-3-16,0-3-8 15,0 3-1-15,0-1 5 0,0 4 6 16,0 2 5-16,6-6 2 16,-6 6 1-16,6-2 0 15,3-1 2-15,-3 0 1 16,3 3-1-16,6 3 1 15,6 2-4-15,-3 1 0 16,2-1-1-16,-5 0 0 16,9 0 2-16,-9 1 2 15,3-1-1-15,3 0 2 16,-6 1 0-16,5-4 1 16,-5 1-2-16,3 0-2 15,3-1 3-15,-6 4 2 16,9-6-4-16,-6 0-1 15,2 0 0-15,1 0 0 16,3-6 0-16,-3-2 0 0,-3 3 6 16,3 0 6-16,-6-6-4 15,-1-5-2-15,1-2-1 16,0-1-1-16,-3 3 0 16,-3-2 2-16</inkml:trace>
  <inkml:trace contextRef="#ctx0" brushRef="#br0" timeOffset="192884.86">24350 6392 228 0,'-23'0'85'0,"11"3"-66"0,0 5-1 16,9-3-6-16,0 1-8 0,-6-1-1 15,6 0-3-15,-3 3-1 16,3 3 1-16,0-1-3 16,3 3 2-16,3 6 1 15,6 5 0-15,-3-3-3 16,6 0 2-16,9 0 1 0,-4 0 2 15,4-5-3-15,0 0-2 16,3-3 2-16,0 3 2 16,-1-2 0-16,1-7 2 15,-6-1 0-15,6-1 1 16,0-5-2-16,-6-3-2 16,2-2-2-16,-5-3 1 15,3-2-6-15,-3-6 0 0,3-8 1 16,-6-8 1-16,-3-5 3 15,3-8 3-15,0-3 0 16,-3 4 2-16,-3 4 7 16,-1 3 3-16,1 5 2 15,0 8 4-15,-6 6 0 16,0 2 1-16,3 8-11 16,-3 3-3-1,0 5-6-15,0 2-3 0,0 6-1 16,0 5 3-16,3 6-5 15,6-1 2-15,-6 12 4 16,6 1 2-16,3 9-3 16,-6 5 1-16,6-3 0 15,0-5 2-15,3 0-1 16,-6-5 2-16,3-5-2 0,-9-6-1 16,-1-3 3-1,4-2 0-15,-6-3-6 0,-6-2-2 16,4-3-23-16,-1-3-6 15,-3-5-7-15,0-2-1 16,-3-4-51 0</inkml:trace>
  <inkml:trace contextRef="#ctx0" brushRef="#br0" timeOffset="193159.6">24481 6374 248 0,'3'8'93'0,"6"-3"-72"0,18-2-6 15,-15-1-6-15,15 1-8 16,11-3 2-16,-14-3-2 16,9 1-1-16,6-1 1 15,5 0-1-15,-2 1 0 0,-3-4 4 16,-7 6 5-16,1-2-10 15,-9 2-3-15,-6-8 2 16,-3 8 0-16,-15 0-214 31</inkml:trace>
  <inkml:trace contextRef="#ctx0" brushRef="#br0" timeOffset="193646.28">24124 6265 196 0,'-3'3'74'0,"6"-3"-58"0,3-3-10 16,-6 3-8-16,0-2 0 15,6-4 3-15,0 1 1 16,0-5-2-16,3-4 1 16,-3-2-1-16,3-2 2 0,0-3 3 15,6 0 4-15,-4-1 2 16,1 1 1-16,-3 0 0 15,9 3 0-15,-6-1-9 16,-3 6-1-16,3 2-2 16,0 6 0-16,0 0 4 15,-3 5 2-15,3 5 0 16,-1 0-1-16,-2 3-3 0,0 3 1 16,0 2-4-16,0 3 0 15,0 2 1-15,0-4 2 16,3-1-8-16,-6-3-3 15,3-2-13-15,-3-2-4 16,3-4-15-16,0-4-6 16,0-4-30-1</inkml:trace>
  <inkml:trace contextRef="#ctx0" brushRef="#br0" timeOffset="193889.77">24841 5741 292 0,'9'11'110'0,"-9"-8"-86"0,-3 13-6 16,-3-11-10-16,-5 5-17 15,-1-2-2-15,0 11-80 31,-12 5 12-15,6 5 3-16,0-8 4 16,3 0 7-16</inkml:trace>
  <inkml:trace contextRef="#ctx0" brushRef="#br0" timeOffset="194892.06">25779 6472 140 0,'0'-8'55'0,"3"5"-43"0,-3-13-6 0,0 11-3 15,0-8-34-15,-3-8-12 16,0-1 20-16,-3 1 11 15,-15 8 44-15,0 5 19 16,4 3-12-16,-7 2-7 0,0 6-17 16,0 2-5-1,3 6-6-15,-2 2-5 0,2 5-2 0,3 1 2 16,6 5 2-16,-3 0-2 16,6 5-2-16,6-3 4 15,-3-2 1-15,6-3 2 16,6-2 2-16,-3-4-8 15,6-4 0-15,6-6 0 16,-3-5 1-16,3-2 1 16,9-9 0-16,-7-7 0 15,7-6 0-15,3-3 2 16,0-4 3-16,-27 31 20 31,27-37-1-15,-7 10 2-16,-2 9-14 15,-3 4-5-15,-6 6-10 16,0 6 0-16,-6 7 1 16,0 8-4-16,-3 8 2 0,0 11 2 0,0 3 3 15,0 2-2-15,6 0 0 16,-6-3 1-16,0 0 2 16,-6-2-1-16,6 0-1 15,-3 2 3-15,0 1 0 16,-3 2-4-16,3-5-1 15,3-6-17-15,0-5-7 16,0-5-42-16,0-8-47 16,9-11 31-16</inkml:trace>
  <inkml:trace contextRef="#ctx0" brushRef="#br0" timeOffset="195359.9">26124 6339 268 0,'6'22'101'0,"3"-9"-78"0,-9-8-7 15,-15 8-19 1,6 3-5-16,0 5-7 16,4 6-2-16,-1 2 9 15,3 3 1-15,-3-11 5 0,6 3 2 0,6-3 0 16,-3-3 0-16,3-4 0 15,-1-4 4-15,7-5 2 16,3-5-2-16,3-5-1 16,3-8-8-16,3-11-2 15,0-2 2-15,-1-3 2 16,-8-6 4-16,3 9 2 16,0 5 3-16,-6 5 1 15,-6 5 12-15,3 3 7 16,-6 3-9-16,-3 5-2 15,3 5-14-15,3 3-3 16,-6 5 1-16,0 6 0 16,3 7-4-16,0 3 1 15,3-2 0-15,-6 5 2 0,3-9 3 16,0 1 2-16,0-3-4 16,2-5 1-16,1-2 0 15,0-1 0-15,0-3-40 16,3-2-18-16,3-2-47 15</inkml:trace>
  <inkml:trace contextRef="#ctx0" brushRef="#br0" timeOffset="195882.87">26690 6421 268 0,'-3'8'101'0,"0"-8"-78"0,3 3-9 0,0 0-8 16,-3 2-19-16,-3 3-7 16,-12-5 4-16,-6 4 4 15,9 7 7-15,-5 4 5 0,2 6 3 16,3 0 1-16,3-3 2 16,3 0-3-16,6 0 0 15,-3-2-6-15,6-3 0 16,6 0-8-16,0 0-3 15,6-9 5-15,9-1 3 16,6-6 6-16,-4-3 4 0,4-5 1 16,0-10 0-16,-3-6-1 15,-3-8 0 1,-1-5 0-16,-5 0 0 0,-3 5 2 16,0 8 1-16,-9 3 10 15,6 5 4 1,-6 6-11-16,0 5-3 0,-3 5-7 15,0 2-1-15,0 6 1 16,0 3 0-16,-3 2-7 16,3 5-3-16,3 4 6 15,3 4 1-15,0 1 3 16,3-6 0-16,-3 2-3 16,3-1 2-16,0-6 3 15,6-1 3-15,-15-15-75 31,23 11-23-31,-8-6-16 16,3-2 47-16,-3-8 23 16</inkml:trace>
  <inkml:trace contextRef="#ctx0" brushRef="#br0" timeOffset="196261.21">26788 5786 312 0,'6'3'118'0,"3"-13"-92"0,12 12-14 0,-15-4-13 0,9-4-23 15,3 4-7-15,-1-1-2 16,7-5 0-16,-6 8 19 15,3 0 5-15,-6 5 4 0,3 3 15 16,-6 5 5-16,-1-5 8 16,-2 6 6-16,-6-1-10 15,-3 0-1-15,-3 6-12 16,3-4-4-16,-9 1-2 16,4 0 0-16,-4 0-5 15,0 0-1-15,0 0-15 16,-9 5-4-16,0 5-9 15,-3-4-2-15,0 9-26 16,-14 4-46 0,-7-1 27-16</inkml:trace>
  <inkml:trace contextRef="#ctx0" brushRef="#br0" timeOffset="196679.09">25133 7165 148 0,'12'-16'55'0,"-3"5"-43"0,3-2 1 0,-9 5 0 15,0 3-3 1,-3 0 2-16,0-1 2 0,-3-2 2 16</inkml:trace>
  <inkml:trace contextRef="#ctx0" brushRef="#br0" timeOffset="197639.49">25038 7083 216 0,'-33'5'82'0,"15"-2"-64"0,33 37-4 0,-15-33-8 16,0 4-6-16,0 0 0 16,0-6 0-16,0 3 0 15,0-8 0-15,0 0 0 0,0 0 0 0,0 0 2 16,0 0 1 0,0 0 3-16,0 0 1 0,0 0-3 15,0 0-3-15,0 0 0 16,0 5-1-16,0-5 0 15,0 5 2-15,0-5-3 16,0 6-2-16,-3-4 4 16,3 1 1-16,0-3 0 15,0 0-2-15,0 0 3 16,0 0 2-16,0 0 0 16,0 0 2-16,0 0-2 15,0 0 2-15,0 0-6 16,0 0-1-16,0 0 0 15,0 0 0-15,0 0-3 16,0 0 2-16,0 0 1 16,0 0 0-16,0 0-3 15,0 0 2-15,0 3-19 0,0-3-9 16,-6 5-7-16,3-5-4 16,0 0 18-16,0 5 10 15,3-5 10-15,-6 0 6 16,3 0 10-16,0 0 5 15,3 0 35 17,0 6-27-32,0-6-9 15,0 0-11-15,0 0-4 16,0 0 1-16,0 0 0 16,0 0-2-16,0 0 7 0,0 0 4 15,0 0-2-15,0 0 1 16,0 0-7-16,0 0-1 0,0 0 2 15,0 0 3 1,3 0-6-16,0 0-4 0,3-6 0 16,0 1 2-16,-482-3-5 15,967-3-1-15,-482-4-3 16,3-4 0-16,0 1 0 16,3-6 2-16,-3 3-1 15,0-1 2-15,0 7 1 16,-1-4-1-16,-2 3 6 15,-3 8 1-15,-3 3 4 16,6 0 3-16,-6 5-4 16,-3 0-1-16,0 0 0 0,3 10 2 15,-3 3-3-15,0 3 0 16,0 3-3-16,-3-1-1 16,0 6 1-16,3 5 0 15,-6-5-3-15,3 10 2 16,0-4-1-16,3 7 0 15,-6-3 4-15,3 0 3 16,3 1-4-16,0-3-3 16,0-9 3-16,0-1 1 15,-482-4 0-15,961 1 1 16,-479-9-2-16,0 3 2 16,-3-2 0-16,3 2 1 0,0-8-11 15,-6 6-5 1,6-8-5-16,-3 7-3 0,3-4-17 15,0-1-6-15</inkml:trace>
  <inkml:trace contextRef="#ctx0" brushRef="#br0" timeOffset="198408.53">25589 7030 228 0,'-6'5'85'0,"3"1"-66"0,-18-1-8 0,18 0-6 16,-9 3-3-16,0 5 3 16,9 14-2-16,-6-1 0 15,0 1-1-15,3 2-2 0,3 0 1 16,-6 5-1-16,6 3 0 15,3 6 0-15,-6-1 0 16,3-5-3-16,3-3 0 0,0 1 2 16,3-6 2-16,3-3 0 15,-6-2 2-15,12-3-4 16,-3-2-2-16,0-3 4 16,3-3 3-16,3-2-6 15,0-3 0-15,3-3 2 16,-3-5 4-16,-4-5 12 15,4-1 7-15,0-2-17 16,-3-2-4-16,3-4-3 16,0-1 2-16,0-4-5 0,3 1-1 15,-4-6 6 1,-2 0 6-16,0 3-5 16,0 0-1-16,-9-1 1 0,0 7 1 15,-3-1-1 1,-3 2-2-16,-6 1 3 0,-3 3 0 15,-3 2-1-15,1 0-2 16,-1 2 1-16,-6 4 1 16,6-1 1-16,0 1 3 15,0 2-8-15,3 0 0 16,0 0 0-16,0 2 1 16,-2 3-10-16,2 1-3 15,0 2 11-15,0 0 6 0,0 0-5 16,6-3 0-16,-6 3-2 15,6-3 2-15,0 0-15 16,3-2-5-16,3-3-75 16,0 0 2-1</inkml:trace>
  <inkml:trace contextRef="#ctx0" brushRef="#br0" timeOffset="199200.56">26196 7165 244 0,'-12'16'90'0,"18"-19"-70"0,-6 3-5 0,0 0-6 16,0 0-10-16,0 0-2 15,0 3-3-15,0 2 1 16,0 0 3-16,0 9-1 0,0-1-1 15,0 11 0-15,0 5 0 16,6 3 3-16,3 12 0 16,-6-4 3-16,6-3 1 0,-6-5-1 15,0 0-2-15,3-8 1 16,-6-3-1-16,3-5 0 16,-3-3 2-16,0-3 1 15,0-2 3-15,0-8 3 16,0 0 0-1,0 0 2-15,0-5-4 16,2-3-2-16,4-5 2 16,-3-3 0-16,9-10-17 15,0 2-7-15,-3 3-1 16,9-3 2-16,-6 3 3 16,3 2 1-16,0 6 7 15,0-3 2-15,-4 5-6 0,1 6-2 16,0 8 4-16,0 5 1 15,0 2 8 1,0 9 6-16,-6 2-6 0,3 3-1 16,-9-24 27 15,3 31-8-31,-3-4-1 16,-3-1-6-16,-6-4-3 15,6-4 0-15,-9-2 1 16,-3-3-5-16,6-2 3 0,-6-3 3 0,3-3-4 15,-5-2 0-15,-1-1-4 16,-3-2-1-16,3-2-6 16,0-1-2-16,3 0-7 15,0 1 0-15,4 2-18 16,-7-6-6-16,12 6-32 16,-3-2-55-1,3 2 23-15</inkml:trace>
  <inkml:trace contextRef="#ctx0" brushRef="#br0" timeOffset="199457.97">26610 7385 328 0,'8'31'123'0,"-2"-7"-95"0,6-3-11 0,-6-8-11 15,-3 1-16-15,3 2-4 16,0 2-3-16,-6 1-3 16,0-3 12-16,-6-1-1 0,6 1 4 15,-3-3 3-15,0 1 3 16,3-4 2-16,-9 1 1 16,9-6-13-16,0-5-4 15,0 0-65 1</inkml:trace>
  <inkml:trace contextRef="#ctx0" brushRef="#br0" timeOffset="199595.56">26696 7305 264 0,'-6'-2'101'0,"6"4"-78"0,0-15-77 15,0 13-39-15</inkml:trace>
  <inkml:trace contextRef="#ctx0" brushRef="#br0" timeOffset="199845.61">26970 7067 272 0,'-21'40'101'0,"27"-16"-78"0,6 7-16 0,-12-15-10 16,3 11 7-16,-3 15 6 15,0 8-13-15,0 6-7 16,0-6 5-16,0-2 4 0,-3-3 3 16,3-6 6-16,-6 1 5 15,6 0-34-15,0-6-12 16,0-5-61-1</inkml:trace>
  <inkml:trace contextRef="#ctx0" brushRef="#br0" timeOffset="200109.17">26776 7443 324 0,'0'13'123'0,"12"-18"-95"0,-6 7-13 16,0-2-10-16,6 0-9 16,3 0 2-16,0-8-8 31,38-2-3-15,-5 2-2-16,-6 5-8 0,5 1-2 15,-8 2-25-15,0 0-10 16,-7 2-37-16,1 9-13 15</inkml:trace>
  <inkml:trace contextRef="#ctx0" brushRef="#br0" timeOffset="201260.76">22808 9245 172 0,'-23'-3'66'0,"11"3"-52"0,3-8-1 0,6 8-3 16,-3-3-3-16,0 3 3 16,3-2-1-16,0-1 0 15,6-8-1-15,6-2 2 16,-9 13 1 0,33-13-8-1,11 2-1-15,10 3-2 16,2 1 2-16,4 1-1 15,-6-2-1-15,2 0 1 16,10-2-1-16,11 2 0 0,-3-3-3 16,-5 1 2-16,-10 2 1 15,-5 0 2-15,-6 3-1 16,-7-1-1-16,-2 4 1 16,-9-1 1-16,-4 3-1 15,1 0-1-15,-9 0-4 16,-3 0 0-16,-12-3-18 15,0-2-8-15,-3 0-46 16,-3 10-32 0,-6-5 46-16</inkml:trace>
  <inkml:trace contextRef="#ctx0" brushRef="#br0" timeOffset="201662.99">23585 8840 240 0,'6'0'90'16,"0"5"-70"-16,9 0-12 0,-12 1-11 16,9-4-23-16,3 6-9 0,6 0 12 15,-6 0 5-15,8 3 12 16,4-1 1-16,0 1 3 0,0 2 4 15,0 0 3-15,-1 3 13 16,1 0 8-16,-27-16 4 31,24 40-7-15,-9-3-3-16,-12 2-1 16,-9 4 0-16,-6-6-6 15,0-5 0-15,-3-1-8 16,0-2 1-16,-3-5 1 0,4-3-3 15,8-5-1-15,-6 0-3 0,0-8-1 16,0-3-17-16,9 1-5 16,-3-6-31-16,6 2-13 15,0 1-30 1</inkml:trace>
  <inkml:trace contextRef="#ctx0" brushRef="#br0" timeOffset="202145.34">24705 8411 268 0,'-3'3'101'0,"9"-1"-78"0,-27 33-13 15,21-25-13-15,0 1-6 0,0 5 3 16,0 5-2-16,0 11 3 16,0 10 3-1,0 16-1-15,0-2 1 0,-6-6 2 0,3-5 2 16,0-3 1-16,3-5 1 15,-6-5-5-15,3-5 1 16,0-6-35-16,0-3-15 16,3-4-42-16</inkml:trace>
  <inkml:trace contextRef="#ctx0" brushRef="#br0" timeOffset="202638.91">24925 8718 212 0,'9'3'82'0,"-15"-3"-64"0,0 10 0 16,6-7-3-16,-9 2-20 15,-3 8-3-15,-6 1-4 16,-6 4 0-16,0 1 7 16,1-3 2-16,2-1 5 0,0-1-1 15,6-1 2-15,0-3 0 16,6-2 1-16,3-2-5 15,-3-1 1-15,9-2-7 0,0 2 0 16,9-2 5-16,-6-1 3 16,9 1 1-16,-6 2 1 15,3 0-2-15,0 1 2 16,6-1-2-16,-3 3-1 16,3 0-2-16,0 0-1 15,5 0-1-15,-5 0 3 16,3-3 2-16,3 3 2 15,-6-3-1-15,3-2-2 16,0 0 1-16,-1-3-1 16,4 0 0-16,0-6 2 15,0 1-3-15,3 0 0 16,-3-3-1-16,-1 2 0 16,4-7-7-16,-6 8-2 0,-3-11 6 15,-3 8 2-15,-3-5 7 16,-6 0 2-16,-3-6 2 15,-3 3 2-15,0 3 4 16,-3 5 1-16,0 3-6 16,-6 5-3-16</inkml:trace>
  <inkml:trace contextRef="#ctx0" brushRef="#br0" timeOffset="203077.79">25089 9028 216 0,'11'15'82'0,"-8"-7"-64"0,15 8 0 0,-6-5-6 16,9-8-8-16,-3-1-3 16,15 1 0-16,-1-3 1 15,4-5-8 17,21-38-12-1,2-55 8-31,-14 8 4 15,-9 8 6-15,-4 14 3 16,-11 7 5-16,0 10 5 16,-3 12-7-16,0 10 3 0,-9 10 4 15,-1 8-3-15,1 6 0 16,-6 8-6-16,0 7-3 16,-3 9 0-16,-3 13-1 15,0 13 6-15,3 13 4 16,-6-5-3-16,6-3-2 15,0-5 0-15,0-3 1 0,6-5-1 16,-6-5 0-16,3-3-6 16,0-2-1-16,3-6 1 15,-6-3 0-15,0-2-30 16,0-2-12-16,0-7-24 16,-6 1-55-1,3-5 24-15</inkml:trace>
  <inkml:trace contextRef="#ctx0" brushRef="#br0" timeOffset="203332.09">25425 8734 280 0,'0'13'107'0,"6"-10"-83"0,6-3-7 0,-3 2-9 16,-3 1-8-16,8 0 0 15,7-1 0-15,6-2 2 16,9 3-1-16,-3-3-1 0,11-3 3 16,-5 3-9-16,0 0-3 15,-13 3-6-15,1-3-2 16,-3 0-10-16,-9 3-5 16,-3-3-43-16,0-3-45 15,-12-5 39-15</inkml:trace>
  <inkml:trace contextRef="#ctx0" brushRef="#br0" timeOffset="203748.46">24901 8676 264 0,'-15'8'101'0,"15"-8"-78"0,3-8-95 31,3-8 40-15,6-8 8-16,-6 0 27 0,6-5 13 16,15 16 9-16,-7-3 5 15,-2-5-16-15,3 2 10 0,-3 1 5 16,-3-3-20-16,3-1-6 15,-3 1-8-15,-1 3 0 16,1 12 3-16,-3-4 1 16,0 7 1-16,0 9 0 15,-6 1 2-15,3 4 3 16,0-3 0 0,3 3 0-16,-6-1-3 0,3 1 1 15,-6-3 0-15,6 0 3 16,-9 0-16-16,0-3-6 15,0 0-8-15,0 3-2 16,0 0-57 0</inkml:trace>
  <inkml:trace contextRef="#ctx0" brushRef="#br0" timeOffset="203986.69">25583 8112 300 0,'0'21'112'0,"6"-7"-87"0,-9 4-11 0,3-5-12 15,-6 6-12-15,-12 2-1 16,6-5-19-16,3 2-5 16,-3 9 18-16,0-1-7 0,-3-2 2 15,3 0-23-15,0-3-9 16,4 3-16-1</inkml:trace>
  <inkml:trace contextRef="#ctx0" brushRef="#br0" timeOffset="204593.98">26526 8805 276 0,'-21'11'104'0,"21"-16"-81"0,-3-14-21 0,3 14-15 0,-6-8 1 15,-3-1 3-15,1-2 9 16,-4 6 4-16,-3 2-1 15,0 5 3-15,-6 9 3 0,3 2 1 16,-3 13 2-16,3 0-6 16,-5 3-2-16,2 0-4 15,3-1-1-15,6-2-1 16,3 1 0-16,6-4-9 0,3-2-5 16,3-3-1-16,3-2 2 15,6-3 9-15,-6-3 3 16,6-5 5-16,3-3 3 15,3-4 0-15,-4-7 0 16,-2-4-6-16,6-11-1 16,3 0 1-16,-6-6 0 15,-3 6-2-15,0 5 2 16,0 6 16-16,-9 4 10 16,0 9-4-16,0 5-2 15,-3 16-14-15,0 8-5 16,-3 2 0-16,0 6-1 15,3 0 1-15,-9 8 0 16,6 2-3-16,0 0 2 16,3 3 3-16,0 8 3 15,0-5-2-15,0-3-2 0,0-6 0 16,0-2-1-16,-6-5-16 16,6-8-4-16,0 0-30 15,0-3-10-15,6-8-40 16</inkml:trace>
  <inkml:trace contextRef="#ctx0" brushRef="#br0" timeOffset="204908.76">26746 8853 300 0,'-8'21'112'0,"8"-13"-87"0,0 5-9 0,0-5-11 15,0 5-6-15,0 1 2 16,-3 4-9-16,-3 3-2 16,3 3 5-16,0-3 0 0,3 1 3 15,-6-4 2-15,12-2 0 16,-6-5-3-16,6-4 0 16,0-7-5-16,5-5 0 15,4-5-5-15,-3-4-2 16,3-7 0-16,0 0 1 0,0-5 8 15,0-1 5-15,-3-2 8 16,0 5 4-16,2 8 7 16,-5 6 3-16,0 2-2 15,-6 5-1-15</inkml:trace>
  <inkml:trace contextRef="#ctx0" brushRef="#br0" timeOffset="205057.37">26916 9059 316 0,'0'22'121'0,"3"-9"-95"0,0-3-17 16,3-4-16-16,-6-1-30 15,3 0-6-15,3 0-27 16,3-2-10-16,3 0-6 0,0-6 0 16</inkml:trace>
  <inkml:trace contextRef="#ctx0" brushRef="#br0" timeOffset="205432.8">27345 8813 280 0,'-21'6'107'0,"15"-4"-83"0,-15 1-3 0,15 0-7 16,6 12-15-16,-9 1-1 15,0 3-5-15,0-1 2 16,-8 3 3-16,-1 1 3 0,3-1 2 15,-6-3-1-15,6 1 1 16,0-3 0-16,6 2 1 0,3-5-5 16,6 3-8-1,3-2-2-15,3-6-3 16,0-1 1-16,6-4 5 16,-6-3 2-16,6-3 4 15,0-2 1-15,0-3 3 16,0-5 1-16,0-3-4 15,-1 0 1-15,1-5 9 16,-6 3 3-16,3 2-5 16,-6 2-4-16,0 7 11 15,3 1 5-15,-6 6-3 16,0 0-1-16,3 6-12 16</inkml:trace>
  <inkml:trace contextRef="#ctx0" brushRef="#br0" timeOffset="205555.98">27312 9046 316 0,'6'29'118'0,"0"-16"-92"0</inkml:trace>
  <inkml:trace contextRef="#ctx0" brushRef="#br0" timeOffset="205655.72">27375 9223 320 0,'11'29'121'0,"-2"-31"-95"0,-9 10-24 0,3-3-19 16,-3-5-26-16,3-3-8 16</inkml:trace>
  <inkml:trace contextRef="#ctx0" brushRef="#br0" timeOffset="205913.67">27038 8366 324 0,'21'-5'123'0,"-3"7"-95"0,3-9-13 16,-6 4-10-16,2 0-18 16,4 3-4-16,-3 3 6 15,0 2 4-15,-3 0 5 16,-3 6 1-16,0 0 3 0,-6 2 5 16,3 3 4-16,-9-6-2 15,0 6 2-15,0-3-6 0,-9 3-1 16,9-16-24 15,-36 27-9-31,6-3-4 16,0-6-53-16,4 1-23 15,-10-3 21-15,9-3 14 16</inkml:trace>
  <inkml:trace contextRef="#ctx0" brushRef="#br0" timeOffset="206891.1">25166 9626 220 0,'-24'-6'82'0,"15"9"-64"0,3-6 0 0,6 3-6 0,-6 0-2 16,6 0 6 0,0 0-5-16,6-2-5 15,-6-1 3-15,12 0 3 0,3 1-15 16,9-6-7-16,9 8 11 15,8-6 6-15,4 6-3 16,-6-5-2-16,-1 5-10 16,-8 3-3-16,0-1 4 15,-6 4 1-15,-4 2 6 16,-8 0 4-16,-6 7 8 16,-6 4 4-16,-3-3-8 15,-6 2-4-15,-3 4-1 0,-2-4 2 16,-4 1-2-16,-3-4-2 15,3 1-3-15,-3-2 1 16,6-4 1-16,3-2 2 16,6-3-8-16,6 3-1 15,6 0-5-15,3 0-3 16,3-2 6-16,3 1 5 16,3 1 1-16,0 0 1 15,-3 3 0-15,0-1 0 16,-6 4 2-16,-1-1 2 15,-2 3 10-15,-3 2 7 16,-3 4-10-16,-3 4-2 16,-3-5 1-16,-2 8 5 15,-1 0 4-15,-3-2 2 16,-6-6-4-16,0-3-1 0,3-2-6 16,-3-5-3-16,-9-6-5 15,4 1 0-15,-4-6-13 16,0 0-5-16,6-6-12 15,6 6-6-15,0-10-34 16,4 2-13-16,8 2-13 16</inkml:trace>
  <inkml:trace contextRef="#ctx0" brushRef="#br0" timeOffset="207358.66">25749 9726 288 0,'21'0'107'0,"-3"-3"-83"0,15-4-23 0,-12 1-15 15,2-7-33-15,4-3-7 16,0 3-18-16,0 2-8 15,0 6 72-15,-1 8 33 16,-2 7 31-16,-9 9 14 16,-3 2-24-16,-9 3-12 15,-6 5-18-15,-6 3-8 16,-6 2-5-16,-3 3-5 0,-6 0 1 16,1 0 1-16,-7 8 2 15,-3 0 12-15,0-5 6 0,-5-3-6 16,11-5-3-16,-3-6-4 15,12-2 0-15,6-6-9 16,9 1 0-16,9-3 0 16,15 0 3-16,-3-1 0 15,6-4-1-15,3-3 1 16,5-3-1-16,-2-2 0 16,6-3 2-16,3-3-17 15,-1 1-6-15,1-4-30 16,6-2-10-16,2 0-45 15</inkml:trace>
  <inkml:trace contextRef="#ctx0" brushRef="#br0" timeOffset="207912.52">26607 9671 364 0,'-9'63'134'0,"3"-39"-104"0,6 2-8 0,0-10-10 16,0 5-18-16,0 11-1 15,0 8-3-15,-9 10 1 16,0 11 5-16,0-8 2 0,-3-3 2 0,0-5 0 16,-3-3 2-16,6-10 10 15,6-5 7-15,-6-9-10 16,6-7-2-16,-3-6-25 15,6-8-10-15,6-5 3 16,6-10 1-16,3 2 12 16,3-8 7-16,6-5 4 15,9 3 1-15,-7 4 0 16,-5 4 0-16,0 7-5 16,-3-2 1-16,0 11-5 15,-3-1 1-15,-3 11 2 16,-1 2 3-16,-2 6 4 15,0 3 2-15,0-1 1 16,-9-2 0-16,0 0 6 16,0 0 4-16,-6 0-3 15,0 0-1-15,-9-3-2 0,-5 0 2 16,-4 0-1-16,3-2 2 16,-3 0-2-16,-3-6 0 15,7 3-5-15,2-3-3 16,-3-2-5-16,3-3-2 15,6 0-19-15,-3-3-7 16,15 3-197 15,-6-8 107-31,3 0 39 0</inkml:trace>
  <inkml:trace contextRef="#ctx0" brushRef="#br0" timeOffset="208149.87">26931 10062 260 0,'12'27'96'0,"-9"-14"-75"0,6 11 3 15,-9-11-4-15,0 5-11 16,0 4-1-16,0-1 5 16,-6 3 1-16,3-1 15 31,-6 9-16-16,3-8-6-15,3-6-120 32,-6-15-22-32,6-8-18 15</inkml:trace>
  <inkml:trace contextRef="#ctx0" brushRef="#br0" timeOffset="208320.43">26910 9943 376 0,'-3'19'143'0,"12"-11"-112"0,-9-1-45 0,3-4-30 0,-3-3-47 16,0 0-16-16,0 0-2 16,0 0 2-16</inkml:trace>
  <inkml:trace contextRef="#ctx0" brushRef="#br0" timeOffset="208613.73">27282 9694 304 0,'9'32'115'0,"-3"-21"-89"0,3 7-8 15,-9-5-7-15,3 3-4 31,-3 48-1-15,0 2-1-16,-3 3 9 16,0-8 2-16,-6-6-3 15,6-5-3-15,-6-2-5 16,6-6-4-16,-9-5 0 0,12-5-6 0,-3-5 1 16,-3-6-18-16,3-5-8 15,0-8-15-15,3-3-7 16,-5-5-30-1,2-5-52-15,0-9 32 16</inkml:trace>
  <inkml:trace contextRef="#ctx0" brushRef="#br0" timeOffset="208856.33">27047 10028 312 0,'0'18'115'0,"6"-15"-89"0,12 2-14 15,-12-2-14-15,15-1-2 16,0 4 3-16,8-1 2 16,-2 0-1-16,3 1 1 15,0-1-4-15,-1 0 2 0,-2 1 1 16,-6 1 0-16,3 1-3 16,-3-2 2-16,-1-1-4 15,1-2-1-15,-3-1-28 16,0 1-10-16</inkml:trace>
  <inkml:trace contextRef="#ctx0" brushRef="#br0" timeOffset="-208704.48">3645 11933 36 0,'-9'0'13'0,"9"10"-10"0,-3-2-3 0,3-8 0 16,0 6 0-16,0-1 0 15,0 3 0-15,0 0 0 16,0 0 0-16,0-3 2 15,0 0 8-15,3-2 5 16,-3-3-7-16,0 0-2 16,9 3-9-16,-6-1 0 15,3-2-1-15,6 3 2 16,-9-1 1-16,9 1 3 0,-6 0-3 16,6-1 0-16,3 1 1 15,6-3 2-15,2 0-3 16,4-3 0-16,6 1-1 15,6-1 0-15,5 0 2 16,-5 1 2-16,0-1-1 16,-7 1-1-16,7 2 1 15,0-3-1-15,-6 3 0 16,8 0 0-16,10 0-3 16,-1-3 2-16,1-2-1 15,-9 0 0-15,-1-1 2 16,-2 1 2-16,-3 5-3 15,0-5 0-15,2 5 1 16,4 5 0-16,-3 6-3 16,14-3 2-16,4 2 1 0,-7 3 0 15,1-2 2-15,-9-3 1 16,-7-3-4-16,-2-2 1 16,-6-1 9-16,0-2 3 15,-4 0-3-15,-5-2-3 16,6-1-6-16,0 1 0 15,3 2 0-15,0 0 2 16,5 0-3-16,4 2 0 16,0 1 1-16,-9-1 2 15,2-2-3-15,4 0 0 16,-12 0 1-16,9-2 0 16,-16-1 6-16,4-2 6 15,3 0-6-15,-6-1-3 0,3 1-2 16,3 0-1-16,3 2 0 15,2 3 2-15,1 3-3 16,9 2 0-16,9 3 1 16,-10 0 0-16,4 0 0 15,-12-3 0-15,0 0 2 16,-4-2 3-16,-8-3 7 16,0 0 4-16,-3-3-4 15,3 1-2-15,-6-1-5 16,-6 0-4-16,0 3 0 15,6 0 1-15,-9 0-3 16,0 0 0-16,0 0 1 16,0 0 2-16,0 0-3 15,0 0-2-15,0 0-51 0,0 0-24 16</inkml:trace>
  <inkml:trace contextRef="#ctx0" brushRef="#br0" timeOffset="-197730.39">4256 8160 64 0,'0'-3'24'0,"0"3"-18"0,0 0 0 0,0 0 1 16,0 0-4-16,0 0 0 0,0 0-3 16,0 0-1-16,0 0-1 15,0 0 0-15,-3 0 2 16,3 0 0-16,-3 0-3 15,-3 0 2-15,3 0-1 16,0 0 0-16,3 0-25 16,-6-3-11-16</inkml:trace>
  <inkml:trace contextRef="#ctx0" brushRef="#br0" timeOffset="-197190.06">3616 8109 56 0,'0'0'24'0,"0"0"-18"0,0-2-4 16,0 2-2-16,0 0-2 15,0 0-2-15,0 0-6 16,0 0-2-16,0 0 5 15,0 0 1-15,11-3-1 0,-11 1 2 16,0-1-2-16,6 0 0 16,-3 1 1-1,-3-1 4-15,9 0 1 16,0 3 1-16,-6 0-3 0,6-2 0 16</inkml:trace>
  <inkml:trace contextRef="#ctx0" brushRef="#br0" timeOffset="-196426.33">4211 8160 4 0,'3'-3'2'0,"6"3"-1"0,-6 0-1 16,-3 0 3-16,6 0-2 16,-6 0-1-16,0 0-2 15,6 0 1-15,-6 0 3 16,0 0 1-16,0 0-4 15,0 0-1-15,0 0 3 16,0 0 1-16,0 0 0 16,0 0-2-16,0 0-2 15,0 0 1-15,0 0 1 16,0 0 2-16,0 0-1 0,0 0-1 16,0 0-2-1,0 0 1-15</inkml:trace>
  <inkml:trace contextRef="#ctx0" brushRef="#br0" timeOffset="-195059.06">5065 8017 28 0,'-9'-5'11'0,"9"7"-9"0,-3-2-2 15,3 0-1-15,0 0 1 16,0 0 2-16,0 3 5 15,0-3 4-15,0 0 2 16,0 0 3-16,-6 0-7 16,6 0-1-16,0 3-6 15,0-3-2-15,0 0-2 16,0 0-2-16,0 0 0 16,0 0 3-16,0 0 0 15,0 0 3-15,0 0-3 0,6 2-2 16,-6 3-1-16,3-2 0 15,9 0 3-15,-9-1 0 16,6 4 1-16,-6-4 0 16,0 4 0-16,6-1 2 15,-3 0-3-15,0 1 0 16,6-1 1-16,-9 0 0 16,6 0 0-16,-6-2 2 15,0 0-3-15,6-3 0 16,-4 0 3-16,-5 0 3 15,6 0-2-15,0-3 0 16,0 0-3-16,-3 1-1 16,9 2-4-16,-9 0 1 0,6 0 0 15,-3 0-3 1,6 2 2-16,-3 1 3 16,6-3 1-16,-3 0 3 15,0 0 1 1,0 3-1-16,2-1-4 15,1-2-1-15,-3 3-1 16,0 0 3-16,0 2 2 16,-6-2 2-16,6 2-4 15,0 0 1-15,-3 0-2 16,3 1-2-16,-6-1 7 0,2-2 3 16,-2-1-3-16,6 1-2 15,-3-3 0-15,3 0 1 16,-9 0-1-16,9-3-1 15,0 1 1-15,-6-1-1 16,0 0 2-16,6 1 3 16,0-1-2-16,-6 0-2 15,3 1 0-15,-3-4-1 16,5 4 0-16,-2-1 2 16,-3-2-6-16,3 2-1 15,0 1-3-15,-9 2 2 16,6 0 6-16,-6 0 2 15,0 0-3-15,3 2 1 0,3 1 2 16,-6-3 1-16,3 3-4 16,6-3 1-16,-9 2 0 15,6-2 2-15,3 0-1 16,-3 0 2-16,3 0-2 16,0 0-1-16,3 0-2 15,-6-2-1-15</inkml:trace>
  <inkml:trace contextRef="#ctx0" brushRef="#br0" timeOffset="-182945.83">7920 10665 56 0,'-9'-5'22'16,"9"8"-18"-16,0-1 7 0,0-2 2 16,0 3-3-16,0-3 2 0,0 0-5 15,0 3-2-15,0 2 2 16,0 0 2-16,-6 1-4 16,6 1-1-16,-6 4 0 15,3 0 0-15,0 2-2 16,-3 0 1-16,3 0-2 15,0-2-1-15,0 5 1 16,-3 5-1-16,0-3-3 16,-3 1 2-16,6-3 3 15,-6-3 1-15,6-2-1 16,0-3 1-16,3-3-4 16,-6 3 0-16,6-3-4 15,0-2-1-15,0-1 3 16,6 4 3-16,-6 2 1 0,0-3-1 15,0-5 1-15,0 0-1 16,0 0 0-16,0 0 2 16,0 5 1-16,0-5 1 15,0 0-5-15,0 0 1 16,0 0-38-16,0 0-14 16</inkml:trace>
  <inkml:trace contextRef="#ctx0" brushRef="#br0" timeOffset="-182270.53">7741 10917 76 0,'0'0'30'0,"0"0"-24"0,0 0 15 16,0 0 6-16,0 0-17 16,3 0-7-16,3 8-8 15,-6-3 0-15,3 3 3 0,0 0 3 16,3 2-2-16,-6-2 0 15,3 8 1 1,0-3 2-16,-3 3 1 0,0-2 1 16,0-4-5-16,0 1 1 15,0-3 2-15,0-3 3 16,0-5-7-16,0 0 0 16,0 0-2-16,6 5 2 15,-6-5-1-15,0 0 1 16,0 0 2-16,3-2 0 15,-3 2 2-15,3-3 1 16,0 0-4-16,3-5 1 0,-6 6 0 16,6-6 0-1,0 0 0-15,0-3 0 0,3 6-3 16,-4-3 2-16,4-3 1 16,0 4 2-16,6-1-3 15,-9-6 0-15,6 9-1 16,0-3 0-16,0-2 2 15,-3 4 2-15,3-2-3 16,3-2 0-16,-9 4 3 16,2 6 1-16,4-2-1 15,-6-1-2-15,0 0-2 16,-3 3 1-16,0 0 3 16,-3 0 1-16,0 0-4 0,-6 0 1 15,6 0-33-15,-9 3-15 16,6 0 13-16,3-1 7 15</inkml:trace>
  <inkml:trace contextRef="#ctx0" brushRef="#br0" timeOffset="-181489.42">8116 10179 64 0,'0'0'24'0,"3"-3"-18"0,3 6-4 16,-3-1-2-16,6 3-2 15,-6 3 0-15,3 3 2 16,0 5 0-16,0 2-3 16,0 4 2-16,0 1 3 15,-6 1 3-15,6 0 7 16,-6-3 4-16,0-2 1 0,0-3-1 15,-6-3-8 1,6-3-5-16,0-2-2 0,0-2-1 16,0-4 2-16,0 1 1 15,0-6-6-15,0-2-2 16,0-3 2-16,0 0 1 16,6-3-1-16,-3 1 0 15,3-1-1-15,3 1 3 16,-1-1 0-16,-2 1 3 15,3-1-1-15,-3 0 2 16,6 1-4-16,-3 2 0 0,3 0-1 16,-6 0-2-16,0 0 3 15,0 3 2 1,3-1 0-16,-3 4 2 16,0 2-2-16,0 0-1 15,0 5 3-15,0 0 2 0,0 3-2 16,0 0 0-16,2 0-1 15,-5 0-2-15,6 0 1 16,-9 0 1-16,6-3-3 16,-6 1 0-16,6-1 1 15,3 0 0-15,-3 1 0 16,-6 1 0-16,12 1 2 16,0 3 1-16,3 0-4 15,-3 4 1-15,0-1 0 0,-3-1 0 16,-1-5 0-16,1 0 0 15,-3-3-27-15,-6 0-9 16,9-2-4-16,-3-3 1 16</inkml:trace>
  <inkml:trace contextRef="#ctx0" brushRef="#br0" timeOffset="-180318.57">8720 10271 88 0,'-6'-3'33'0,"3"6"-26"0,-5 0 9 16,5-1 5-16,0 1-6 15,3-3 0-15,-9 3-12 16,3-1-1-16,0 1-4 0,3 2 0 16,0 1 0-16,3-1-2 15,-9 3 0-15,9 0 3 16,-3 0 0-16,3 0 1 16,0-3-3-16,0 6 2 15,0-4 1-15,0-1 0 16,0 4-3-16,0-2 2 15,0-2 1-15,3 4 0 16,-3-5 0-16,9 1 0 16,-9-1-3-16,6-2 0 15,0-3-5-15,3 0-2 16,-9 0 5-16,6 0 4 0,0-6 2 16,-1 1-1-16,-2-3-2 15,6-2 1-15,-3-4 3 16,-6 1 1-16,9 0-4 15,-3 0-1-15,0-1 3 16,0 4 1-16,0 2-3 16,-6 3 1-16,3-1 0 15,-3 1 2-15,0 5 1 16,0 0 1-16,0 0 2 16,0 0 3-16,0 0-4 15,0 8-1-15,-3 0-2 16,3 0-2-16,0 0 1 15,0 2-1-15,0 1-3 0,0 2 2 16,0 3 1 0,0 3 2-16,0-1-1 0,0 6-1 15,0 0 1 1,0 2-1-16,0-5 0 16,0-2 0-16,0 5 2 0,0 7 1 15,-6-1-1-15,0-4 1 16,6-2 0-16,-6-6 1 15,0 1 0-15,-3-1 0 16,9-4-2-16,-6-4 1 16,0 1-2-16,0-3 2 0,-2 0 0 15,5 0-1-15,-6-3 1 0,3 0-2 16,-6-2 2 15,6-3 2-31,0-3 2 0,6-2-6 0,-3-3 0 0,3-5-3 16,0-3-2-16,3-5 3 15,0-3 0-15,6-5-2 16,-3 0 2-16,0 0-4 16,9-3 1-16,-1 3-5 15,10 0 1-15,0 2 2 16,9 3 3-16,0 0 0 16,-4 6-1-16,1 2 3 15,3 3 2-15,-6 5-2 16,-4 3-2-16,4-1 2 15,-9 4 2-15,3-1 0 16,-9 3-1-16,6 0-4 0,-3 0-2 16,-6 0-4-1,5 0-12-15,-5 0 1 16,-3 0-18-16,6 0-8 16</inkml:trace>
  <inkml:trace contextRef="#ctx0" brushRef="#br0" timeOffset="-179057.62">9265 10208 128 0,'0'2'49'0,"-9"4"-38"0,6-6-5 0,3 2-4 0,-6 1-2 16,0 0 0-16,3-1 0 16,-9 3 0-16,3 1 0 15,1-4 0-15,-1 4 6 16,-3 2 4-16,3 0 1 16,0-1 1-16,0 4-11 15,0 0-3-15,0 2 1 16,3 0 0-16,0 0 3 0,3 1-3 15,-3 1-2-15,6-1 2 0,0-1 0 16,0 0 1-16,0-2 0 16,6-1-3-1,-3-2 0-15,3-2 2 0,0 1 2 16,3-1 0-16,0-6-1 16,-3-3-2-16,6-2 1 15,-3-3 1-15,6-3 0 16,-9-2-3-16,11 0 2 15,-11-3 1-15,6 0 0 16,-3 0 0-16,-9-2 2 16,0 2-1-16,6 3 2 15,-6 2 2-15,6 3 2 16,-6 3-3-16,3-1-3 0,-3 4-3 16,0 2-1-1,0 2 2-15,9 6 2 16,-9 3 2-16,0 0 1 0,3 2-5 15,-3 3 1-15,0 2 0 16,3 3 0-16,6 1-3 16,-9-1 2-16,3-3 1 15,-3-2 2 1,0-3 5-16,9-2 6 0,-9-3-25 16,0-3-8-16,0-2-4 15,6-6-23 1,9-5 6-16,2-8-1 15,1 0 4-15,-3 3 19 16,0 3 10-16,3-1 57 31,9-2-23-31,-9 2-5 16,-3 6-9-16,2 2-3 16,-2 6-2-16,-3 5 1 15,0 5-4-15,-3 3-2 16,-3 3 0-16,-3 2 1 15,6 3 3-15,-9-6 4 16,0-2-2-16,0-6 1 16,0-4-1-16,0-1 1 15,0-5-4-15,0-8-1 16,0-2-6-16,0-6 0 16,3-3-1-16,6-2 2 15,6 2 1-15,-9 1 1 16,0-1 0-16,8 4 2 15,-2 1-3-15,0 4-2 16,3 2-1-16,-9 3 3 0,12 2 0 16,-6 0 3-16,-6 3-1 15,3 3 2-15,3 2-2 16,-6 3-1-16,0 0 1 16,-3 3 1-16,2-1-1 15,4 1-1-15,-9-1-2 16,9-2 1-16,-9-2 1 15,3-1 2-15,-3-5-1 16,0 0-1-16,3-3 1 0,9 1 1 16,-3-6-3-1,6 2 0-15,0-2 1 16,6 0 2-16,-6 3-3 16,8 3 0-16,-8-1 1 0,-3 6 0 15,3 2 2-15,-9 3 1 16,12 2-1-16,-6 4 1 15,-6 1-2-15,3-1 2 16,-3 7-4-16,3-3-2 16,-3 1 4-16,-1-3 3 15,7 0-3-15,-9-3-3 16,6-3-24-16,-9-4-7 16,0-4-13-16,6-4-4 0</inkml:trace>
  <inkml:trace contextRef="#ctx0" brushRef="#br0" timeOffset="-178360.18">9087 10292 104 0,'-3'-5'38'0,"3"0"-29"0,0-1-5 0,3 4-5 15,-3-1-3-15,2 0 3 16,4 3-2-16,-3-2 1 15,-3-1 2-15,3 1 2 16,0-1-1-16,3 0-1 0,-6-2-2 16,6-6 1-16,0-4 1 15,0-4 2-15,3-5-1 16,-6 0-1-16,6 1-2 16,3-1 1-16,-6 3-1 15,3 7 0-15,3 1 2 16,0 3 0-16,-3 2 0 15,2 2 0-15,-2 4-3 16,3-1 2-16,-6 3 3 16,0 0 1-16,6 3-1 15,-6-1-2-15,3 1 1 16,3 5 1-16,3 0-1 16,3 0 2-16,-1 2-4 0,-2 1 0 15,0 0 1-15,0-1 0 16,-3-2 0-16,0-3 2 15,-3 3-6-15,0-5 1 16,0-3-37-16,0-3-15 16</inkml:trace>
  <inkml:trace contextRef="#ctx0" brushRef="#br0" timeOffset="-178060.58">9539 9975 192 0,'3'5'74'0,"0"-2"-58"0,3-1-6 16,0 4-8-16,6-1-3 16,-3 0 0-16,3 1-2 15,2-4 2-15,4-2 1 16,3 0 0-16,3 0 2 0,3 3-3 15,0-1-2-15,2 1 2 16,-2 0 2-16,0 2-2 16,-3-2 0-16,-3-1 1 15,-7-2 2-15,1 3-8 16,0-3-1-16,-3 0-34 16</inkml:trace>
  <inkml:trace contextRef="#ctx0" brushRef="#br0" timeOffset="-177010.14">10444 10017 60 0,'3'-26'24'0,"0"18"-18"0,6-3 11 0,-9 9 6 16,3 2-8-16,0 0-1 15,-3 0 1-15,6 2 0 16,-6 3-4-16,3 6-1 0,0 8-2 15,-3 2 2 1,6 10-3-16,-6 9 1 0,0 2-5 16,0 1 3-16,0 2 0 0,0-3-2 15,0-2-3-15,0 0 0 16,0-3-1-16,0-3-3 16,0-5 0-16,0-5-1 15,0-8 3-15,0-3 0 16,0-2 3-16,0-6 1 15,0-3 3-15,0-2-1 16,0-7 2 0,2-4 0-16,-2-2-8 15,6-3-1-15,3-3-2 16,0 3 2-16,-6 3 1 0,9-5 1 16,-9 7 0-16,6-2 0 15,6 2 0-15,-3-2 0 16,0 8-5-16,0 0 1 15,3-1 4-15,-9 1 4 16,11 5-1-16,-8 0-2 16,0 5 0-16,6-5-1 15,0 6 0-15,3-1 0 16,-6 8 0-16,-6-2 2 16,9-1-1-16,-9 3-1 15,5 3 1-15,-2 0-1 16,-3 0 2-16,-3 0 3 15,6-3 0-15,-9-2 2 16,0-1-4-16,0 1 0 0,0-3-3 16,0 0-1-16,0 2 1 15,0 1 2-15,0 0-3 16,0-1 0-16,0 1 1 16,0-6 0-16,0-2-11 15,0-1-3-15,-6-2-17 16,3 0-8-16,3-2-28 15</inkml:trace>
  <inkml:trace contextRef="#ctx0" brushRef="#br0" timeOffset="-176759.79">10932 10395 92 0,'6'3'35'0,"-6"0"-27"0,6-1 7 0,0 4 2 15,-6-1-3-15,3 3 0 16,6 5-4-16,-6 3 1 16,0 8-2-16,-3 2 0 15,9 6-5-15,-9 0-3 0,0-6 2 16,0-2 7-16,0-5 3 16,0-4-15-16,0-4-6 15,0-3 10-15,0-3 8 16,0-5-21-16,-6-2-6 15,3-9-54-15</inkml:trace>
  <inkml:trace contextRef="#ctx0" brushRef="#br0" timeOffset="-176632.14">10968 10271 136 0,'9'-3'52'0,"-9"3"-41"0,0 0-7 15,0 0-4-15,0 0-53 16,0 0-21-16</inkml:trace>
  <inkml:trace contextRef="#ctx0" brushRef="#br0" timeOffset="-175454.25">11170 10403 124 0,'6'8'49'0,"3"-8"-38"0,-9 3-5 0,0-3-6 16,6 3-4-16,0-1 3 15,6 1-9-15,3 0-1 16,-3-1 1-16,-1 1 4 15,4 0 3-15,-3-1 2 16,0-2 3-16,3 0 1 16,-9 0 5-16,12 0 3 0,-9-2-4 15,9-4-2-15,-12 1-5 16,9 0 0-16,-4-3 0 16,-2 0 0-16,0 0 0 15,-3 0 0-15,3 0 4 16,-6-3 5-16,0 3-1 15,-3 1 3-15,0-1-4 16,-3 0 1-16,0 0-5 16,-9 2-2-16,0 1 0 15,3 2-1-15,-2 3 2 0,-4 3-3 16,-3 2-2-16,3 3 4 16,-9 3 1-16,-3 2 2 15,0 3 0-15,7 0-2 16,2 5 1-16,-6 0-2 15,9 0-1-15,6 6-2 16,9-6 1-16,0-2 1 0,9 2 0 16,6 3 0-16,-3-6 0 15,6 1-5-15,3-4 1 16,-4 1 4-16,4-2 2 16,-3-4-3-16,3-2-1 15,0-3 1-15,0-5 2 16,2-2-2-16,-5-9-2 15,3-5-3-15,6-5 1 0,-3-3 3 16,-3 0 3 0,5 1 0-16,7-4-1 0,-9 1 3 15,3 2 0-15,0-3-4 16,-10 6 1-16,-2 3 2 16,3 2 1-16,-6 3-1 15,-3 2-2-15,-3 3 5 16,0 3 1-16,3 2-2 15,-9 3-1-15,0 0 5 16,0 6 5-16,0 1-3 16,-3 4 2-16,-3 0-7 15,6 2-3-15,-6 3-1 16,6 2 1-16,-6 1-1 16,3 2-1-16,3 0 1 15,0-2 1-15,3-1-3 16,-3-5 0-16,6-2-1 0,0-6-4 15,0-7-1 1,6-1-1-16,-6-2 2 16,3-6 2-16,-6 0 2 15,-477-2 1-15,962 0 1 16,-479 0 2-16,-9 0 1 16,6-1-1-16,3 6 1 15,0 0-2-15,-6 3 2 16,0 3-4-16,6-1-2 15,-9 3 2-15,6 5 0 16,0 0 3-16,-6 9 1 16,3 2 3-16,0-1 1 15,3 1 1-15,-6 3 0 0,3 2-7 16,0 0 0-16,3-2 1 16,-3-1 1-16,3-2-4 15,0 0 1-15,0-3-2 16,3 0 0-16,2-5-5 15,-5-2 0-15,3-4-4 16,3-2 0-16,3-2-8 16,-3-6-2-16,3-11-29 15,-3-5-32 1,9-5 23-16</inkml:trace>
  <inkml:trace contextRef="#ctx0" brushRef="#br0" timeOffset="-174747.91">11212 10276 80 0,'15'-5'30'0,"-6"0"-24"0,-3-3 13 0,-1 5 4 16,4-5-10-16,-3-2-2 15,6-6-5 1,0-8-1-16,-6-2-6 0,3-4-1 16,3 4 1-16,-6 2 0 15,3 3 1 1,3 5 2-16,-6 3-3 0,3 2-2 15,3 3 2-15,-6 6 2 16,-1-1 2-16,1 3 3 16,0 5-1-16,0 1 2 15,3 2-6-15,-6 2-1 16,6 1 2-16,-3 2 1 0,3 3-1 16,3-3-4-16,-6 3 1 0,0-5 1 15,0-1 0-15,0-2-3 16,0-3 2-16,3-2-17 15,3-3-45 1,-1-5-6-16</inkml:trace>
  <inkml:trace contextRef="#ctx0" brushRef="#br0" timeOffset="-174009.81">11694 9983 104 0,'-12'0'38'0,"6"0"-29"0,-3 0 14 15,6 0 8 1,3 0-11-16,-6 0-1 0,3 0-7 16,3 0 0-16,0 0-7 15,0 0-7-15,9 0-9 16,-6 0 2-16,9 0 2 16,0 0 2-16,0 0 3 15,3 0 3-15,0 0-2 16,6 0-2-16,-7 0-3 15,4-3 1-15,0 0-2 16,-3 1 0-16,-3-1 4 0,3 3 1 16,-3 0-1-16,0 3 2 15,-9-3 1-15,8 2 2 16,-5 1-1-16,3 0-1 16,0-1 1-16,-6 1-1 15,-3-3 2-15,0 0 1 16,0 0 1-16,0 5 0 15,-3 1 0-15,3 4 2 16,-9 1-1-16,6-1 2 16,-9 4-2-16,4 1 0 15,2 1 1-15,-6 0 1 16,0 0-6-16,9-3 0 0,-6 1-1 16,6-4 2-16,-3 1-14 15,6-1-5-15,-6 1-35 16,6-3-32-1,0 0 27-15</inkml:trace>
  <inkml:trace contextRef="#ctx0" brushRef="#br0" timeOffset="-172776.07">8509 10610 52 0,'-6'-11'19'0,"6"9"-15"0,6 7-1 0,0-2-1 15,-6-3-7-15,0 0-1 16,3 5 3-16,9 3 1 15,-3 5 2-15,6 0 0 16,-3 3 0-16,2 0 0 16,-2 2 2-16,0 1 3 15,0 2-4-15,-3 0-3 16,3 3 1-16,0 0 2 16,3 2 2-16,3 4 1 15,-9-4-2-15,3 3-2 16,-1 3 1-16,4-3-1 15,-3-3 0-15,0-2 2 16,-3-3-1-16,3-2-1 0,-6-3 3 16,0-3 0-16,-3-5-4 15,0 0-1-15,3-3 3 16,-6-5 1-16,0 0-5 16,0 3 0-16,0-3 1 15,3 2 1-15,-3-2-21 16,0 0-8-16</inkml:trace>
  <inkml:trace contextRef="#ctx0" brushRef="#br0" timeOffset="-172179.91">8643 11089 80 0,'0'2'33'0,"0"-2"-26"0,3 0-6 0,-3 0-3 16,0 0-2-16,9 0-1 0,-6 3 4 15,3-3 2-15,0 3 2 16,6-3 3-16,-6 2-8 16,3 4-3-16,2-1 3 15,1 0 2-15,3-2-1 16,-3 2 0-16,3 0 1 16,9 1 0-16,-9-1 0 15,9 3 0-15,-4-3 0 16,4 0 2-16,-3 1-1 15,-9-4-1-15,3-2 1 16,-3 0-1-16,0 0 4 16,-3-2 5-16,0-4 4 15,-1 1 2-15,-2-3-6 0,0 0-1 16,-6 0-6-16,3 3-2 16,0-5 2-16,-3-6 1 15,3-3-4-15,3 1-1 16,-6-1 3-16,0-2 1 15,0 2 2-15,0 4 0 16,0 1-5-16,0 4-1 16,0 2-2-16,0 0 3 15,0 3-9-15,0 2-1 16,0 0-14-16,0 3-4 16,0 0-7-16,6 6-1 15</inkml:trace>
  <inkml:trace contextRef="#ctx0" brushRef="#br0" timeOffset="-161821.69">15191 11679 56 0,'-3'0'22'0,"3"0"-18"0,3 0 7 0,-3 0 0 0,0 0 2 15,0 0 5-15,0 0 3 16,-3 2 2-16,3-2-4 15,0 0 1-15,0 3-5 16,-5 0 1-16,2-1-14 16,0 1-3-16,3 2 0 15,-3 6 0-15,-3 2 1 0,0 6 0 16,6 4 2-16,-9 6-1 16,6 14-1-16,-6-3 1 15,3-1 1-15,-3-2 1 16,6-2 1-16,-9-4 0 15,6-2 2-15,-3-5-1 16,3-5 2-16,6-3-6 16,-6-6-1-16,6-2 0 15,-6 0 0-15,6-3 0 0,0-2 0 16,0-3 6-16,0 0 4 16,0 0 1-16,0-3 1 15,0 1-4-15,0-3 0 16,0-3-5-16,6-3 0 15,-6-2-1-15,0-3-2 16,6-5 1-16,0-6 1 16,-6-2-3-16,6-3-2 15,3 3 2-15,-6 0 2 0,6 3 0 16,-6 2 2 0,0 0 0-16,3 0 1 15,-6 6 0-15,3 2 0 0,0 3-2 16,0 2 1-16,3 3-2 15,-6 3 2-15,0 0-2 16,0-1 2-16,0 4-2 16,3-1-1-16,-3 3-2 15,0-3 1-15,0 3 3 16,0 0 1-16,3 0-1 16,-3 0-2-16,0 0 5 15,0 0 4-15,0 0-10 16,0 0-1-16,0 0 16 15,0 0 8-15,0 0-11 0,0 0-4 16,0 0-2-16,0 0-1 16,0 0-2-16,0 0-2 15,0 0-2-15,0 0 1 16,0 0 1-16,0 0 2 16,0 0-1-16,0 0-1 15,0 0 1-15,0 0 1 16,0 0-1-16,6 0 2 15,-6 0-4-15,0 0 0 16,0 3-1-16,3 0-2 16,6-1 0-16,-6 4 3 15,8-1 0-15,1 3 3 16,3 0-3-16,3 2 0 16,9 6 1-16,-3 3 2 0,2 5-6 15,-2 2 1-15,0 3 1 16,0 0 3-16,-3-2-2 15,0-4-2-15,-4-1 2 16,1-4 0-16,-9-2-2 16,3-3 2-16,-6-2 1 15,6-1 0-15,-6-2 0 16,6-2 2-16,-3-1-1 16,-9-2-1-16,6-1-2 15,0-2 1-15,-6 0 1 16,3 0 0-16,-3 0 0 15,6 0 0-15,-6-2 0 16,6-4 0-16,-6-2 0 16,6-2 2-16,2-3-3 15,1-3 0-15,-3-8-6 0,3-5 0 16,3 0 3-16,0-3 2 16,3-2-3-16,-3-1 1 15,6 1 2-15,3 5 1 16,-7 2-2-16,1 6 2 15,0 5 1-15,-3 3 2 16,-3 5-3-16,-3 0-2 16,0 3 4-16,0 2 1 15,-6 3 4-15,3 0 1 16,-3 0-3-16,0 0-1 16,0 0-3-16,6 0-3 15,-6 0 2-15,6 0 2 16,0 3 0-16,-3-1-1 15,0 4 1-15,6-1 1 0,-9 3-1 16,6 2 2-16,0 4 0 16,5 2 1-16,-8 2-2 15,9 6-2-15,-9 5 1 16,6 5-1-16,3-2 0 16,-9-3 2-16,6-2 1 15,-6-3 1-15,3-6-5 16,0 1-1-16,-6-1 1 15,3-7 2-15,0-3-2 16,3 0 0-16,-6-1 1 16,0 1 2-16,6 0-1 0,-6 0-1 15,9 0 1-15,-9 0-1 16,0 0 0 0,6-3 0-16,-6 1 0 0,0-6 2 15,0 0-3-15,0 0 0 16,0 0 3-16,0 0 1 15,0 2-1-15,0-2-2 16,-6 0-2-16,6 0 1 16,0 0-12-16,0 0-7 15,-9-2-27-15,9 2-12 16,0-3-42 0</inkml:trace>
  <inkml:trace contextRef="#ctx0" brushRef="#br0" timeOffset="-160740.25">16174 11716 44 0,'3'-16'16'0,"9"8"-12"0,-12-5 1 15,9 10-1-15,-7-2 17 16,-2 2 11-16,3 0 12 0,0 3 6 16,-3 0-10-16,0 0-2 15,0 0-15-15,-3 6-6 16,0-1-10-16,3 3-7 0,-2 0-1 15,-4 3 1-15,3-1 0 16,0 3 0-16,3 3 2 16,0 0-1-16,0 3-1 15,0 2 1-15,0 0 1 16,-6 5-1-16,3 1-1 16,3-1 1-16,0-2-1 15,0 0 0-15,3-3 0 16,3-2 0-16,-3-1 0 15,6-2 0-15,-7 0 0 0,1-3 0 16,6 0 2-16,3-2-1 16,-12 0-1-16,15-4 1 15,-12 1-1 1,6-2 2-16,3-1-3 16,0-2 0-16,-6-1 1 15,3 1 0-15,3-3-3 16,-3-3 2-16,3 1-1 15,5-4 0-15,-11-2 0 16,6-2 0-16,3-3 2 16,-6-9 2-16,6-9-1 15,0-4-1-15,0-4 1 0,3-1-1 16,-1 0 0-16,4 3 2 16,-6 0-3-1,3 8 0-15,-3 3 1 16,3 4 2-16,-12 4 8 0,3 2 3 15,3 3 2-15,-9 5 4 16,5 3-2-16,-8-1 1 16,3 4-9-16,-6-1-5 15,6 3-1-15,-3 0 0 16,0 0-6-16,0 0 0 16,0 0-1-16,0 5-1 15,3 3 4-15,3 0 0 0,-6 3 1 16,0-1 2-16,3 4-1 15,-6-1-1-15,3 0-2 16,0 11 1-16,-6 10 3 16,3 9 1-16,0-6-1 15,-3-3 1-15,6-2-4 16,0-6 0-16,0-2 1 16,-5 0 0-16,5-6 0 15,0-2 0-15,0-3 0 16,0 1 2-16,0-4-3 15,0-2 0-15,5 0 1 16,-5-3 0-16,0 1 0 16,0-1 2-16,0-5-1 15,0 3-1-15,-5-1-4 16,5-2 0-16,0 0 2 16,0 0 3-16,0 0 0 0,0 0-1 15,0 0-13-15,-6 0-4 16,6 3-2-16,-3 0 1 15,3-1-8-15,-3 1-3 16,0 2-24-16,3 0-9 16</inkml:trace>
  <inkml:trace contextRef="#ctx0" brushRef="#br0" timeOffset="-159809.63">16918 11560 140 0,'0'-8'52'0,"6"5"-41"0,-6 0 11 0,0 3 12 15,-6 14-8 1,3-4-11-16,0-2-7 16,3-3-5-16,-6 1 2 0,6-1 1 15,0-2 2-15,0 2 0 16,0 0-2-16,0 1-1 0,0-4 1 15,6 4 1-15,-6-6-3 16,0 5-3-16,0 3 0 16,0 0-1-16,0 2 0 15,0 3 2-15,0 3-1 16,0 3 2-16,0 5-2 16,0 2-1-16,0 3 1 15,0 11-1-15,0 2 0 16,0-5 0-16,0-2 0 15,0-4 2-15,-6-4-1 16,6-1 2-16,0-2-2 16,0-3-1-16,0-2 1 15,0-1-1-15,0-2 0 16,0-2 2-16,0-1-3 16,0-3 0-16,0-2 3 0,0-2 1 15,0-1-4-15,0-5 1 16,0 0 0-16,0 0 0 15,0 0 0-15,0 0 2 16,0 0-3-16,0 0 0 16,0 0 1-16,0 0 2 15,0 0 1-15,0 0 1 16,0 0 0-16,9 0 0 16,0 0-5-16,-9 0 1 15,15 0 0-15,-9 0 2 16,14 0-1-16,7 0 2 15,3 0-7-15,3-3-1 0,-6 1 6 16,-1 2 4 0,-2-3-7-16,-3 3 0 15,0-3 0-15,-6 1 3 0,0-1-24 16,-6 3-10-16,2 0-71 16</inkml:trace>
  <inkml:trace contextRef="#ctx0" brushRef="#br0" timeOffset="-155514.82">18353 11721 36 0,'0'-5'16'0,"3"2"-12"0,-3-5 3 15,0 6 0-15,5-4 1 16,-5 1 0-16,3-3 0 16,-3 3 0-16,0-3 13 15,-3 2 6-15,-5 1 0 16,5 0-2-16,-9 2-7 16,0 1-1-16,0 2-4 15,-3 2 0-15,0 4-7 16,3 1 0-16,-9 1 4 0,3 3 0 15,-8 5 4-15,2 2 4 16,-3 4 3-16,-9 4-7 16,7 0-1-16,-10 12-7 31,12-4-4-31,3-2-4 0,9-3 1 0,4-3 1 0,2-2 0 16,6 0 0-16,3-3 2 15,0 0-3-15,6 0 0 16,11 1 1-16,-2-1 0 15,9 0 4-15,-3 0 5 16,3 0-1-16,0-2 1 16,2-3-1-16,1-3 0 15,6-5-2-15,3-3-1 16,-1-2-3-16,7-3 1 0,9-3 0 16,-7 0 3-1,-2 1-3-15,-3-1-2 0,-4 0 0 16,-2-2 1-1,-485 0 3-15,964-3 4 16,-489 0-2-16,-2-3-2 0,0 1-2 16,-6-3-3-1,0 2-2-15,-3 3 1 0,-3 0-1 16,-3 3-2-16,0 0-15 16,-3 2-5-16,-3 3-10 15,0 0-4-15,3 5-23 16,0 1-11-16,2-1-11 15</inkml:trace>
  <inkml:trace contextRef="#ctx0" brushRef="#br0" timeOffset="-155021.4">18867 11790 212 0,'-11'-3'82'0,"11"3"-64"0,0-10-13 0,0 7-10 15,3 0-2-15,5-2 1 16,-2 2 8-16,-3 1 4 16,3 4-3-16,0 4 16 0,12 2 7 15,-12 0-2-15,6 2-2 0,3 6-10 16,6 5-5-16,-6 0-4 15,8 1-3-15,1 1 3 16,-3 1 0-16,6 0-1 16,-6 0 1-16,3 0-2 15,2-3-1-15,4 3 3 16,6 2 2-16,3 3-2 16,-1 0 0-16,1 0-1 15,0 0 1-15,-1-5-2 16,-8 5 2-16,3-5-2 15,-6 0 2-15,-7-3-2 16,1-5 2-16,-6-3-2 16,0-2-1-16,-3-3 1 15,-3-3 1-15,-3 0-3 16,-6-5-2-16,0-2-7 0,-3-1-4 16,0-2-19-16,3-3-8 15,-9-3-37 1,6 1-50-16,0-6 35 15</inkml:trace>
  <inkml:trace contextRef="#ctx0" brushRef="#br0" timeOffset="-154496.79">19528 11676 128 0,'0'-13'49'0,"3"8"-38"0,-3-1 10 0,0 1 2 0,0 5 6 16,0 0 5-16,0 0-3 16,0 5-1-16,-3 1-17 15,-3-1-3-15,0 3 0 0,-6 2-6 16,4 9 0-16,-7 2 0 16,-3 6 2-16,-6 2 1 15,-9 5 3-15,6 6-3 16,1-9-2-16,-1 4-2 15,3 2 0-15,0-5 0 16,3-1 1-16,1-2-2 16,2 1-2-16,-3 4 3 15,3 0 0-15,3 1-1 0,-6 2 1 16,6-3 0-16,1 1 3 16,2-6-1-1,-3-3 2-15,6-7-6 16,0-1-1-16,3-5 0 0,-3-2 2 15,3 2-1-15,6-7-1 16,-6-4-2-16,6 1 1 16,-3-1 3-16,3-2 1 15,0 0-4-15,0 0-1 16,0 0-2-16,0 0 0 16,0 0 3-16,0 6 0 15,-3-6-4-15,3 2-1 16,-6 1-4-16,3-3-1 0,0-3-27 15,0 1-13-15</inkml:trace>
  <inkml:trace contextRef="#ctx0" brushRef="#br0" timeOffset="-149593.94">14441 13491 148 0,'0'0'57'0,"0"5"-44"0,0-13 1 0,0 6-4 16,0 2-4-16,0-3-1 15,0 1-1-15,0-1 2 0,0 3-3 16,0-3 5-16,15 3 8 15,3 0-1-15,-9 0-8 16,0-2-2-16,0-1-5 16,3-2-1-16,-6-3 1 15,3-3 2-15,3-5-1 16,-9 0-1-16,8-5-2 16,1 0 1-16,0-11 1 15,3 8 0-15,-3-5 0 16,3 6 0-16,0 1 0 15,0 4 0-15,-3-1 0 16,2 3 2-16,4 3-3 16,-12 8 0-16,3-3 1 15,3 3 2-15,3-1-1 16,-9 1-1-16,3 5 1 16,3 0-1-16,3 5 2 15,0 1-3-15,2-4 0 16,-2 4-1-16,-3-1 0 15,3 3 2-15,0 2 2 16,0-2-1-16,0 6 2 16,3-1-4-16,-9 0 0 15,2 3 1-15,1 0 0 16,0 0 0-16,-3 0 2 0,3-3-1 16,0 0-1-1,-6 0 3-15,3-2 0 16,3-6-4-16,-9 3 1 0,6-3 0 15,-6-2 0 1,3 0 2-16,0-3 3 16,0 0-2-16,-1-3 0 0,10-5 10 15,-9-2 6-15,3-9-8 16,3-2-1-16,0-6-6 16,3 1-3-16,0-3 0 15,6 0 1-15,5 0-3 16,-8 2 0-16,3 3 1 15,0 1 0-15,3 1 0 16,-3 4 0-16,-9 5 0 16,2 2 0-16,-2 3 0 0,0 0 0 15,-6 3 0 1,3 2 0-16,-9 1 0 16,0-1 2-16,0 3-3 0,0 0 0 15,0 0 1-15,0 0 2 16,0 0-1-16,0 0-1 15,0-3-4-15,-3 1 0 16,-3 2-25-16,0 0-10 16,6 2-62-1</inkml:trace>
  <inkml:trace contextRef="#ctx0" brushRef="#br0" timeOffset="-144348.22">21969 13369 112 0,'-3'-2'44'0,"3"2"-35"0,0-3 5 0,0 3-1 0,0 0 3 15,0 0 4-15,-6 0 5 16,6-3 4-16,-6 1-4 15,3 2-1-15,-3 0-13 16,0 0-2-16,-6-3-2 0,3 3-3 16,4 0-1-16,-7 0-1 15,0 0 1-15,-3 3 0 16,3-3 3-16,0 2-1 16,-3 4 2-16,-3-1 0 15,0 0 1-15,4 1-4 16,-10 2-1-16,0 0-8 15,-3 2-4-15,3 1 11 16,0-1 5-16,4 3-9 0,-1 1-3 16,3-1 6-16,3 0 4 15,-3 3-7-15,6-3-3 16,6 3 3-16,-6-3 0 16,9 3 6-16,-8-5 5 15,5 7-5-15,3-10-2 16,0 3-6-16,3 2-2 15,0-5 9-15,-3 3 5 16,-3 2 1-16,3-3 2 16,3-2 3-16,-3 0 1 15,3 0-6-15,0-2-1 16,-6-1-2-16,6 0 1 16,-3 0-6-16,0 1-3 15,3-4 1-15,0 9 0 16,-6 0 1-16,3-1 0 15,0 3 2-15,0 3-3 16,-6 0 0-16,6 0 3 16,-6 0 1-16,0 2 3 15,0 1 1-15,0-1-3 16,0 4-1-16,3-4-1 16,-5 6 1-16,2-8-2 15,3 2-1-15,-6 1-2 16,3-9 1-16,3-2 1 15,0-2 2-15,0-6-32 16,-3-6-14-16,9 6-203 31</inkml:trace>
  <inkml:trace contextRef="#ctx0" brushRef="#br0" timeOffset="-143564.33">21761 13332 224 0,'-3'6'85'0,"-3"-1"-66"0,0 3 3 15,6-3-1-15,-9 0-13 16,3 6-2-1,-12 2-6-15,0 6-1 16,-3 2 1-16,1 11 0 0,-10 7 0 0,9 17 2 16,-12 5 1-16,0 2 1 15,7 1 0 1,-7-1 9-16,3-2 6 0,3-3-8 16,4-2-1-16,-1-3-4 15,0-8-1-15,3-3-6 16,-3-7 1-16,9-6-2 15,-5-8 0-15,8-5 0 16,0-6 0-16,6-4-3 16,0-6-1-16,6-11-6 0,6-8-3 15,6-15 2-15,3-6 2 16,2-10 5-16,4-3 1 16,6-5 0-16,0-13 1 15,3-4 0-15,2 4 3 16,10 5-2-16,9 2 1 15,-1 11 0-15,-11 9 0 16,0 6 6-16,-7 4 2 16,1 5 6-16,-9 8 5 15,-9 5-5-15,0 5 1 16,-3 3-8-16,2 8-1 16,-5 3 0-16,-3 5 0 15,3 3-2-15,3 4-2 16,0 4 1-16,-3 2-1 0,9 3 2 15,-6 5 1-15,9 3 1 16,-1 7 2-16,-2 6-1 16,9 3 2-16,-3 2-2 15,3 1 0-15,0 7-3 16,-1 3-2-16,-5-3 1 16,-3-3 1-16,0-4-1 15,-3-12-1-15,-3 1 1 16,-6-11-1-16,0-8 0 15,0-2 2-15,-1-6-10 16,-5-2-4-16,0-3-10 16,0-6-1-16,-11 1-10 15,5-3-4-15,0 0-55 16,-30-8-38 0,6-8 54-16</inkml:trace>
  <inkml:trace contextRef="#ctx0" brushRef="#br0" timeOffset="-143147.15">21323 13936 192 0,'-18'-6'74'16,"12"12"-58"-16,6-20-4 0,6 14-6 0,-3-5-9 15,6 0 0-15,6 5 8 16,3 0 4-16,0 0-4 16,-3 0 8-16,6 5 4 0,2 0-3 15,10-2 2-15,9 2-5 16,8-2-1-16,-8 2-4 16,6-2 1-16,-10-3 0 15,4 0 3-15,-6-3-3 16,2 1-2-16,-5 2 0 15,0 0-1-15,-3 0-2 16,-1 0 1-16,-5 0 0 16,-3 0 1-16,-9 0-2 0,-6 0 1 15,3 0-2 1,-9 0 2-16,0 0-2 0,0 0-1 16,-3-3-21-1,-3 3-11-15,3 0-20 0,0 3-5 16,3-1-42-1</inkml:trace>
  <inkml:trace contextRef="#ctx0" brushRef="#br0" timeOffset="-142605.25">22523 13467 264 0,'-9'-21'99'0,"9"11"-77"0,-30 15 2 16,24-5-4-16,3 0-9 15,0 0-1-15,3 0-4 16,3 2 1-16,6 4-4 15,3 4-6-15,3 4-1 0,-3 7 4 16,9 5 4-16,2 9-1 16,1 10 0-16,0-3-1 15,0 3-2-15,3-5 1 16,-10-3-1-16,4-3 0 16,6 0 0-16,-3 1-3 0,3-1 2 15,-1 3 1-15,1-2 2 16,3 4-3-16,6-4 0 15,-1-1 1-15,-5-2 0 16,-6-3 0-16,3-5 0 16,-3 0 0-16,-9-6 0 15,-1-2 2-15,-2-3 3 16,0-2-4-16,-9 2-1 16,6-8 0-16,-9 1 2 15,0 2-6-15,0-8 1 16,-6 2-15-16,3-2-5 15,0 0-17-15,-6 0-7 16,3-2-48 0,-3-6-32-16,0 2 56 0</inkml:trace>
  <inkml:trace contextRef="#ctx0" brushRef="#br0" timeOffset="-142196.59">23053 13430 284 0,'-18'0'107'0,"12"-2"-83"0,0 2-7 16,6 0-9-16,-3 0-13 0,0 0 1 16,-9 2-7-16,0 4-1 15,-3-1 7-15,0 5 0 0,-9 6 3 16,4 5 6-16,-7 14 5 15,3 2-1-15,3 11 1 16,-3-1-8-16,4-2-2 16,-1 3 0-16,0-3 2 15,3 2 0-15,-6-2-1 16,3 0 1-16,0-5-1 16,1 0 0-16,2-3 2 15,-6-6 1-15,9-7 1 16,3 0-5-1,-3-8-1-15,3-8-10 16,0-3-5-16,7-5-20 16,-4-2-6-16,9-1-55 15,0-2-26 1,0-1 62-16</inkml:trace>
  <inkml:trace contextRef="#ctx0" brushRef="#br0" timeOffset="-141345.15">23386 14026 148 0,'-6'0'57'0,"6"0"-44"0,3 0 14 0,-3 0 5 15,9 2-1-15,-9-2 4 16,3 3-4-16,9 0-1 16,0 2-17-16,-9 0-8 0,12 0-1 15,2 1-5-15,-2 4-2 16,3 6-5-16,3-3-2 15,0 9 11-15,-3-1 6 0,0 0-9 16,-4 0-5-16,4-5 5 16,-9 0 3-16,9 0 2 15,-6-3 3-15,-3 0-3 16,3-2 0-16,-3-3-1 16,3 0-2-16,-9-3-6 15,6 0-4-15,-9-2 10 16,2 2 4-16,-2-5-10 15,0 0-5-15,0 0-15 16,0 0-4-16,-2-3-46 16,2-2-42-1,-6-5 37-15</inkml:trace>
  <inkml:trace contextRef="#ctx0" brushRef="#br0" timeOffset="-140966.86">23678 14028 252 0,'0'6'96'0,"-9"-6"-75"0,9 0-19 0,0 0-12 16,0 0-3 15,-3 2 23-31,-9 3 12 16,12-10-1-16,0 8-2 15,-9 2-11-15,3 3-5 0,-3 3-2 16,3 2-4-16,-6 0 0 0,0 3-1 16,0 5 0-1,-3-2 0-15,1-3 3 0,-7 2 0 16,6-2 1 0,0-3 0-16,3 0 2 0,-3 1-8 15,-3-4-1-15,9 1 6 16,-8-3 2-16,11 0 1 15,-3-3-2-15,6 0-2 16,0-2 1-16,-3-3-4 16,3 0-1-16,0 0-22 15,3 0-6-15,0-3-43 16</inkml:trace>
  <inkml:trace contextRef="#ctx0" brushRef="#br0" timeOffset="-140199.52">24600 13629 192 0,'3'-11'74'0,"3"14"-58"0,-18-11 14 16,6 8 1-16,-3 0-7 16,-2-3-2-16,5-7-4 15,0 4-1-15,-6 4-9 16,-3 2-3-16,3 5 1 0,-12 3-1 16,-6 2 2-16,-2 6 0 15,-1 6 1-15,0-4-9 16,3 6-1-16,4 0-2 15,-1-3 2-15,3 0 1 0,0 0 1 16,6 0 0-16,0 0 2 16,4 1-3-16,-1-4 0 15,12 1-1-15,-9 2 0 16,6 0 0-16,6 0 0 16,0 3 6-16,0-3 2 15,6 6-2-15,6-4-1 16,-6-1-3-16,9-1-1 15,5-3 1-15,7 1 0 16,9-3 0-16,6 0 2 16,-4-3-1-16,1-3-1 15,-3-2 1-15,2 0 1 16,-5-2-3-16,0-1 0 16,0-3 3-16,-1-2 3 15,7 0-2-15,0-2-2 0,-1-1 0 16,-5-2 1-16,0 2-1 15,-9-2-1-15,3 0-6 16,-13-1-4-16,-2 1-10 16,0 2-2-16,-12-2-24 15,3 0-8-15,-3-3-51 16</inkml:trace>
  <inkml:trace contextRef="#ctx0" brushRef="#br0" timeOffset="-139750.36">25062 13602 304 0,'6'0'115'0,"6"6"-89"0,-3-1-10 0,-4-3-9 15,-5-7-7-15,0 5 0 16,6 8 4-16,-3 5 5 0,9 14-5 16,0-1 5-16,3 3 3 15,3-2-4-15,6 2-2 0,3-3-3 16,8 9-3-16,-5-6 1 16,3 5-1-16,-3 1-3 15,-7 2 2-15,4 2 1 16,-3 4 0-16,-3-6 0 15,0 2 2-15,2-9-3 16,-8-7 0-16,0-4 1 16,0 2 0-16,3-8 0 15,-9 1 2-15,0-4-1 16,0 1-1-16,-3-6-6 16,0 3-4-16,-6-8-8 15,0 0-3-15,-6 0-25 16,0-5-10-16,0 2-52 15,0-2-30 1,0-11 66-16</inkml:trace>
  <inkml:trace contextRef="#ctx0" brushRef="#br0" timeOffset="-139315.91">25597 13428 228 0,'-29'2'85'0,"29"-2"-66"0,0-2 3 0,0 2-1 15,0 0-2-15,-6 0 3 0,3 0-6 16,0 5-1-16,-9 3-9 16,3 5 0-16,-3 8 1 0,6-8-1 15,-15 22 1 1,9-6-4-16,-8 19 0 0,-4 5-3 15,-3-6-1-15,27-47 3 32,-60 77 3-17,4-8 2-15,11-8-3 16,4-3-1-16,11-11-1 16,3 1-2-16,0-8 1 15,6-3-4-15,4-8 2 0,5-5 1 16,-3-3 2-16,6-5-3 15,6-3 0-15,-6-3 1 16,6-2 2-16,-6-2-6 16,6-1-1-16,0 0-9 15,3-2-4-15,-6-3-19 0,3 0-6 16,0-3-75 0</inkml:trace>
  <inkml:trace contextRef="#ctx0" brushRef="#br0" timeOffset="-138343.35">20112 14137 212 0,'0'-8'79'0,"0"2"-61"0,3 9-5 0,-3-3-7 16,0 0-11-1,6-3 1-15,0 3 2 16,0 3 3-16,-1-3 4 16,1 5-2-16,3 1-2 0,3-4 0 15,3 1 10-15,9-3 5 16,6-3-6-16,5 1-1 15,-5-4-5-15,3-2-1 16,-6 1-1-16,3-7 1 16,-4 6 0-16,1 0 3 15,-3 3-3-15,0 0 0 16,-6 0-1-16,2-1 1 16,-8 4-4-16,0-1 0 0,3 0 3 15,-12 3 1-15,-3-5-1 16,0 5-2-1,0-5-6-15,0 5-4 0,-3 0-14 16,3 0-5-16,-9 0-18 16,9-6-6-16,-3 6-26 15</inkml:trace>
  <inkml:trace contextRef="#ctx0" brushRef="#br0" timeOffset="-137771.53">20028 13687 160 0,'-6'-3'63'0,"6"-2"-49"15,6 2-8-15,-6 3-6 0,0 0-4 16,0 0-1-16,6-2 6 16,-3-1 3-16,6 0-1 15,-3 1 5-15,6-1 2 0,3 3 3 16,6-3 3-16,0 1-3 16,11-3 0-16,7 2-5 15,0 0 0-15,-1-2 4 16,1 0 2-16,-9-1-5 15,3 1-3-15,-1 0-1 16,-5 2 1-16,0 0-1 16,-3 1 2-16,0-1-4 15,-10 3-2-15,-2 3 0 16,-3-1 1-16,-3-2-1 0,0 3-1 16,-6-3-8-1,0 0-5-15,0-3-33 0,-6 1-15 16,3-11-30-1</inkml:trace>
  <inkml:trace contextRef="#ctx0" brushRef="#br0" timeOffset="-124214.72">16433 13690 44 0,'-6'-3'19'0,"6"3"-15"0,0 3 15 0,6-1 7 15,-6-2-3-15,0 0 1 0,0 3 0 47,-6 2-13-31,3 6-2 0,3-6-2-16,-3 3-3 15,3-3-3-15,0 6 2 16,0-6 0-16,0 3-1 15,3 3 1-15,-3 5 2 0,0 5-2 16,0 8 0-16,-3 10 1 16,3-1 2-16,-3 6 3 15,-6-9 5-15,6-1-6 16,3-2 0-16,-6-8-4 0,6 5-1 16,-3 0-3-16,3-5-3 15,-3 2 2 1,3 6 0-16,0 0 3 15,-6 0 3-15,6-1 0 0,0-10 2 16,6-5 0-16,-6-2 1 16,0-1-7-16,0-3-2 15,0-2 2-15,0 0 1 16,0 0-3-16,0-2 1 16,0-1-2-16,0 0 0 15,0-5 2-15,0 0 2 16,0 0 1-16,0 0 3 15,0-3-10-15,0 3-4 0,0 0-12 16,0-2-5-16,0-1-17 31,0 1-46-31,-6-1 8 0</inkml:trace>
  <inkml:trace contextRef="#ctx0" brushRef="#br0" timeOffset="-123549.18">16367 13848 20 0,'6'-24'8'0,"0"17"-6"0,3-12 1 0,-3 14 1 15,6-6 9-15,-6-2 3 16,6-3 6-16,0 3 3 16,3-3-4-16,5 3-3 15,-5-3-13-15,9 8-2 16,3-3-8-16,3 6 1 15,-4 5 2-15,7 0 1 16,-6 11-4-16,0 4-1 16,-3 4 3-16,2 5 3 15,-8-6 1-15,3 4-1 16,-9 1 5-16,3 1 4 0,-3 0-1 16,0 2 1-16,-3 4-5 15,-4 1-3-15,-2 1 2 16,-3 2 0-16,-3 9 5 15,-2-1 5-15,-1 0-5 16,-3-2 0-16,-3-3 2 16,6-2 4-16,-9-6-8 15,-9 0 3-15,0-3 4 0,-2 1-5 16,-1-1 0-16,-6-2 0 16,0 0 0-16,6 0 0 15,1-6 2-15,-4 3 1 16,9-5 3-16,0 0-5 0,3-3-3 15,3-5-1-15,4-3-1 16,-1 1 0 0,0-6 0-16,3 2-13 0,3-2-4 15,0 0-5-15,3-2-2 16,0 2-19-16,3-3-8 16,0 0-28-1</inkml:trace>
  <inkml:trace contextRef="#ctx0" brushRef="#br0" timeOffset="-122935.18">16989 13740 72 0,'3'-11'27'0,"6"11"-21"0,-3 0 5 0,-6 0 1 16,9 6-1-1,-6 1 1-15,6 1 13 0,-6 0 9 16,6 3-9-16,-6 0-3 16,9 2-8-16,-6-3-1 15,3 1-8-15,3-1-3 0,-1 1-1 16,4 0 1-16,0 2 3 16,0 3-2-16,0 2 0 15,3 3 1-15,-3 1 2 16,3 4-1-1,2 1 0-15,4 4-6 0,-9 4 1 16,9 2-2-16,-6 0 0 16,6-5 2-16,2-3 0 15,1 0 0-15,9-3 2 16,-3 1-3-16,2-4 0 16,1 1 1-16,-9-3 2 15,0 1-1-15,-4-1-1 16,1-3 1-16,-9 1 1 0,0-3 1 15,-3-3 1-15,0 0-2 16,0-2-2-16,-9-3-2 16,0 0 1-16,3-3-4 15,-6-2-1-15,0-3-26 16,-6 0-11-16,3-3-36 16</inkml:trace>
  <inkml:trace contextRef="#ctx0" brushRef="#br0" timeOffset="-122317.47">17579 13570 160 0,'-3'11'60'0,"3"-3"-47"0,23-24-7 0,-23 16-6 0,0 5-4 16,0 6 2-16,-5 10 10 15,-10 3 4-15,-3 13-5 16,-3-3 7-16,3 1 3 0,-9-1-7 15,3 3-1-15,1 6-5 16,-1 4-1-16,-3 6-1 16,9 5-2-16,-9 1 1 15,7-4-1 1,2-5 4-16,-3-5 2 0,3-2 0 16,-3-4 1-16,3-2-2 15,3-2 2-15,-5-1-4 16,5-7 0-16,3 2-1 15,-3-5 1-15,0 2-4 16,3-5 0-16,0 0 3 16,-3 1-3-16,3-7 0 15,1 1 1-15,2-2 0 16,3-4 0-16,-3 1 0 16,6-3 0-16,-6 0 0 15,3 0 0-15,6-3 2 16,-6-3-1-16,3 1-1 15,3 0-2-15,-3-3-1 16,3 0-9-16,0 0-5 16,0 0-11-16,0 0-3 15,0 0-12 1,0 2-45-16,0 4 8 16</inkml:trace>
  <inkml:trace contextRef="#ctx0" brushRef="#br0" timeOffset="-120474.66">18272 13684 148 0,'-6'0'57'0,"12"6"-44"0,-6-9 3 16,3 6-2-16,-3-3-12 15,0 0-2-15,0 0 5 16,-3 0 6-16,3 5-5 16,-6 0-1-16,0 3-1 0,0 0-5 15,0 0 1-15,-3 8 0 0,3 16 0 16,-2 2 0-16,5 3 0 15,-6 3 0-15,3 7 2 16,-6 12 3 0,0 1 2-16,0-7 1 0,0 0 0 15</inkml:trace>
  <inkml:trace contextRef="#ctx0" brushRef="#br0" timeOffset="-120245.93">18070 14399 216 0,'-6'16'82'0,"6"-9"-64"0,-9-4-7 0,9-3-6 16,0 0-23-1,0-3-5 1,3 1-5-16,3-3-28 16,-3-3-14-16,3-3 15 15,3-2 7-15</inkml:trace>
  <inkml:trace contextRef="#ctx0" brushRef="#br0" timeOffset="-120068.18">18195 13753 200 0,'0'0'77'0,"-12"5"-60"0</inkml:trace>
  <inkml:trace contextRef="#ctx0" brushRef="#br0" timeOffset="-119784.94">18233 13753 204 0,'3'0'77'0,"12"5"-60"0,-15 27-5 0,3-21-4 16,6-1-3-16,0 1 2 15,6 2-3-15,0-2-1 16,6 2-1-16,-6 0-4 0,3-2 1 16,2 5 1-16,4-3 2 15,-3 5 3-15,0 6 2 0,3-3 3 16,-4 3 1-16,1 5-3 15,-6 3-3 1,6 0-5-16,-6 2 0 0,-3-2 0 16,3-6 2-16,-3 1-1 15,-6-3-1-15,3-3 7 16,2-3 5-16,-5 1-4 16,0-3-2-16,0-3-1 15,0-3-1-15,-6-2-5 16,3 0-1-16,0 0 1 15,-3-2 2-15,0-1 0 16,0 0-1-16,0 0 1 16,0-5-1-16,0 0 2 15,0 0 3-15,0 0-9 16,-3 0-2-16,3 0-17 16,-3-2-5-16,3-1-24 0,-6-2-6 15,3 2-30 1</inkml:trace>
  <inkml:trace contextRef="#ctx0" brushRef="#br0" timeOffset="-118660.1">18171 14216 132 0,'18'21'49'0,"-12"-18"-38"0,-6-6 6 0,0 3-1 16,0-2-5-16,0-1-1 15,0 0 0-15,0 3 1 16,0-5-5-16,0 0-2 0,0 5 2 16,3 0-3-16,6-3-2 15,-9 0-3-15,6 1 1 16,3-1 1-16,-3-5 0 0,2 3 0 15,7-8 2-15,0-3 1 16,3-3 1-16,3 3-7 16,3 3-2-16,3-3 2 15,5 3 1-15,-5 8 2 16,3-1 2 0,-3 4-3-16,-4-1 0 0,1 1 1 15,-9 2 0-15,0 0 0 16,-3 2 0-16,-3-2-3 15,3 0 2-15,-9 0 3 16,0 0 1-16,0 0-1 16,-3 0-2-16,6 0 3 15,-6 0 2-15,0 0-4 16,0 0-1-16,0 0-11 0,0 0-3 16,0 0-28-1,0 0-48-15,0 0 14 16</inkml:trace>
  <inkml:trace contextRef="#ctx0" brushRef="#br0" timeOffset="-118266">18168 14137 140 0,'0'0'55'0,"0"-3"-43"0,0 6-17 15,0 7-10-15,0-4-3 16,0 2 2-16,0 2 10 16,0 3 5-16,0-2 6 15,-6 7 4-15,3-2 2 16,0-2 1-16,3 4-9 15,-6-2-1-15</inkml:trace>
  <inkml:trace contextRef="#ctx0" brushRef="#br0" timeOffset="-117564.66">18123 14396 124 0,'-6'11'49'0,"6"-1"-38"0,0-5-3 16,0-2-7-16,0 8-2 15,0-11 3-15,0 8 3 16,0-8-2-16,0 2-2 0,0-2 0 15,-6 0 1 1,6 0-1-16,0 0-1 0,0 0 1 0,0 0-4 16,6-2 0-16,-6-1 4 15,0-2 1-15,6-1-3 16,0-2 1-16,-6 1 0 16,6-4 2-16,0 0-1 15,-3-2 2-15,-3 3 0 16,3-6 3-16,0 0-3 15,3-3 0-15,-6 6-1 16,0 2-2-16,0 6-2 16,0 3 1-16,0 2-1 15,0 0-2-15,0 5 3 16,0 3 2-16,0 2-2 16,-6-2 0-16,0 8 5 0,6-3 5 15,-9 1-3-15,6-1-1 16,0 3 2-16,-6 0 2 15,6-1-9-15,-3-1-2 16,0-1 1-16,4 3 0 16,-4-6 1-16,3-2 2 15,0 6-3-15,3-9 0 16,0 0 1-16,0-5 2 16,0 0 5-16,0 0 6 15,0-8-7-15,0-2-1 16,0-4-5-16,3-2-1 15,0 6 1-15,3-9 0 16,-4 6 0-16,-2-3 0 0,3-2 0 16,0 7 0-16,3-2 0 15,-6 2 0-15,3 3-3 16,0-2 2-16,3 5 1 16,-6-1 2-16,0 6-1 15,0 0-1-15,0 0-2 16,0 0-1-16,-6 6 2 15,0-1 0 1,0 5 3-16,0-2-1 16,4-2-1-16,-7 4-10 15,6-4-6-15,-3-4-28 16,6 3-42 0,0 6 17-16</inkml:trace>
  <inkml:trace contextRef="#ctx0" brushRef="#br0" timeOffset="-116483.01">18832 13787 132 0,'-12'-2'49'0,"9"-6"-38"0,-3 8 10 0,12 0 2 16,-6 0-2-16,0 0-1 15,0 0 1-15,0 0 1 16,0 0-12-16,3 5 1 0,6-2 2 15,-6-1-5-15,0 4 0 16,9-4-4-16,-3 4-3 16,2-1 2-16,-2 0 0 0,9 1-1 15,-6-4 1-15,3 3 0 16,0 3 3-16,3 0-1 16,0 3 2-16,-3 0-6 15,-4 2-3-15,4 0 3 16,0 3 3-16,0 0-3 15,0 2-1-15,3 3 0 16,-3 1 0-16,0-1 0 16,-1 3 2-16,-2-1 1 15,3 1 1-15,3 0 0 16,-3 2 0-16,-3-2-2 16,3-3-2-16,3-2 1 15,3-1 1-15,-10 1-3 16,7-3 0-16,3 0 1 15,0 0 0-15,0 0 0 16,-6-1 0-16,0-1 2 0,-4-4 3 16,1 1-2-16,0-1 0 15,0-2-1-15,0 0 1 16,-6 0-4-16,0 0 0 16,6 0 1-16,-9 3 0 15,6-3 0-15,-6 2 2 16,3-2-1-16,0 3-1 15,-3-1-2-15,6-2 1 16,-9-3 1-16,3 3 2 16,0-2-1-16,0-4-1 15,2 4 1-15,-5-6-1 0,0 5 0 16,0 0 0 0,0-5 0-16,3 6 0 15,-3-1-3-15,3 0 2 0,-3-5-4 16,0 0 1-16,0 0-11 15,0 0-6-15,-3-3-15 16,0-2-7-16,-5-3-57 16</inkml:trace>
  <inkml:trace contextRef="#ctx0" brushRef="#br0" timeOffset="-115628.18">19424 13615 164 0,'0'0'63'16,"0"-2"-49"-16,-6 2 0 0,6 0-3 0,0 0-5 15,-3 2 1-15,3 1 7 16,0 2 3-16,0 1-8 15,-3-1 6-15,-3 0 2 0,3 1-7 16,0 2-1-16,-3-1-3 16,0 1-1-16,-3 3-6 15,4 0-1-15,-4 2 1 16,6 0 2-16,-12 3-2 16,3 2 0-16,0-2 3 15,-3 3 1-15,3-1-1 16,-6 1-2-16,0-1 1 15,4 4-1-15,-1-1 2 16,3 3 1-16,-3-1-1 16,-3 1-2-16,6 0 1 0,3 0-1 15,-3 0 0-15,0 2 0 16,-3 0 2-16,4 1 1 16,2-1-4-16,0-2 1 15,0-3-2-15,0 1 0 16,0-4 2-16,3 1 0 15,-6-1 0-15,3-2 0 16,3 0 0-16,-6 0 0 16,3 0 0-16,3-3 0 15,-6 0 0-15,4 3 0 16,-4 0 2-16,6-3 1 16,-6 0-1-16,0 1-2 0,3-1-2 15,3 0-1-15,-6 0 2 16,3 0 0-1,3-2 1-15,-3 0 0 0,6-3 4 16,-3-1 5-16,0 1-10 16,6 0-3-16,-9 0 2 15,6-2 0-15,0-1 2 16,3-2 0-16,0-3 0 16,0 2 2-16,-5 1 1 15,5-3 3-15,0 0-3 16,-3 2-2-16,3 1-18 15,-3-6-9-15,3 1-35 0,0-1-16 16</inkml:trace>
  <inkml:trace contextRef="#ctx0" brushRef="#br0" timeOffset="-112564.93">16266 14925 152 0,'-3'0'57'16,"3"0"-44"-16,0 3-4 0,0-3-4 0,0 0-8 15,3 0 0-15,6 2-1 16,-6 1 0-16,3 0 3 16,0-1 6-16,0 4 7 0,0-1 7 15,3 0 5-15,-3 1-3 16,5 1-1-16,-5-1-7 15,3-1 0-15,3-2-6 16,0-3-2-16,3 2 0 16,0-2-1-16,6 0-5 15,-3 3-1-15,5 2 1 16,4 1 2-16,9-1 0 16,3 3-1-16,-7-3 3 0,7 0 0 15,-6 1 1 1,0-4 0-16,-1 6 0 0,-5-8 0 15,0 3-2-15,3 0-2 16,2-1 1-16,1 4 1 16,3-1-1-16,6-5 2 15,2 5-2-15,-5-5-1 16,3 5 1-16,-7-5-1 16,-8-5 0-16,3 5 2 15,0 0-3-15,-4-5 0 16,-5 0 1-16,3-1 0 15,3-2 2-15,-3 8 1 16,-4-5-4-16,1 5-1 0,3 0 3 16,-6 0 3-16,3 0-3 15,-3 0-1-15,3 5 0 16,-1-5 0-16,4 0 2 16,-3-5 3-16,-6 5-9 15,0-3-2-15,-3 3 7 16,-3 0 6-16,5 3-3 15,-8-3-2-15,0 5-1 16,-6-5-1-16,0 0-3 16,0 0 2-16,-6 0-1 15,0-5 0-15,-8 0-33 16,5-1-17-16,-3-2-50 16</inkml:trace>
  <inkml:trace contextRef="#ctx0" brushRef="#br0" timeOffset="-111646.85">18141 14893 140 0,'-12'0'55'0,"6"11"-43"0,30-30-1 16,-15 17-2-16,-6 2 5 0,0 0 3 16,-3 0 5-16,0 0 3 15,0 0-13 1,6 0 4-16,-6 0 4 0,0 0-9 0,6 0-1 16,3 0-8-16,-9 0-2 15,6 0-2-15,12 0 0 16,-12 0 6-16,6 0 2 15,2-3 0-15,1 1-1 16,15-1-3-16,-3 0 1 16,12-2-2-16,2 2 2 0,4 1-2 15,-9-1-1-15,-1 0 5 16,4 1 4-16,-12-4-3 16,9 1-1-16,-4 0 0 15,1 0 1-15,6 2-3 16,-7 0 0-16,19 1-1 15,-6-1-2 1,-13 3 1-16,4 0-1 0,0 0 0 16,-9 0 0-16,2-3 0 15,-5 3 0-15,0 0 0 16,3 0 2-16,-9-2 3 16,3 2 2-16,-7 0-3 15,4 0-3-15,0 0 0 16,-3 0-1-16,-3 0 0 15,3 0 2-15,0 0-1 16,0 0-1-16,-1 0 1 0,4 0-1 16,-9-3 0-16,3 0 2 15,0 1-1-15,0 2-1 16,-3-3-2-16,3 0 1 16,-6 3 1-16,0-2 2 15,-6-1-21-15,0 1-7 16,0-1-40-16,3 0-15 15</inkml:trace>
  <inkml:trace contextRef="#ctx0" brushRef="#br0" timeOffset="-94984.56">18433 16341 84 0,'0'2'33'0,"3"-4"-26"0,-3 2-4 0,6 0-2 15,0 2-3-15,-6-2-2 16,6 6 5-16,-6 4 3 15,0 3 10-15,0 3 5 16,0 5-3-16,0 1-1 16,0 1-7-16,0 1-3 15,3 3-2-15,6 2 0 16,-9 5-2-16,0 3 2 16,0 0-2-16,0 3-1 0,0 0 3 15,0-6 2-15,0-7 2 16,0-4-1-16,-9-7-1 15,9-5-3-15,0-6-2 16,-3-8 9-16,6-4 4 16,6-9-9-16,-3-8-1 15,14-3-5-15,-5-2 0 0,3 0-3 16,3-3 1-16,-6 3 2 16,6 0 1-16,-6 3-2 15,2 2 2-15,-2 5 1 16,-3 4 0-16,0 4 0 15,0 3 0-15,0 3-3 16,0 7 0-16,3 4 13 16,0 4 7-16,0 6-2 15,2 3 0-15,-2 4-9 16,-3 1-4-16,6 3-1 0,-6-3 1 16,3-1-1-1,-6-1 2-15,0-4-2 16,-3-5-1-16,3-5 1 0,-9-3-1 15,0-5 11-15,3-5 5 16,-3-5-6 0,8-6-10-16,7-5-4 15,-15 21-15 17,39-37 8-32,-12 7 6 15,0 7 3-15,-4 4 2 16,1 6 0-16,-9 8 0 15,3 2 0-15,-3 6 6 0,-3 5 4 0,-3 2-1 16,6 3 2-16,-6 6-6 16,-4-1-1-16,7 4 0 15,-3-4 0-15,-3 3-5 16,3-5 1-16,0 3 2 16,-3-1 1-16,3 1-1 15,-9-3-2-15,3-6-6 16,-3 3-4-16,3-5-14 15,3 3-7-15,-6 2-17 16,6-2-5-16</inkml:trace>
  <inkml:trace contextRef="#ctx0" brushRef="#br0" timeOffset="-94138.53">19671 16682 80 0,'3'-5'33'0,"-3"2"-26"0,9-10 0 0,-6 10-1 16,-3-2 20-16,0 2 10 15,0-2 4-15,-3 2 0 0,-6 1-8 16,6-1-5 0,-9 0-15-16,0 3 1 0,3 0 1 15,-2 0-5-15,5 3-1 0,-9 2 0 16,3-5 2-16,0 6-1 16,-3-1 2-16,6 0 0 15,-3 3 1-15,3 3-6 16,3-6-4-16,-3 8-4 15,-3-5 1-15,9 8-1 16,0-3-2-16,-5 11 3 16,2-3 2-16,-3 0-2 15,0 6 0-15,3-6-1 16,-3 3 0-16,3-6 4 16,6-2 1-16,-6 0-6 15,3-3-2-15,6 1-14 16,3-1-3-16,6 0 1 15,-6 0 0-15,3-2 1 0,3-1 2 16,-3-2 3-16,-1-2 4 16,4-4 2-1,-3-4 1-15,0-4 5 0,3-2 1 16,-3-5 6-16,3-8 5 16,0-13-1-16,-6-3 1 15,3-6-8-15,3 4 0 16,-9 2-3-16,6 2 0 15,-6 6 2-15,0 5 2 0,-3 24 52 32,5-16-19-17,-5 8-4-15,0-2-16 16,0 5-8-16,0 2-4 16,0 3-3-16,0 0 1 15,0 8-4-15,6 2 0 0,3 4-1 16,-9 2 3-16,6 7 2 15,0 1 4-15,-3 3-2 16,6-1 0-16,-9 1-1 16,3-1-2-16,0 0 1 15,3-4-1-15,-3-4 0 16,-3 1 0-16,3-3 0 16,0-1 0-16,3-1-7 15,-6-1 0-15,3 0-19 16,0-2-8-16,3-1-15 0,3 1-5 15</inkml:trace>
  <inkml:trace contextRef="#ctx0" brushRef="#br0" timeOffset="-93633.79">20055 16708 176 0,'-18'-7'66'0,"9"7"-52"0,3-19-10 16,6 14-9-16,-9-3 5 16,6 0 6-16,1 0 7 15,-10 3 2-15,0 5-8 16,-3 5 9-16,15-5 6 0,0 8-5 15,-6 2-2-15,0 4-6 16,-3 2-4-16,6 2-2 16,-6-2 0-16,6 5-4 15,0 0 0-15,-3 3 1 16,6-8 2-16,0 0-1 16,6 0-1-16,-6 5-2 15,6-3 1-15,3 1 1 16,-6-1 0-16,6 1-3 15,-6-1 0-15,6-2 4 16,0 0 3-16,0-3-1 16,3 1 0-16,-1-4 1 15,4 1 0-15,6-6 0 0,-3 0 2 16,6-2-5-16,0-3-1 16,2-3-2-16,1 1 0 15,-3-4-9-15,3-1-3 16,-9-4-17-16,3-2-8 15,-7-8-56 1</inkml:trace>
  <inkml:trace contextRef="#ctx0" brushRef="#br0" timeOffset="-93152.53">19323 16243 200 0,'-24'10'77'0,"21"-4"-60"0,3 7 6 0,0-8-1 15,0 3-14-15,0 0-2 16,0 0-6 0,3 3-1-16,6-6 1 0,0 8-5 0,9-2 1 15,0 2 0-15,3-3 2 16,-1 4 1-16,1-9 1 15,3 0 0-15,-9-5 0 16,3-10 4-16,0 2 2 16,-4-3 2-16,-2-5 0 15,0 3-2-15,3-5 1 16,-9-4-6-16,3 4-3 0,0-1-15 16,0 1-6-16,3 7-17 15,0-5-5-15,0 8-36 16</inkml:trace>
  <inkml:trace contextRef="#ctx0" brushRef="#br0" timeOffset="-92455.52">19519 17346 220 0,'-9'11'85'0,"9"-3"-66"0,0-3-19 0,0 0-13 15,0-5-5-15,0 0 2 0,0 0 5 16,0 0 5-16,0 0 3 16,0 0 13-16,0 0 6 15,6-2-4-15,-6 2 1 0,0 0-13 16,0 0-4-16,0 0-12 15,0 0-4-15,0 0 10 16,0 0 5 0,0 0 4-16,0 0 1 0,0 2 0 15,0-2 0-15,3 3-3 16,0 2 2-16,3-2-1 16,-6-1 0-16,0-2 8 15,0 0 6-15,0 0-15 16,0 0-5-16,0 0 6 15,0 0 3-15,0 0 11 0,0 0 4 16,0 0-3-16,0 0 0 16,0 0-8-16,0 0-1 15,0 0-7-15,0 0 0 16,0 0 1-16,3 6 1 16,-3-1 1-16,3-2 0 15,-3-3 0-15,0 0 0 16,0 0 0-16,0 0 2 15,0 0-8-15,0 0-3 16,0 0-2-16,0 0 1 16,0 0-16-16,3 0-6 15,3 0-34 1</inkml:trace>
  <inkml:trace contextRef="#ctx0" brushRef="#br0" timeOffset="-90931.86">21243 16965 164 0,'3'-3'63'0,"-9"1"-49"0,9-1 16 16,-3 1 5-16,-3-4-15 15,-3-2-6-15,0-2-13 16,-3-6-3-16,3-3 0 16,-6 3 1-16,0-7 3 0,-3 4 5 15,3 1 6-15,-2 4 2 16,-4 1 0-16,0 3 4 15,3-1 2-15,-9 6-9 16,3-3-2-16,21 8 5 31,-29 5-7-15,5 0 1-16,6 6-5 16,-6 5-3-16,9 2-3 0,0 1 1 15,3-1 1-15,0 3-3 0,4-2 0 16,5 0-1-16,0-1 0 15,3 1-4-15,3-1-2 16,0 1 0-16,5-1 1 16,-2 1-3-16,3-3 0 15,3-1 4-15,0-1 2 16,0-4 1-16,3-2 1 16,-3-5 5-16,0-6 1 15,9-7 6-15,5-9 3 16,7-10-6-16,-3-13-1 15,3-11 2-15,-7-8 1 16,-5-5-3-16,-9-6-1 0,-3-15 1 16,-6 0 2-16,3 7-5 15,-6 9-1-15,0 7 0 16,0 11 2-16,0 11 5 16,-6 5 4-16,6 8 5 15,-3 5 2-15,3 8-3 16,0 3 1-16,0 5-9 15,3 5-4-15,-3 3-9 16,6 6-4-16,0 7 1 16,6 11 0-16,0 13 6 0,0 13 1 15,0 3 2-15,0 3 2 16,-1 2 3-16,4 0 4 16,-12 3-2-16,6 5-2 15,3 3-2-15,-9-6 0 16,9-5-2-16,-9-7 2 15,6-4-4-15,-9-7 0 16,3-8 1-16,0-6 0 16,-3-5-5-16,0-5-1 15,0-8-22-15,-3-2-6 16,3-6-21-16,0 0-7 16,0-6-51-1</inkml:trace>
  <inkml:trace contextRef="#ctx0" brushRef="#br0" timeOffset="-90689.43">21490 16761 252 0,'9'16'93'0,"-9"3"-72"0,3 10-2 16,6-13-6-16,-6 2-5 15,3 9 2-15,0-1-3 16,-3 3 1-16,0 3-5 15,2 0 0-15,-5 0 3 0,3-6-1 16,-3-5 2-16,0-2-2 16,0-6 0-16,0-8-14 0,-3-5-4 15,3-5-25-15,-5-8-8 16,-1-8-64 0</inkml:trace>
  <inkml:trace contextRef="#ctx0" brushRef="#br0" timeOffset="-90519.88">21543 16581 244 0,'-3'-2'93'0,"3"2"-72"0,3 0-213 16</inkml:trace>
  <inkml:trace contextRef="#ctx0" brushRef="#br0" timeOffset="-90255.97">21773 16732 248 0,'0'6'93'0,"0"-4"-72"0,6 1 0 16,0 2-2-16,-6-5-11 15,0 5-2-15,2 6-3 0,1 2 0 16,3 3-2-16,-3 5 2 0,6 3 2 16,-6 0-2-16,-3 2 0 15,3-2 1-15,0 0 2 16,3-3-3-16,-6-5-2 15,0 3 4-15,0-6 1 16</inkml:trace>
  <inkml:trace contextRef="#ctx0" brushRef="#br0" timeOffset="-89805.91">21814 17026 316 0,'-3'-11'121'0,"3"11"-95"0,0-8-6 0,0 3-11 16,0 0-16-16,0-3 0 15,0-3-4-15,0-2 2 0,3-3 5 16,6-5-7-16,-6 0 0 0,6 0-3 15,-3-3-1-15,3 5 5 16,3 1 4-16,-6 2 12 16,3 8 6-16,3 3-14 15,-6-1-6-15,3 6 8 16,2-5 6-16,-5 10-7 16,0 1-1-16,6 2 7 15,-6-3 4-15,3 11-4 16,-3-6-1-16,3 1 2 15,0 0 3-15,-3 4-4 16,3-4-3-16,-9-3 1 16,6 5 2-16,0-2-4 15,0-6-3-15,3 6 1 16,-6-3 2-16,6-3 0 16,-6 3-1-16,5-3-2 0,-2 0 1 15,3 1 1-15,3-1 0 16,-9 0-3-16,12 1 0 15,-3-1-3-15,0-2 1 16,-3 2-4-16,9 0-10 16,-3-2 1-1,-3-3-4-15,2-3 1 16,4-2-12-16,-3 0-7 16,-3-6-36-1</inkml:trace>
  <inkml:trace contextRef="#ctx0" brushRef="#br0" timeOffset="-89385.92">22282 16367 168 0,'-18'-95'66'0,"9"63"-52"0,6-8 10 15,3 27 2-15,0-3-4 16,3 0-1-16,-3 6 11 16,0 2 4-16,0 5-19 15,0 3-1-15,9 3 1 0,-3 5-9 16,-6 5-4-16,6 6-6 15,3 10 1-15,-9-29 1 32,11 79 2-17,7 3 1-15,-9-5 3 16,3 0 1-16,-3 5 1 0,3-8 2 16,-9-13-5-16,0-14-1 15,3-2 0-15,-3-8-2 16,-3-13-2-16,0 0 1 0,0-8 1 15,0-6 3-15,0-2 2 16,-3-5 8-16,3-6 4 16,0-5-14-16,0-5-4 15,0-8-9-15,3-8 0 16,6-3-3-16,-3 0 2 16,6 1-2-16,3 1 0 15,2 4 6-15,1 2 2 16,-18 24 5 15</inkml:trace>
  <inkml:trace contextRef="#ctx0" brushRef="#br0" timeOffset="-89173.2">22642 16613 324 0,'12'11'121'0,"-6"-3"-95"0,0 10-6 16,0-12-11-16,-1 9-5 16,1-1 2-16,3 9 0 15,-6 7-1-15,6 4-3 16,-6-2 1-16,6-1 0 0,-9 1 3 15,3-8 1-15,0 5-3 16,-3-5-3-16,0-3 0 16,0-2 1-16,0-6-1 15,0 3-1-15,0-8-13 16,0 2-6-16,-6-2-21 0,6-3-10 16,-6 1-81-1</inkml:trace>
  <inkml:trace contextRef="#ctx0" brushRef="#br0" timeOffset="-88483.48">21517 17407 104 0,'-15'0'41'0,"12"3"-32"0,3-3 31 0,0 0 11 16,0 2-10-16,0 4-1 16,0-1-21-16,0 0-7 15,0 0-7-15,0 3-6 0,3 0-2 16,6-2-1-16,-6 2 0 16,-3-8-35 15,12 2 17-31,-1-2 7 15,-5 0 14-15,3 0 9 0,-9 0 46 32,-3-2-24-17,3-1-7-15,-6 0-8 16,3 3-3-16,0 0-4 16,3 3-3-16,0-3-2 15,0 5-7-15,0 0-2 0,0 3-6 16,0 0 0-16,0-2-5 15,-5-4-2-15,2 1-22 16,3-3-11-16,3-8-35 16</inkml:trace>
  <inkml:trace contextRef="#ctx0" brushRef="#br0" timeOffset="-87750.05">20909 16433 196 0,'6'21'74'0,"-6"-18"-58"0,-6-8 12 15,6 5-1-15,0 0-2 0,0 0 2 16,0 0-2-16,0 0 0 15,6 0-14 1,0 2-2-16,3 1-2 0,-9 0-10 0,6-3-3 16,3 2 1-16,9 1 0 15,0 2 3-15,9-5 1 16,11 3 1-16,13-3 2 16,0-3-1-16,-4-2-1 15,-2-6-2-15,5-2 1 16,-8 0-1-16,9-3 0 15,-1 6 2-15,-8 2 0 16,3 2 2-16,-10 4 1 16,-11-1-1-16,3 3 1 0,-12-3 2 15,-6 3 2-15,3 3-1 16,-12-3-1-16,0 0-3 16,0-5 1-16,-6 2-9 15,0-5-1-15,-3 5-12 16,3-4-3-16,-3-1-37 15,6-8-16-15,-9-5-25 16</inkml:trace>
  <inkml:trace contextRef="#ctx0" brushRef="#br0" timeOffset="-86788.54">21648 14740 272 0,'-3'5'101'0,"3"-2"-78"0,0 2-2 0,0-2-5 0,3 2-17 16,3 0-1-16,-6 6-1 15,3 5 1-15,-3 10 1 16,0 17-2-16,0 12 2 0,-3 9 10 16,-9-1 3-16,0 3 3 15,-9 16 1-15,3 6 0 16,-3-6 0-16,3-8-4 16,-2-5-2-16,2-3-6 15,3-3-1-15,-3-2-1 16,9 0-2-16,-3-8 1 15,3-6 1-15,0-4-3 0,3-3-2 16,3-3 2-16,-6-6 2 16,6-4-9-16,-3-3-4 15,6-24-25 17,-6 13 0-32,-5-5 1 15,8-6-26-15,-6-4-12 16</inkml:trace>
  <inkml:trace contextRef="#ctx0" brushRef="#br0" timeOffset="-86020.24">21537 14777 180 0,'-5'-8'68'0,"5"8"-52"0,0-5-3 16,5 2-3-16,-5 0-5 15,0 1 2-15,0 2 11 16,0 0 8-16,0 0-13 15,0 2 4-15,0 4 1 0,0 2-6 16,0 2-2-16,0 4-16 16,-5 1-7-16,2 4 7 15,0 5 2-15,-6 2 1 0,3 3 2 16,-6 3 10-16,3-3 3 16,0-5-3-16,0-3-3 15,3 0-1-15,0-7-1 16,6-7-2-16,-6-4 1 15,6-3-4-15,0-5 0 16,0-6-1-16,6-7-2 16,0-3-4-16,3-6-2 15,3-2 9-15,3-3 5 0,0 3-1 16,5 0-2 0,-2 5-3-16,6 3 1 15,0 5 7-15,-6 6 4 16,-3 2-5-16,3 2-3 0,-10 4-1 15,4 2 1-15,0 2 1 16,0 4 3 0,0-1-1-16,0 3 2 15,0 0-2-15,0 2 0 0,-6 4 1 16,3-1 3-16,3 3 2 16,0 2 3-16,-1 1-5 15,1 2-1-15,-6 0-2 16,3 3-1-16,3-3-1 15,-6 0 0-15,3-2-5 0,-6-1 1 16,6-4-2 0,-9-4 0-16,3-2 0 0,-3-3-2 15,0 1 5-15,0-6 1 16,0 0-5-16,-3 0-2 16,3-6-14-16,-6 1-3 15,3 0-23-15,0-3-9 16,3 0-67-1</inkml:trace>
  <inkml:trace contextRef="#ctx0" brushRef="#br0" timeOffset="-85121.97">19043 15198 176 0,'-6'-6'68'0,"9"4"-52"0,0 2 6 15,-3 0 1-15,0 0-3 16,0 0 3-16,6 0-4 16,-6-3-2-16,0 3-9 15,0 3 1-15,3-1 4 0,3 4-14 0,0 2-5 16,6 5 2-16,-6 5 1 16,6 6 3-16,0 8 0 15,2 8 0-15,7 5 0 16,-6 0-3-1,9 0 2-15,0 0 3 0,3 0 1 16,11 2 1-16,1 6 0 16,-6 3-5-16,2 7 1 15,-5-2 0-15,3-5 2 16,-9-6 1-16,-6-5 1 16,0-11-2-16,-7-7-2 15,1-1-2-15,-6-7 1 0,0-9 5 16,-6-2 5-16,-3-3-21 15,0-5-6-15,-6-8-37 16,0-7-18-16</inkml:trace>
  <inkml:trace contextRef="#ctx0" brushRef="#br0" timeOffset="-84371.58">19049 15169 160 0,'-6'2'63'0,"6"-4"-49"0,0 4 5 0,0-2 0 16,0 0-2-16,0 0-1 0,0 0-2 15,0 0-1 1,0 0-7-16,0 0-4 0,6 6-1 15,-6 1-6-15,3 4-1 0,-3-11 5 47,0 37 0-47,-3 0 4 0,3-5-2 16,-6-6-1-16,3-2 1 16,0-8-1-16,3-3 0 15,-6-5 2-15,6-3 1 0,-3-5-6 16,3-2 0-16,0-3-1 15,0-6 2-15,0 0-1 16,0-2-1-16,0 13 14 31,0-21-6-31,0 0 1 16,0 2-5-16,3 3-1 16,3 1-1-16,-3 1-2 15,6 4 3-15,-6 2-5 16,9 2 2-16,-6 4 0 0,3 2 2 15,0 5 10-15,6 0 4 16,-3 3-1-16,-1 3 1 16,4 0-7-16,0-1-1 15,0 1-2-15,6-1 1 16,-6 1-2-16,0-3-1 16,0-3 1-16,-4 0-1 15,-2 1 0-15,3-4 0 16,-9 1-20-16,3 0-9 0,0-1-32 15,0 1-50 1,3 0 23-16</inkml:trace>
  <inkml:trace contextRef="#ctx0" brushRef="#br0" timeOffset="-83887.25">17888 15449 164 0,'-6'3'63'0,"9"-6"-49"0,3 6 7 16,-6-3 0-16</inkml:trace>
  <inkml:trace contextRef="#ctx0" brushRef="#br0" timeOffset="-83530.81">17900 15452 291 0,'9'0'1'0,"3"0"-1"16,-6 2-2-16,6 4-2 0,3-1 3 0,6 5 2 16,5 1 4-16,-2 5 2 15,-3 0-1-15,6 0-1 16,5 0-3-16,-5-1-2 15,9 1 1-15,9 0 1 16,14 3-1-16,7 2 2 16,-4 3-2-16,-5 5-1 15,5 3 3-15,1 5 0 16,5 8-4-16,10-3 1 16,-4-5 4-16,-9-3 2 15,-8-7 9-15,6-1 4 16,-13-5-3-16,10-2 1 15,11-1-10-15,-5 1-2 0,-4 0-1 16,-11-4 2-16,-7 4-5 16,-2 5-1-16,-6-6 0 15,-6 1 2-15,-7-1-1 16,-2-2-1-16,-9-3-4 16,0-5 0-1,-12 0-16-15,0-8-4 0,-6-5-34 16,0-6-15-16</inkml:trace>
  <inkml:trace contextRef="#ctx0" brushRef="#br0" timeOffset="-82056.49">17811 15499 124 0,'-6'-5'46'15,"6"0"-35"-15,0-1-2 0,0 4-2 0,0-1-5 16,0 0-2-16,0 1 9 16,0 2 6-16,0-3 13 0,0 3 6 15,0 0-15 1,3 5-6-16,0 1-8 15,0-1-6-15,3 3-2 0,0-3-1 16,0-2 3-16,-6-3-2 0,3 3 1 16,0-1 4-1,-3-2 1-15,0 0 3 0,0 0 1 16,0 0 1-16,0 0 0 16,0 0 0-16,6 3 0 15,-6-3-4-15,0-3-3 16,0 3 0-16,0 0-1 15,0 0 0-15,0 0 0 16,0 0 2-16,0 0 1 0,0 0 1 16,0 0 2-16,0 0 1 15,0 0 1-15,0 0 2 16,0 0 1-16,0 3-5 16,3 2-4-16,0 0-8 15,-1 1-4-15,4 2 6 31,-3 2 1-31,0 1 3 0,3 2 0 0,0-2 0 16,0 2 0-16,-6-3 0 16,3 1 2-16,-3-3-3 15,0 0 0-15,0 0-1 16,0-3-2-16,0 0-2 16,0 1 1-16,0-1 3 15,0-5 1-15,0 0 1 16,0 0 0-16,0 0 0 0,0 0 2 15,0 0 3-15,-3-3 4 16,3 1 2-16,-6-1 3 16,3-2-7-16,0-3-2 15,-6 0-3-15,6-3-2 16,-5-2-2-16,2 0 1 16,0 0 1-16,0-1 0 15,0 4 0-15,3-3 0 16,0-1 0-16,3 4 2 15,-6-1-1-15,3 1-1 16,0-4 1-16,0 6-1 16,3 1-3-16,0-1 2 15,0 0-4-15,0-3 1 0,0 3 2 16,0 3 1 0,0 0 1-16,0 2 0 0,0 0 0 15,0 1 0-15,0-1-3 16,0 0 2-16,0 3 1 15,0 0 0-15,3-2-3 16,-3 2 0-16,3-3-1 16,6 0 0-16,-6 1 3 15,6-4 0-15,3 1 3 16,2 0 3-16,4 0-2 16,3-1 0-16,6 1-6 15,0 0-2-15,-3-1 2 16,2 4 1-16,-8-1 2 15,3 0 0-15,-3 1 4 16,3-1 2-16,-6 3-9 0,2-2-5 16,1-1 4-16,-3 0 1 15,-3 1 5 1,0-1 1-16,3 0-4 0,-9 1 1 16,0 2 0-16,6 0 2 15,-9 0 1-15,0 0 3 16,-3 0-8-16,0 0 0 15,0 0 2-15,0 0 2 16,0-3 2-16,0 3 0 16,-3 0-5-16,0-3 1 0,3 3-27 15,-6-2-9-15,0 2-24 16,6 0-10-16,0 0-9 16</inkml:trace>
  <inkml:trace contextRef="#ctx0" brushRef="#br0" timeOffset="-190876.47">2854 14867 60 0,'0'-3'24'0,"0"6"-18"0,0-6 2 16,0 6 0-16,-3-3 2 15,-3 0 1-15,0 3-3 16,0-3 0-16,0 0-1 16,3 0 1-16,-3 0 24 31,3-3-8-15,-6 0-3-16,6 1-8 0,-6-1-1 15,3 0-5-15,3 1-2 16,-6 2-2-16,6-3 2 0,-6 3 1 15,6-3 0-15,-6 3 1 16</inkml:trace>
  <inkml:trace contextRef="#ctx0" brushRef="#br0" timeOffset="-189706.2">2708 14809 228 0,'-12'-3'85'0,"12"-2"-66"0,-9 5-6 0,6-3-4 16,3 3-6-16,0 0 1 15,-9-2 0 1,6-1-2-16,-9 3-2 0,3 0 1 0,0 3-1 16,-3 2 2-16,3 3-3 15,-2 2 0-15,11-10-6 32,-18 24 4-17,6 0 1-15,3-16-1 16,3 2 2-16,-6-2-1 15,0 3 0-15,3 0 2 16,6 2-5-16,-6-3-1 0,3 9-4 16,0-1 5-1,6-2 3-15,-6 3 2 16,12-1 2-16,-6 9-1 16,6-9 2-16,0-2-4 15,12 0 0-15,-3 0-1 16,-3-3 0-16,3-2-3 0,-3-1-1 15,0-2-2-15,5 0 2 16,-8-2 4-16,6-1 1 16,0-3-2-16,0 1 0 15,6 0 4-15,-3-3 1 16,3 0 0-16,5-3 1 16,-2 0-7-16,6 1 1 15,0-3-1-15,2-1-1 16,-5-2 8-16,3-2 3 15,-9 2 3-15,6-11 5 16,-10-10-6-16,4 0-2 16,-3-5-6-16,3 2 0 15,-21 32 2 1,12-58-1 0,0 7 2-16,-6-2 0 15,3 3 1-15,-9 0 0 16,0 5 2-16,0 3-3 15,0 2 3-15,0 0 0 0,0 9-2 16,-6 1-3-16,6 7-3 16,0-1 1-16,0 5 3 15,0 3 1-15,0 3 5 16,0 8 3-16,0 0 0 16,0 5 3-16,0 0-14 15,6 5-6-15,6 5 4 0,-12 4 5 16,11 9-1-1,-5 12-1-15,6 2-5 16,-3 5-2-16,3 3 3 0,-3 0 1 16,0 3 6-16,0-3 2 15,-3 2 0-15,3-2 1 16,-3-2 0-16,-6-4 1 16,6-7-4-16,-6-3-1 15,6-5-1-15,-6-11-2 16,0-2 3-16,0 0 0 15,0-11-4-15,0-6 1 16,0 1 0-16,0-6 2 0,0-2-6 16,6-3 1-16,-3-5-1 15,0 0-1-15,6 0 1 16,2 2 3-16,-5 1 0 16,6 2 1-16,9 3-3 15,-9 5 2-15,3 0-1 16,-3 2-2-16,9 4 3 15,0 2 2-15,-7 2 0 16,7 4-1-16,-6-1 1 16,3 3-1-16,3 3 2 15,-9 2 3-15,3 3-4 16,-1 0-1-16,-2 5 0 16,0-3 2-16,0 6-1 15,-6-3 2-15,3-2-2 16,3-3 2-16,-12-1-2 15,3-1-1-15,6-6-6 0,-9 2-1 16,0-2-13-16,0 0-4 16,0-3-25-16,6 1-9 15,-6-6-33 1</inkml:trace>
  <inkml:trace contextRef="#ctx0" brushRef="#br0" timeOffset="-189190.46">4226 14915 208 0,'0'-3'77'0,"0"3"-60"0,0-3-1 0,-3 3-4 0,-3 0-8 0,3-2-1 0,0-1-6 0,-6 0 0 16,6 1 16 15,-9-6 2-31,-3 2 2 16,6 1-7-16,0 0-2 15,3 0 0-15,-3-1 2 16,4 4-5-16,5-1-1 0,-12 0 0 15,6 1 2-15,3 2 1 16,0 0-3-16,3 0-3 16,-3 0 2-16,-3 0 0 0,6-3-4 15,-6 3 1-15,6 0 2 16,-6 0 1 0</inkml:trace>
  <inkml:trace contextRef="#ctx0" brushRef="#br0" timeOffset="-188459.84">4068 14848 292 0,'-9'0'110'0,"9"3"-86"0,-9 2-9 0,9-2-10 0,-6 2-9 16,6 1 3-16,-6-1 0 15,-3 0 1 1,3 3-3-16,0 3 0 0,-3-1 2 16,4 1 0-16,-7-1-2 15,0 4 0-15,3-1 2 16,3 0 0-16,0 0 1 15,0 1 0-15,-3-1-3 0,6 0 2 16,-6 0-1-16,6 1-2 16,3-4 0-16,-3-2 3 15,-3 0-5-15,6-3 2 16,0 1-3-16,6-1 2 16,-3 0 3-16,0 0 1 15,6 3 1-15,-9-2 0 16,12-1-5-16,-6 0 1 15,0 1 0-15,3-1 2 16,0-3-4-16,0-2 2 16,3 0 2-16,-7 3 1 15,4-8-4-15,3 5-1 16,3-5 0-16,0-1 2 0,-15 6-7 31,24-5 8-15,-12 0 4-16,3-1 0 15,0 1 2-15,-1-3 2 16,-2-2 4-16,-3-1-4 16,-6 0 8-16,0-2 4 0,3-3-7 15,-6 3-3-15,0 0 0 16,0-3 0-16,0 0-8 16,0 3-4-16,0-3 3 15,0 0 0-15,0 0 2 16,3 3 0-16,6 0 0 15,-9 2 0-15,0 1 0 16,0 2 0-16,0 2 0 16,3 1 0-16,-3-3 2 0,0 5 1 15,0 1 1-15,0-1 0 16,0 1 0-16,0 2 2 16,0-3-1-16,0 3 2 15,0-3-4-15,0 3 0 16,0 0 1-16,0 0 0 15,0 0-2-15,0 0-2 16,0 0 1-16,0 0 1 16,0 0 1-16,0 0 1 15,0 0-2-15,0 0 1 16</inkml:trace>
  <inkml:trace contextRef="#ctx0" brushRef="#br0" timeOffset="-187872.83">4175 14822 304 0,'0'0'112'0,"9"-3"-87"0</inkml:trace>
  <inkml:trace contextRef="#ctx0" brushRef="#br0" timeOffset="-187698.29">4175 14822 296 0,'0'0'112'0,"0"0"-87"0</inkml:trace>
  <inkml:trace contextRef="#ctx0" brushRef="#br0" timeOffset="-187137.09">4184 14825 304 0,'0'0'115'0,"0"0"-89"0,0 0-12 15,0 0-10 16,0 0-4-15,0 0 2-16,0 0 0 16,0 0 1-16,0 0-2 15,0 0-1-15,0 0 1 16,0 0-4-16,0 0 0 0,0 0-1 16,0 0 3-16,0 0-5 15,0 0 2-15,0 0 2 16,0 0 3-16,0 0-2 15,0 0 0-15,0 0 1 16,0 0 2-16,0 0-1 0,0 0-1 16,0 0-2-16,0 0 1 15,0 0-1-15,0 0 0 16,0 0 4-16,0 0 1 16,0 0-4-16,0 0-1 15,0 0 1-15,0 0 2 16,0 0 0-16,0 0-1 15,0 0 1-15,0 0-1 16,0 0 0-16,0 0 0 16,0 0 0-16,0 0 0 15,0 0 0-15,0 0 0 16,0 0 2-16,0 0 1 16,0 0-4-16,0 0-1 15,0 0-2-15,0 0 3 16,0 0 0-16,0 0 1 0,0 0 0 15,0 0 2-15,0 0-3 16,0 0 0-16,0 0 3 16,0 0 3-16,0 0-4 15,0 0-1-15,0 0 0 16,0 0 0-16,0 0 2 16,0 0 1-16,0 0-1 15,0 0-2-15,0 0 1 16,0 0-1-16</inkml:trace>
  <inkml:trace contextRef="#ctx0" brushRef="#br0" timeOffset="-186904.2">4172 14819 304 0,'-6'0'115'0,"6"0"-89"0</inkml:trace>
  <inkml:trace contextRef="#ctx0" brushRef="#br0" timeOffset="-186697.75">4166 14817 308 0,'0'0'115'0,"0"0"-89"0</inkml:trace>
  <inkml:trace contextRef="#ctx0" brushRef="#br0" timeOffset="-186534.18">4172 14817 304 0,'0'0'115'0,"0"0"-89"0,0 0-19 31,0 0-23-15,0 0-16-16,0 0-10 16,0 0-1-16,0 0-56 15,0 0-23 1,0 2 63-16</inkml:trace>
  <inkml:trace contextRef="#ctx0" brushRef="#br0" timeOffset="-181997.01">2630 14788 156 0,'45'10'60'0,"-24"-12"-47"0,-3-4-3 0,-6 4-3 16,14-1-8-16,16 3 0 16,9 5 1-16,5 3 0 15,1 3 0-15,5 2 0 0,4 3 0 0,11-3 0 16,4 0 0-16,5-2-3 16,-15-6 2-16,1-2 1 15,-1-3 2-15,4-3 1 16,-7 1 1-16,-8-1 0 15,-10 3 2-15,-17 0-5 16,-6 0-1-16,-15 0 15 16,-12 3 7-16,-12 2-8 15,-15 3-5-15,27-8 22 32,-95 21-8-17,-13-3 0-15,13-2-13 16,0 0-6-16,3-3-12 15,-12 1-3-15,11-1 6 16,16 3 0-16,2-6 1 0,22-2 9 0,11-2 4 16,6-6 0-16,16-3 2 15,8 0-15-15,6-5-7 16,24 0 1-16,26-2 3 16,13-1-3-16,2 1 2 15,22-1-5-15,20 0-2 16,6 6-13-16,0-3-5 15,3 0 17 1,6 0 8-16,-23 0 4 0,-16 3 3 16,-11 3 10-16,-13-1 5 15,-11 0 3-15,-9 1-1 16,-13 2 14-16,-8 0 5 16,-12 0-10-16,-15 0-2 15,-26 0-22-15,-19 2-8 16,-8 4 1-16,-13 1 2 0,-32 1 3 15,6 0 3-15,-6 0-1 16,-9 3 2-16,-6-1-7 16,15 9-1-16,12 2 2 15,8-2 1-15,10-1 13 16,6-5 7-16,11-5-5 16,10-2 0-16,23-4-7 15,0-4-4-15,15-6-12 16,24 0-6-16,15-3 1 15,15-5 4-15,9 3 4 16,29-3 4-16,18 0-5 16,15 3 1-16,15 2-13 0,9 4-2 15,-3 4 7 1,-3 3 4-16,12 0 4 0,-27 0 5 16,-8 8 1-1,-13 0 3-15,-15 0-1 0,-5 0-1 16,-1 0-26-16,-5 0-12 15,-19 7-36 1</inkml:trace>
  <inkml:trace contextRef="#ctx0" brushRef="#br0" timeOffset="-181536.92">5735 14777 272 0,'0'3'101'0,"0"-6"-78"0</inkml:trace>
  <inkml:trace contextRef="#ctx0" brushRef="#br0" timeOffset="-181246.7">5741 14814 292 0,'-6'3'110'0,"6"5"-86"0,6 18-15 15,-6-10-12-15,15-8-4 16,-3 5 3-16,-9 6 3 16,9 2 1-16,-4 3 0 15,1 2 0-15,-3 1 0 0,0-1 0 16,0 3 0-16,-3-5 0 15,-3-3 0-15,3-2 0 16,3-4 0-16,-3 1 0 16,-3-5 2-16,0-3-6 0,0 0 1 15,0-3-6-15,0-2-1 16,0-3-2 0,0 2 0-16,0-2-7 0,-3 0-2 15,-3-2-7-15,6-1-2 16,-3 0-44-1,0-2-27-15,3-5 43 16</inkml:trace>
  <inkml:trace contextRef="#ctx0" brushRef="#br0" timeOffset="-180648.05">5720 14938 176 0,'-3'0'66'0,"3"3"-52"0,0-3 8 0,0 3 1 16,0-3 1 15,3-6-25 0,6 9 2-31,-3 8 0 16,6 7-3-16,-3 3 0 16,-3 3 1-16,0-3 2 15,-3 3 0-15,6-5 4 0,-4-1 4 16,1-2-3-16,-6 0-1 15,0-3-5-15,0 0 0 0,0-2 0 16,0 0 0-16,-6-1 2 16,6-2 1-16,-2-3-1 15,-1 1-2-15,3-6 3 16,0 0 0-16,-6 0-15 16,3-3-6-16,0 0-40 15,-9-5-54 1,9-2 21-16</inkml:trace>
  <inkml:trace contextRef="#ctx0" brushRef="#br0" timeOffset="-179912.76">5720 14629 236 0,'9'-5'88'0,"-6"15"-69"0,0-15-5 0,3 2-5 0,-3-2-15 16,0 2-3-16,-3 1-6 16,6-4-2-16,-6 4 10 15,3 2-3-15,-3-3-1 0,0 3 9 16,0 0 3-16,6 3 11 15,-6-6 7-15,0 3-6 16,0-3-2-16,0 3-11 16,0-2-2-16,0-1-13 15,6 0-3-15,-3 1 2 0,6-1 5 16,-9-2 4-16,3 2 4 16,-1-2 4-16,4 0 4 15,-3-1 9-15,0 1 5 16,0 0-3-16,-3-6 5 15,0 3-5 1,0 0-11-16,0 0-3 16,-3 3 0-16,0 2 3 15,0 3 2-15,-3 3 1 16,4 0-2-16,-1 5 1 16,-6-3-4-16,6 3 0 15,-3-3-1-15,6-2-2 16,0-1-13-16,0-4-4 15,0-1-11-15,6-2-5 0,-6 2 0 16,0-2 0-16,6 0 12 16,0-1 7-16,-1 1 11 15,1 0 7-15,0 2-4 16,-3 0-2-16,3 1-17 16,-6-1-49-1,6 3-6-15</inkml:trace>
  <inkml:trace contextRef="#ctx0" brushRef="#br0" timeOffset="-178761.42">6158 14893 116 0,'3'22'44'0,"5"-7"-35"0,-19-25 5 31,22 20-10-31,-8 4-3 16,6-1 1-16,-9 3 1 15,12 0 1-15,-12 2 2 16,3-2-1-16,-3 0 2 16,0 2 2-16,0-4 2 15,6-1-5-15,-6-3 0 0,0-4 1 16,0 2-1-16,0-8-1 16,6 0 8-16,-6 0 6 15,0 0-10-15,0 0-2 16,3-3-5-16,-3-2 1 15,9 5-4-15,-9-6-2 16,0 1-1-16,0 0 3 0,6-8 0 16,0-3 1-16,-6 3-3 15,9-1 2-15,-3-2 1 16,0 3 0-16,3-3 0 16,0 3 2-16,0 0-3 15,0 0 0-15,2-1 1 16,1 1 2-16,-6 3-3 15,6-1 0-15,-3 0-1 16,3 4 0-16,-9-1 2 16,12 2 0-16,-6 1 0 15,3 0 0-15,0 2 0 16,-9 0 2-16,12 1-1 16,-7 2-1-16,4 0-2 15,-6 2 1-15,3 1 1 16,-3 2 2-16,3 1 1 15,-9 2 3-15,9 0-3 0,-3 2-2 16,3 3 2-16,-6-2 0 16,6 2-4-16,-9 0-1 15,12 1 1-15,-9-1 0 16,6 0 1-16,-3-2 2 16,3-1-1-16,2-2-1 15,-5 8 1-15,3-8-1 16,-3 8-3-16,3-3 2 15,0-2 1-15,0 2 0 0,3-3-3 16,0-4 2 0,-3 7 1-16,3-8 2 15,0 6-3-15,0-3 0 0,-7 2 1 16,4-4 0-16,3 2-7 16,0-3-3-1,-6-2-8-15,3-1-3 0,3 1-36 16,3-3-32-1,-3 0 26-15</inkml:trace>
  <inkml:trace contextRef="#ctx0" brushRef="#br0" timeOffset="-178176.98">7128 14465 224 0,'0'5'85'0,"3"3"-66"0,-3-8 5 0,0 0 1 15,0 0-16-15,3 3-7 16,18-9-4-16,-9 4 1 16,0 2-2-16,-1 2 1 0,-5 6 0 15,6 3-2-15,-3 5 3 16,-3 5 2-16,-3 5-2 16,6 6 0-16,0-3 1 15,-6 0 2-15,6 0 1 16,-6 1 1-16,0-1 2 15,6 2 1-15,-9 4-3 16,0-3-3-16,6 2 0 16,0-2-1-16,-3-1 4 15,0 1 2-15,3 0-2 16,-6-6-3-16,3 1 2 16,0-3 0-16,0-6-1 15,-3 1-2-15,0-3 1 16,0-6 1-16,5 1-1 15,-5-6 2-15,0 0-7 0,0 1-1 16,0-6-12-16,0 0-1 16,0 0-51 15,0 0-12-31,0 0-8 16,-5 0 26-16,2-3 13 15</inkml:trace>
  <inkml:trace contextRef="#ctx0" brushRef="#br0" timeOffset="-177764.92">7018 14840 228 0,'6'-5'85'0,"6"13"-66"0,-6-11-3 31,8-2-7-31,4 0-5 16,9-3-5-16,3-3 1 15,12 1 0-15,8 5 2 16,-17 5-1-16,0 0-1 0,-1 0 1 16,7 5-1-16,0-5 0 15,-1 2 0-15,1 1 2 16,-12 0-6 0,0-3 1-16,-27 0-87 31,30 0-4-31,-7 0-7 15</inkml:trace>
  <inkml:trace contextRef="#ctx0" brushRef="#br0" timeOffset="-177395.5">8735 14997 176 0,'3'-6'66'0,"12"6"-52"0,-18-8 3 0,6 6-2 16,-3-1-10-16,-3-2-1 15</inkml:trace>
  <inkml:trace contextRef="#ctx0" brushRef="#br0" timeOffset="-177208.49">8566 14917 208 0,'-45'-8'77'0,"30"19"-60"0,-3-6 8 16,-3 6-9-1,-2 7-6-15,2 9-1 16,-3-1-1-16,3 3-2 15,3-2-1-15,3-3-3 16,3-6-2-16,-2 1 1 0,5-1-8 16,6 1 0-16,3-1-4 15,0 1 2-15</inkml:trace>
  <inkml:trace contextRef="#ctx0" brushRef="#br0" timeOffset="-176792.08">8357 15298 224 0,'15'6'85'0,"-3"-1"-66"0,6-5-1 16,-9 0-3-16,6-3-7 0,3 1 3 15,-1-4-6-15,1-4-1 16,-3-1-2-16,0-2 1 0,3-6 0 16,-3-2-1-16,0 0-2 15,6-5 1-15,-7-4-1 16,1 1 0-16,0 3 0 16,0-1-3-16,-3 6 2 15,0-3 3-15,-3 6 1 16,3 2 1-16,-9 3 0 15,3 2 0-15,0 6 0 16,-6 0 6-16,0 2 6 16,0 0-8-16,0 3-2 15,0 0-6-15,0 0-3 0,0 0 2 16,0 3 0-16,0 2 1 16,3 1-3-1,-3-1 0-15,0 0 2 16,0 0 2-16,0-5 0 15,0 6 2-15,3-4-2 16,-3-2-1-16,0 0-2 16,0 0 1-16,0 0-4 15,0 0 1-15,0 0 2 16,0 0 3-16,0 0 0 16,0 0 2-16,0 0 2 15,0 0 4-15</inkml:trace>
  <inkml:trace contextRef="#ctx0" brushRef="#br0" timeOffset="-176577.63">8700 14954 296 0,'-3'-8'110'0,"3"8"-86"0,0-2-11 0,0 2-11 16,0 0-10-16,0 0 2 15,-6 0 6-15,6 0 4 16</inkml:trace>
  <inkml:trace contextRef="#ctx0" brushRef="#br0" timeOffset="-176029.1">8658 14923 280 0,'0'-3'107'0,"0"3"-83"0,-3-3-12 0,3 3-8 16,-6 0-6-16,3 0 1 15,0 0 3-15,-3-2 1 16,0 2-1-16,0 0-2 0,0 0 3 0,3 0-7 16,-6 0-1-16,6 2-5 15,-9 1 1-15,3 0 0 16,4 2 3-16,-4-3 4 15,6 4 1-15,-9-1 1 16,3 0 2-16,3 1-3 16,6-1 0-16,-6 0 1 15,3 0 2-15,0 3 1 16,3-2 3-16,0-6-3 16,0 0-2-16,0 0 0 15,0 0-1-15,0 0 4 16,0 0 2-16,0 0-2 15,0 0-1-15,-6-3-10 16,6 3-3-16,0 0 3 0,0-3 1 16,0 3-1-16,0 0 0 15,0 0 4-15,-3 0 1 16,3 0 4-16,0 0 1 16,-3 3 1-16,3-3 0 15,-6 0-5 1,3 3 1-16,0-1-5 0,0-2 1 15,-6 3 0-15,6 2-1 16,-6 1 4-16,3-1 0 16,-6 0-2-16,1 3 2 15,2-3-1-15,3 6 0 16,-6-3 2-16,3 5 0 16,-3-2 0-16,6-1-3 15,-6-2 2-15,6 0 1 16,3-3 0-16,0 1 0 15,-3-1 0-15,3 0-5 16,3-2 1-16,0 2 0 16,0 1 2-16,-3-1-4 15,3-2 0-15,0 4 5 16,0-1 2-16,0-1-2 16,-3-5 1-16,3 0-18 15,0 0-5-15</inkml:trace>
  <inkml:trace contextRef="#ctx0" brushRef="#br0" timeOffset="-175197.85">8735 15036 232 0,'0'3'88'0,"12"2"-69"0,-12-2-7 16,3 0-7-16,-3-3-7 15,0 0 0-15,0 0 4 16,0 0 1-16,3 2-1 16,-3-2 1-16,0 0 0 0,6 3 7 15,-6-1 4-15,0-2-5 16,3 6-1-16,-3-1-4 16,0 0-3-16,0 1 0 15,0-1 1-15,3 0-3 16,-3 0 0-16,0 1 1 15,0-1 2-15,9-2-1 16,-9 2-1-16,0 0 1 16,0 1 1-16,3-1-3 15,0 0 0-15,3 0 1 0,-15 14 0 32,6-3 0-32,-9-3 0 0,9-2 0 15,3-1 0-15,-6-2 2 16,6 0-3-16,0-3 0 15,0 1 3-15,0-1 3 16,0 0-4-16,6 1-1 16,-6-4 2-16,3 4 1 15,9 1-6-15,-9-1-2 16,6-1-5-16,-9 0 1 16,3 1 11-16,-3-1 8 0,3-2-6 15,3-1-2-15,-3 4-2 16,-3-4 2-16,3 1-1 15,0 5-1-15,3-6 1 16,-3 1-1-16,6 0-3 16,-9-1 0-16,6 1 2 15,-6-3 2-15,8 3-7 16,4-3-3-16,-6 0 5 16,12 0 6-1,-9 2 3-15,3-2-4 16,-3 6 0-16,3-6-6 15,0 0-1-15,-6 0-4 16,3 0-1-16,-9 0-78 31,15-6-11-31,5 4-7 16</inkml:trace>
  <inkml:trace contextRef="#ctx0" brushRef="#br0" timeOffset="-174663.36">9369 15317 272 0,'0'18'101'0,"0"-7"-78"0,3-3-2 16,-3-3-8-16,0-2-9 15,0 2-3-15,0 0-3 16,0 1-1-16,0 2 2 16,0 2-5-16,12-10 2 0,0 5 2 15,-9 3 3-15,0 6 0 16,3-4 2-16,-6 1 2 15,0 2 2-15,0 3-1 16,-6 0-1-16,3 5-1 16,0-5 0-16,3 0-2 15,-6-3-2-15,0 0 3 16,3 0 2-16,3-2-4 16,-6-3-3-16,0 2 1 15,6-2 2-15,-9 0 0 16,9-2 2-16,-3-1-2 0,3 0-1 15,0 0-2-15,0-2-1 16,-9-3-3-16,6 3 1 16,0-1-4-16,3-2-1 15,0 3-6-15,0 0-1 16,0-3-14-16,-8 0-6 16,5 2-20-1,3-2-53-15,-6 3 18 16</inkml:trace>
  <inkml:trace contextRef="#ctx0" brushRef="#br0" timeOffset="-174213.79">9920 14573 272 0,'0'16'104'0,"6"-24"-81"0,-6 6-2 0,0 4-7 15,0-2-10-15,0 8-1 16,3-3-3-16,-3 1-1 16,3 2 1-16,-3 5-3 0,6 0 2 15,-6 3-1-15,3 3 0 16,-3 2 2-16,3 0 0 16,-3 3 4-16,3 5 5 15,-3 3-3-15,6 2-1 16,-6 6 0-16,0-1-1 15,0 4 2-15,0-6 1 16,0 0-6-16,0-3 0 0,0-7 1 16,0-4 3-16,0-1-4 15,0-4-1-15</inkml:trace>
  <inkml:trace contextRef="#ctx0" brushRef="#br0" timeOffset="-173995.52">9941 15272 340 0,'0'-6'126'0,"0"6"-98"0,3-2-3 16,-3 2-10-16,0-3-14 15,3 1-2-15,3-4-3 16,-6 1 3-16,0 0 0 0,0-3-2 0,3 0 0 16,0-3-1-16,3-2 3 15,0 0 0-15,2-3 1 16,-2-3-3-16,3-2 0 15</inkml:trace>
  <inkml:trace contextRef="#ctx0" brushRef="#br0" timeOffset="-173732.7">10081 14946 308 0,'6'-16'115'0,"3"14"-89"0,-3-1-14 0,-1 3-11 16,1 0-12-16,3 3 2 15,-3-1 3-15,6 1 3 16,6 2 2-16,-3 1-4 0,-3 2-1 15,3 0 0-15,9-1 4 0,-10 4 3 16,4 0 2-16,3 2-4 16,-9 3-1-16,3 0 1 15,0 5 2-15,-3 0 0 16,0 0-1-16,-6-2 3 16,-6 2 0-16,6-3 1 15,-6 1 2-15,0-1 1 16,-6-4 3-16</inkml:trace>
  <inkml:trace contextRef="#ctx0" brushRef="#br0" timeOffset="-173475.63">10030 15311 340 0,'-6'-2'126'0,"0"2"-98"0,6 0-5 0,0 0-9 16,0 0-13-16,-6 0-3 16,3-3 3-16,3 1 1 15,0 2 0-15,0-3-4 0,0 3-1 16,-6 0 2-16,6 0 0 16,0 0-2-16,0-3 0 15,0 3-1-15,0 0 3 16,0 0 0-16,0 0 3 15,0 0-1-15,0 0-1 0,0 0-4 16,0 0 0-16</inkml:trace>
  <inkml:trace contextRef="#ctx0" brushRef="#br0" timeOffset="-173226.72">9991 15293 328 0,'0'0'123'0,"3"0"-95"0,0-3-8 16,-3 3-11-16,0 0-9 15,0 0 2-15,0 0 1 16,0 0 1-16,0 0-2 15,0 0-2-15,0 0 3 0</inkml:trace>
  <inkml:trace contextRef="#ctx0" brushRef="#br0" timeOffset="-172955.44">10003 15293 288 0,'0'0'110'0,"0"3"-86"0,0-3-22 16,0 0-14-16,0 0-66 31,0 0 39-31,0 0 19 16,0 0 17-16,0 0 12 15</inkml:trace>
  <inkml:trace contextRef="#ctx0" brushRef="#br0" timeOffset="-172741.01">10003 15290 184 0,'0'-2'68'0,"0"4"-52"0,3-4-82 0,-3 2-41 16</inkml:trace>
  <inkml:trace contextRef="#ctx0" brushRef="#br0" timeOffset="-171824.34">10399 15195 172 0,'0'-3'66'0,"0"9"-52"0,6-6-3 0,-6 0-4 16,0 0-13-16,0 0-1 15,0 0-20-15,0 0-8 0,0 0 7 16,0 0 4-16,0 0 31 16,-6 0 15-16,6 0 7 15,0 0 3-15,0 0-4 16,0 0-3-16,0 0-9 15,0 0-5-15,0 2-6 16,0-2-10-16,-6 3-5 0,6 0 3 16,-6 2 2-16,3 0 0 15,0-2 4-15,0-1 2 16,-3 1 4-16</inkml:trace>
  <inkml:trace contextRef="#ctx0" brushRef="#br0" timeOffset="-171411.44">10018 15285 192 0,'-6'0'71'0,"3"3"-55"0,3-3-18 15,0 0-10-15,0 0-100 32,0 0 44-17,0 0 15-15</inkml:trace>
  <inkml:trace contextRef="#ctx0" brushRef="#br0" timeOffset="-170782.57">10664 15240 236 0,'0'0'88'0,"0"-3"-69"0,0 6 0 0,0-3-7 15,0 0 3-15,0 0 2 16,0 0-11-16,0 5-5 16,0-5-1-16,0 0 1 0,0 0 4 15,0 0 0-15,0 0 2 16,0 0-4-16,0 0 0 16,0 0-1-16,0 0-2 15,0 0 3-15,0 0 0 16</inkml:trace>
  <inkml:trace contextRef="#ctx0" brushRef="#br0" timeOffset="-170586.1">10664 15261 340 0,'0'5'129'0,"9"-10"-100"0,-9 10-7 15,0-5-9-15,0 0-16 32,0 6-2-1,0-1 2-16,0 0 3-15</inkml:trace>
  <inkml:trace contextRef="#ctx0" brushRef="#br0" timeOffset="-170370.68">10673 15293 514 0,'-15'16'-1'16,"-3"-3"0"-16,6 3 3 16,0 0-3-16,4-3-2 15</inkml:trace>
  <inkml:trace contextRef="#ctx0" brushRef="#br0" timeOffset="-170138.57">10483 15571 288 0,'-6'0'107'0,"3"-6"-83"0,3 12-18 0,0-6-14 0,0 0-14 15,0-3 1-15,0 3-21 31,0 0 9-15,0 0 4-16,-3 3-102 31,-3 2 63-15,0 6 22-16</inkml:trace>
  <inkml:trace contextRef="#ctx0" brushRef="#br0" timeOffset="-169829.29">11411 15031 160 0,'6'-3'60'0,"0"3"-47"0,0 0 2 0,-6 0-2 15,0 0-5-15,0 0 1 16</inkml:trace>
  <inkml:trace contextRef="#ctx0" brushRef="#br0" timeOffset="-169392.91">11408 15018 252 0,'-3'-3'93'0,"9"6"-72"0,-12-3-4 0,3 0-5 15,3 0-5-15,-6 0 3 16,3 0-3-16,0 0 1 16,3 0-5-16,-6 0 0 0,3 0 3 15,0 0-1-15,-5 0 0 16,2-3-1-16,-3 3 2 16,0-3-3-16,3 3 0 0,6 0 3 46,-9-7-1-46,3-1-5 16,0 2 0-16,0 1-5 16,-6 2-1-16,0 3 3 15,3 0-1-15,-3 0 2 0,-3 3 2 16,1 2 0-16,2 6 0 16,-3-3 2-16,0 2 1 15,3 4 3-15,-3-1-5 16,3 0-1-1,-3-2 0-15,-3-1-3 16,7-2 2-16,2 3 1 16,-3-6 2-16,3 0-1 15,6 1-1-15,-3 2 3 0,3-3 0 16,0-2 1-16,3 4 2 16,0-1-5-16,3 2-1 15,0-3-2-15,3 0-2 16,-3 1 3-16,0-1 2 15</inkml:trace>
  <inkml:trace contextRef="#ctx0" brushRef="#br0" timeOffset="-169146.83">11343 15317 324 0,'9'0'121'0,"-6"0"-95"0</inkml:trace>
  <inkml:trace contextRef="#ctx0" brushRef="#br0" timeOffset="-168732.61">11417 15330 324 0,'12'0'123'0,"-9"0"-95"0,9 0-11 16,-9 0-9-16,6 0-6 0,-6 0 3 16,6 0-4-16,0 0-1 15,0 0 0-15,0 0 0 0,2 0 0 16,-2 0 0-16,3 0 0 15,-3 5 2-15,3-5 1 16,-6 0-4-16,0 0-1 16,6 0 1-16,-12 3 2 15,6 0-2-15,3-3 0 16,-6 0 1-16,6 0 0 16,-6 0-3-16,6 0 2 15,-3 0 3-15,3 0 1 16,-7 0-4-16,7 0 1 0,-9 0 2 15,3 0 1-15,-3 0-4 16,0 0 1-16,0 0-2 16,3 0 0-16,-6 0 0 15,3 0 0-15,0 0 2 16,0 0 0-16,0 0 2 16,0-3-1-1,-3 3-1-15,3 0 1 16,0 0-1-16,0-3 0 15,-6 3 2-15,3 0-3 16,1 0 0-16,2 0-1 16,0 0-2-16</inkml:trace>
  <inkml:trace contextRef="#ctx0" brushRef="#br0" timeOffset="-168476.3">11605 15330 304 0,'-3'0'112'0,"12"5"-87"0,-18-5-9 0,9 0-11 16,0 0-11-16,0 0 1 16,0 0-2-16,0 0 2 15,-3 0 3-15,3 0-10 0,0 0-4 16,0 0-155 15,-12 3 40-31</inkml:trace>
  <inkml:trace contextRef="#ctx0" brushRef="#br0" timeOffset="-166841.86">11551 14960 88 0,'-3'0'35'0,"3"2"-27"0,3 1 0 0,-3-3 0 16,0 0-5-16,0 0-2 15,0 0-3-15,0 0 1 16,0 0 3-16,0 0 1 15,0-3-1-15,0 3 1 16,-3 0 4-16,3 0 4 16,-3-2-2-16,-6-1 0 0,6 0-3 15,-3 1 1-15,0-1-6 16,6 0-1-16,-9 1-5 16,3 2-1-16,-2-3 11 31,-4 0 0-16,0 1 2-15,0-1-5 16,0-2-2-16,0 2-2 16,3 1 0-16,-3-1-3 15,-3 0 1-15,3 3 2 16,-5 0 3-16</inkml:trace>
  <inkml:trace contextRef="#ctx0" brushRef="#br0" timeOffset="-166448.9">11346 14920 214 0,'-15'0'12'0,"0"3"-6"16,3-1 6-16,0 1 1 0,0 2-11 0,6-5-3 15,-6 3 0-15,0-1 0 16,4 1 3-16,-4 2 8 16,3-2-1-1,-3 0-3-15,0-1 0 16,6-2-2-16,0 3 0 16,6 0 0-16,-9-3 0 15,3 2-2-15,0 1 1 16,3-1-2-16,0 1-1 15,3 2-2-15,-6 1 1 16,3-1-1-16,0 6-2 16,0-1 3-16,-6 1 0 15,9 2 1-15,-9 0 0 0,6-2 0 16,0-3 2-16,3 2 1 16,0-2 1-16,0 0-2 15,0 0-2-15,0 3-4 31,0 2 0-31,0 0 2 0,0 0 1 16,0-2 3-16,0 0-1 16,0-1-1-16,0 1 3 15,0-3 0-15,3 0-1 16,-3-3 1-16</inkml:trace>
  <inkml:trace contextRef="#ctx0" brushRef="#br0" timeOffset="-165998.07">11256 15309 228 0,'6'5'85'0,"-6"-2"-66"0,12-1-8 0,-12-2-3 16,3 6-6-1,6-1-3-15,0-5-1 16,3 5 1-16,-3 1 2 0,3-4 2 16,0-2-1-16,0 5-2 0,3-5 3 15,-4 0 0-15,-5 6-1 16,3-6-2-16,3 0 3 16,-6 0 0-16,0 5-4 15,0-5-1-15,0 0 1 16,-3 0 2-16,0 0-2 15,-3 0 0-15,0 0 1 16,0 0 2-16,9 0-1 16,-9 0-1-16,0 0 1 15,0 0-1-15,0 0 0 16,0 0 0-16,0 0 0 16,0 0 0-16,0 0-3 15,0 0 0-15,0 0-1 16,0 0 0-16,0 0-11 15,0 0-2-15,0 0-16 16,0 0-7-16</inkml:trace>
  <inkml:trace contextRef="#ctx0" brushRef="#br0" timeOffset="-163764.35">6440 16248 64 0,'0'-3'27'0,"12"6"-21"0,-12-3 14 0,0 3 7 16,0-6-11-16,3 0-3 16,-3 1-4-16,0-1 1 15,3 0 6-15,-3 1 2 16,9-1-1-16,-9 3 0 16,0-2-1-16,0-1 3 15,0 3-11-15,0-3 7 0,0 3 2 16,0 0-1-16,-9-2 1 0,3 2-5 15,6 0-2 1,-12 0-6-16,0 0-3 0,4-3 4 16,-10 0 4-16,6 6-7 15,-3-3-1-15,-3 3-1 16,3-1 2-16,0 4-1 16,-3 1 2-16,1 1 0 15,2 6 3-15,0-6-5 16,15-11-1-16,-9 3-2 15,3 5 0-15,0 1 2 16,-3 1 2-16,3 1-3 0,0 0-2 16,-12 0 2-1,12 0 0-15,3 8-4 16,-9 3 1-16,0-4 2 16,4 4 3-16,2-3-2 15,-3 5 0-15,6-5-1 0,-6 0 0 16,6-3 4-16,3 0 1 15,3 0 1-15,6 1 0 16,-6-1-2-16,12 0-2 16,-7 0 3-16,7 1 0 15,3-1-1-15,0 0-2 16,0 0-2-16,3-2 1 16,0-1 5-16,-1-2 2 0,4 0-5 15,0 0 0-15,3-2 1 16,12-1 1-16,-7 0 3 15,16-2 1-15,3-1-6 16,-13-2 0-16,1 0-1 16,0 0 0-16,-7-2 2 15,-5 2 1-15,3-3-1 16,-3 1 1-16,-6 2-4 16,-1 0-2-16,-2-3-5 15,0 0-2-15,-3 1-20 16,-3-1-7-16,0 3-76 15</inkml:trace>
  <inkml:trace contextRef="#ctx0" brushRef="#br0" timeOffset="-163282.53">7402 16568 292 0,'12'-2'110'0,"0"4"-86"0,-6-2-9 16,2 3-8-16,4-3-7 16,0 0 0-16,6 3 0 15,6-1 2-15,0-2-1 16,3 3-7-16,-4-1-1 0,-2 1 1 16,3 0 3-16,0-1 2 15,0-2 1-15,-1 0 0 16,4 0 0-16,-6 3 2 15,3 0 1-15,0-1-1 16,0-2-2-16,-10 0 1 16,10 0-1-16,-9 3-3 15,9-3 0-15,-9 0-9 16,3 0-5-16,-18 0-57 31,18-3-29-31,-4 1-13 16</inkml:trace>
  <inkml:trace contextRef="#ctx0" brushRef="#br0" timeOffset="-162861.9">7640 16314 288 0,'0'6'110'0,"6"-6"-86"0,0-3 0 15,0 6-4-15,-3-3-16 16,3 0-2-16,0 0-2 16,0-3 0-16,3 3 0 15,-1 5-3-15,1-2 2 0,3-3 1 16,6 0 0-16,-3-3 2 15,9 3 1-15,-3 0-1 16,11-2-2-16,-2 2 1 16,6-3-1-16,-3 6 0 15,-1-3 0-15,-2 0 0 0,-6 0 2 16,0 0 3-16,-9 0 2 16,0 2-1-16,-1-2-1 15,-2 0-6-15,0 0 1 16,0 0 0-16,0 0 0 15,0 0 2-15,0 3 1 16,0-3-4-16,-6 2-1 16</inkml:trace>
  <inkml:trace contextRef="#ctx0" brushRef="#br0" timeOffset="-162532.79">8229 16330 292 0,'3'0'110'0,"0"0"-86"0,-3-3-26 0,0 3-19 16,0 0-37-16,0-2-11 0,6-1-26 15,-6 3-8-15</inkml:trace>
  <inkml:trace contextRef="#ctx0" brushRef="#br0" timeOffset="-161092.15">9342 16425 176 0,'-5'0'66'0,"2"-5"-52"0,6 10 12 16,-3 1 1-16,-3-12-9 16,0 6-3-16,3-5-6 15,-9 5-1-15,3 0-5 16,-6-3-2-16,0-7 2 0,0 5-4 0,-3-1 0 15,3 6 5 1,-9 0 2-16,3-5 6 0,4 5 3 16,-7 0-4-16,6 0-1 15,0 0-2-15,3 5 2 16,-3-5-7-16,-6 0-2 16,7 6 1-16,-1-1 1 15,0 8-4-15,-9-8 1 16,9 6 0-16,-9-3 0 15,12 2 4-15,-3 4 2 0,4-4 0 16,-4-4-1 0,3 7-3-16,0-3-2 15,0-4-2-15,9 7 1 0,3-3-4 16,-9 1 1 0,12 2-3-16,-3 1 2 15,6-4 1-15,-3 6-1 0,3-3 4 16,0-2 0-16,-3 2 1 15,6-2 2-15,3-1 5 16,-3 1-5 0,8-1-3-16,-5-2-5 15,-6 0 1-15,9-2 1 16,-3-4 2-16,-3 1 1 16,6-6 1-16,-3 1 2 0,0-4 1 15,0 1 1-15,3-3 2 16,-1-3-3-16,1 1 0 15,0-3 1-15,-3-1 0 16,9 1-5-16,-6 3 1 16,0-4 0-16,5 4 0 15,-5-3 0-15,3-1 0 16,0 1 0-16,-3-3 0 16,-3-2 0-16,0-1 0 15,0-7-3-15,-9 2 0 16,0 0 4-16,0 0 1 15,3 6-3-15,-6 4 1 16,0 4 0-16,3-1 0 16,-3 3 2-16,3 3 1 15,2 0-4-15,-5 5-1 0,0-5 3 16,0 5 1-16,0 5 2 16,0 0 0-16,-5 3 2 15,5-3 1-15,5 6-3 16,-5-1-1-16,0 4 1 15,0 4 2-15,0 3-5 16,0 1-1-16,0-22 4 31</inkml:trace>
  <inkml:trace contextRef="#ctx0" brushRef="#br0" timeOffset="-160769.51">9381 16650 324 0,'9'16'121'0,"3"-11"-95"0,-3 11-6 16,0-8-11-16,-6 3-9 15,9 2 0-15,-6-2 0 0,0-1 0 16,9 1 0-16,-9-1-3 0,2 1 2 16,1-3-1-16,-3-3-2 15,3 3-2-15,3-3-1 16,-6-5-5-16,3 3-3 16,3 0-11-16,0-3-4 15,0 0-13-15,3 0-5 16,-9 0-47-1</inkml:trace>
  <inkml:trace contextRef="#ctx0" brushRef="#br0" timeOffset="-160400.9">9849 16568 240 0,'0'-2'90'0,"2"-4"-70"0,-2 14 10 16,0-8-1-16</inkml:trace>
  <inkml:trace contextRef="#ctx0" brushRef="#br0" timeOffset="-159916.13">9869 16592 336 0,'6'3'126'0,"-6"-11"-98"0,3 16-8 16,-3-8-8-16,0 0-5 16,0 0 4-16,0 5 0 15,9-2 1-15,-9 2-6 16,0-5-4-16,6 5 1 0,-6 0 0 0,9 1 1 15,-9-4-2-15,6 1-2 16,-6 2 1-16,6 1 1 16,6 2-3-16,3-6 0 31,3 4 1-31,-3-1 0 0,2 3 2 16,-5 2-1-16,3-2 2 15,-3 0-4-15,0 0 0 16,-3 3 3-16,9-1 1 15,-12-2-4-15,6 0-1 16,-3 0 1-16,2 0 0 16,-8-3 1-16,6 1 0 15,-3-1-9-15,3 0-2 0,-6-2-5 16,0 2-1-16,-3 3 3 16,6 0 1-16,0 5-10 15,3-2 10 1,-6-1 5-16,0 1-2 15,3-3 2-15,-3 0-1 16,0-3 1-16,-3-5 0 16,0 0 2-16,6 8-12 15,-6-8-5-15,0 0-6 16,-6-5-2-16,6 5-12 16,-3 0-3-16,3-3-28 15</inkml:trace>
  <inkml:trace contextRef="#ctx0" brushRef="#br0" timeOffset="-159166.22">9893 16579 184 0,'0'5'68'0,"-6"-10"-52"0,12 2-1 0,-6 3-4 15,0 3-7-15,0-3-1 16,9 0 27 15,-3 8-14-31,12 2-2 16,-6 4-5-16,3 1-1 15,-3 1 0-15,2 0 0 16,1 0-4-16,9-3-5 0,-12 1 0 16,3-1 3-16,0 0 1 15,9-2 3-15,-21-11 1 16,0 2-6-16,3 1-2 0,0 2 0 15,2 3 0 1,4-3 1-16,0 6 0 0,-9-3 0 16,0 0 0-16,3 2-9 15,-3-4-4-15,-3-6-15 16,3 2-8-16,-3-2-27 16,0 0-47-1</inkml:trace>
  <inkml:trace contextRef="#ctx0" brushRef="#br0" timeOffset="-158803.18">10185 16521 204 0,'-9'0'77'0,"6"2"-60"0,3 1 4 0,0-3-1 16,0 0-8-16,0 0-2 0,-6 3-8 15,6-3-3-15,0 0 0 16,0 2-5-16,-6-2 2 0,6 3 4 15,0-1 4-15,-9 4 1 16,3-1 2-16,0 0-4 16,0 3-2-16,-3 0 0 15,3 0 1-15,-3 0-1 16,1 3 2-16,2-3-7 16,0 2 1-16</inkml:trace>
  <inkml:trace contextRef="#ctx0" brushRef="#br0" timeOffset="-158345.25">10030 16671 204 0,'-9'11'77'0,"6"0"-60"0,-6-1-5 16,6-5-6-16,0 3-4 0,3 0 1 16,-9 0-1-1,6 3 1-15,-9-3-2 0,7 0 2 0,2 0 0 16,-3-3-1-16,0 11-2 16,0-6 1-1,0 1-4-15,0 0 0 16,6-1-1-16,-9 1 0 15,3-6 7-15,6 0 5 16,-6 3 2-16,3-2 2 16,0-1-4-16,3 0-3 15,-6-2-5-15,6-3 0 16,0 0-7-16,0 0-3 16,0 0 3-16,0 0 4 0,-3 5-3 15,3-2 0-15,0-1 0 16,0 1 4-16,0-3 1 15,0 0 3-15,3 5 1 16,-3-5 1-16,0 0-7 16,0 0 0-16,0 0-4 15,0 0 0-15,0 0-1 16,0 0 0-16,0 0 0 16,0 0 0-16,6 0 5 15,-3 0 1-15,0-2 13 16,3-4-4-1,-3 4 1-15,0-4 0 16,6 4 2-16,-6-6-5 16,6 0-3-16,-6-3 1 0,6-2 2 15</inkml:trace>
  <inkml:trace contextRef="#ctx0" brushRef="#br0" timeOffset="-157981">10125 16579 200 0,'0'-3'77'0,"0"3"-60"0,0 3-7 15,0-3-6-15,0 0-6 16,0 0-2-16,0 0 0 16,0 0 0-16,0 0 3 15,0 0-5-15,0 0 0 0,0 2-8 16,0 1-4-16,-3-3-17 16,3 0-45-1,-3 0 6-15</inkml:trace>
  <inkml:trace contextRef="#ctx0" brushRef="#br0" timeOffset="-157367.04">10581 16190 236 0,'0'-3'88'0,"12"9"-69"0,-15-4 2 0,6 1-5 15,-3-3-9-15,0 0 1 16,0 0-7-16,0 0-3 16,0 0 1-16,0 0 13 0,9 5 7 15,-9 3-5-15,-9-8-1 16,3 5-9-16,6 1-3 16,-6 2-1-16,6 5 0 15,0 3 0-15,6 5 2 0,-6 5-1 16,0 6-1-1,6 0 1-15,-6 2-1 16,0 3 4-16,9-5 2 0</inkml:trace>
  <inkml:trace contextRef="#ctx0" brushRef="#br0" timeOffset="-157015.97">10596 16677 316 0,'0'29'118'0,"-6"-21"-92"0,6 8-5 0,0-8-7 0,0-1-11 15,0-1 0-15,0-1-1 16,3 0-2-16,-3-5 1 15,3 6-4-15,-3-6 2 0,0 0-4 16,0 0-1-16,0 0 0 16,0 0 4-16,0 0-1 0,0 0 1 15,0 0 4-15,0 0 1 16,0 0 1-16,0 0 0 16,0 0 2-16,6-3 1 15,-6 0-6-15,0 1-2 16,0-1-5-16,0-2 1 15,0-1 1-15,0 4-1 16,0-1 1-16,0-2 3 16,0 2-2-16,0 1 1 15,0-1 2-15,0 0 2 16,0 1-1-16,0-1-1 16,0-2-2-16,0-1-1 15,0-1 2-15,0-1 0 16,0 0-2-16,0 0 2 0</inkml:trace>
  <inkml:trace contextRef="#ctx0" brushRef="#br0" timeOffset="-156686.86">10619 16595 296 0,'6'-11'112'0,"-6"6"-87"0,15-3-7 0,-15 5-9 0,3 1-9 16,6-1 2-16,-3-2-1 16,0 2 2-16,0 0-2 15,-3 1-1-15,3-1 1 0,0-2-1 16,3-1 0-16,0 4-3 15,-3-3 0-15,6 2 4 16,-3-2 1-16,-3 2 0 16,2-2-2-16,4 5 1 15,0-3-1-15,-9 0 0 16,9 1 0-16,-9-1 2 16,6 0 1-16,3 1-4 0,-3 2-1 15,-3 0 1-15,-3-3 0 16,6 0 1-16,-6 3 2 15,6 3-1-15,-3-3-1 16,3 3 3-16,-9-3 0 16,5 2-1-16,4 1-2 15,0 2-2-15,-6 1 1 16</inkml:trace>
  <inkml:trace contextRef="#ctx0" brushRef="#br0" timeOffset="-156047">10944 16703 340 0,'-6'5'126'0,"6"3"-98"0,0-2-10 16,0-1-12-16,-6 0-7 16,3 3 0-16,0-3 1 15,3 1 2-15,-9-1-1 16,6 0-1-16,0 3 3 0,3-2-2 0,-9-1 2 16,6 0-4-16,-3 0 0 15,0 1 1-15,3-4 0 16,-9 4-3-16,4 2 2 15,-1-3 1-15,0-2 2 16,0 5-1-16,-3-3-1 16,0 0 3-16,0-2 0 15,6 2 1-15,-6 3 0 16,3-5-2-16,3-3-2 16,-6 2 1-16,0-4 1 15,1 2-6-15,2 0 1 16,-6 0 1-16,3 0 1 15,0 0-2-15,6 0 0 16,-6 0 2-16,3 0 2 16,3 0-2-16,-3-6 0 15,6 6 1-15,-6 0 0 0,3 0 2 16,0 0 1-16,0 3-4 16,1-6-1-16,2 1 1 15,0 2 2-15,3 5-2 16,-6-5 0-16,3 0-1 15,3 0 0-15,0 0-7 16,0 0-2-16,0 0-3 16,0-3-1-16,0 3-10 15,0-2-2-15,0 2-5 16,3-3-3-16,-3 0-38 16,6 1-50-1,-3-4 34-15</inkml:trace>
  <inkml:trace contextRef="#ctx0" brushRef="#br0" timeOffset="-152339.28">9908 16693 160 0,'-6'-6'60'0,"6"6"-47"0,0 0 2 0,0 0-2 16,0 0-9-16,-9 0-2 16,9 3-1-16,-6-3-1 15,6 3-5-15,-9-1-1 16,6 1 9-16,-3 0 5 15,3-3 3-15,0 0 3 0,0 0-3 16,3 0-1-16,6 0-2 16,-6 0 0-16,9 0-7 15,-9 0 0-15,0 0-1 16,3 0 0-16,6 0 0 16,-9 0 2-16,6 0 3 15,3 0 2-15,-9 0-1 16,6 0 1-16,0 0-2 15,6 2-3 1,-9 1-3 0,9-3 0-16,0 2 1 0,-6 1 2 15,9 0 3-15,-4-3 4 16,7 0-2 0,-3 0 1-16,-3-3-7 15,9 0-1-15,3 1 11 0,3-3 5 16,5-1-6-1,-2-2-3-15,6 3-2 0,-9 0-1 16,-1-1-2-16,-2 4-2 16,0-1-2-16,-9 3 1 15,3 0 3-15,3 0 1 16,-10 0 1-16,-5 0 0 16,3 3-5-16,-3-3-1 0,0 0 3 15,-6 0 3-15,0 0-1 16,0 0 0-16,-6 0-8 15,3-3-2-15,0 3-14 16,3-3-4-16,-3 3-18 16,-6 0-8-16</inkml:trace>
  <inkml:trace contextRef="#ctx0" brushRef="#br0" timeOffset="-151976.15">9994 16491 132 0,'3'-5'52'0,"-3"0"-41"0,6 2 0 0,-6 3-4 0,0 0-5 16,0 0-2-16,0 0 12 15,0 0 6-15,0 0 37 32</inkml:trace>
  <inkml:trace contextRef="#ctx0" brushRef="#br0" timeOffset="-151498.4">10009 16476 192 0,'3'-6'74'0,"-6"4"-58"0,6 2-6 15,-3 0-6-15,0 0-4 16,0 2 2-16,0-2 12 15,0 0 8-15,0 0-11 16,6 3-1-16,-6-3-3 0,0 0 8 16,0 0 4-16,0 0-9 0,0 0-6 15,0 0-7-15,0 0-1 16,0 0 6-16,0 0 6 16,3 5-2-16,-3-5 2 15,0 6-5-15,3-1 0 16,-3 3-1-16,0 0-2 15,0 5-4-15,0 3-2 16,0 8 0-16,0 2 4 16,-3 1-6-16,0 2 1 15,3 0 7-15,-9-3 7 16,9 1-10-16,-3-4-4 16,0-1 7-16,3-4 6 15,-9 3-7-15,9 1-1 0,0 1 1 16,0 9 0-16,0 2-2 15,-3 1 2-15,3-1 7 16,3-10 4-16,0-5-1 16,3-1 2-16,-6-5-6 15,0 1-3-15,0-6 1 16,0-1 0-16,0 1-4 16,0-2-1-16,0-1-4 15,0 0 1-15,0 1-2 16,0-6 0-16,0 5-16 15,0-5-8-15,0 5-21 16,0-5-9-16</inkml:trace>
  <inkml:trace contextRef="#ctx0" brushRef="#br0" timeOffset="-145672.25">12432 16764 108 0,'-3'-5'41'0,"0"7"-32"0,3 1 2 0,0-3 1 0,0 0-8 16,0 0-2-16,0 5-1 16,-6-2-1-16,6-3-3 15,0 0 2-15,0 0 7 16,6 5 4-16,-3-5 10 16,-3 0 7-16,0 0-5 15,3 0-1-15,6 0-12 16,-6-2 1-16,6 2 3 0,-6 0-7 15,9 0-1-15,-9-3-3 16,6 0 1-16,-6 3-2 16,6 0 2-16,-9 0-2 0,3 0 2 15,3 3 0-15,3-3 1 16,-1 0 2-16,4 0 1 16,-6-3 1-1,3 3 0-15,3 0-2 0,-6 0-1 16,3 0-3-16,3 0 1 15,0 0-2-15,3 0-1 16,-3 3 1-16,0 0-1 16,2-1-3-16,1 1 2 15,6 0 1-15,-3-1 0 16,0 1-3-16,3-1 2 16,3 1 1-16,2-3 2 15,10 0-1-15,3 0-1 0,2 0 1 16,-2 0-1-1,3 0 0-15,-4 0 0 0,-2 0-5 16,-3 5 1-16,0-2 2 16,-1 0 1-16,1 2 3 15,3-2 1-15,-3-3-1 16,2 2-2-16,4 1 1 16,-3 0-1-16,-6-1 2 15,-4 1 1-15,-2 0 1 16,0-1 0-16,-6-2-2 15,-3 5 1 1,-3 1-2-16,-1-1-1 16,-2 0 3-16,-3-5-9 15,0 6-1-15,-6-6 4 16,0 0 3-16,0 0-15 16,0 0-4-16,-6 0-26 0,3 0-12 15</inkml:trace>
  <inkml:trace contextRef="#ctx0" brushRef="#br0" timeOffset="-145013.28">13477 16558 96 0,'0'-8'38'0,"0"8"-29"0,0 0 19 15,0 0 7-15,0 0-8 16,0 8-3-16,0-3-6 16,0 3 1-16,-6 0 23 31,6 0-21-16,0 0-6-15,0-3-9 16,0 0-5-16,0-5 0 16,0 6 1-16,0-1-1 15,0 0-3-15,0-5 1 0,6 5 1 0,-6 1 0 16,0-1-3-16,21-2 0 16,-3 2 2-1,-3 0 0-15,-1 1 1 16,1 1-3-16,-3 1 2 15,0 0 1-15,0 3 0 16,3 0 0-16,-3 2 0 16,3 3-3-16,0-1 2 15,2 4 1-15,-8-3 0 16,9 2 0-16,-3-2 0 16,-3 0 0-16,0-3 2 15,0 1-1-15,-6-4-1 16,3 3 1-16,-3-5-1 0,0-2 0 15,0-1 2-15,-3 0 5 16,2 1 6-16,-5-1 2 16,0 0 3-16,-5 0-6 15,2 1 1-15,-3-1-8 16,0 3-1-16,0 0-2 16,-3 0-2-16,6 0 3 15,-9 0 0-15,9 2-1 16,-9-2-2-16,3 0 1 15,6 0-1-15</inkml:trace>
  <inkml:trace contextRef="#ctx0" brushRef="#br0" timeOffset="-144750.98">13647 17060 304 0,'-12'8'112'0,"9"-2"-87"0,3 2-7 16,-6-3-7-16,3 0-10 16,0 0-1-16,3 1 1 0,-6-1-1 15,3-2 0-15,0 2 0 0,3-2 0 16,-6-1-3-16,3 1 2 15,0-3-8-15,0 2-4 16,3-2-7-16,0 0 0 16,-6 0-5-16,3 0-1 15,3 0-13-15,0 0-5 16</inkml:trace>
  <inkml:trace contextRef="#ctx0" brushRef="#br0" timeOffset="-143597.83">14522 16753 192 0,'0'3'74'0,"-6"0"-58"0,9-1 7 16,0 4-1-16,-3-6-12 15,6 5-3-15,-6 0-7 16,0 1-2-16,0-6 1 16,0 7 0-16,3 4 1 15,6 0 2-15,-6 2-3 16,0 0 0-16,5 8 5 15,-8 8 2-15,3 8 0 0,-3 6-1 16,0 7 1 0,0-8 3-16,0-5 0 0,0-8 0 15,0 1-3-15,0-9-1 16,-3-3-6-16,3-4-1 16,0-4 1-16,0-2 0 15,0-3-2-15,0 1 0 31,0-1-9-31,0-2-5 0,-3-1-18 0,3 1-7 16,0-3-16-16,0 0-37 16</inkml:trace>
  <inkml:trace contextRef="#ctx0" brushRef="#br0" timeOffset="-142937.98">14361 16804 88 0,'-15'-14'33'0,"6"14"-26"0,-6-2 20 0,12 2 8 15,-3 0-11-15,0 0-1 16,6-3-2-16,-9 1-1 0,6-1-11 16,3 3 1-16,0-3 1 15,6 3-6 1,6-2-3-16,9-1-4 15,-6-2 1-15,9-1-1 16,-6 1 0-16,3 0 2 16,2-1 2-16,-5 1-3 15,3-3-2-15,-3 6 2 16,6-4 0-16,-6 4 3 16,2-4 1-16,4 4-1 15,-3-1-2-15,0 0 1 16,3 3 1-16,-9 0-1 15,2 3 2-15,1-3-2 16,-3 3 2-16,-3-3-2 16,0 0-1-1,-9 0 1-15,-3 0-1 0,0 0 2 16,0 0-14-16,0 0-7 16,-9 0-30-1</inkml:trace>
  <inkml:trace contextRef="#ctx0" brushRef="#br0" timeOffset="-142309.58">14301 17373 184 0,'0'-6'68'0,"6"6"-52"0,-3 0 1 16,6 0-2-16,-3 0-13 0,3 0 0 15,3 0-7-15,3-5 1 16,0 2 2-16,6 1 1 0,-6-1 3 16,2 0-3-16,4-5-2 15,3 3-1-15,-6 0 0 16,6 2 5-16,-6 1 1 16,2-4-3-16,-2 4-1 15,3-1 1-15,-6 3 0 16,3-3 5-16,0 3 5 15,-6-2-3-15,-3 2 2 16,8 0-5-16,-5 0-2 16,3-3 0-16,-3 3 1 15,0 0-1-15,-3 3-1 16,3-3 1-16,0 0 1 16,3 0-3-16,3 0 0 0,-7 0 3 15,-2 0 1-15,0 0-1 16,0 0 1-16,-6 0-4 15,3 0 0-15,-6 0-6 16,6 2-3-16,-6-2-12 16,0 0-6-16,0 0-7 15,6 3-28 1,0 0 10-16,6 5 10 16,-9-6 7-16</inkml:trace>
  <inkml:trace contextRef="#ctx0" brushRef="#br0" timeOffset="-140581.98">15111 16814 152 0,'0'-5'57'0,"3"5"-44"0,-3-3-4 15,0 3-4-15,0 0 1 16,0 0 4-16,0 0 6 16,0 0 4-1,3 8 1-15,3 3 2 0,-6-1-11 16,0-2-4-16,3 8-3 16,0-3 1-16,3 6-3 15,-6-3-2-15,3-3-3 16,3 8 1-16,0 0-1 15,-3 1 0-15,0 1 2 16,3 1 0-16,-3 0 0 0,0 0 0 16,6 5 0-1,-9-5 0-15,3 0 0 0,0-6 2 16,2 3-1-16,-5-2 2 16,0-3-4-16,3-3 0 15,-3-3 1-15,0-10 0 16,0 6 2-16,0-6 1 15,0-3-4-15,0 0-1 16,-3-2-2-16,3-3 3 16,0 0-2-16,0-2 1 15,0-3 2-15,0-3 0 16,0 0 0-16,0-5 0 16,3-1 2-16,0-1 1 0,3-4-6 15,-3-2 0-15,0 0 1 16,3 0 1-16,-3 0 1 15,-3-6 0-15,0 9 0 16,0-9 0 0,0 6 2-16,3 6-1 15,0 4-1-15,3 3-2 16,-6-2 1-16,3 7 3 16,6 3 1-16,-6-2-4 15,3 2-1-15,0 2 1 16,-6 4 2-1,6-1 0-15,0-2-3 16,-3 5 1-16,-3 0 1 16,3 0 2-16,3 0-1 15,-3 0-1-15,-3 0 5 16,0 0 1-16,0 0 0 16,6 0 1-16,0 0-4 15,-3 8-2-15,6-6 0 0,2 1-1 16,-8 2 0-16,9 6 0 15,-6-3 0-15,3 2 0 16,3 1 0-16,-6 2 0 16,6 6-3-16,-3-3 2 15,3-1 1-15,-6 1 2 16,3 0 1-16,0 3 1 16,3-9-5-16,-7 9-1 0,4-3 1 15,-3-3 0-15,0 5 3 16,0-2 3-1,3-2-4-15,-6 1-3 16,6-1 1-16,-6-4 2 0,6 1 0 16,-9-3 2-16,3-3-4 15,0 0 0-15,-3-5 1 16,0 0 2-16,9 3-3 16,-9-3 0-16,0 3-1 15,3-3 0-15,0 0 2 16,3 0 0-16,-6-3-5 15,6 0-1-15,0-2 3 16,-3 0 1-16,3-6-1 0,0-2 0 16,0-6-1-16,2-2 0 15,4-3 3-15,-6 1 0 16,3-4 1-16,0 3 0 16,3-5-3-16,-6 8 2 15,3 3 1-15,3-1 0 16,0 3 0-16,-6 3 2 15,3 2-1-15,-6 1 2 16,6 4-2-16,-9 1-1 16,6 3 3-16,2 2 0 15,-5 0 3-15,-3 0 1 16,9 2-1-16,-9-2-1 16,3 3-3-16,6-1-2 15,-6 1 1-15,3 0-1 16,0 2 0-16,0 0 0 0,0 9 0 15,6-4 2-15,-9 6-3 16,3 0 0-16,0 2 3 16,0 4 1-16,0 1 1 15,0-1 0-15,3-4-5 16,-6 1 1-16,0-1 2 16,3-2 1-16,-3 3-4 15,5-4-1-15,-8 1-2 16,6 0 3-16,0 0 0 15,-3 0 3-15,0 2-1 16,0 1-1-16,3-3 1 16,-6 2-1-16,3-2 4 15,0 0 5-15,3 0-12 16,-6-5-2-16,0 2 4 0,3-3 5 16,-3 1-4-16,3 0 0 15,-3-4-5-15,6 1 5 16,-3 0 5-1,-3-2-16-15,0-6-5 16,0 5-16-16,0-5-6 16,0 0-17-1,3 0-49-15,6 0 16 16</inkml:trace>
  <inkml:trace contextRef="#ctx0" brushRef="#br0" timeOffset="-139487.35">16251 16666 212 0,'0'3'79'0,"0"-1"-61"0,0 1 1 16,0 0-1-16,3 2-10 16,-3 0-2-16,0 1-8 0,0 2-1 15,0-1 1-15,3 4 1 0,3 0 1 16,-3 4-3-16,6 7 2 16,-6 1 1-16,3 4 0 15,0 2 0-15,-6 0 0 16,3 0 0-16,0-2 0 15,3-1 2-15,-6 1 1 16,3-1-1 0,0-2 1-16,0-3-4 0,3 0 0 15,-6-2 3-15,3-1 1 16,0-2-4-16,2 0 1 16,-5-3 2-16,3 0 1 15,0 3-1-15,3-2-2 16,-6 1 1-16,3 1-1 0,0-2 0 15,6-4 0-15,-6-2 0 16,6 0 0-16,-6 0-3 16,0-3 0-16,3-2-1 15,-3 0 3-15,-3-3-20 32,15-3 7-17,-3 0 3-15,6-2 3 16,0-3 6-16,-4 0 1 15,-2-3 1-15,0-2 0 16,3 0 2-16,-3 0 1 0,3-3 1 16,-3-3 0-16,0 1 0 15,-12-1 2-15,0 19 1 32,18-42-6-32,-4 5 0 15,4 3-1-15,-3-1 0 16,3 3 0-16,-6 6 0 15,0 0 0-15,-3 2 0 0,6 3 2 16,-9 7-3-16,0 4 0 16,0 2 3-16,0 0 1 15,-1 5 3-15,-5-2 3 16,6 5 2-16,-6-3 1 16,0 3-4-16,0 0 0 15,3 3-3-15,-3 2 0 16,0 3-1-16,3 0 2 15,0 0-1-15,-3 0 0 16,0 3-3-16,6 2 1 16,-6 0-2-16,0 0 2 15,3 3-2-15,-3 0 2 0,0 0-2 16,0 2-1-16,0 1-2 16,0 2 1-16,0 3-1 15,0 0 0-15,0 0 4 16,0 2 1-16,0 3-1 15,0 0 1-15,0-2-2 16,0-1 2-16,0-2 0 16,0-3 1-16,0-5-7 15,0 0 0-15,0-6 1 16,0 1 3-16,3 2-2 16,-3-5-2-16,0 0-1 0,0-3 0 15,0 1-4-15,0-1-2 16,-3-2-11-16,3-3-1 15,0 2-29-15,0 1-9 16,0-3-26 0</inkml:trace>
  <inkml:trace contextRef="#ctx0" brushRef="#br0" timeOffset="-138496.25">17007 16767 196 0,'9'0'74'0,"-3"2"-58"0,-12-2 9 16,6 0 0-16,3 6-11 15,0 4-1-15,-3-5-3 16,0 3-1-16,0 6-5 16,0-1-1-16,0 3 3 0,6-3-5 15,-6 5-3-15,6 1-2 16,0 0 3-16,0-1-2 0,3 1 1 16,-3 2 2-16,0 0 0 15,6 3 0-15,-9 0 0 16,3-1 2-16,-1 1 3 15,-5 0 0-15,12 0 0 16,-9 0-3-16,-3 2 1 16,9 3-4-16,-6-5 0 15,0 2 3-15,-3-2 1 16,3-3-4-16,-3 1-1 16,6-7 3-16,-6-1 3 15,0-1-1-15,0-3 0 16,0 1-3-16,3-3-1 15,-3 0 1-15,0 0 0 16,3-3 0-16,-3 0 0 16,0 1 0-16,0-6 0 0,0 0 2 15,0 0 1 1,0 0-1-16,0 0-2 0,0 0 1 16,6 0-1-16,-3 0-3 15,-3 0 2-15,0 0-6 16,0 0 0-16,6 0 1 15,0 0 3-15,-6-3 0 16,6 3 1-16,0 0 2 16,0 0 0-16,0 0 0 15,0-3 0-15,-3 3-3 16,3 0 0-16,0-2-1 16,0 2 3-16,5 0 0 0,-5-3 1 15,3 1-5-15,3 2 1 16,3 0 2-16,-3 0 1 15,0 0-2-15,0 0 2 16,-3 0 1-16,3 0 0 16,6 0 0-16,-10 0 2 15,10 0-1-15,-3 0-1 16,-3 0-2-16,6 0 1 16,-3 0 3-16,3 0 1 15,-3 0-4-15,-3 0 1 16,-7 0 0-16,7 0 2 15,-3 2-1-15,3-2-1 0,-6 3 1 16,3-3-1-16,3 2 0 16,-6 1 0-1,3 0 2-15,3-1-1 16,-9 1-1-16,6 0-2 16,-6-3-1-16,-3 0-53 31,0 0 3-16,0 0 0-15,-3 2-18 16,3 1-5-16</inkml:trace>
  <inkml:trace contextRef="#ctx0" brushRef="#br1" timeOffset="-121982.97">1973 14788 168 0,'0'-6'66'0,"2"6"-52"0,-2 0 3 16,0 0-2-16,0 0-8 15,0 0 1-15,0 0-3 0,0 0 2 16,0 6-4-16,-2-6-2 0,2 0 2 16,0 0 0-16,0 2 3 15,-3 1 6-15,3 0 4 16,0 2-4-16,0 0 1 15,3 0-8-15,-3 3-3 16,0 3-1-16,0-1-1 16,0 4-3-16,0 2 2 15,0 2-1-15,0 1-2 16,0-3 5-16,0 5 1 16,0 2 0-16,0 4-2 15,0-3 1-15,0-3-1 16,0 0 0-16,0-2 0 0,2-4 0 15,7 1 2-15,-6-2-1 16,6-1-1-16,-9-3-2 16,6 1 1-16,0-3 1 15,0-3 0-15,3 1-3 16,3-1 2-16,0 0 1 16,6-2 0-16,-6-1-3 15,9 1 2-15,-7 0-1 16,-2-3 0-16,3 0 0 15,0 0 0-15,-3 0 2 16,0 0 0-16,0-3 0 16,3 0 0-16,-3 1 0 31,0-4 0-31,2-1 0 0,-2 1 2 16,0-2-3-16,0 0 0 0,-3-5-1 15,0-3-2-15,0 0 5 0,-3-5 1 16,3-3 0-16,-3-2-2 15,6-1 1-15,-3-2-1 16,2-2-3-16,-8-1 2 16,12 0 1-16,-3 3 0 15,-3 0 0-15,3 5 2 16,0 6-3-16,-6 4-2 16,6 4 6-16,-3 4-2 15,3 1 2-15,-12 3-3 16,3 2-1-16,3 0 1 15,3 2 0-15,-1 3 0 16,-5 1 0-16,-3-1 2 16,0 3 3-16,3 3 0 15,6-1 2-15,-3 3-4 16,-6 3 0-16,6 5-1 16,0 3 1-16,0 0-4 15,-3 0 0-15,-3 5 3 16,0 0 3-16,0 0-2 15,3-2-2-15,3 2 0 16,-3-5 1-16,-3-1-3 16,0-1-2-16,3-4 6 15,6-2 3-15,-9-3-6 0,0-2 1 16,0-1-1-16,0-2 2 16,0 0-3-16,6 0 0 15,-6-3-1-15,6 1 0 16,-6-1 2-16,0 3 0 15,6-3-3-15,-3 1 2 16,3-1 1-16,-6 0 2 16,3 0-6-16,-3-5 1 15,0 3 1-15,0-3 1 16,0 0 3-16,0 0 1 16,-3 0-1-16,3 0 1 15,0 0-2-15,0 0 2 16,0 0-4-16,0 0-2 15,0 0 4-15,-6 0 3 0,3 0-3 16,-3 0-3-16,6 0-4 16,0 0-1-16,0 0 1 15,0 0 4-15,0 0 1 16,0 0 1-16,0 0 2 16,0 0 3-16,0 0-2 15,-6 0-2-15,6 0-9 16,0 0-5-16,-6 0-22 15,-3-3-8-15,6 3-48 16,-9 0-23 0,3 0 57-16</inkml:trace>
  <inkml:trace contextRef="#ctx0" brushRef="#br1" timeOffset="-121067.35">2764 14729 280 0,'9'11'104'0,"3"-14"-81"0,-12 3-4 16,9 0-8-16,-9 0-16 15,0 3-2-15,6 2-3 16,-3 1 1-16,0 4 5 16,6 9 2-16,-12-1 2 0,-3 3 2 15,3 0 3-15,3 3-7 16,0 3 0-16,0-1 2 15,0 3 4-15,0 0-1 16,3 1-2-16,-3-4-5 16,0 3 0-16,0-2 4 15,0-1 4-15,0-2-3 16,0-3-3-16,0-2 5 0,-3-4 3 16,3-1 1-16,0-4 1 15,-3-2-2-15,3-3 1 16,0 1-2-16,0-6 0 15,0 0-3-15,0 0 1 16,0-3-7 0,0-2-1-16,0-3-1 0,0-3 2 15,0-5-3-15,3-7 0 16,-3-4-1-16,3-5 0 16,3 3 7-16,-3 0 2 15,6-3-4-15,-6 3 0 16,9 0 1-16,-6 5 3 15,3 3 2-15,2 5 1 0,1 6-11 16,0 2-3-16,0 5 0 16,3 3 4-16,3 0 1 15,3 3 3-15,0 2 1 16,-4 0 3-16,-2 3-3 16,3 0 0-16,-6 0 1 15,9 0 0-15,-9 3 0 16,-6-1 2-16,6 4 3 15,-3 1 4-15,3 1-2 16,-1 8-2-16,-8-3 2 16,0 3 0-16,6-3 1 15,-6-2 0-15,0-3-4 16,3 0-1-16,-6-3-3 16,0 0-1-16,0-2 1 15,3-3 2-15,-3-1-1 16,0-1-1-16,0-1 1 0,0-5 1 15,0 3-1-15,0-3-1 16,0 5-10-16,0-5-6 16,0 0-6-16,0 0-1 15,0 5-12-15,0-5-2 16,0 3-54 0</inkml:trace>
  <inkml:trace contextRef="#ctx0" brushRef="#br1" timeOffset="-120196.02">3747 14758 136 0,'0'0'52'0,"0"0"-41"0,3-2 0 0,-3 2-4 16,0 0-3-16,0 0 2 16,-3 0-3-16,0-3 0 15,-6 3-1-15,0 0 1 0,-3 3 0 16,-3 5 5-16,0 0 3 16,0 2-6-16,0 1-3 15,-6 2 7-15,4 0 6 16,-4 1-7-16,3-1-4 15,-3 0-3-15,3 3 1 16,-6 0-6-16,4 0 1 16,-1 0 1-16,0 2 3 0,3 1 0 15,6-1-1-15,0-2 3 16,-3 0 2-16,9-8-2 16,3 5 0-16,3 0-1 15,0-2 1-15,9-3-7 16,-3 2-1-1,6-2 2-15,9 0 1 0,-9 3-1 16,3-3 2-16,9 0 1 16,-7 2 0-16,-5 1 0 15,12-1 0-15,-6 1 0 16,3 0 0-16,-6-3 0 16,0-3 0-16,5 5 0 15,-14 1 2-15,-6-11 36 31,12 21-14-31,-9-2-1 16,3-3-3-16,-6-1-1 16,-6-1-4-16,3-1-1 15,-6 0-8-15,6-2-2 0,-14-3 0 16,8 0 0-16,-3-3 0 16,0 3-2-16,-6-3 1 15,6 0-7 1,0 1-1-16,-3-4-3 15,3 1-11-15,0 0-5 16,1-3-7-16,5 0-1 16,6 0-7-16,-9 0-3 15,6 0-24 1,3 0-29-16,3-3 28 0</inkml:trace>
  <inkml:trace contextRef="#ctx0" brushRef="#br1" timeOffset="-119788.11">3901 14925 204 0,'0'13'77'0,"6"-5"-60"0,15-26 4 0,-9 18-3 15,-12 5-9-15,0 0-3 16,3 3-6-16,6 3 0 16,-9 5 0-16,6 2 0 0,0 6 2 15,-3-3-3-15,0 6 0 16,0-3 5-16,3-1 5 16,-3 1-1-16,6-3 1 15,-9-2 3-15,0-1 3 16,0 1-17-16,0-1-6 15,0-2 4-15,0-2 3 16,0-4 2-16,0-2 2 0,0-3-7 16,0-5-94 15,-12-8 27-15,0-2 8-16,9-3 3 15,-3-3 3-15</inkml:trace>
  <inkml:trace contextRef="#ctx0" brushRef="#br1" timeOffset="-119460.99">3958 14788 224 0,'0'-8'85'0,"-6"5"-66"0,6 6 12 16,0-3 1-16,0 2-17 0,0-2-6 15,-12 3-12-15,12-3-6 16,-9 0 5-16,6 0-3 0,0 0 2 15,3 0-79 17,-9 3 11-32,9-3 2 15,0 2 8-15,0-2 8 16</inkml:trace>
  <inkml:trace contextRef="#ctx0" brushRef="#br1" timeOffset="-118738.55">4032 14703 192 0,'-3'-5'71'0,"3"2"-55"0,0 0 4 0,0 1-2 16,0 2-16-16,0 0-3 15,0 0-5-15,0 0-1 16,0 5 4-16,0-5-17 0,0 5-6 16,0 1-6-16,0-1-3 15,0 3 5 1,0-3 6-16,3 0 14 15,-3-2 3-15,0 0 5 16,0-3-29-16,0 0-14 16</inkml:trace>
  <inkml:trace contextRef="#ctx0" brushRef="#br1" timeOffset="-117654.36">4270 15068 80 0,'-3'-11'33'0,"6"14"-26"0,3-8 0 0,-6 2-1 16,0-2-9-16,0-3 0 16,-6 0-1-16,3 0-1 0,3 0 6 15,-3 3 1 1,3 0 4-16,0 2 3 15,0 0 2-15,0-2 1 0,0 2-6 16,0 1-4-16,0-1-8 16,0 0-1-16,0 1 3 15,0 2 2-15,0-3-3 16,0 0 1-16,0 3 2 16,0 0 3-16,0 0 6 15,0 0 6-15,0 0 10 16,0 0 6-16,3 0-11 15,-3 0-3-15,0-2-3 16,0-1 0-16,-3 3-6 16,3 0-2-16,0-3 2 0,-8 3-1 0,5 0 2 15,0 0 5 1,-6 0-5-16,0 0 1 16,0 3 0-16,-3 0 0 15,0-1-4-15,3 6-1 16</inkml:trace>
  <inkml:trace contextRef="#ctx0" brushRef="#br1" timeOffset="-115705.38">4134 15158 200 0,'0'13'77'0,"5"0"-60"0,1 3-9 0,-3-10-7 0,0 2-8 15,-3 2 2-15,9-2 1 16,-6 0 2-16,6 0 1 15,-6 0-2-15,6-3 0 0,-6 0-1 16,3-2 3-16,3-3-2 16,0 0 1-16,-6-3 0 15,9 1 0-15,-6-3 2 16,0-1 2-16,0-2-1 16,3-2 2-16,-9-4 0 15,3 1 3-15,5-3-3 16,-8-2-2-16,0 2 0 15,6-5 1-15,0 0-3 16,6-1 0-16,-9 1 1 0,0 0 0 16,6 3 0-16,-9 2 0 15,0 3 0-15,0 2 2 16,0 3 8-16,-6 0 5 16,3 0 4-16,3 3 1 15,-3 2-11-15,3 1-3 16,0-1-9-16,0 0 0 15,0 1-4-15,0 2 0 16,0 0 1-16,0 0 4 16,0 0 5-16,0 0 3 15,0 0 0-15,0 0 1 16,0 0-4-16,0 0-2 16,0 0 0-16,0 0 1 15,0 0-3-15,-3 0 0 16,3 0 1-16,0 0 2 0,0 0-1 15,0 0-1-15,0 0-2 16,0 0 1-16,0 0 1 16,0 0 2-16,0 0-1 15,-6 0-1-15,6 0 1 16,0 0-1-16,0 0 0 16,0 0 2-16,0 0-3 15,0 0-2-15,0 0 2 16,0 0 0-16,0 0-2 15,0 0 0-15,0 0 2 16,0 0 0-16,0 0 1 16,0 0 2-16,0 0-1 15,0 0 2-15,0 0-2 16,0 0-1-16,0 0 3 16,0 0 0-16,0 0-1 0,0 0-2 15,0 0-2 1,0 0 1-16,0 0 1 0,0 2 0 15,0-2 2-15,0 0 3 16,0 6-2-16,0-6 0 16,0 0-1-16,0 0-2 15,6 5 1-15,-6-5 1 16,0 0-1-16,0 0-1 16,0 0 1-16,0 2-1 0,0-2 0 15,0 0 2-15,0 0-1 16,-6 0 2-16,6 0-2 15,0 0 2-15,0 0-4 16,0 0-2 0,0 3 2-16,0 0 2 0,0-3 0 15,0 0-1-15,0 0-2 16,0 2 1 0,0-2 3-16,-6 0 1 0,6 0-1 15,0 0-2-15,0 0-2 16,0 0-1-16,0 0-1 15,0 0 3-15,0 6-2 16,0-6 1-16,0 0 0 16,6 5 0-16,-6 0 0 15,0 1-2-15,0-1 5 0,0 8 3 16,6-2-3-16,-6 2-3 16,3 3 1-16,0 0 0 15,-3-3-4-15,0 5 1 16,0-2 2-16,3 3 1 15,-3-3 1-15,6 2 0 16,-6-5 0-16,0 3 0 16,0-2 0-16,3 4 0 15,-3-2 0-15,9 2 0 16,-9-4-3-16,0 4 2 16,0-5 1-16,0 3 0 15,0-2 0-15,0 1 2 16,0-1-1-16,0 2-1 15,0-3 1-15,0 5-1 0,0-2 0 16,0 3 0-16,0 4 0 16,0-1 0-16,0 1 2 15,-9-4 1-15,6-3-4 16,3 0 1-16,-6 0-2 16,0-3 0-16,3 0 4 15,-3-2 1-15,-6-1 5 16,6 1 3-16,-5-1-6 15,-1 1-1-15,-3 0 0 16,0-1 2-16,3-2-3 16,-3 0-2-16,3-3 0 15,0 1 1-15,0-1 1 16,-2-2 1-16,2-3-2 16,0 0 1-16,3 0-4 15,-3-3-2-15,6-2 2 16,-6-1 0-16,3 1-2 0,6 0 2 15,-6-1-6-15,3 1 0 16,6 3 9-16,-6-4 6 16,6 1-10-16,0 2-5 15,0-2 7-15,0 2 6 16,0-2-7-16,0 0-3 16,6-3 2-16,0 0 2 15,3 0-4-15,-6-3 1 16,3 3-1-16,9-2 2 0,-9-1 1 15,6 1 1-15,0-1-3 16,0 1 2 0,2-1 3-16,1 0 1 0,3 1-4 15,0-3-1-15,6-3 1 16,0 0 2-16,2 3-2 16,-8-1 0-16,15 1 5 15,-15 0 2-15,6 2 0 16,0 1 1-16,-10-1-4 15,-2 1-2-15,3-1-5 16,0 3 0-16,-3 0 6 16,-3 0 4-16,3 3-3 15,-3-3-2-15,0 3 0 16,0-3-1-16,3 2-3 0,-12 1 2 16,6 0 1-16,2 0 2 15,-8-1-6-15,6 1-1 16,0 0-9-16,-6 2-2 15,3 0-7-15,-3-2-2 16,0 2-5-16,0 1-1 16,0-1-34-1,0 0-30-15,0 1 34 16</inkml:trace>
  <inkml:trace contextRef="#ctx0" brushRef="#br1" timeOffset="-114937.89">4267 14997 104 0,'3'-8'38'0,"-9"8"-29"0,6-6-3 0,0 6-3 16,0 0-3-16,0 0 0 15,0 0 6-15,0-2 6 16,0 2 9-16,3 0 5 16,-3-3-8-16,0 3-3 15,0 0-2-15,0-3 1 16,0 3-7-16,-3 0 0 0,3 0 0 15,0 0 3-15,0 0 4 0,-8-2-4 16,5-1 0 0,0 3-4-16,-6 0 1 0,6 0-2 15,-3 0 2-15,0 3-4 16,-3-1-2-16,3-2-3 16,-3 3 1-16,6 2-1 15,-6-2-2-15,6 2 3 16,0 1 0-16,-9-4 1 15,6 1 2-15,0 0-1 16,0 2-1-16,3 0 1 16,-3 0-1-16,0 3 0 15,1 0 0-15,5-2-3 16,-9 4 2-16,6-2-1 16,3 0 0-16,-6 0 2 0,6-3 2 15,0 3-6-15,0-3-1 16,0 1 2-16,0-1 1 15,0 0 2-15,-3 1 0 16,3-1-3-16,0 0 0 16,0 1 2-16,0-1 0 15,0 0 1-15,0 0 2 16,0 1-3-16,0-1 0 16</inkml:trace>
  <inkml:trace contextRef="#ctx0" brushRef="#br1" timeOffset="-114682.49">4113 15187 200 0,'0'0'77'0,"0"3"-60"0,9 2-9 15,-9-2-9-15,0-3-11 16,0 0-3-16,0 0-27 16,3 2-12-16,-3-2-10 15,0 0-1-15</inkml:trace>
  <inkml:trace contextRef="#ctx0" brushRef="#br1" timeOffset="-114322.94">4491 14986 208 0,'-6'0'79'0,"-3"5"-61"0,42-34 4 16,-27 24-4-16,-4 0-14 15,4 2-1-15,-3 0-8 16,0 1 1-16</inkml:trace>
  <inkml:trace contextRef="#ctx0" brushRef="#br1" timeOffset="-113255.31">4568 15052 228 0,'6'21'85'0,"-6"-7"-66"0,3-4-3 0,-3-5-5 16,3 3-8-16,6 0-2 15,-9 3-3-15,0-1 1 16,0 4 1-16,0-1 0 0,0-2 2 16,0-1 3-16,0-2 2 15,0 0 1-15,0-3 2 16,0-2-1-16,0-3 0 15,0 0-3-15,0 0 1 16,0 0-4-16,0-3 0 16,0 1-1-16,0-1 1 0,0 0-2 15,0-2-1-15,0 0 1 16,0-1-1-16,0 1-5 16,0-3 1-16,0 0 2 15,0 3 1-15,0-3 1 16,0 0 0-16,0 3 0 15,0-6-3 1,6-5 0-16,0 3-5 16,-6-5 0-16,0 2 10 15,6 0 6-15,-6-3-6 16,6 3 0-16,-3 3-7 16,-3 3-1-16,3-1 7 15,3 3 4-15,-3 3 0 16,-3-3 0-16,0 3-6 15,3-1-1-15,-3 4 1 0,9-1 2 16,-9-2 0-16,0 2-1 16,0 0-2-16,2 1 1 15,1-1 1-15,3 1 0 16,-6 2 0-16,0 0 0 16,0 0 0-16,0 0 0 15,0 0 0-15,6 2 0 16,-6-2 0-16,6 0 0 15,-6 0 0-15,3 3 0 16,3-3 0-16,0 0 0 16,-6 0 0-16,3 0 2 15,-3 0-3-15,9 0-2 16,-9 0 4-16,3 2 1 16,0 1-3-16,0 0 1 0,3-1 0 15,-3 4-3 1,6-1 2-16,-9-2 3 15,6 2 1-15,0 0-4 16,3 0 1-16,-3-2 0 16,-6 0 0-16,3 2-3 15,6 0 2-15,-6-2 3 16,-3-3 1-16,9 5-6 16,-9-2 0-16,2 2 3 15,1-2 4-15,6 0-1 16,-9-1-2-16,0 6 0 0,0-3 1 15,0 1 3-15,0-1 2 16,0 3-3-16,0 3-3 16,-9-4-3-1,9 4-1-15,-3-3 2 0,6 0 2 16,-3 0 0-16,-3 0-1 16,3-3 1-16,-2 0 1 15,2 1-3-15,0-1 0 16,-6 3 1-16,6-3 0 15,6 0 0-15,-4 1 2 16,-4 2-3-16,2 0-2 16,0 0-3-16,0-3-1 15,0 0 4-15,0 0 3 16,-6-2-4-16,6 0-1 0,0-3-5 16,0 0 1-16,0 0-15 15,-3 0-7-15,3 2-21 16,0-2-9-16,0 0-17 15</inkml:trace>
  <inkml:trace contextRef="#ctx0" brushRef="#br1" timeOffset="-112720.75">4913 15034 172 0,'0'5'66'0,"3"-8"-52"0,-6 3 8 0,6-2 1 0,-3 2-16 15,3 5-4-15,-3-5-7 16,0 0-2-16,0 0-4 16,6 3 5-16,-6-3 1 15,0 8 0-15,0-8 0 16,6 5 0-16,0 0 5 16,0 0 3-16,0 1-1 15,0-4 0-15,3 1-1 16,-6 0 1-16,6-3-2 15,-3 0-1-15,0-3 1 0,0 3 1 16,3 0 1 0,-6-5 3-16,6 2-1 0,-6-2 0 15</inkml:trace>
  <inkml:trace contextRef="#ctx0" brushRef="#br1" timeOffset="-111970.58">5041 15005 228 0,'-6'-3'85'0,"6"-2"-66"0,0-1-6 0,0 6-4 15,0-2-6-15,0-1 3 16,0 0-5-16,0 1-1 16,0-4 0-16,0-2 0 15,0 1 0-15,0 1 0 0,0-2 0 16,-3 0 0-16,3 3 0 16,0 0 2-1,0 0-1-15,-3-1-1 0,0 1 1 16,-2 0 1-16,5 2-1 15,-3 0-1-15,0 1 3 16,3-1 0-16,0 0-4 16,-9 1 1-16,6 2 0 15,3-3 2-15,-6 3 1 16,0 0 1-16,3 0-2 16,-3 3 1-16,0 2-2 15,-3 0-1-15,6 1-2 16,-6-1 1-16,6 0 1 15,0 1 2-15,-6-1-1 0,6 0-1 16,-3 3-2-16,0 0-1 16,-3 3 2-16,3-1 2 15,0 3-2-15,3 1 0 16,0-1 1-16,-2 0 0 16,2 0-3-16,0 3 2 15,3-5 1-15,-6 2 0 16,6 0-3-16,0-2 2 15,6-1-1-15,-6 1 0 16,0 0 0-16,3-1-2 16,-3-2 3-16,8 0 0 15,-8 3 1-15,0-3 0 16,6-3 0-16,0 3 2 16,-3 0-1-16,-3-3-1 15,6 0-2-15,0 1 1 0,0-1 1 16,0 0 2-16,-3 0-3 15,6 1 0-15,-9-4 1 16,15 1 0-16,-15 0 0 16,6-1 0-16,0 1 0 15,0 0 2-15,0-3-1 16,0 0-1-16,3 2 3 16,-9-2 0-16,3 0-1 15,-3 0-2-15,0 0 1 16,9 0-1-16,-9 3 2 15,3-3 1-15,0 0-4 0,-3 0 1 16,8 0-5 0,-8 0 1-16,3 0-5 15,-3 0 1-15</inkml:trace>
  <inkml:trace contextRef="#ctx0" brushRef="#br1" timeOffset="-111716.26">5047 15240 204 0,'0'-3'77'0,"6"9"-60"0,-6-9-18 0,0 3-11 16,0 0-144 15</inkml:trace>
  <inkml:trace contextRef="#ctx0" brushRef="#br1" timeOffset="-111288.81">4940 15047 76 0,'-3'-5'30'0,"-3"5"-24"16,39-6-5-16,-33 9-5 0,3 0-26 15,-3-3-8-15,0 0 18 16,0 0 7-16,3-3 89 31,3 0-41-15,-6 3-11-16,0 0-34 16,0 0-13-16,0 0-12 15,0 0-6-15</inkml:trace>
  <inkml:trace contextRef="#ctx0" brushRef="#br1" timeOffset="-109790.33">5327 15005 128 0,'0'0'49'0,"0"-8"-38"0,0 10-12 15,-6-2-8-15,3 0-8 16,0-2 0-16,0-1 18 15,-6 3 10-15,0-3 13 16,6 1 8-16,-9-1 0 16,7 3 3-16,5 3-17 15,-9 2-8-15,6 0-6 0,-6 3-8 0,3 0 0 16,0 3-7 0,3 2 4-16,0 0 3 15,-9-2 3-15,12-1 3 16,-6 1-3-16,3-3 0 15,0 0 3-15,0 2 1 16,-6-2-4 0,6 0-1-16,3 0 1 0,-12 0 0 15,12 0 1-15,0-3 2 16,-6 1-3-16,3-1-2 16,3 0 2-16,0-2 0 15,0-3-2-15,0 3 2 16,0 2 1-16,0 0 0 15,0 0-3-15,0 1 2 16,3-4 1-16,-3 4 0 0,6-1 0 16,-6 0 0-16,0 0-5 15,0-5 1-15,12 6 0 16,-12-1 2-16,6 0-1 16,3-2-1-16,-6 0 0 15,9 2 3-15,-3-2-2 16,3-1 1-16,-3-2 0 15,0 0-2-15,3 0 5 16,-1 0-1 0,-5 0 0-16,3-2 1 15,3-1 1-15,-6 0-1 16,0-2 2-16,6-3-4 16,-12 0-2-16,3-2 2 15,6-4 0-15,-9 4 1 16,6-6 0-1,3 0 0-15,-6-8 0 0,6 0 2 16,-6 1-1-16,-3-1 2 16,0-3-2-16,0 1-1 15,-3-1-2-15,3 1 1 16,-9-1-1-16,6 1 0 16,-3 0 2-16,3 2 0 15,0 0 8-15,0 0 7 0,3 6-7 16,0-1-2-16,0 3-4 15,0 3 1-15,0 0-2 16,0 2 2-16,0 3 2 16,0 3 4-16,-6 2 7 15,6 1 2-15,-3 2-5 16,3-3-3-16,0 6-3 16,0-3-2-16,0 5-6 15,3 0 1-15,3 0-2 16,-6 3 0-16,0 0 2 15,3 0 0-15,0 0 0 16,0 3 0-16,-3 2-3 16,6 0 2-16,-6 1 3 15,3 1 1-15,-3 1-1 16,3 3-2-16,3-1-2 16,-6 3 1-16,0 3 3 0,3 0 1 15,-3-3 1-15,0 3 0 16,9 0 0-16,-9-6 0 15,0 1-2-15,0 2 1 16,0-5-4-16,0 0 0 16,0-3 1-16,0 0 2 15,0 1-6-15,0-1 1 16,0-3 3-16,0 1 2 16,0 0-3-16,3-1-1 15,-3-2 3-15,3 0 1 16,-3 0-3-16,3-3 1 15,-3 0-2-15,0 1 0 16,0-6-5-16,0 2 0 16,0-2-48-1,0 6-51 17,5 4 24-17,-2 1 13-15</inkml:trace>
  <inkml:trace contextRef="#ctx0" brushRef="#br1" timeOffset="-102572.09">11718 16282 196 0,'-9'0'74'0,"9"-2"-58"0,0-1 1 15,0 3-6-15,0 0-10 16,6 0 0-16,-3-2-6 16,6 2 1-16,-3-3 2 15,6 0-1-15,-3-2 1 0,5 0 2 16,10-3 0-16,-6 0 0 0,6-5 0 15,12-1 0 1,11-2 2-16,4 1-1 0,-1-1-1 16,1 0 1-16,0-3-1 15,-4-2 0-15,7-3 0 16,11-2 0-16,7-6 2 16,2-2-3-16,-11 2 0 15,2 0 1-15,-8 3 2 16,2 3-1-16,7 2-1 15,-4 0 1-15,1 6 1 16,-10 2 1-16,-2 2 1 16,-51 14-5-1,56-15 1 1,-8 1 2-16</inkml:trace>
  <inkml:trace contextRef="#ctx0" brushRef="#br1" timeOffset="-102157.68">13275 15698 168 0,'0'0'66'0,"0"0"-52"0,-3 2-58 16,3-2-31-16</inkml:trace>
  <inkml:trace contextRef="#ctx0" brushRef="#br1" timeOffset="-101834.59">13120 15423 232 0,'0'5'88'0,"-3"-10"-69"0,12 10-5 0,-9-5-5 0,3 3-15 16,-3 2-1-16,6 0 2 15,0 3 2-15,5-3 2 16,-5 1-2-16,3-1 0 0,-9-5-3 31,24 5 1-15,3 0 3-16,-6 3 1 15,9 0 1-15,-4 6-3 16,1-4 0-16,0 1 2 16,-3 2 2-16,-3 0 2 0,-1 0 1 15,-5 3 0-15,-3-2 0 16,0-1 0-16,-6-3 0 16,0 1 2-16,-6 2 1 15,-12 0 1-15,9 3-2 0,-15 0 1 16,-3 5-4-16,10 3-2 15,-13 0 8-15,9 2 6 16,-6 4-3-16,6-4-2 16,0 0 1-16,0-2 0 15,6-5-5-15,-2-1-2 16,5-2-2-16,-6-3-2 16,0-2-10-16,6-3-4 15,6-8-154 16,0 0 57-31,6-3 17 16</inkml:trace>
  <inkml:trace contextRef="#ctx0" brushRef="#br1" timeOffset="-96371.09">14126 15457 164 0,'-12'-3'63'0,"3"6"-49"0,3-8 5 16,0 5-2-16,3 0-2 15,0 0 4-15,-6 0-5 16,6 0 2 0,9-11-7-16,0 6-1 0,-6 2-2 15,0 3-1-15,0 0-3 16,3 5-2-16,0 6-2 0,3 0 1 16,-6 4 1-16,3 4 0 15,0 5 2-15,3 0 1 16,-6-1 1-16,0 1 0 15,0-3 0-15,3 6 0 16,-3 2-2-16,0 3-2 16,0-1 7-16,0 4 5 15,-3 7-15-15,3-7-5 16,0-1 8-16,0-2 6 16,0 2-4-16,0-5-3 15,0-10 2-15,0-1 1 16,0-2-5-16,0-3 0 15,0-2 3-15,0-3 4 16,0 0-6-16,0-3 0 16,0-5 0-16,0 0 3 0,0 3-2 15,0-3-2-15,0 0-1 16,-6 0 0-16,6 0 5 16,0 0 1-16,0 0 0 15,-3 0-2-15,3-3-4 16,-3 1-2-16,3-1-11 15,0 0-1-15,-6-2 2 16,6 0 2-16,-3 2 6 16,3-2 3-16,-3-6 0 15,3 3 4-15,-6-2 0 16,3-9 3-16,0-2-3 16,0-6 0-16,3 1 1 15,0-3 2-15,0-3-1 16,0-2 2-16,0-1-2 0,3 4-1 15,-3-6 1 1,0 2 1-16,0 3-1 0,0-7 2 16,0 7-4-16,0 0 0 15,0 3 5-15,0 5 5 16,0-2-5-16,0 7 0 16,3 1-4-16,0 2-1 15,3 0 1-15,-6 3 0 16,0 5 2-16,3 0 1 15,0 3 1-15,3 2 2 16,-6 0-1-16,3 3 0 16,-3 0-3-16,9 3 1 0,-6 0-2 15,0 2 2 1,0-2-2-16,3 2 2 0,-3 0 0 16,6 0 1-1,-6 3-2-15,6 6 1 16,-3-4-2-16,5 9 2 0,4-1-2 15,0 3-1-15,6 6 1 16,3-9 1-16,-3 6-3 16,9-5 0-16,-10 2-1 15,1-3 0-15,6 1 2 16,-3-1 2-16,-9-2-1 16,-3 0-1-16,2 0 1 15,1 0-1-15,0-3 0 0,3 0 2 16,-15 1-3-16,9-4 0 15,0 1 1-15,-6-3 2 16,0 0-1-16,-3-3-1 16,3 0 3-16,0 1 0 15,-6-1-4 1,3-2 1-16,-3-3 0 0,0 0 0 16,0 0 0-16,0 0 2 15,3 0-1-15,3-3-1 16,-6 0 1-16,3 1 1 15,-3-4-3-15,3-2 0 16,2-2 1-16,-2-1 2 16,0-5 1-16,6-2 1 15,-6-6-7-15,6-2 0 16,-3-4 5-16,6-4 4 0,0 0-6 16,3-1 1-16,-3 6-6 15,-3 3 1-15,6 2 2 16,-3 5 3-16,-1 6-2 15,1 3 0-15,-6-1 3 16,3 3 1-16,3 0-1 16,-9 5 1-16,6 1-7 15,-6-1 1-15,3 3 1 16,-6 0 3-16,6 5-2 16,-6 1 0-16,3-1 1 15,6 0 2-15,-9 1-3 16,6 2 0-16,6 2 5 15,-3-2 2-15,3 5-9 16,2 3-3-16,-2 3 9 16,-6-6 7-16,0-3-4 0,9 9-1 15,-3-6-3-15,0 8 1 16,-6-5-2-16,3 8 2 16,6 8 2-16,-3-3 2 15,-1 0-1-15,1-3-1 16,-6-2-1-16,3 0 2 15,-3-3-3-15,0 0 0 16,-3-5 1-16,0 3 2 0,3-3-5 16,-6-3-1-16,0 0-2 15,3-5 0 1,0 0 0-16,-3-3 0 0,0 1-5 16,0-6 0-16,0 0-13 15,0 0-2-15,-3 0-6 16,3-3 0-16,0 0-20 15,0 1-7-15,3 2-31 16</inkml:trace>
  <inkml:trace contextRef="#ctx0" brushRef="#br1" timeOffset="-95605.63">15433 15372 180 0,'0'3'68'0,"0"0"-52"0,0 2 6 0,3 0 1 0,-3 0-10 16,0 1 0-16,0-1-9 15,5 3-3-15,1 3-1 16,-6-1 0-16,3 3 0 0,-3 1 6 16,9 1 4-16,-9 7-1 15,0-4 0-15,6 1-3 16,-6 2 1-16,3 0-4 15,3 3 0-15,-6 2 3 16,3 3 1-16,0 3 3 16,3 0 1-16,-6 2-3 15,3-2 0-15,0 2-3 16,3-2 0-16,-6-5-3 16,3-4 1-16,0-4-4 15,0-3-2-15,3 2 2 16,-6-4 0-16,3-4 3 15,6 1 1-15,-9-3-4 16,6 0-1-16,0 0-2 16,-3-3 3-16,0 0 0 0,6 0 1 15,-9-2-3-15,6-3 0 16,0 0-1-16,5 0 0 16,-5-3 5-16,3-2 1 15,3-3-3-15,3-2-1 16,-3-6 1-16,12-8 2 15,-6-5 0-15,5 0 2 16,1-3-4-16,-3 0-2 16,-3 1 2-16,3-4 2 0,0-5 0 15,-6 1 2 1,5-1-7-16,-5 8 1 0,-3 6-1 16,0-6-1-16,-6 6 4 15,6-1 2 1,-3 3 0-16,-3 3-1 0,3 3 5 15,-9 2 4-15,3 3 1 16,0 2 4-16,3 0-7 16,-6 3-2-16</inkml:trace>
  <inkml:trace contextRef="#ctx0" brushRef="#br1" timeOffset="-95273.52">15933 15372 304 0,'6'6'115'0,"-6"2"-89"0</inkml:trace>
  <inkml:trace contextRef="#ctx0" brushRef="#br1" timeOffset="-94948.39">15945 15658 324 0,'0'32'123'0,"0"-14"-95"0,2 17-6 0,-2-19-8 16,6 7-9-16,-6 1 2 15,0 5-4-15,0 0 0 16,0 1-1-16,0-4-4 0,0-5-1 15,0 0 2-15,0-5 2 16,0-3 0-16,0-2 2 16,0 0-4-16,0-6 0 0,0-5 1 15,0 0 0-15,0 0-5 16,0 0-1-16,0 0-28 31,0 0 3-15,0 0 0-16,0-3-124 31,0 3 46-15,0 3 13-16</inkml:trace>
  <inkml:trace contextRef="#ctx0" brushRef="#br1" timeOffset="-92797.61">16323 15507 220 0,'-3'-8'85'0,"0"14"-66"0,3-14 3 0,0 8-1 15,3 0-11-15,-3-6-1 16,0 4-5-16,0-1-3 16,3 0 0-16,-3 1-4 0,0 7 0 15,0-5 2 1,5 5 2-16,-5-5 0 0,0-2 2 15,0 2-4-15,0 0 0 16,0 0-1-16,3 0 0 16,-3 0 2-16,3-3 0 15,3-2-5-15,-6-3-1 16,0-3-6-16,0 1 0 16,3 2 1-16,-3 0 5 0,0 3 1 15,0-3 3-15,3 2 3 16,-3 1 4-16,0 2 7 15,0 1 4-15,0 2 5 16,0 0 2-16,0 0-4 16,0 0 1-16,0 0-9 15,0 0-2-15,0 2-5 16,0 1-3-16,0 2-3 16,0 1 1-16,-3 2-1 15,3 7 0-15,0-1 0 16,0 1 0-16,0 9 2 15,0-3 0-15,0 1-3 16,0 1 0-16,0 1 2 16,0 0 0-16,0 0 1 15,3 2 2-15,-3 3-1 0,0 3-1 16,0 0 1 0,0 0-1-16,0 2 2 0,0-2 1 15,0-3-1-15,0-3-2 16,0-4 1-16,0-4 1 15,-3-2-1-15,3-3-1 16,0 0 1-16,0-2-1 16,0 0-3-16,0-3 2 15,0-3 1-15,0-5 2 16,0 0-3-16,0 5 0 16,0-5 1-16,0 5 0 15,0-2 0-15,0 0 0 16,0-3 0-16,0 5 2 15,0-2-3-15,0 2-2 0,0 0 2 16,0 3 2 0,0-3 2-16,0 1-4 15,0-1-1-15,0 0 1 16,0-2 2-16,0 0 0 16,0-3-1-16,0 0-2 15,0 0 1-15,0 0 1 16,0 0 2-16,0 0-1 15,0 0-1-15,0 0-4 16,3 0 0-16,6-3 2 16,-6 3 3-16,6 0 0 15,-6 0-1-15,6 0 1 0,-6 0 1 16,9-3-1 0,-6 3-1-16,3 0 1 15,3 0 1-15,0 0-1 16,3 0 2-16,-1 0-4 0,7 0-2 15,-6 0 2-15,9 0 0 16,-6 0 1-16,6 3 0 16,2 0 0-16,-2-3 2 15,3 2-1-15,-3-2 2 16,-9 0-2-16,0 3 2 16,-1-3-4-16,1 3-2 15,-3-3 4-15,0 5 3 16,-3-5-6-16,3 0 0 0,-6 0 2 15,0 2 2-15,0-2-3 16,3 0 1-16,-6 0-2 16,6 0 0-16,-6 0 2 15,0 0 0-15,3 3 2 16,-6-3 1-16,3 0-1 16,-3 0-2-16,3 3 3 15,-3-3 0-15,0 0-6 16,0 0 0-16,3 2 1 15,2-2 1-15,-5 0 1 16,0 0 2-16,0 0-3 16,0 0-2-16,0 0-3 15,3 3-1-15,-3-3-16 16,0 0-5-16,0 3-28 0,0 2-11 16</inkml:trace>
  <inkml:trace contextRef="#ctx0" brushRef="#br1" timeOffset="-90907.36">15906 15396 104 0,'-3'3'38'0,"3"-9"-29"0,0 4 8 15,0 2 2-15,0 0-14 16,0 0-2-16,0 0-2 15,0 0 1-15,0 0-3 16,0 0-2-16,0 0 4 16,0 0 3-16,3 5 3 15,-3-5 1-15,0 0 4 16,0 0 5-16,0 0-9 16,0 0 0-16,0 0-1 0,0 5-6 0,0-2 0 15,9 2-3-15,-9 1-2 16,0 4 0-16,3 1 0 15,-3-1 3-15,0 1 0 16,0 2 5-16,0 0 2 16,0 3 6-16,-3 0 3 15,3-3-8-15,-6 3-2 16,6-2-3-16,-3-1 1 16,0 3-4-16,3-1 0 15,0-1 1-15,0 2 2 16,0-1-3-16,0 1-2 15,0-2 4-15,0-1 1 16,0 0 0-16,0-2-2 16,0-3-2-16,0 2 1 15,0-2 1-15,0 0 0 0,0-3 0 16,3 1 0-16,-3-6 0 16,0 0 0-16,0 0 2 15,0 0 1-15,0 0 1 16,0 0 2-16,0 0-5 15,0 0-1-15,0 0 0 16,0 0 2-16,0 0-6 16,0 0 1-16,0 0-4 15,0 0 0-15,0 0 4 16,0 0 1-16,0 0-1 16,0 0 0-16,0 0-5 15,-3-3-75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49:03.87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8060 9075 4 0,'6'6'2'0,"2"-1"-1"0,-5 5 2 0,0-7 2 16,3 0-2-16,0-3-2 15,15-6 0 1,-3 4-1-16,-3-4 2 15,3 6-1-15,-3-2-1 16,-3 2 1-16,-1-3 1 16,1 3 8-16,-3 0 3 15,0 0-2-15,0-2-1 16,3 2-4-16,-6 0 1 16,3 0-4-16,3 0-2 15,-9 0-3-15,3 2 1 16,0-2 1-16,0 0 0 0,3 3 0 15,0-3 0-15,-6 2 0 16,2 4 2 0,1-4-3-16,0-2 0 0,0 3 3 15,0 0 1-15,3-1 3 16,-3 1 1-16,3 0-3 16,0-1-3-16,3-2 0 15,-3 3-1-15,3 0 0 16,6-1 2-16</inkml:trace>
  <inkml:trace contextRef="#ctx0" brushRef="#br0" timeOffset="578.41">8461 9123 111 0,'15'0'3'0,"-3"0"-4"16,0 0 0-16,3 0 7 15,-3-3 6-15,0 3 0 16,-3 0 1-16,3 0-12 0,-3 0-3 16,0-2 1-16,5 2 2 15,-2 0-2-15,-6-3 0 16,6 0 1-16,-3 1 0 15,3-1 0-15,3 0 2 16,-3 1 1-16,0-1 1 16,-3-2-5-16,3-1 1 15,-1 4 0-15,1-3 0 16,3 2 0-16,3 0 2 16,-3 1-3-16,9-4 0 15,-9 6-1-15,3-5-2 16,2 2 5-16,4 1 3 15,-6 2-3-15,6-3-1 16,-9 3 0-16,3 0 2 0,-1 0-3 16,-5 0 0-16,-3 0 1 15,3 0 2-15,-3 0-3 16,3 0 0-16,0 0 1 16,0 0 0-16,-6 0 0 15,6 0 0-15,0 3 0 16,0-3 0-16,-1 2 0 15,1 1 2-15,-6 2-3 16,6-5 0-16,0 0 3 16,-3 0 1-16,3 0-1 15,-3 0-2-15,0 0 1 16,3 0-1-16,0 0-3 16,-1 0 2-16,1 3-1 15,3-3 0-15,0 3 2 0,6-1 2 16,-3 4-1-16,6-1-1 15,-1 3-2-15,4-6 1 16,-6 4-28-16,0-6-10 16,3 2 3-16,-6 1 4 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50:56.76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9786 6101 96 0,'-12'8'38'0,"3"-10"-29"0,6 7 8 0,3-5 4 15,-3 3-10-15,3-3-3 16,0 5-3-16,0-5-1 0,0 0-2 16,0 0-2-16,0 0 1 15,0 0 3-15,0 0 2 0,0 0 2 16,0 0 2-16,0 0-1 16,0 0 2-16,0 0 0 15,6 0 1-15,-6 0-4 16,6 2 0-16,-6-2-7 15,0 0-1-15,0 0 2 16,0 0 1-16,0 0-4 16,0 0-1-16,0 0 1 15,6 0 0-15,0 0-2 16,-6 0 2-16,0 0 3 16,0 0 3-16,0 0-4 15,0 0-1-15,3 0 2 16,-3 0 1-16,0 0 1 15,0-2 2-15,0 2-5 0,3-3-1 16,-3 3 0-16,0 0 0 16,0 0 0-16,0 0 2 15,0-2-3-15,0 2 0 16,-488 0-1-16,970 0-2 16,-488 0-35-16,3-3-16 15,6-8-21 1</inkml:trace>
  <inkml:trace contextRef="#ctx0" brushRef="#br0" timeOffset="1247.53">9399 5916 124 0,'3'-3'49'0,"3"3"-38"0,0 0 1 0,0 0-2 16,0 0-9-16,3 0 0 15,-6-2-3-15,6-1 0 16,3 3 0-16,-6-2-2 16,2-1 3-16,4 3 0 0,-6 0 1 15,3 0 2-15,3 0-3 16,0 0 0-16,-6 0 1 15,6 0 2-15,-3 0-3 16,3-3 0-16,3 1 1 16,-3-4 2-16,-1 4-1 15,4-1 2-15,-3 0-4 16,0 3 0-16,-3-8 1 16,3 8 2-16,0 0-1 15,0 0 2-15,0 8-2 16,0-8-1-16,0 0 1 0,-1 0-4 15,-5 0 2-15,3 0 1 0,3 3 2 16,-6-3-3-16,3 0 0 16,3 0 3-1,0 0 1-15,-6-3-4 0,3 3 1 16,6 0 0-16,-6 0 2 16,3-5-3-16,-1 5 0 15,-5 0 3-15,3 0 1 16,-6 0-1-16,0-3-2 15,-3 3 1-15,0 0 1 16,0 0 1-16,0-2 1 16,-3 2-2-16,3 0 1 0,0 0-4 15,0 0 0-15,0 0 1 16,0 0 0-16,0 0-9 16,9 0-4-16,-3 0-46 15</inkml:trace>
  <inkml:trace contextRef="#ctx0" brushRef="#br0" timeOffset="4426.26">11858 5591 60 0,'0'-6'24'16,"0"6"-18"-16,0 0-2 0,0 0 20 15,0 0-10-15,0 0-2 16,0 6-2-16,0 2-6 16,0 0-3-16,0 5 2 15,0 0 0-15,-6 8-1 16,3 0-2 0,3 6 1-16,-3-3 1 0,3 2-1 15,-3 1-1-15,-3-1 3 31,0 0 0-15,0 1-1-16,3 2-2 0,0-5 3 0,-6 0 0 0,6-1-1 16,-6-4 1-16,3-1-2 15,6 1 2-15,-6-3-2 0,3-8 2 16,0 2-4-16,3 1 0 16,0-6 1-16,-6 1 2 15,6 4-3-15,-3-7 0 16,3 2-1-16,0-10 0 15,0 5-9-15,0 0-3 16,0 0-4-16,-3 0 1 16,3-3 0-16,0-5 3 15,-3 0 6-15,-3-2 2 16,3-4 1-16,1-1 4 16,2 1-2-16,0-7 1 15,0 3 2-15,0-1 2 16,2-5-3-16,10 1 0 15,-6-9 3-15,3 5 1 0,0-4 1 16,3-4 2-16,-6 3-1 16,3 1 2-16,3 2 7 15,-6 2 5-15,3 6-5 16,-3 0-1-16,0 5-7 16,0 3-2-16,0 2-4 15,0 0-1-15,2 4 1 16,-2-1 2-16,0 2-1 15,-6 1-1-15,0 2 1 16,6 1 1-16,0-1 1 16,-6 3 1-16,0 0 0 15,0 0 0-15,6 0-5 16,3 5 1-16,-6-2 0 16,6 2 0-16,-3 1-3 15,0-1 2-15,0 3 1 16,6 0 0-16,0 2 0 0,3 1 2 15,5 5 1-15,7 2 1 16,0 4-5-16,3 4-1 16,3 0 1-16,-7 1 2 15,1-1 0-15,-3 3 2 16,-6-2-2-16,6-1-1 16,-10-2-2-16,7 3 1 15,-6-6 3-15,-3 0 3 0,-3-3 0 16,3-2 0-16,-3 0 1 15,0-3 1-15,-3-2-3 16,3-3-1-16,-6 0 3 16,0-3-1-16,3 1 2 15,-6-1-2-15,0-3 2 0,0 1-4 16,0 0-2-16,-6-1 2 16,6-2 2-16,-3 0-2 15,3 0 0-15,-3 0-1 16,3-2 1-16,-6-1-13 15,3 0-6-15,0 1-53 16,0-1-29 0,-3 1 44-16</inkml:trace>
  <inkml:trace contextRef="#ctx0" brushRef="#br0" timeOffset="4951.34">11873 5977 156 0,'3'-16'57'0,"0"16"-44"0,2 0-1 15,-5 0-3-15,0 0-6 16,0 0 0-16,3 0-3 16,0-3-3-16,3 3 2 15,0 0-2-15,0-5 1 0,0 5 2 16,3 0 0-16,3 0-3 15,0 0 2-15,3 0 1 16,0 0 2-16,3 5-3 16,11-5-2-16,-2 3 4 15,0 0 1-15,0-1-3 16,-3 1 1-16,-4-3-2 16,-2 3 0-16,-3-3 2 15,-3 0 2-15,3 0-1 0,-9 0 2 16,3 0-2-1,0 0-1-15,-6 0 3 0,0 0 0 16,-3 0-4-16,6 0-1 16,-3-3-17-16,-3 3-5 15,0 0-39 1</inkml:trace>
  <inkml:trace contextRef="#ctx0" brushRef="#br0" timeOffset="7954.38">6744 9895 12 0,'-6'-2'8'0,"0"2"-6"0,3 0 3 0,3 0 5 15,0 0 3 1,0 0 2-16,-3-3 7 0,3 3 6 15,0 0-4-15,0 0 0 16,0 0-7-16,0 0 0 16,0 0-12-16,0 0-3 15,3 0-2-15,6 0 0 0,-9 0-3 16,6 0 0-16,0 0-1 16,-3 3 0-16,9-3 3 15,-6 2 0-15,3-2 1 16,3 0 2-16,-1 0-1 15,1 3-1-15,6-3 1 16,6-3 1-16,6 1-3 16,9-1 0-16,14 0 3 15,4 3 1-15,-13-2-1 16,4 2 1-16,-9-3-4 16,-1 3 0-16,1-2 1 15,0-1 0-15,-7-2-3 16,1 2 2-16,6-2 3 15,0 2 3-15,-13 0 0 16,4 1 2-16,-6-1-6 0,0 0-1 16,-12 1 0-16,3-1 0 15,-9 1 0-15,-1 2-44 16</inkml:trace>
  <inkml:trace contextRef="#ctx0" brushRef="#br0" timeOffset="8434.19">6803 9541 196 0,'-8'5'74'0,"8"-5"-58"0,0 3-2 15,0-3-5-15,8 0-12 16,-5 0-2-16,6-3-1 16,6 3 2-16,0 0 2 15,3-2 1-15,15-4 1 0,20-2 4 16,10-2 2-16,-1-4-2 15,-2 1-3-15,5-3 0 16,7 3-1-16,11 3-3 0,0 2 2 16,-11 0 3-1,-13 0 1-15,1 0-4 16,-3 0-1-16,-4 3 7 16,1-3 4-16,2 2-2 0,-5 4 1 15,-6 2-5-15,-13 0 0 16,1 0 3-16,-9 0 1 15,-9 0-6-15,-3 2 0 16,-12-2-25-16,0 0-10 16</inkml:trace>
  <inkml:trace contextRef="#ctx0" brushRef="#br0" timeOffset="9861.64">9718 9353 140 0,'-12'-5'55'0,"12"10"-43"0,0-5 16 16,0 0 7-16,0 3-17 15,0-1-7-15,-6 4-10 16,3 2-1-16,0 5 0 15,-6 3-3-15,6 5 0 0,-12 13 2 16,6 3 2-16,0 8-2 16,3 11 0-16,-9-3 5 0,3-6 5 15,0-2-1-15,1-2 3 16,2-12-6-16,3-1-1 16,-9-7-2-16,9-4 1 15,0-6-11-15,0-5-2 16,3 0-8-16,0-5-2 15,3-6 2-15,0-8 1 16,3-2 7-16,0-16 4 16,3-8 4-16,-6-3 1 15,6-5 1-15,0 0 0 16,3 0 0-16,-3 0 0 16,6 8-3-16,-7-2 2 15,4 4 3-15,3 6 1 16,0 5-1-16,3 6 1 15,0 5-4-15,0 5 0 16,6 0 1-16,-6 8 0 0,8 8 2 16,4 2 3-16,0 1-2 15,3 7 0-15,-6 1 5 16,2 5 3-16,1 2-9 16,-3 1 0-16,0 10 2 15,0 2 2-15,-7 4 0 16,4-4-1-16,-6-2-3 15,-3 0-2-15,0-2 3 16,3-3 0-16,-3-6-1 16,-6 0 1-16,3-4-2 15,-3-4 2-15,0-2 0 16,-6-3 1-16,0-2-2 16,0-3 1-16,0-6-22 15,0-2-7-15</inkml:trace>
  <inkml:trace contextRef="#ctx0" brushRef="#br0" timeOffset="10226.79">9655 9864 176 0,'-12'0'66'0,"12"2"-52"0,3-4 3 16,0 2 0-16,3 0-13 16,6 0-5-16,0-3 1 15,3 0-1-15,12 1 1 16,11-1-3-16,-5 0 2 0,3 1 3 16,-1-1 1-16,-8 3-4 15,0 0-1-15,0 0 3 16,-3-2 3-16,-1-1-3 15,-2 0-1-15,0 1 0 16,3-1 2-16,-6 0-1 16,3 1 2-16,-7-1-7 15,1 0 1-15,-3 3-43 16,-3 0-54-16,3 3 16 16</inkml:trace>
  <inkml:trace contextRef="#ctx0" brushRef="#br0" timeOffset="11062.57">10462 9419 200 0,'-3'0'77'0,"6"3"-60"0,0 2-5 16,-3 0-4-16,6 3-9 15,-6 6 0-15,3 4 1 16,0 6 0-16,5 5 0 16,-5 13 0-16,6 6 0 0,-9 2 0 15,6 1 0-15,0-1 6 16,-3-3 4-16,0 1-1 15,3-3 0-15,-3-5-1 16,-3-9 0-16,0-1-2 16,0-9-1-16,0-8-3 15,0-5-2-15,0-5-6 16,-3-6-4-16,-3-8-25 16,3-5-12-16,0 3 10 15,3-16 7-15,-6 0 15 0,6-3 10 16,0 0 3-16,0-7 4 15,0-4 1 1,0 1 3-16,0 0 3 0,0 2 2 16,0 3 6-16,0 5 1 15,6 3-14-15,-6 3-6 16,6-3 4-16,3 7 3 16,-6 4 2-16,6 2 1 15,6 3-4-15,-3 2-1 16,3 3-1-16,9 3 1 15,-1 0-2-15,7 2 2 0,6 6 0 16,-3 2 1-16,2 3-5 16,-8 3-1-16,0-1 3 15,-3 3 1 1,0 9 4-16,-1-1 3 0,-8 8-2 16,0 0 1-16,-3 8-3 15,0-3 2-15,-9 3 0 16,0-2 3-16,-3 4 1 15,-3-7 1-15,0 3 0 16,-6-6 2-16,3 0-3 16,-6 0 1-16,0-5-1 15,-3 0 1-15,-8-6-2 16,-13-2-1-16,0 2-8 0,3-10 0 16,-2 3-1-16,5-3 0 15,3-3-3-15,6 1 2 16,3-4-12-16,1 1-7 15,2-3-18-15,3 0-6 16,6-3-48 0,-3 3-37-16,6-2 49 15</inkml:trace>
  <inkml:trace contextRef="#ctx0" brushRef="#br0" timeOffset="11528.32">11301 9308 228 0,'-9'11'88'0,"6"-14"-69"0,0 14-5 16,3-6-10-1,0 8-5-15,0 6 1 16,0-1 0-16,3 6 0 16,0 8-3-16,6 5 2 0,-6 8 1 15,6 8 0-15,-6 0 0 16,6-1 2-16,-9-1 3 0,3-4 2 15,0-2-3 1,0-5-3-16,3-6 0 0,-6-4 1 16,0-7-1-16,0-4-1 15,0-6 1-15,0-2 1 16,0-6-10-16,0 3-2 16,0-5-13-16,0-3-5 15,0 0-7-15,0-3-4 16,0-8-9-1,0 1-29-15,0-3 17 16</inkml:trace>
  <inkml:trace contextRef="#ctx0" brushRef="#br0" timeOffset="12026.5">11367 9311 156 0,'0'-14'57'0,"0"14"-44"0,0-7 7 16,6 7 3-16,-6 0-12 15,0 0-1-15,5 0-6 16,-5 0-1-16,6-6-1 16,0 1-4-16,6 5 1 0,-3 5-1 0,9 1 0 15,-3 1 2 1,9 1 2-16,8 0-6 0,7 6 1 15,6-4 3-15,-6 9 2 16,-7-1-3 0,1-2-1-16,-6 5 3 0,-6 3 1 15,-1 5 0-15,-2 3-2 16,0 5 7-16,-12 13 3 16,3 0-3-16,-6-2 1 15,-3 0 1-15,-3-6 2 16,0-2 3-16,-9-3 4 15,0-3-1-15,-9-2-1 16,-5-3-2-16,-10-5 1 16,3-3-8-16,-5 0-2 0,-1-5 1 15,12-5 1-15,0-3-6 16,0 0-2-16,10-3-7 16,2 0 0-16,0-2-25 15,3-3-10-15,3 0-69 16,3-3-29-1,6-2 70-15</inkml:trace>
  <inkml:trace contextRef="#ctx0" brushRef="#br0" timeOffset="12777.12">12810 9237 204 0,'6'5'77'0,"-6"0"-60"0,0-5 2 0,0 0-2 31,0 11-9-31,0 2-6 0,0 6-4 16,0 4 1-16,-6 4 2 16,3 5 2-16,0 7 1 0,-6 9 0 15,3 10 0-15,-6 6 2 16,4-4 3-16,-1-4 2 15,0-6-3-15,-3-2 0 16,0-6-5-16,0-2 0 16,-3-3-3-16,6-5-1 15,6-1-4-15,-9-1 1 0,9-7-5 16,-9-4 1-16,12-6-5 16,-6-5-2-1,6-8-9-15,0-3-3 0,0-7-18 16,6-6-7-16,-3-8-16 15</inkml:trace>
  <inkml:trace contextRef="#ctx0" brushRef="#br0" timeOffset="13132.66">12855 9218 208 0,'6'0'77'0,"6"5"-60"0,-3 9-5 16,-3-6-4-16,3 2-7 16,8 6-1-16,1 0 1 0,3 8-1 15,12 0 0-15,-6 5 2 0,-1 2 1 16,1 6-4-16,0 8-1 16,0 8-2-16,-3 3 3 15,-1-3 2-15,-5 0 4 16,3-3 2-16,-9-2 3 15,3-3-1-15,-3-3 0 16,0-2-5-16,-6-3-1 16,3-3-1-16,-3 0 1 15,-1-7-2-15,-5-1 2 16,0-7-7-16,0-3-1 16,0-6-16-16,-8-4-6 0,2-6-30 15,-3-6-51 1,-6-10 20-1</inkml:trace>
  <inkml:trace contextRef="#ctx0" brushRef="#br0" timeOffset="13418.89">12810 9861 284 0,'0'3'107'0,"6"-1"-83"0,-3-2 2 15,0 0-4-15,6 0-16 0,-6 0-4 16,6-2-6-16,3 2 0 16,3-3 2-1,9 0 3-15,14 1 4 0,1-1-2 0,-6 0-2 16,2 1-3-16,1-1 1 16,-9 1 1-16,0-1 0 15,-4 3 0-15,-8 0 0 16,0 0-5-16,0 0 1 15,-3 0-16-15,-3-3-6 16,3 1-20-16,-6-4-9 16</inkml:trace>
  <inkml:trace contextRef="#ctx0" brushRef="#br0" timeOffset="13883.17">13626 9327 296 0,'-3'2'112'0,"6"4"-87"0,3-6-4 15,-6 0-8-15,6 2-15 16,3-2-3-16,-3 5 3 16,2 3 2-16,4 3 1 0,3 2-3 0,9 3 1 15,0 3 1-15,3 4 0 16,11 7 0-16,4 4 0 16,0 6 0-16,5 5 0 15,-8 0 0-15,3-3 2 16,-4-2-1-16,1-3-1 15,0 5 1-15,-1-2-1 16,13-3 2-16,-6 2 3 16,5 4-4-16,-14-6-3 15,0 2-2-15,-9-4 3 16,-4-6 2-16,-2-8 4 16,-3 0-7-16,-9-5 0 15,0-5-27-15,-9-9-10 0,9-7-31 16,-9-6-13-16</inkml:trace>
  <inkml:trace contextRef="#ctx0" brushRef="#br0" timeOffset="14328.87">14334 9091 196 0,'-12'-21'74'0,"9"18"-58"0,-3 1 12 16,6 2 2-16,0 0-9 15,-6 0-2-15,0 2-9 0,0 4-2 16,-8 4-4-16,5 3-5 0,0 9 0 16,-6 4-1-16,3 11-2 15,-3 5 9-15,0 3 4 16,0 3 0-16,0 5 0 15,-2 5-5-15,-1 11-1 16,3 0-1-16,-6-6 1 16,-3-7 2-16,3-6 2 15,-11-2-3-15,-1-6-3 16,-3-2 2-16,0-6 0 16,7 0-4-16,2-4 1 0,3-7 2 15,9 1 1-15,0-5-1 16,3-6-2-1,0-2-8-15,1-4-5 0,8 1-13 16,-6-2-6-16,6-1-8 16,-3-2-2-16,6-1-52 15</inkml:trace>
  <inkml:trace contextRef="#ctx0" brushRef="#br0" timeOffset="14760.54">14682 9967 252 0,'-17'-5'96'0,"17"7"-75"0,0 1 6 0,0-3-2 15,0 5-16-15,0 0-2 16,0 3-7-16,-6 8-1 16,6 3 1-16,-3 7-3 0,-3 9 2 15,0 2 1-15,0 2 2 16,3 4 3-16,-9 2 4 0,6 2 0 15,-6 4 0 1,0 4-3-16,0-5 1 0,0 1-4 16,3-12-2-16,3-4 0 15,-5-9 1-15,2-5-1 16,3-5 2-16,-3-5-15 16,6-6-7-16,-6-2-39 15,6-9-17-15,3-12-34 16</inkml:trace>
  <inkml:trace contextRef="#ctx0" brushRef="#br0" timeOffset="15400.59">15322 9422 312 0,'3'10'115'0,"6"-2"-89"0,-6-5-3 0,-3-3-6 16,0 0-15-16,6 0-1 16,-6 0-14-16,6 0-5 0,0-3 10 15,-3-2-1-15,0-3 2 0,6-2-1 16,-6-6 2-16,6-8 8 15,3-11 4-15,-6-2 1 16,3 0 1-16,3 0-2 16,-6 3 1-16,3 2-6 15,2 6-3 1,-5 2-2-16,3 8 3 0,3 5 0 16,-6 4 3-16,0 1 1 15,6 14 1-15,-9 5 0 16,9 6 0-16,-9 5 2 15,6 15 1-15,-3 4-1 16,0 2 1-16,0 2-2 16,3 6 0-16,-6 5-3 15,0 6 1-15,3 5 0 0,-6-6 1 16,2 1 0-16,-2-3 0 16,0-3 0-16,0-5 0 15,0-6-2-15,0-4 1 16,9-6-2-16,-9-3-1 15,0-5 1-15,3-2-1 16,0-6 0-16,-3-5 2 16,0-6-1-16,0 1-1 15,0-3-2-15,0-6 1 16,0-2-4-16,-3-2-1 16,0-1-11-16,-6-2-3 15,1 0-32-15,2-3-12 16,0 0-10-16,6 0-3 0,-3 3-6 31</inkml:trace>
  <inkml:trace contextRef="#ctx0" brushRef="#br0" timeOffset="15851.32">15397 10202 88 0,'-24'8'33'0,"21"-10"-26"0,-9 12 18 15,12-7 6-15,-9 0 3 16,3-1 5-16,6 1-5 16,-6-3 0-16,6 0-19 0,6 0 2 0,-3 2 3 15,6-2-2 1,-6 0 1-16,9 0-8 16,-6 0-4-16,12-2-9 15,-3-1-3-15,-3 1 2 0,14-1 3 16,-8-2 1-16,15-3-1 15,0 0-2-15,11-3 1 16,10-5 3-16,0 0 3 16,-4-2-2-16,-5 5-2 15,-1-6 4-15,1 6 1 16,-6 0 0-16,2-1 1 16,-5 4 0-16,0 2 3 15,0 3-5-15,-10-1-1 16,-8 4-4-16,-3-1-1 0,-3 3 3 15,-3-3 1-15,-9 3-1 16,6-2-2-16,-6-1 1 16,-6 0 1-16,0 1-6 15,3-4 1-15,-9-1-41 16,6-1-16-16,-3-8-59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55:55.76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5107 4220 92 0,'-15'0'35'0,"6"0"-27"0,6 0 0 16,-3 0-2-16,3 0-4 15,0 0-2-15,3 0 3 16,-3 0 2-16,3 3 2 16,0-3 3-16,0 0-5 15,0 0-3-15,3 2-4 16,-3 1 1-16,6 2-4 15,3 1-1-15,0 2-2 16,6-6 2-16,9 4 2 16,2-1 2-16,16 0-1 15,6 3 1-15,-7-3 0 16,1 3 0-16,-3 0 0 16,-1-3-2-16,4 3-2 0,6 3 1 15,17 2 3 1,1-7 3-16,-1 4-7 0,-5-5-1 15,-7 3 4-15,4 3 1 16,2-6 2-16,13 6 2 16,-1-3-1-16,-5 0-1 15,-4-3 1-15,-8-2-1 16,-4-6-3-16,7-2 0 16,11-3-1-16,7-3 3 15,-4 6-2-15,-14-3 1 16,-1 8 2-16,-5 0 0 15,-3 0-3-15,2 0 0 0,1 0 2 16,5 3 0-16,-2-1 1 16,-3 1 0-16,-4 0 2 15,-8-3 3-15,3-3 2 16,-7 3 1-16,4-3-9 16,-12 6-1-16,11 0 0 15,-5-3 1-15,12 5-2 16,5-3 2-16,-2-2 1 15,-3 0 0-15,-1-2 2 16,-8-3 3-16,0 2 2 16,3 0 1-16,-13 1-7 15,13-1-2-15,-6-2-5 16,2 5 1-16,1 0 3 16,15 5 3-16,-10-5 2 15,7 3 1-15,-6-1-33 16,-9-2-15-16</inkml:trace>
  <inkml:trace contextRef="#ctx0" brushRef="#br0" timeOffset="5852.76">20475 10758 124 0,'0'-5'49'0,"3"2"-38"0,-3-5 1 0,3 5 1 16,-3-2-7-16,0 0 2 15,0-3-5-15,0 0-2 0,0 0 0 16,-3-3 3-16,0 1 2 0,-6-3 13 16,6-3 7-16,-9 3-4 15,0 2-1-15,0-5-6 16,-6 0-1-16,0 3-6 16,-2 8 0-16,-13-3-3 15,3 2 0-15,3 6 1 16,1 3 3-16,2 2-2 15,-3 6-2-15,6 2-7 16,3 3-1-16,3 3-1 16,3 4 2-16,4 7-1 15,-1 7 1-15,6 8 0 16,0 10 0-16,3 9 2 16,0 7 0-16,3-2-3 15,0 0 2-15,3 2 1 16,0 3 2-16,-1-2-3 0,1-4 0 15,0-4 1-15,0-6 0 16,-3-2 0-16,3-3 2 16,0-6-1-16,-6-4 2 15,6-6 0-15,-3-11 3 16,-6-7-8-16,3-6 0 16,-9-5-27-16,6-8-10 15</inkml:trace>
  <inkml:trace contextRef="#ctx0" brushRef="#br0" timeOffset="6167.16">19844 11311 272 0,'9'5'104'0,"6"-5"-81"0,8 0-8 16,-8 6-11-16,3-4-10 16,6-2 1-16,6 0 5 15,5-2 4-15,19-4-1 16,12-4-6-16,-4 2-3 0,-2 0 7 16,-7 0 6-16,-8 3-5 0,-1-1-1 15,-5 1-1-15,-9 0 0 16,0-1-18-16,-1-2-5 15,-8 1-77 1,0-7-43-16,-6-2 65 16</inkml:trace>
  <inkml:trace contextRef="#ctx0" brushRef="#br0" timeOffset="6616.98">21076 10832 292 0,'9'-3'110'0,"-15"6"-86"0,3 0-6 0,0 5-50 16,-6 5-1-16,3 8 10 16,-12 11 11-16,3 7 9 15,1 6 2-15,2-2 1 0,6-1 4 16,-3 0 2-16,9-2 0 15,3-3-1-15,9-5-3 16,9-6 1-16,11-4-4 16,16-7-2-1,3-9-1-15,-10-9 3 0,1-8 4 16,-3-7 6-16,-1-11 1 16,-2-3 2-16,0-10 2 15,-15-3 2-15,-4 0-5 16,-14-3 1-16,-6 3-5 15,-3 6 1-15,-5 4-1 0,-7 6 1 16,-9 11 0-16,-15 4 2 16,42 14-10 15,-74 11-13-31,14 2-4 16,13 0-34-16,11 1-12 15,9 7-49-15,12-3-21 16</inkml:trace>
  <inkml:trace contextRef="#ctx0" brushRef="#br0" timeOffset="7010.26">21933 10782 244 0,'9'50'90'0,"3"-8"-70"0,0 27-5 15,-12-32-8-15,3 3-5 16,0 8 3-16,-3-1 0 16,-3-5 2-16,0 3-4 15,-6-2 9-15,6-9 5 0,-6-10-5 16,9-5 1-16,-6-6-6 16,6-8 1-16,6-10-10 15,3-14 0-15,3-13 0 0,21-12 1 16,11-20 1-16,-5-7 2 15,3-4-3-15,8-1-2 16,-8-1-1-16,6 6 3 16,2 7-2-16,4 11 1 15,0 11 0-15,-4 10-2 16,-11 11-4-16,-6 8-2 16,-1 10-4-16,-8 11 1 15,-3 8-22-15,0 5-7 16,-3 3-57-1</inkml:trace>
  <inkml:trace contextRef="#ctx0" brushRef="#br0" timeOffset="7353.01">23314 11139 324 0,'-11'8'121'0,"8"2"-95"0,-3 9-39 31,-12 58 7-31,-9 5-3 16,0-6 3-16,0-1 5 15,-11-4 3-15,-1-5 3 16,0 6-2 0,1-14-17-16,11-13-8 0,-3-8-97 15</inkml:trace>
  <inkml:trace contextRef="#ctx0" brushRef="#br0" timeOffset="8284.02">24678 10983 292 0,'-12'3'110'0,"15"2"-86"0,-6 3-4 0,6-3-7 16,-6 3-12-16,-3 3-1 15,-15 7-2-15,3 22-2 16,9 13 3-16,0 8 2 0,-3 10 2 16,3-2-1-16,1-6-2 15,5-10-2-15,-6-8 1 16,6-8-1-16,0-13-2 0,-3-8-52 15,6-11-23-15,0-18-28 16</inkml:trace>
  <inkml:trace contextRef="#ctx0" brushRef="#br0" timeOffset="8454.22">24624 10567 356 0,'-15'22'132'0,"6"-20"-103"0,12-2-19 0,-3 0-16 16,6 3-46-1,-3 2-14-15,9 1-63 0,6 1-25 16</inkml:trace>
  <inkml:trace contextRef="#ctx0" brushRef="#br0" timeOffset="8839.62">25606 11007 288 0,'-9'-3'110'0,"7"3"-86"0,-13 0-9 0,3 3-10 0,-12-1-13 16,-3 6 0-16,3 11-1 15,9 7 3-15,-11 9 4 16,-13 4 3-16,3 12 4 0,1 12 2 16,5 3 1-16,6 3-7 15,6-3 0-15,9 6-1 16,9 4 2-16,12 12-1 16,6-12 2-16,0 1-4 15,-3-13 0-15,8-4-4 16,-8 4 1-16,-9-6-7 15,6 3-3-15,-6 8-6 16,-6-6 0-16,-6-2-16 0,-6-3-6 16,-14-10-3-1,-7-8 3-15,-6-9 12 16,-6-7-30-16,1-13 1 16</inkml:trace>
  <inkml:trace contextRef="#ctx0" brushRef="#br0" timeOffset="8990.22">24868 12218 200 0,'21'-18'74'0,"-3"10"-58"0,-3 3 16 0,-3 2 4 15,6 0-7-15,8-2 0 16,22-5-12-16,20-4-5 16,7-4-7-16,-1-6-6 0,7-5 0 15,8-11-34-15,9-7-15 16</inkml:trace>
  <inkml:trace contextRef="#ctx0" brushRef="#br0" timeOffset="9156.7">26520 11959 340 0,'15'24'129'0,"-15"-27"-100"0,0-5-66 15,0 3-37-15,0-11-55 16,-3-16-18-16</inkml:trace>
  <inkml:trace contextRef="#ctx0" brushRef="#br0" timeOffset="10071.72">20838 13105 192 0,'-24'-8'74'0,"9"8"-58"0,-17-3 5 15,14 3-3-15,-6 0-3 16,-6 0 1-16,-3 3-4 15,1 5-2-15,-1 2-6 16,-3 6 6 0,6 3 3-16,1 7-6 0,2 11-4 0,3 0-5 15,-3 6-1-15,6 2-1 16,7 5 0-16,11 3 3 16,3 8 0-16,3 0-2 15,11-9 0-15,1-4 2 0,9-11 0 16,9-8-2-16,20-5 2 15,10-8-1-15,-4-5 0 16,4-9-11-16,-4-7-5 16,7-8-25-16,11-6-13 15,10-10-28 1</inkml:trace>
  <inkml:trace contextRef="#ctx0" brushRef="#br0" timeOffset="10484.29">21532 13115 252 0,'-33'14'96'0,"21"-9"-75"0,-12 6-5 15,15-6-7-15,-3 3-10 16,-3 2 0-16,-3 4 7 16,-2 9 6-16,-1-1-6 15,-15 1-5-15,-3 1-2 0,-2 0 3 16,2 2 1-16,3 6-1 15,7 5-2-15,-4 3-2 16,9 2-1-16,6 11-3 16,3 0 1-16,9-5 1 15,6-6 2-15,6-8-4 0,9-4 0 16,3-7-4-16,9-4 1 16,6-9 3-16,-4-2 3 15,4-10 0-15,-6-17-1 16,3-13 5-16,-4-5 3 15,1-2-1-15,0-6-2 16,-6 0 0-16,-6 2-1 16,-3-4 6-16,-1-1 4 15,-8 9-3 1,0-1-2-16,-3 11 6 0,6 5 5 16,-6 11 3-16,3-1 1 15</inkml:trace>
  <inkml:trace contextRef="#ctx0" brushRef="#br0" timeOffset="10749.68">21421 13269 312 0,'-6'18'115'16,"6"-4"-89"-16,0 9-8 0,0-12-9 0,0 5-9 16,0 2 0-16,0 6-3 15,6 0 2-15,-6 0 1 16,3 5 0-16,6 0 0 0,-3 5 0 16,3-2 0-16,3 3 0 15,0-4 0-15,-3 4 0 16,3-9 2-16,6-2-3 15,0-3-2-15,5-2 2 16,13-3 0-16,-6-3-6 16,6-5-3-16,-4-3 6 15,4-10 1-15,0-6-15 16,2-10-5-16,4-8-9 16,9-6 0-16,-10-4-27 15,10-9-56 1,0-7 20-16</inkml:trace>
  <inkml:trace contextRef="#ctx0" brushRef="#br0" timeOffset="11016">22407 12150 280 0,'-6'16'107'0,"12"5"-83"0,-6 18-9 0,0-12-9 16,0 20-6-16,0 6 0 0,0 21 0 16,0 24 0-16,0 16 0 15,0 21 0-15,-6 8 0 0,0-3 0 16,3 0 0-16,-9-5 0 16,3-18 2-16,0-17 1 15,3-12 1-15,6-88-244 31</inkml:trace>
  <inkml:trace contextRef="#ctx0" brushRef="#br0" timeOffset="11258.01">22755 12398 272 0,'6'67'104'0,"-3"-22"-81"0,-3 47 5 0,0-31-2 16,-6 24-17-16,3 20-5 15,-9 28-2 1,0 15-2-16,-3 27 0 0,3-3-9 16,0 7-2-16,0-20-18 0,9-21-9 15,-2-27-68 1,10-29-38-16,-2-32 66 15</inkml:trace>
  <inkml:trace contextRef="#ctx0" brushRef="#br0" timeOffset="20447.5">17198 12203 60 0,'0'2'24'0,"0"1"-18"0,0 0 2 0,0-3 0 15,0 0-4 1,0 5-3-16,0 0 0 0,3 0 1 16,-3 3 3-16,3 0 4 15,-3 0 5-15,0-2 7 16,0 1-6 0,0 7-4-16,0 4 0 15,0-2-6-15,0 3-1 16,0-1 0-16,-3 3 0 15,0 0-2-15,3 1 1 0,-6-1 0 16,3 0-1-16,3-3 1 16,-3 1-2-16,0 0-1 15,3-4 1-15,-6-1 1 16,6 4-1-16,-3-5-1 16,3 3 1-16,0-5-1 15,0 2 0-15,0 0 2 16,3-2-3-16,-3-1-2 0,0 1 2 15,6 2 2-15,-6-5 0 16,3 3-1-16,-3-1 1 16,3-2-1-16,0 3 0 15,-3-3 0-15,0 2 0 16,6 4 2-16,-6-4-3 16,0 1 0-16,0-1 1 15,3 4 0-15,0-4 0 16,3 9 0-16,-6-6 0 0,0 3 0 15,5 0 0-15,-5 0 0 16,0-1 0-16,0-1 0 16,0 2 0-16,0-6 0 15,0 3 0-15,0 1 2 16,0 1-1-16,0-4-1 16,6 2-2-16,-6 1 1 15,0-4 1-15,0 3 0 16,0 3 0-16,3-8 0 15,-3 3 2-15,0-1 1 16,3 1-4-16,0 2-1 16,3 0 1-16,-6 1 2 15,0-4 0-15,3 3-1 0,-3-2 1 16,0 2 1-16,0-2-1 16,3 7-3-1,-3-2-1-15,0 0 2 16,6-3 0-16,-6 3 3 15,0-3 1-15,0 1-1 16,0-1-2-16,0-3 1 16,0 1-1-16,0 2-3 15,0 0 2-15,3-2 1 16,-3 0 0-16,0 2 0 16,3-3 0-16,3 4-3 15,-6-1 2-15,0 0 1 16,3-2 2-16,-3-1-3 15,0 1 0-15,0-1 1 16,0 1 0-16,3 0 0 0,0-1 2 16,3 1-1-16,-6 2 2 15,0 3-4-15,0-3 0 16,3 0 1-16,0 3 2 16,-3-3-3-16,0 3 0 15,6-2 3-15,-6 9-1 16,0-7-1-1,3 0-2-15,0 0-1 16,3 0 2-16,-3-3 0 16,-3 0 1-16,3 1 2 15,0-1-1-15,3-3 2 16,-6 1-4-16,0-3 0 16,3 0 1-16,-3 0 0 15,3 0 0-15,-3 0 2 16,0 0-1-16,6 0 2 0,-6-1-4 15,0 1-2-15,0 0 2 16,3 0 0-16,-3 0 1 16,3 0 2-16,-3-3-1 15,6 1-1-15,-6-1-2 16,0 3 1-16,0-3 1 16,0 1 2-16,0-1-1 15,0 3-1-15,0-3 1 16,0 0-1-16,0 1 0 15,0-1 0-15,0 0 6 0,0 1 4 16,0-1-14-16,3 0-4 16,-3 0 3-1,0 1 4-15,0 2 2 0,0 0-1 16,0-3 1-16,0 0-1 16,-3 0 0-16,3 3 2 15,0-2 1-15,0-1 1 16,0 0-5-16,0-2-1 15,0 2 1-15,0 0 0 16,0 1 1-16,0 2 0 16,0-3 0-16,0 0 0 15,0 1-3-15,0-6 2 16,0 5 1-16,0 3 0 0,0 0-7 16,3 0 0-16,-3 0 1 15,2 2 1-15,1-2 0 16,-3 0 1-16,0 0 5 15,0 0 3-15,0-3-3 16,6 1-3-16,-6-6 1 16,0 0 0-16,0 0 1 15,0 5 0-15,0-5 0 16,0 5 0-16,0-5 0 16,0 0 2-16,0 5-1 15,0-5-1-15,0 0 3 16,0 6 2-16,0-6 2 15,0 0 3-15,0 0-7 16,0 2-4-16,0-2 2 16,0 0 1-16,0 0 6 15,0 0 3-15,0 6-13 0,0-6-5 16,0 2-2-16,0-2 3 16,0 0 5-16,0 0 3 15,3 3-3-15,-3-3-1 16,0 5-2-16,0-5 0 15,0 0-6-15,0 0-2 16,0 0-2-16,0 0-1 16,0 3-28-1,0-3-22-15,0 0 25 16</inkml:trace>
  <inkml:trace contextRef="#ctx0" brushRef="#br0" timeOffset="20940.7">17162 13946 104 0,'-3'11'38'0,"3"-1"-29"0,0-4-3 15,15-6-10-15,0 2 1 16,0 4 1-16,-4-1 2 15,1 0-3-15,0 3 0 16,-3 3 4-16,3 2 1 16,-6 0 0-16,-3 3-2 15,3 0 7-15,0 2 3 16,3-2-8-16,-6 3 0 0,6-6-4 16,3 3 0-16,-12-3 4 15,6 0 1-15,0 1-1 16,0-4-2-16,3-2 1 15,-7 0 1-15,7 0-3 16,-9 0 0-16,3-3 3 16,-3-5 1-16,9 3-4 15,-9-3-1-15,0 0 1 16,0 3 2-16</inkml:trace>
  <inkml:trace contextRef="#ctx0" brushRef="#br0" timeOffset="21149.43">17367 14250 173 0,'12'6'-1'0,"-12"-1"3"16,0-2 1-16,0 2-4 15,3 0 1-15,-3-5 0 16,0 0 2-16,0 0-3 16,0 0-2-16,3 0-1 0,3 0 0 15,-6-2 3-15,6-1 2 16,0 3-2-16,-3-3 0 16,3-2 5-16,3 0 2 15,0-6-2-15,3-5-3 16,-3-5 2-16,9-5 0 15,-4-3-1-15,4 2-2 16</inkml:trace>
  <inkml:trace contextRef="#ctx0" brushRef="#br0" timeOffset="21302.41">17623 13933 136 0,'3'-13'52'0,"0"10"-41"0,-3 3 0 0,0 0-4 16,0 0 3-16,0 0 4 0,0 0-7 15,0 3-2-15,-3-1-3 16,3 1-4-16,-3 0 1 15,3 2-1-15,0-2-2 0,0-3-8 16,0 0-5-16,0 0-22 16</inkml:trace>
  <inkml:trace contextRef="#ctx0" brushRef="#br0" timeOffset="27333.96">17710 14428 100 0,'-6'-11'38'0,"6"9"-29"0,0-4 14 0,0 6 8 15,0-2-11-15,0 2-3 16,3-3-10-16,0 0-3 15,3 1-2-15,0-1-2 0,2-2 3 16,4 2-4-16,3-2-2 16,9-1 4-16,3 1 1 15,23-3-3-15,1 0 1 16,3 0 2-16,2 0 1 16,4 3-4-16,11 5-1 15,18 5-2-15,-2 3 3 16,-10 11 0-16,1 5 3 0,11 5-1 15,9 8-1 1,-3 8 7-16,-14 2 5 0,-1 6-2 16,6 6 2-16,19 1-5 15,-13 1-2-15,-15 8 0 16,-5-5 1-16,-1-4 1 16,6 4 3-16,7-3-5 15,-7-3-1-15,-5 0-2 16,-7 0 1-16,-2 3-2 15,-10-5 2-15,1-3 2 16,-1 0 4-16,-2-8 2 16,3-6 3-16,-7-2-3 15,-5-2 1-15,-6-3-7 16,-10-6-1-16,4 0 0 16,-9-4 0-16,-6-4-2 0,-3-7-2 15,0-1 1-15,-6-2-1 16,3-2 0-1,-9-1 0-15,0-5-5 0,0 0-1 16,3 5-6-16,-3-5-3 16,0 0-5-16,2 5-2 15,-2 1-13-15,6-1-5 16,-3 0-47 0</inkml:trace>
  <inkml:trace contextRef="#ctx0" brushRef="#br0" timeOffset="27891.87">20016 15896 160 0,'6'3'60'0,"0"-3"-47"0,15 2-7 0,-6 4-6 16,-3-12-2-16,6 6 1 15,9 6-2-15,5 4 0 16,7 4 2-16,0-1-7 0,-4 3-2 15,-8-6 6-15,0 1 3 16,-9-3 8-16,-3-3 6 16,-3 0 6-16,0-10 8 15,0-6-11 1,-4-7-1-16,4-14-3 16,-9-2-6-16,3-1-2 15,-6 35-4 16,6-55-1-31,-3 10 3 16,-3 8 12-16,0 10 8 0,0 9 4 16,0 2 2-16,-3 5-15 15,3 3-10-15,-6 3-3 0,3 3-9 16,0-1-2-16,3 3-12 16,0 3-5-16,0 2-12 15,0 3-5-15,3 0-37 16,0 2-22-1,3 1 51-15</inkml:trace>
  <inkml:trace contextRef="#ctx0" brushRef="#br0" timeOffset="29378.14">20439 16036 36 0,'-3'0'13'0,"3"0"-10"0,0 0 0 16,0 0-2-16,0 0 10 15,0 0 7-15,0 0-3 16,0 0 2-16,0 0 1 16,0 0 1-16,0 3-2 15,0 0 0-15,0-3 2 16,0 2 0-16,0 1-8 15,0-3-2-15,0 0-3 16,0 3 1-16,0-3-4 16,0 0-2-16,0 0 0 0,0 0 1 15,0 0 1-15,0 2 1 16,0 4 2-16,0-6 3 0,0 0 2 16,0 2-3-16,0-2 0 15,0 0-3-15,0 0 0 16,0 0-3-16,0 0 1 15,0 0-2-15,0 0-1 16,0 0-2-16,0 6 1 16,0-4 1-16,0 3 2 15,0 1-1-15,0-1 2 16,0 0 0 0,0 1 3-16,0-1-3 0,0 0 0 15,0 3-3 1,0 0-1-16,0-8 1 31,3 19 0-31,0-1 2 16,3 1 1-16,-6 2 3 0,0-3-3 15,3 3-2-15,-3-5 0 16,0 6-1-16,0 1 0 0,3 1 0 16,-3 0 0-1,0 0 0 1,0-3 0-16,9 5 2 0,-9-2 1 0,0 0 3 15,0-3 1-15,0 0-1 16,0-2 1-16,0-1-4 16,0 1-2-16,0-1 0 15,0-2-1-15,0 3 2 16,3-3 1-16,0 0-1 16,3-1-2-16,-6 1 1 15,0-2 1-15,0 4 1 16,0 1 1-1,0-4 0-15,0-1-5 0,0 4 1 16,0-5 0-16,3 3 4 16,-3 0 2-1,0 0-5-15,3-3 0 16,-3 3-1-16,0-5 0 16,0-1 0-16,0 4 2 15,0-4-1 1,0 3 2-16,0-2 0 15,0 0-1-15,0-1-2 16,0 1 3-16,0 2 0 0,0 0-4 16,0 0-1-1,0 1-2-15,0-1 3 16,0 0 2-16,0-2 2 0,0-1-4 16,0 1-1-16,0-3 1 15,0 0 2-15,0 0 0 16,0 0 2-16,0 0-4 15,0-1 0 1,0 1 1-16,0 0-3 16,0 0 2-16,0 0 3 15,0 0 3-15,0 0-4 16,6 0-3-16,-6 5-4 16,0 1 3-1,3-4 2-15,-3 1 1 16,0-1 2-16,0 1 3 15,0-1-4-15,0 1-3 16,3-3 1-16,-3 0 0 16,3 0 1-16,-3 0 0 15,0 0 0-15,0 0 0 16,0 2 0-16,0-4 0 16,0-1 0-16,0 0 0 15,0 0 0-15,0 1 2 16,0-1-1-16,0-5-1 15,0 0-2-15,0 3 1 16,0-3-1-16,0 5 0 0,0-5-5 16,0 0 0-16,0 0-6 15,0 3 1-15,0-3-78 32,0 2 1-17,0-2-5-15,0 0 36 16,0 0 18-16</inkml:trace>
  <inkml:trace contextRef="#ctx0" brushRef="#br0" timeOffset="30479.62">20391 17253 128 0,'0'0'49'0,"6"0"-38"0,-6-2-1 16,0 2-3-16,3-3-5 15,-3 3 1-15,3 0 4 16,-3 0 6-16,0 0-7 16,0 0 8-16,0 0 3 0,0 0-3 15,0 0 2-15,0 0-7 16,6 5-3 0,-6-2-1-16,0-3-6 0,3 5 1 15,0 3-2-15,0 0 0 16,3-2 0-16,0 2 0 15,-6-3 2-15,6 3 2 16,-3-3-1-16,0 0-1 16,3 1-2-16,-6 2 1 15,0-8 1-15,3 5 2 16,0 0-3-16,0 0 0 16,-3-5 3-1,6 6 1-15,-6-4-1 0,3 4-2 16,-3-1 1-16,0 0-1 15,9 1-3-15,-9-4 2 16,0-2 1-16,0 0 2 16,0 0-1-16,0 0-1 15,0 0 1-15,3 3-1 0,-3-3 0 16,0 0 0-16,0 0-3 16,0 0 2-16,0 0-1 15,0 0 0-15,3 2 2 16,-3-2 0-16,0 0 2 15,0 0 1-15,0 0-6 16,0 0 0-16,0 0 1 16,0 0 1-16,0 0 1 15,0 0 0-15,9-2 0 16,-9 2 0-16,0-3-5 16,3 1-1-16,0-1 0 15,-3-2 2-15,6-6 2 16,-3-5 1-16,6-5-2 15,-6 0 2-15,5 0-1 16,-5-1 0-16,3 1 0 0,0 5 0 16,0 1 0-16,3 4 0 15,-3 3 4-15,0 0 1 16,-6 3 1-16,3 2 0 16,-3 1 4-16,0-1 5 15,0 0-7-15,0 1-3 16,0 2-7-16,0 0 0 15,0 0 0-15,0 0 2 16,-3 0-4-16,3 0 2 16,0 0-7-16,0 0-3 0,0 0 8 15,0 0 2 1,0 0-14-16,-6 0-5 0,3 0-31 31</inkml:trace>
  <inkml:trace contextRef="#ctx0" brushRef="#br0" timeOffset="33492.41">20424 17272 36 0,'0'0'16'0,"-6"0"-12"0,12 0-4 16,-6 0-2-16,0 0 3 15,0 0 3 1,6 0 1-16,3 3 6 15,0-1 3-15,-6-2-1 16,-3 0 2-16,0 0-8 16,0 0-4-16,0 0-2 0,0 0-1 15,0 0 0-15,0 0 0 16,0 0 0-16,0 0 0 16,0 0 0-1,0 0 2-15,0 0-1 0,0 0 2 16,0 0-4-16,0 0 0 15,0 0 3-15,0 0 1 16,3 3 3-16,-3-3 1 16,0 0-1-16,3 0-1 15,-3 0-1-15,0 0 2 16,6 0-5-16,-6 0-3 0,0 0 1 16,0 0 0-16,0 0 3 15,0 0 1-15,0 0 1 16,0 0 0-16,0 0 2 15,0 0 3-15,0 0-2 16,0 0 1-16,0 0-3 16,0 0 2-16,0 0-4 15,0 0-2-15,0 0 2 0,0 0-2 16,0 0 2-16,0 0 0 16,0 0 3-16,0 0-3 15,0 0-2-15,0 0 6 16,0 0 3-16,0 5-3 15,0-5 1-15,0 0-5 16,0 3-2-16,0 0 0 16,-6-3-1-16,3 2 0 0,3-2 0 15,-3 3-3-15,3-3 2 16,-3 0 3-16,3 0 1 16,0 0-1-16,0 0 1 15,0 0 0-15,0 2 3 16,-6-4-1-16,6 2 0 15,-3 0-3-15,3 0 1 16,-3 0-2-16,-3-5-1 16,6-1 3-1,-3 1-2 1,0-3-1-16,3-3 3 16,-9 1-4-16,3 2-2 15,0-3 2-15,0 1 2 0,0 2 4 16,1-3 2-16,-7 1-1 15,0-1-1-15,-3 0 1 16,-6-2 1-16,3 0-1 16,-9 0 1-16,4 0 0 15,-1-1 1-15,0 1-4 16,3-3-3-16,-3 0 6 16,0-2 3-16,4-3-5 15,-1-1-3-15,0-4 1 16,3 0 2-16,-9-6 0 15,3-3 2-15,-2 1-6 16,-7 5-1-16,-6 0 2 0,-2 2 3 16,-1 1 0-16,0-3 2 15,4 0-2-15,-7-3 0 16,12 0-6-16,0-2 1 16,1-3 2-16,-1-6 1 15,-3 4-1-15,-5 2 1 16,-4 2-2-16,0 1-1 15,1 0-2-15,5 2-1 16,0 3 4-16,1-11 1 16,-1-2-3-16,3-1 1 15,6 4 0-15,-2-6 0 16,-1 2 0-16,-12 4 0 0,4-1 0 16,-4 8 0-16,0 0 0 15,4 3 2-15,2 0-1 16,9-3-1-16,-9-2 1 15,4-3-1-15,-4-8 0 16,-3 0 2-16,-11 5-1 16,-4 1-1-16,7 2 1 15,2-3-1-15,3 8-3 16,4 0 0-16,41 32 4 31,-66-42-1-15,-8 2 3-16,2 3-2 15,7 3-1-15,8-3-2 32,-2-21-1-17,2 13 2-15,13 0 0 0,2-3 3 16,6 14-3-16,6 2 0 16,-2 6-4 15,-19-11 5-16,9 7 2-15,4 1-3 0,11 6-1 16,0 4 3-16,6-2 3 16,3 2-1-16,4 1-6 15,2 2-1-15,0 5 2 0,3 1 1 16,3 2 1-16,-6 0 0 16,3 3 2-16,3-1 1 15,0 4-1-15,0-1-2 0,6 3 1 16,-6-3-1-16,0 1-3 15,6-1 2 1,-9-2 1-16,6 5 2 0,0 2-1 16,3-2-1-16,-6 0-2 15,3 0 1-15,0 0-1 16,3 0 0-16,-9-2 2 16,7 4 2-16,2 1-3 15,0-3 0-15,0 0-1 16,0 0 0-16,-3-3 0 15,3 3-2-15,0 0-13 16,0 0-6-16,-6 3-8 0,6-3-4 16,0 0 2-1,0-5 0-15,0 5 8 16,6-3 4-16,-3-5 6 16,-3-2 4-16,2-1 5 15,7-2 1-15,-6 0 3 16,0-6 1-16,3 6-4 0,-3 2 1 15,0 6 8 17,0 0 7-32,-3 5 17 0,0 0 9 0,0 0-8 0,0 8-5 15,0 2-13-15,0 9-5 16,-3 4-6-16,0 4-1 16,0-3-1-16,3 5 0 0,-6 0 0 15,3 3 0-15,3-32 13 31,-3 37-4-15,-8-8-1-16,11-8-3 16,-9-5-3-16,9-6 1 15,-6-2-1 1,6-8 0-16,0 0-3 0,0 0 2 0,0-2 1 16,0-6 0-16,0-3-3 15,0-2 2-15,0-5 1 16,0-4 0-16,0 1-3 15,0-3 2-15,3 1 1 16,0 1 2-16,3 4-1 16,-3 2-3-1,-3 5 1-15,0 6 7 16,0 0 6-16,0 5-2 0,0 0 0 16,2 5-6-16,1 3-1 15,3 0-3-15,-3 0-1 16,6 0 1-16,-6-3 2 15,3 0-3-15,0-2-2 16,6 2 2-16,-9-2 0 16,6-3 1-16,-9 0 0 15,0 0-14-15,3 0-5 16,3 5-12-16,3-2-4 16,3 2-36-1,12-5-30-15,2-8 38 16</inkml:trace>
  <inkml:trace contextRef="#ctx0" brushRef="#br0" timeOffset="34301.11">17379 14695 116 0,'-9'-5'44'0,"6"5"-35"0,3-3 3 15,0 3 0-15,0 0-2 16,0 0 4-16,0 0-1 16,0 0 0-16,0 0-3 15,0 0-1-15,0 0-5 16,3-3 2-16,0 1 3 0,3 2-10 0,-3-3-3 16,9 0-1-16,0-2 3 15,6-3 1 1,0 3 1-16,3 2-7 0,2 1 0 15,1-1 1-15,0 3 3 16,-6 5 2-16,3 1 3 16,-9-1-1-16,2-2-1 15,-2-1 3-15,0 3 0 16,-3-5-1-16,0 0-2 16,0 0 1-16,-3 0-1 15,0 0 2-15,-6 0 1 16,0 0-6-16,0 0 0 15,0 0-10-15,0 0-4 0,0 0-38 16,0 6-27 0,0-1 32-1</inkml:trace>
  <inkml:trace contextRef="#ctx0" brushRef="#br0" timeOffset="35681.54">17382 14843 88 0,'0'0'35'0,"0"5"-27"0,0-5 11 15,0 0 5-15,0 0-9 16,0 0-3-16,0 0-7 31,0 6-4-31,9 2 0 0,-9-3-1 0,3 0 0 0,0 1 4 0,-3 1 5 16,0 1 1-16,0 0 2 15,0 3 0-15,0 0 0 16,0 2-4-16,6 0-3 16,-6 3-2-16,6 2 0 15,-3 6-2-15,3 0-1 16,-6 5 1-16,6-5 1 16,-6 0-3-16,6 0 0 15,-6 2 5-15,3-2 5 16,-3 0-1-16,3-1 1 15,-3 1-5-15,6-5-1 16,-3 5 1-16,-3-3 0 16,3 0-2-16,0 3-2 15,3 0 3-15,-3-3 2 0,-3 3-2 16,3 2 0-16,3-2-1 16,-4 2 1-16,7-2-2 15,-6 3-1-15,0-1 1 16,0 0 1-16,3-2-1 15,-6 3-1-15,0-3 5 16,3-1 4-16,-3 1-3 16,0-3-1-16,3 3-2 15,3-3 0-15,-6 0-4 16,0 1 0-16,3-4 1 16,6 6 2-16,-6-3-1 15,0 0-1-15,6-2 1 16,-9 2-1-16,3-5-3 15,0 0 2-15,3 0 1 16,-6-1 2-16,0 1-1 16,0-2-1-16,3 1 3 0,0-1 0 15,3-1-4-15,-3 3-1 16,-3-3 1-16,3 3 2 16,0 0-2-16,3 0 0 15,-3 2 1-15,0 3 0 16,3 0 0-16,-6 3 0 15,3 3 4-15,0-3 5 16,-3-1-10-16,0-1-3 0,0-1 6 16,0-3 5-16,0 1-8 15,0-3-3 1,3-3 2-16,-3 0 0 0,0 0 4 16,0 1 3-16,5-4-7 15,-5 1 0-15,0-1-2 16,3-2 2-16,0 0 5 15,3 0 3-15,-6 0-7 16,0-3-1-16,0 1 0 16,0-1 1-16,0 0-2 15,0-2 2-15,0 0 1 16,0-3 2-16,0 0-3 16,0 0 0-16,0 0-4 15,0 0 1-15,0 5-3 0,0-5 2 16,0 0-54 15,0 2 1-31,0-2-3 16,0 0-8-16,0 0-3 15</inkml:trace>
  <inkml:trace contextRef="#ctx0" brushRef="#br0" timeOffset="36630.61">17391 16420 132 0,'-6'3'52'0,"12"-6"-41"0,-27 32 0 16,18-21-4-16,3-3-8 15,0 1-1-15,0-1-2 16,3 3 3-16,-3 0 0 16,3 2 12-16,3 1 5 0,-3 0-8 15,6 2-2-15,-3 0-4 16,3 3-2-16,9 0-2 15,0 0 1-15,-3 0 1 16,-1-1 2-16,4 1-1 16,0 0-1-16,-3-3 1 0,-3 1-1 15,0-1 0-15,3-3 2 16,-9-2-3-16,3 0 0 16,0-2-1-16,0-1 0 15,-4 0 4-15,7 0 1 16,-9 1-1-16,6-1-2 15,-6 0 1 1,3 1-1-16,0-1 2 16,-6 0-1-16,3 1-1 0,0-1 3 15,-3-5 0 1,6 2-1-16,-6-2-2 0,0 0-4 16,0 0 0-16,0 0 6 15,0 0 4-15,3 0-8 16,0 0-3-16,3-5 3 15,-6 0 2 1,6-6 5-16,3 1-2 16,-6-4-2-16,6-1-5 15,-6-1 0-15,6 0 2 16,-6 0 1-16,3 0 1 16,0 0 0-16,0 3 0 15,-1 0 0-15,-2 0 0 0,0 2 0 16,3 0 0-16,-3 1 2 15,-3-1-3-15,3 3-2 16,0 0 2-16,3 0 2 16,-6 0 0-16,3 1-1 15,0-1 1-15,3 0-1 16,-6 2-3-16,0-2 2 16,0 3 5-1,3 2 2-15,-3-2-2 0,0 3-1 16,0-1 1-16,0 3 2 15,0 0-3-15,0 0-2 16,0 0 2-16,0 0 0 16,0 0-1-16,0 0-2 15,0 0-2-15,0 0 1 0,0 3-6 16,0-3 0-16,0 2-15 16,0-2-5-16,0 3-24 15,0 2-27 1,0 0 26-16</inkml:trace>
  <inkml:trace contextRef="#ctx0" brushRef="#br0" timeOffset="38534.36">21448 16499 180 0,'-9'0'68'0,"9"0"-52"0,0-2-5 15,0 2-6-15,0-3-3 16,-6 3 1-16,6-3 5 15,-9 1 3-15,6-1-6 16,-6 1 12-16,1 2 9 0,-7 2-5 16,3 3 0-16,6 1-8 15,-9 2-3-15,-9 0-14 0,9 2-5 16,3 1 8-16,0-1 7 16,-2 1-2-16,5 0-2 15,0 2-1-15,3 0-1 16,3 0-5-16,-3 0 1 15,6 3-3 1,6 0 2-16,-6-3 3 0,6 1 1 16,3-1 3-16,3 3 1 15,-7-3-6-15,10 0 0 16,3 3-4-16,-3-3 0 16,0-5-3-16,6-2-1 15,-3-1 1-15,5-2 4 16,1-6-6-16,-3-2-2 15,12-3-14-15,-3-6-5 16,5-9-45 0</inkml:trace>
  <inkml:trace contextRef="#ctx0" brushRef="#br0" timeOffset="38700.91">21981 16428 220 0,'-36'11'85'0,"30"-3"-66"0,-12-3-14 0,12 0-10 16</inkml:trace>
  <inkml:trace contextRef="#ctx0" brushRef="#br0" timeOffset="39133.83">21838 16510 252 0,'-15'16'93'0,"9"-3"-72"0,0 3-6 0,3-5-6 15,-3 2-10-15,6 0-2 16,0 3-14-16,6 0-4 16,-3 0 11-16,3 0-13 0,3-3-1 15,0-3 10-15,0-2 7 16,3-2-4-16,-3-6 0 16,0-3 8-16,0-2 6 15,0-3-1 1,0-6 1-16,-3-1 5 0,2-4 3 15,-5-2-6-15,0-3-1 0,3 3 0 16,-6 0 2-16,3 5 1 16,0 3 1-16,3 7 9 15,-6 1 6-15,0 5-10 16,6 3-4-16,3 2-4 16,-6 6 1-1,6-1-1 1,-6 3 0-16,6 1-1 0,-3-1 0 0,3 0 0 15,-3-2 2-15,0-1-3 16,-3-2 0-16,6 0-3 16,-6-3-3-16,3 6 4 15,0-6 1-15,-6 1-3 0,6-1-1 16,-1-2-10-16,7 2-3 16,-9-5-12-16,9 2-5 15,-9-2-113 1,18-2 46-1</inkml:trace>
  <inkml:trace contextRef="#ctx0" brushRef="#br0" timeOffset="39561.01">22353 15817 228 0,'-9'-5'88'0,"18"12"-69"0,-9-4 6 15,3 2 0-15,0 3-18 16,6 3-4-16,-15-1 2 16,6 14 1-16,6 11-2 15,-6 10-1-15,3 5 1 0,-3 11 4 0,9 8 5 16,-9 5-7-16,0-11-1 16,0-5-3-16,0-5-2 15,3-2 1 1,-3-17-1-16,0 0-5 0,0-7 1 15,0-6-18-15,0-5-8 16,0-8-20-16,0 2-8 16,0-4-35-1</inkml:trace>
  <inkml:trace contextRef="#ctx0" brushRef="#br0" timeOffset="39858.99">22657 15782 312 0,'3'14'118'0,"-3"-14"-92"0,6 23-11 0,-3-7-11 0,5 11-6 15,-5 7 1-15,3 9 27 31,3 73-14-15,3-16-3-16,-3-10-5 16,-6-10-1-16,3-9-9 15,0-7-1-15,-3-11 4 16,0-11-21-16,3-10-8 0,-6-8-33 0,3-9-13 16</inkml:trace>
  <inkml:trace contextRef="#ctx0" brushRef="#br0" timeOffset="41213.1">17650 16716 116 0,'-6'3'46'0,"0"-3"-35"0,-6 0 5 16,12 0 2-16,-3 0-1 16,3 0 1-16,-6 0 0 15,3 3 0-15,0-1-9 16,3 1-3-16,0-3-2 0,0 0-2 15,0 0-2-15,3 3-13 16,6 2-6-16,0 0 7 16,3 0 7-16,0 1 1 15,0-4 2-15,-3 1 0 16,3 0-2-16,-6-3 3 16,3 2 2-16,-6 4 0 15,-3-6-1-15,0 0 3 0,0 0 0 16,3-3 5-16,-3 3 3 15,0 0-2-15,0 0 2 16,0 0-4-16,0-3-2 16,0 3-2-16,0-2 0 15,0 2 0-15,-3 0 1 16,0-3-2-16,3 3 1 16,-9 0 0-16,3 0 3 15,0 0-1-15,3 0 0 16,0 3-3-16,-3-3-2 15,3 2-4-15,0 1 0 0,0-6-29 16,3 6-2 0,0-3 0-16,0 0-10 15,0 0-29 1,0-3 15-16</inkml:trace>
  <inkml:trace contextRef="#ctx0" brushRef="#br0" timeOffset="41841.28">17653 16711 96 0,'0'5'35'0,"-3"-2"-27"0,6-3-2 16,-3 0-1-16,0 0-4 16,0 0 2-16,0 0-4 15,0 0-2-15,-482 0-1 16,964 0 3-16,-482 0 2 16,0 0 2-16,0 0 3 15,0 0 1-15,0 0 8 0,0 0 2 16,0 0-4-16,0 0-3 15,0 0-10 1,0 0-2-16,0 0-7 0,0 5 1 16,0-5-12-16,0 0-2 15,0 0-6-15,0 0-2 16,0 0-4-16</inkml:trace>
  <inkml:trace contextRef="#ctx0" brushRef="#br0" timeOffset="42759.75">17733 16928 44 0,'0'3'16'0,"0"-1"-12"0,0-4 7 0,0 2 5 16,0 0-2-16,0 0 0 15,0 0-4-15,0 0 1 0,0 0-11 16,0 0-2 0,0 0-15-16,0 0-6 0,0 0-6 15,0 0 0-15,0 0 11 16,0 0 6-16</inkml:trace>
  <inkml:trace contextRef="#ctx0" brushRef="#br0" timeOffset="42889.82">17733 16936 60 0,'0'-3'24'0,"0"9"-18"0,0-9 15 0,0 3 9 0,0 0-12 16,0 0-2-16,0 0-10 15,0 0-4-15,0 0-15 16,0 0-6-16,0 0-28 15,0 0-10-15</inkml:trace>
  <inkml:trace contextRef="#ctx0" brushRef="#br0" timeOffset="43073.39">17689 17039 148 0,'-9'8'57'0,"6"0"-44"0,15-16-32 0,-12 5-19 15,3 3-18-15,0-5-3 0</inkml:trace>
  <inkml:trace contextRef="#ctx0" brushRef="#br0" timeOffset="43217.02">17727 17195 152 0,'-5'8'57'0,"-1"-5"-44"0,6-3-23 0,0 0-13 0,0 0-36 16,6-3-13-16</inkml:trace>
  <inkml:trace contextRef="#ctx0" brushRef="#br0" timeOffset="43401.09">17722 17246 192 0,'0'5'74'0,"0"-3"-58"0,5-2-39 0,-5 0-21 16,3 0-9-16,9 0 2 15,0 0 8-15</inkml:trace>
  <inkml:trace contextRef="#ctx0" brushRef="#br0" timeOffset="43790.08">17808 17703 104 0,'-3'0'41'0,"9"3"-32"0,-3-3-35 0,3 0-17 16,-3-3 7-16,0 1 7 16</inkml:trace>
  <inkml:trace contextRef="#ctx0" brushRef="#br0" timeOffset="44437.59">17823 17283 156 0,'-9'0'57'0,"9"2"-44"0,0-2-34 16,0 0-18-16,0 0-17 0,6 3-6 15</inkml:trace>
  <inkml:trace contextRef="#ctx0" brushRef="#br0" timeOffset="44615.65">17781 17624 52 0,'0'-5'19'0,"6"5"-15"0,0-6-23 0,6 4-9 0</inkml:trace>
  <inkml:trace contextRef="#ctx0" brushRef="#br0" timeOffset="44778.89">17805 17690 44 0,'3'-3'16'0,"9"6"-12"0,-9-3-2 16</inkml:trace>
  <inkml:trace contextRef="#ctx0" brushRef="#br0" timeOffset="44987.07">17870 17650 84 0,'-6'-2'33'0,"12"2"-26"0,-32-37-13 0,20 26-7 16,3-2-20-16,0-3-6 15</inkml:trace>
  <inkml:trace contextRef="#ctx0" brushRef="#br0" timeOffset="45111.74">17805 17388 88 0,'-9'14'33'0,"9"-4"-26"0,-3 1-28 16,3-6-15-16,0 0 6 15,0 1 6-15</inkml:trace>
  <inkml:trace contextRef="#ctx0" brushRef="#br0" timeOffset="45245.71">17796 17415 56 0,'-3'16'22'0,"3"-8"-18"0,-6 0-13 0,6-8-9 15,0 5-2-15,6-2 1 16</inkml:trace>
  <inkml:trace contextRef="#ctx0" brushRef="#br0" timeOffset="45379.88">17850 17510 140 0,'-12'13'55'0,"9"-10"-43"0,6-3-63 0,-3 0-31 0</inkml:trace>
  <inkml:trace contextRef="#ctx0" brushRef="#br0" timeOffset="46731.32">17397 16756 32 0,'-3'0'13'0,"3"0"-10"0,0 5-5 0,0-5-1 16,0 0-4-16,0 0 0 15,0 0 4-15,0 0 3 0,0 0 18 16,0 0 9-16,0 0-3 16,0 0 0-16,0 0-11 15,0 0-3-15,0 0-4 16,0 3 1-16,0-3-4 16,0 5-2-16,0-5 8 15,0 0 4-15,0 6 5 16,0-1 1-1,-3-2-2-15,3-1 2 0,-6 1-1 16,3-3 0-16,0 5-9 16,3 0 3-1,-9 1 4-15,3 2-8 0,0 0-4 16,0 0-1-16,-5 2 0 0,2 1 3 16,-3 2 3-16,-3 5-2 0,0 1 1 15,0 2 1-15,-6 0 5 16,-3 6-6-16,-14 2-2 15,-1 3-1-15,-6 5 1 16,4 5-3-16,2 6 0 16,3-1-3-16,1 1-3 15,8-1 2-15,-3 1 0 16,9-3-2-16,6 3 2 16,0 5-4-16,6 10-1 15,6 1 0-15,6-1 4 16,3 1-1-16,9 2-1 15,12-5-4-15,12-6 0 16,11 1 2-16,1-9 3 16,-6-7 0-16,-1-3-1 15,-2-8 5-15,-3-10 1 0,-1-3-3 16,1-8-1-16,0 2 1 16,-1-5 2-16,4 1-5 15,6 2 1-15,-16 2 1 16,1-2 1-16,-6 3 1 15,-3-1 2-15,-9-2-1 16,0 3 2-16,-4-6 0 16,-5 0 1-16,0-5-2 15,-6 0 1-15,0 0-15 16,-6 0-5-16,0 0-18 16,-2 0-5-16,-4 0-43 15</inkml:trace>
  <inkml:trace contextRef="#ctx0" brushRef="#br0" timeOffset="47187.84">17418 18021 200 0,'-15'2'77'0,"21"-2"-60"0,3-2-34 0,-6 2-16 0,6 0 6 16,3-3 10-16,3 0 6 15,-1 1 3-15,4 2 5 16,0 0 1-16,0 0 8 16,-3 5 6-16,6 3 0 15,-6 3 1-15,3-1-7 16,-1 3-4-16,-5-2-1 15,3 8 1-15,-3-9 1 0,0 3-1 16,-6-2-2-16,3 2 1 16,-6-8-1-16,0 6 11 15,-3 2 7-15,0-7 4 16,-3 4 4-16,0 3-8 16,-6-7-3-16,3 2-6 0,-6 2-1 15,3-4-7-15,0 1-1 16,3 4-5-16,-3-6-1 15,3-2-17-15,-3 2-8 16,6-2-19 0,-2 0-48-16,2 2 13 15</inkml:trace>
  <inkml:trace contextRef="#ctx0" brushRef="#br0" timeOffset="47891.91">17796 18108 208 0,'-3'5'77'0,"6"-10"-60"0,-3 10-7 16,0-5-8-16,3 6-6 15,-3-4 3-15,6 4 2 16,-6 4 2-16,0-5-1 15,0 3 5-15,0 3 3 0,0 0 6 0,0 2 4 16,0-3-8 0,3 1-6-16,-3 2-5 15,0-5 2-15,0 3 2 16,0 2 0-16,3-2 2 16,-3 4-2-16,3-1 0 15,-3-1-3-15,0 8-2 16,0-2 1-16,6-4 1 15,-6 7-1-15,0 4-1 16,0-2 5-16,0-6 1 0,0 6-2 16,0 0-1-16,-6-5-3 15,6 4-1-15,0 9 3 16,0 3 1-16,0-6-4 16,0 5-1-1,0 0 1-15,0-2 2 0,0 5-2 16,0-2-2-16,0-9 4 15,0-2 3-15,0-6-1 16,0-4 0-16,-3-1-6 16,3-3-2-16,0-4-5 15,0-4-1-15,-3 4-8 16,3-4 0-16,-3 1-6 16,3-3-1-16,0 0-6 15,0 0 0-15,0 0-16 16,0 0-40-16,0-3 15 15</inkml:trace>
  <inkml:trace contextRef="#ctx0" brushRef="#br0" timeOffset="55878.18">15084 17394 124 0,'0'0'49'0,"0"0"-38"16,0 2 8-16,0 1 1 0,0 2-6 0,0-5 0 15,0 3-6 1,0 0 0-16,0-1-5 0,0 4 0 0,0-4 1 16,0 3-2-16,0 1-2 15,0-4 3-15,0 4 0 16,0-4 5-16,0 1 3 15,0 2-2-15,0-2 0 16,0 0-3-16,0-1-1 16,0 4-3-16,0-1-2 15,0-5 1 17,3 16-4-32,6-3 2 0,-6 3 1 15,0 0 2-15,0 2-1 16,3-2-1-1,-3 3 1-15,6-1-1 0,-6 1 2 16,-3-1 1-16,0 3 3 0,0 0-5 16,0 1-1-16,0-4 0 15,0 3 2-15,0-2 8 16,-3 2 3-16,-3 0-2 16,3-2-1-16,0-1 2 15,3 1 5-15,-9-3-3 16,3-1 2-16</inkml:trace>
  <inkml:trace contextRef="#ctx0" brushRef="#br0" timeOffset="56149.01">15034 17960 316 0,'-9'3'121'0,"3"-3"-95"0,6 2-4 0,0-2-10 16,0 3-13-16,-6 0-1 16,3-1 3-16,3-2 1 15,-3 3 0-15,3-3-6 0,-9 0 0 16,9 0-7 15,0-3-1-31,-6 1 0 16,6-1-2-16,-9 0-1 15,9 1-1-15,-3-1 2 16,-3 0 8-16,6 1-6 0,-6-1-1 16,6 3-37-1,0-3-7 1,-6 1-1-16,3-1-13 15,3 0-2-15</inkml:trace>
  <inkml:trace contextRef="#ctx0" brushRef="#br0" timeOffset="56512.65">15090 17039 280 0,'-6'0'104'0,"6"3"-81"0,0-3 1 0,0 0-7 15,0 0-15-15,0 0 0 16,0 0-4-16,0 0 0 16,0 0 2-16,0 0-7 0,0 2 0 15,0-2-4-15,0 6 2 16,-6-6-4-16,6 5 1 16,-3-5-16-16,3 5-7 0,0-5-47 15,0 0-38 1,3 0 48-1</inkml:trace>
  <inkml:trace contextRef="#ctx0" brushRef="#br0" timeOffset="57407.47">15412 17317 140 0,'0'-3'55'0,"3"6"-43"0,-6-3 19 0,3 0 7 16,0 0-8-16,0 5-2 15,0 3-12-15,0-2-5 16,-3 1-6-16,3 4-4 16,-6 0 0-16,3-1-1 0,0 1 0 15,3-1 0-15,-3 4 0 16,-3-4 0-16,6 3 0 16,0 1-5-16,0-1-1 15,-3 0 3-15,3 0 3 16,0 1-1-16,0-1-2 0,0 0 2 15,0 0 0-15,0-2-2 16,0-1 2-16,0 1-6 16,3-3 0-16,6 0-2 15,-9-3 1-15,3 0-4 16,-3 1 0-16,3-1-1 16,3-2 1-16,0-3 0 15,0 0 2-15,6-3 4 16,-9 0 1-16,8-2-4 15,-5 0 1-15,6 0 4 16,-3-1 4-16,-9-2 1 16,6 0-1-16,0-2 1 15,6-3 1-15,-9-3 1 16,3-3 3-16,0-2-3 16,0 0-2-16,0 0 0 0,0-1-1 15,0 4 0-15,0 2 0 16,-3 5-3-16,3 4 2 15,-6 1 12-15,0 4 7 16,0 2 8-16,0 0 7 16,0 0-12-16,0 0-2 15,0 5-11-15,0 0-3 16,0 0-5-16,3 1-1 16,-3-1 1-16,0 0 0 15,0 3 0-15,3 0 0 16,-3 3 0-16,6-1 2 15,-6 1-3-15,2 2 0 16,1 0 1-16,3 1 2 16,-3-4-3-16,-3 1 0 0,3-3 1 15,-3 0 2-15,3 0-1 16,-6 0-1-16,12-3-4 16,-9-2 0-16,0-1-5 15,0-2 1-15,0 0-16 16,0 0-4-16,0 3-15 15,6-1-5-15,0 1-18 16</inkml:trace>
  <inkml:trace contextRef="#ctx0" brushRef="#br0" timeOffset="58981.68">15811 17367 244 0,'0'6'90'0,"0"-4"-70"0,3-2-9 0,5 3-9 15,-8-3-11-15,3 2-1 0,-3 4 2 16,0-1 3-16,9 3 3 16,-9 3 1-16,0 2 1 0,0 0 6 15,0 0 6-15,0 1-2 16,0-1 0-16,0 0-6 16,0-2-3-16,0-4 0 15,0 1 1-15,0-2-3 16,-9-1 0-16,9-2-1 15,0-3-2-15,0 0 3 16,0-3 0-16,0 0-2 16,0 1 2-16,0-4-4 15,0 1 1-15,0-3-5 16,0-2-1-16,9-1 0 16,-3 0 1-16,3 1 3 15,-9 2 2-15,6 0-5 0,0 3 1 16,6 2-1-16,-9 0 3 15,3 3 2-15,0 0 2 16,-3 0-4-16,6 0 0 16,-9 0 0-16,6 3 4 15,3 0 7-15,-3-1 5 16,-6-2-5-16,0 3-3 16,6 0 1-16,-6 2 0 15,6-2 3-15,-6 2 3 16,0-2-2-16,0-1 1 15,0 1-3-15,0-3 0 16,0 0-3-16,0 0 1 16,0 0-7-16,0 0 1 15,0 0 1-15,0 0 3 16,0 0-5-16,6 0 1 0,-6-3-4 16,3 1 2-16,-3-1 1 15,0 0-1-15,5 1 1 16,-5-1 3-16,6 0-2 15,-3 3 1-15,-3 0 4 16,0 0 1-16,0 0-1 16,0 0-2-16,0 0 1 15,0 0 1-15,0 0-1 16,9 3-1-16,-9-3 1 0,3 3-1 16,-3-1 0-16,0-2 2 15,3 3-1 1,3 0-1-16,-6-3 3 15,0 0 0-15,0 2-1 0,6 1-2 16,-6-3 1-16,0 0-1 16,0 0 0-16,0 0 0 15,0 0 0-15,0 0 0 16,0 0-3-16,0 0 0 16,0 2 4-16,3 1 1 15,3 0-3-15,-6-1-1 16,6 4 1-16,-6-4 0 0,6 1 3 15,-6-3 1-15,0 0-4 16,3 3 1-16,-3-3 0 16,9 0 2-16,-9 0-3 15,0 0-2-15,0 0 4 16,3 0 1-16,-3 0-3 16,0 0 1-16,0 0-2 15,0 0 0-15,0 0 2 16,0 0 2-16,0 0-3 15,0 0 0-15,0 0 3 16,0 0 1-16,0 0-1 16,0 0 1-16,0 0-4 15,0 0 0-15,0 0 1 16,0 0 0-16,0 0 0 16,0 0 2-16,0 0-3 15,0 0 0-15,0 0 1 0,0 0 0 16,0 0-3-16,0 0 2 15,0 0 1-15,0 0 2 16,0 0 1-16,0 0 1 16,0 0-5-16,0 0-1 15,0 0 1-15,0 0 0 16,0 2 1-16,0 1 0 16,0 0 2-16,0-1 3 15,-3 1 0-15,3-3 0 16,0 0-1-16,0 2 0 15,0-2 0-15,0 0 2 16,0 0-1-16,0 0 0 16,0 0-3-16,0 0-2 15,0 0 1-15,0 3-1 0,0-3-3 16,0 5 0 0,0-5 2-16,0 3 2 0,0-3-2 15,0 0 0-15,0 0 1 16,0 3 0-16,0-3-3 15,0 5 2-15,0 0-1 16,0 1 0-16,0-1-3 16,0 0-1-16,0 0 0 15,0-5 2-15,3 6 2 16,-3-4 3-16,0 1-2 16,0 0-2-16,-3-3-23 0,-3 0-10 15</inkml:trace>
  <inkml:trace contextRef="#ctx0" brushRef="#br0" timeOffset="60005.6">16174 17476 72 0,'0'2'27'0,"6"-7"-21"0,-6 10-1 16,0-5 14 0,0 8 7-16,6 6 6 15,-6-1 4-15,12-5-9 16,-4 2-4-16,-2 6-9 15,0 0-4-15,0 5-5 16,0 3-4-16,3 0 2 0,-9 2 2 16,3-2 2-16,-6-3-3 15,6-2-1-15,-3-1-1 16,0-4-2-16,3-1 1 16,-3-3-1-16,0 1-5 15,0-6 1-15,-3 1-3 16,3-4 2-16,-3 1-2 0,3-3 0 15,0 0-1-15,0 0 0 16,0 0-2-16,0 0 1 16,0-3 0-16,0 1 1 15,0-1 2-15,0 3 4 16,-3-3-1-16,-3 1 1 16,6-1 0-16,0-5-2 15,0 0-2-15,-3-3 1 16,3-7 1-16,0 2-1 15,3-5-5-15,3-3-2 16,-3 3 0 0,0-3 2-16,0 0 6 15,3 3 0-15,-3 0 2 16,6 0 4-16,-6 0 3 16,-3 2 0-16,9 1 2 0,-3-1-4 15,-6 1 0-15,9 2 1 16,-9 0 2-16,3 3-5 15,-3 2-3-15,9 0 1 16,-9 3 0-16,6 3-4 16,-3-3 1-16,3 3 2 15,0 2 3-15,2 1 0 16,1-1 2-16,-6 0-7 16,0 3 1-16,6 0-4 15,-6 0 2-15,6 3 5 0,-3 2 2 16,0 1-3-1,3-1 1-15,-3 3 4 0,6 0 2 16,-12 0 15 0,3 0 9-16,-3 0-7 15,0 0-4-15,-3-1 1 0,3 1 1 16,-12 0 11 15,0 8-13-31,3-3-6 16,-6 1-5-16,12-1-1 15,-9-3-4-15,0-2-2 16,9 0 0-16,-2 0-1 0,-1-2 2 0,-3-4-3 16,6 1 0-16,0-3-6 15,3 0 0-15,0 0-8 16,0 0-3-16,-6 3-12 16,6-3-4-16,0 0-15 15,0 0-42 1,0 0 16-16</inkml:trace>
  <inkml:trace contextRef="#ctx0" brushRef="#br0" timeOffset="72707.3">6836 10126 52 0,'-3'-3'22'0,"3"-2"-18"0,0 5 7 0,0-3 2 15,0 0 4-15,0 3 4 16,0-2-7-16,0 2-3 15,0 0-4-15,0-3 0 16,0 3-4-16,0 0-2 16,0 0 0-16,0 0-1 15,0 0-5-15,3 0 1 0,6 0 4 16,-6 0 2-16,3-3-3 16,0-2-1-16,3 0 5 15,3 0 3-15,0-1-8 16,3 4 0-16,0-1 0 15,8 0 3-15,1 1-2 16,3-1-2-16,6 0 4 16,-1 1 1-16,7-4 4 15,-12 4 1-15,0-3-1 16,-3-1-1-16,-7 1-1 16,7 0 0-16,-6-1-2 15,0 1 1-15,-3 2-2 16,-3 1-1-16,0-1 1 0,-6 0-1 15,2 1 0-15,4 2 0 16,-9 0 0-16,6 0 0 0,-6 0 2 16,-3 0-1-16,0 0-1 15,0 0 1-15,0 0 1 16,0 0-1-16,0 0-1 16,0 0 1-16,0 0 1 15,0 0-1-15,0 0-1 16,0 0-2-16,3 0 1 15,0 0 1-15,-3 0 0 16,6 0 0-16,-6 0 2 16,0 0-1-16,0 0-1 15,0 0-2-15,3 0-1 16,0-5 4-16,3 5 1 16,-6 0 0-16,0 0 1 15,0 0-4-15,0 0-2 16,0 0 4-16,0 0 1 0,0 0 0 15,0 0 1-15,0-3 0 16,0 3 1-16,0-3-5 16,0 1 1-16,0 2-2 15,-6 0 0-15,3-3-25 16</inkml:trace>
  <inkml:trace contextRef="#ctx0" brushRef="#br0" timeOffset="73694.98">7170 10221 72 0,'-9'-3'30'0,"9"6"-24"0,-3-3 13 0,3 0 2 16,0 0-7-16,-3-3-1 15,3 6-9-15,0 0-3 16,0-3-3-16,3 5 0 15,6 3 2-15,-6 2 0 16,6 4-3-16,2-1 0 16,-2 0 2-16,9 8 0 15,-3-2 1-15,-3-1 2 16,3 3-3-16,3 3-2 16,0 0 2-16,-1 0 2 15,4 0 0-15,-3 5 2 0,6-5-4 16,3 5 0-1,8-3-1-15,4 3 0 0,0-2 2 16,0-1 0-16,-7-2 0 16,4 0 0-16,-6-3 0 15,-6-3 2-15,2-2-3 16,7-2 0-16,-6-1 1 16,-6 0 0-16,12 0 0 15,-4 0 2-15,13-2-1 16,3 2-1-16,-4-2 1 15,1-3-1-15,-6 0 0 16,-1 0 0-16,-8 0 0 16,0 0 0-16,-3-1 0 15,3-1 2-15,-10 2-3 0,4 2 0 16,-3-4 1-16,3-1 0 16,-6 0 2-16,3-2 1 15,0 2-1-15,-4 0 1 16,1 1-2-16,0-1-1 15,-3 0 1-15,0 1-1 16,0 2-7-16,0-3 0 16,0 0-19-16,-6 0-6 15,-6-5-5-15,0 0-3 16</inkml:trace>
  <inkml:trace contextRef="#ctx0" brushRef="#br0" timeOffset="74272.35">8301 10898 124 0,'-12'-2'46'0,"18"-1"-35"0,-12 3 3 16,6 0 1-16,0 0-11 15,0 0-5-15,0 0-2 16,6 5-1-16,-6 0 3 15,6 1 0-15,0-1 1 0,0 6 0 16,6-6 2-16,-1 3-3 16,1 0-2-16,12 0 2 0,-9 0 0 15,9 0-2-15,-6 2 2 16,3 1 1-16,-4-1 2 16,4 4-1-16,-3 1 2 15,-3 1-2-15,3-2-1 16,-9-4 1-16,0 1-1 15,3-1-3-15,-3 1 2 16,-7-3 3-16,1-3 3 16,0 3 11-16,-3-8 7 15,-3 3-3-15,-2-1-2 16,-4-2-8-16,0 0-4 16,-6 0-3-16,3 0 0 15,-6 0-2-15,-3 3-1 16,3 0 1-16,-3-1-1 15,4 1 0-15,2 2 0 16,-3-2-3-16,9 0 2 0,-3 2-1 16,0-3-2-16,3 1-13 15,3 0-6-15,0-1 1 16,3 4 0-16,0-4 10 16,3 1 5-16,0 0 0 15,0-3 2-15,0 0-21 16,0 0-35-1,3 2 8-15</inkml:trace>
  <inkml:trace contextRef="#ctx0" brushRef="#br0" timeOffset="75874.25">9420 10739 112 0,'0'0'44'0,"-12"-2"-35"0,12 4 5 0,0-2 1 16,0 0-3-16,0 3 1 15,0 0-3-15,0-1-1 16,0 4-5-16,-6-1-5 0,6 3 0 0,6 2-1 16,0 6 0-16,0 3 4 15,3 7 1-15,0 11-1 16,0 14-2-16,-3-1 1 16,3 3-1-16,-6-3 0 15,0 0 2-15,-3-5 8 16,-3 3 5-16,0-6-3 15,3-7-2-15,-9-1-3 16,3-2 0-16,0-11-4 16,0-2 0-16,0-6-1 15,0-3 1-15,3-2-4 16,-3-5 0-16,3-3-15 16,0-3-6-16,3 1-20 15,0-4-48 1,0 1 8-16</inkml:trace>
  <inkml:trace contextRef="#ctx0" brushRef="#br0" timeOffset="76564.25">9619 11242 136 0,'-3'5'52'0,"3"-2"-41"0,0 2 4 0,0-2-1 16,0-3-12-16,0 5-2 15,0 1-4-15,0-6 3 0,0 5 0 16,0-5-2-16,3 3 2 0,0-1-1 16,3 1 0-1,-6-1 2-15,6 1 2 0,3 0-3 16,3-1-2-16,3-2 2 15,3-2 0-15,6-1 1 16,8-2 0-16,-5 0 0 16,0-3 2-16,-3 0-1 15,3 0 2-15,-13-3-4 16,4 1 0-16,0-4 1 16,-3 4 0-16,-3-1 0 0,-6-2 2 15,3 2-3-15,-3 1 0 16,0 2 5-16,-6 0 5 15,-6 0-3-15,3 3 2 16,-3-1-5-16,-6 6-2 16,-12 0-3-1,-3 6 1-15,1-1 3 0,-7 3 1 16,6 0 1-16,0 2 2 16,3 1-5-16,7 2-3 15,-4 3-2-15,3 0 3 16,3 3 0-16,3 2 3 15,3 0-3-15,6 0-2 16,0 0 2-16,3 3 0 0,3-3-2 16,9 3 2-16,0-3 1 15,3 0 2-15,9-2-3 16,2-3 0-16,7-6 1 16,0-2 0-16,-3-2 0 15,5-9 0-15,-5-5-3 16,-3-8 2-16,-3-5-4 15,-3-3-1-15,5-2-17 16,-11-3-49 0,3-1-2-16</inkml:trace>
  <inkml:trace contextRef="#ctx0" brushRef="#br0" timeOffset="76971.78">10128 11126 152 0,'6'16'57'0,"-3"-6"-44"0,6 9 5 0,-9-9-1 15,0 4-10-15,3 1-4 16,-3 7 0-16,3 1 0 16,-3 6-1-16,0 3 1 0,0 0 0 15,-3 5-4-15,0-5 1 16,3-11 0-16,-6-3 2 16,0-4 1-16,6-9 1 15,-6-8-2-15,3-7 1 16,3-9-4-16,3-10-2 15,6-5-3-15,6-6-1 16,9 0 4-16,6-2 1 16,2-3 2-16,1 5 0 15,0 6-7-15,-9 8-3 16,3 7 10-16,-4 11 6 0,-8 8 2 16,0 8 1-1,-3 5 1-15,0 8 4 0,0 6-8 16,-9 2-1-16,0 5-3 15,0 3 1-15,3-2-4 16,-6 2 0-16,3 0 1 16,-3 0 0-16,0-5-20 15,0-3-7-15,0-3-26 16,0-7-37 0,9-6 19-16</inkml:trace>
  <inkml:trace contextRef="#ctx0" brushRef="#br0" timeOffset="77465.5">10563 10684 212 0,'-12'-3'79'0,"15"6"-61"0,3 2 1 0,-3 0-1 16,-3 3-14-16,3 6-2 15,6 7-4-15,-6 8 0 16,6 13 2-16,6 16 0 0,-4 11 2 16,1 0-1-16,3-3-1 0,0 3 1 15,-3-3-1-15,-6 0 0 16,0-10 2-16,-6-11 5 16,0-8 6-16,-6-13-3 15,-3-11 0-15,-3-13-9 16,0-11-2-16,3-10-11 15,3-8-5-15,6-5 4 16,6-1 3-16,3 1 3 16,6-3 3-16,3 2-1 15,12 1 4-15,-3 5-2 16,-7 8 1-16,4 5 0 16,-3 11 0-16,0 5 4 15,0 10 3-15,-3 6 2 16,-1 5 3-16,-2 6-3 15,-3 2 1-15,0 3-3 0,-6-1 2 16,3 6-6-16,-3 0-1 16,0 6 0-16,0-6 0 15,0-6-5-15,-6-4-1 16,3-3-22-16,-3-6-8 16</inkml:trace>
  <inkml:trace contextRef="#ctx0" brushRef="#br0" timeOffset="77990.64">9655 11081 160 0,'-12'16'63'0,"15"-16"-49"0,-3-6 0 16,0 6-3-16,0-5-7 15,3-6-3-15,3-2-5 0,-6-5 0 16,6-9 2 0,0 1 1-16,6-3 1 0,-9 0 0 0,9-1 0 15,-6 1 2-15,0 0 1 16,0 0 5-16,0-3 3 16,-3-2-4-16,2 0 1 15,1 7-7-15,-3 3-1 16,6 8-2-16,-3 6 0 15,9 7 0-15,3 9 0 16,0 7 4-16,3 3 1 16,0 5-4-16,-4 3 1 0,-2-1 0 15,3 1 2-15,-6 0-3 16,0 0 0-16,0 0 1 16,0-3 0-16,0 0-25 15,0 0-10-15</inkml:trace>
  <inkml:trace contextRef="#ctx0" brushRef="#br0" timeOffset="78174.14">9965 11695 296 0,'-24'47'112'0,"15"-23"-87"0,3-3-9 16,6-16-11-16,0-5-39 0,0-2-15 16</inkml:trace>
  <inkml:trace contextRef="#ctx0" brushRef="#br0" timeOffset="78949.1">11676 10673 184 0,'-24'3'71'0,"24"2"-55"0,-3-2 6 16,-3 0 2-16,0 2-17 15,6 3-6-15,0 8-4 16,0 7 2-16,6 9 0 16,0 11 5-16,0 9 2 0,3 12-7 15,3-1-4-15,-9 1 3 16,0-1 0-16,-6-4 4 15,0-4 3-15,-3-5 0 16,-6-5 0-16,3-10-1 0,-3-3 0 16,1-14-31-16,-4-5-14 15</inkml:trace>
  <inkml:trace contextRef="#ctx0" brushRef="#br0" timeOffset="79240.32">11420 11123 212 0,'-3'3'79'0,"6"2"-61"0,6-2 15 0,-9 2 1 16,6-2-24-16,3-1-9 0,-6 1-5 16,9-3 0-16,3 0 2 15,6 0 1-15,11-5 1 16,7-1-3-16,6-2 2 15,-4 3 3-15,-2-3 3 0,-3 0-7 16,-4 0 0-16,1 3-2 16,-6 0-1-16,-3-1 1 15,-6 1 0-15,0-3-8 16,-1-2-5-16,-5-1-22 16,3-2-8-16,-3-6-32 15</inkml:trace>
  <inkml:trace contextRef="#ctx0" brushRef="#br0" timeOffset="79476.25">12063 11113 264 0,'-6'21'99'0,"3"-11"-77"0,6 9-2 0,3-9-7 16,-3 4-9-16,0 4-1 15,6 3-3-15,3 6-3 16,-6 2 2-16,3 0 0 0,-3 0 1 16,0-5-3-16,-6 0 0 15,0-11-14-15,-6-5-4 16,0-6-24-16,-6-4-12 16,0-3-33-16</inkml:trace>
  <inkml:trace contextRef="#ctx0" brushRef="#br0" timeOffset="79625.37">12015 10832 268 0,'-3'-3'101'0,"3"6"-78"0,6-3-7 16,-6 0-8-16,0 0-37 15,0-3-13-15,0 1-64 16,9-1-27-16</inkml:trace>
  <inkml:trace contextRef="#ctx0" brushRef="#br0" timeOffset="80256.45">12277 11210 228 0,'0'14'88'0,"0"-12"-69"0,0 6-7 0,6-2-7 16,-3-1-7-16,-3 0 0 15,6 0-11-15,0 1-5 16,0-1 10-16,3-2-1 0,3-1 4 16,-6-2 3-16,6 0 1 15,0 0-2-15,-3 0 2 16,3-2 7-16,0-1 6 15,-7-2-4-15,7-3 0 16,0 0-2-16,0-3-1 0,0-2-8 16,-9-3-2-16,-3 0-1 15,0-2 2-15,0-6 2 16,-9 0 3-16,3 0 2 16,-6 6 1-16,3 5 0 15,3 2 2-15,-6 6 3 16,4 5 5-16,2 8-8 15,-6 2-3-15,3 6-2 16,-3 3-1-16,6 2 0 16,-3 3 0-16,0 2 0 15,3 0 0-15,-3 4 0 16,3-1 0-16,0 0 0 16,0-3 0-16,6 1 0 0,0-3 0 15,0 2-3 1,6-5 2-16,3-5-1 0,3-3-2 15,3-2 0-15,6-6 3 16,-3-5-2-16,5-3-1 16,7 1-2-16,-3-3 1 15,6-3 1-15,-6-6 2 16,-4 4-6-16,4-9 1 16,-6 1-10-16,0-3-4 15,3 2-20-15,-12-2-48 16,2 0 10-16</inkml:trace>
  <inkml:trace contextRef="#ctx0" brushRef="#br0" timeOffset="80794.77">12769 10962 212 0,'0'8'79'0,"2"2"-61"0,4 3-1 15,-3 1-5-15,0 2-11 16,3 7 0-16,-6 4-3 15,0 5 0-15,0 5 2 16,0 2 0-16,0 14 2 0,0 16-1 16,0-3-1-16,0-2 1 15,0-9 1-15,0-5-1 16,-6-5 2-16,3-10-2 0,0-9-1 16,3-5 1-16,-6-7 1 15,4-6-10-15,-1-6-4 16,3-10-5-16,-9-8-3 15,3-15 9-15,-3-17 4 16,0-5 5-16,3-5 1 16,-3 0 1-16,6 0 0 15,3 2 6-15,12-2 4 16,-9 0-5-16,6 10-3 16,3 0-1-16,-3 6-1 15,8 5-3-15,-5 8 2 16,3 8 3-16,3 7 1 15,3 9-1-15,-3 10 1 16,6 11-2-16,-1 8-1 0,1 8 7 16,-9 0 5-16,-3-3 0 15,-6-5 1-15,-6-1-3 16,-3 1 1-16,-6 0-4 16,-3-8-2-16,-3 2-2 15,-3-2-3-15,-2-2-4 16,2-4 0-16,-6-2-14 15,6 3-5-15,-6-6-37 16,9-5-53 0,-3-5 22-16</inkml:trace>
  <inkml:trace contextRef="#ctx0" brushRef="#br0" timeOffset="81189.25">12260 10872 260 0,'-21'24'99'0,"18"-14"-77"0,0 1 2 0,3-11-6 16,0-6-13-1,0 1-17-15,0-5-10 0,3-4 11 16,0-7-6-16,6-5 2 0,-6-3 3 15,6-6 5-15,-7-4 4 16,7 1 2 0,-6 4 3-16,6 5 3 0,-6 5-2 15,3 6-2-15,0 4-3 16,0 12-1-16,3 4 6 16,3 9 5-1,-9 2 2-15,6 6 4 0,-6 2-9 16,6 0-3-16,-6 0-4 15,3-2 0-15,0-1 2 16,0-2 0-16,0-3-31 16,0-2-14-16,2 0-48 15</inkml:trace>
  <inkml:trace contextRef="#ctx0" brushRef="#br0" timeOffset="81356.35">12792 10216 268 0,'0'21'101'0,"0"-8"-78"0,0 11-7 0,0-11-6 16,-3 8-11-16,-6 6-2 16,0 7-47-16,4 6-21 15</inkml:trace>
  <inkml:trace contextRef="#ctx0" brushRef="#br0" timeOffset="81806.3">13316 10380 184 0,'-6'-11'68'0,"6"11"-52"0,0 3 19 0,0-1 7 16,3 9-25-16,0 2-9 16,3 14-4-16,-3 20 1 15,6 3-2-15,-6 9-2 0,9 4 2 16,-6 19-2-16,12 8-1 16,-3 0 1-16,0-5 1 15,-4-8-1-15,1-11-1 16,-6-11 1-16,0-10-1 0,-6-10 0 15,0-14 0 1,-9-8-25-16,0-10-10 16,0-9-35-1</inkml:trace>
  <inkml:trace contextRef="#ctx0" brushRef="#br0" timeOffset="82525.03">13224 10869 152 0,'-15'-34'57'0,"12"26"-44"0,-6-3 10 15,9 6 0-15,0 5 4 16,0 0 6-16,0 0-12 16,3 0-2-16,3 5-11 15,0-5-12-15,0 5-2 0,6 1 0 16,-3 2 3-16,9 2 2 16,-3-4 1-16,11-1 0 15,13 3 0-15,6-6 2 0,-1 1 3 16,-2-3-18-16,6-3-5 15,-16-2-1-15,1-3 1 16,-6-5 6-16,0-3 3 16,-3-8 5-16,-4-5 2 15,-2-16-1-15,-3-8 2 16,-9-5 5-16,0 0 2 16,-12 0 9-16,3-3 4 15,0 8 0-15,3 13-2 16,0 11 8-16,0 11 4 15,3 12-24-15,6 6-12 16,-6 11 5-16,6 18 2 16,-6 13 1-16,9 17 2 0,-6 17-2 15,6-2-1-15,0 11 7 16,-1 13 3-16,1-5-1 16,-3-6 0-16,-3-16-5 15,3-13-1-15,-9-13 3 16,0-13 1-16,0-8 3 15,-6-11 4-15,-3-10-4 16,3-11 2-16,0-8-14 16,6-18-3-16,0-11-3 15,12 0 0-15,6 2 5 16,6 6 1-16,0 6-3 16,3 4 1-16,-4 9 0 15,-2 7-1-15,0 6 4 0,-3 7 0 16,3 6 5-1,-6 8 2-15,2 11 4 0,1 4 1 16,-3 4-1-16,-3 2-1 16,3 0-1-16,-3 0 0 15,0 0-4-15,-9-5-3 16,6-6 0-16,-9-5-1 16,3-5-5-16,-3-5 1 15,0-6-20-15,-3-2-9 16,3-3-25-16,0-3-11 15,0-5-40 1</inkml:trace>
  <inkml:trace contextRef="#ctx0" brushRef="#br0" timeOffset="83062.62">14391 10980 216 0,'12'6'82'0,"-3"7"-64"0,2-8 0 15,-11 6-6-15,3-1-11 16,6 3 0-16,-3 3-1 16,3 0 0-16,-3 0 0 15,0 0 0-15,6-3 0 0,-9-2-3 16,3-3 2-16,3 0 3 16,0-3 1-16,-6-2 3 15,9-3 3-15,-6-6 0 0,6-4 2 16,0-4-4-16,-1-7-2 15,-2 0-2-15,3 0-3 16,-9 0 3-16,6 0 2 16,-6 2-2-16,-3 3 0 15,-9 0 5-15,3 3 3 16,-3 3 2-16,0 4 3 16,0 4-5-16,-2 4-1 15,-1 4-4-15,3 4-1 16,3 6-6-16,-6 5 1 15,3 3 0-15,0 2 0 16,3 1-3-16,3-3 2 16,-9-6 1-16,12 6 0 0,0-3 0 15,0-2 0-15,0-3-3 16,12-1 2-16,-6 1-1 16,9-2-2-16,3-6 0 15,-3-1 3-15,8-4-11 16,-5-3-2-16,6-5-9 15,3-3 0-15,0-3-10 16,8-2-2-16,4-8-16 16,0 2-8-16,-6-20-17 15</inkml:trace>
  <inkml:trace contextRef="#ctx0" brushRef="#br0" timeOffset="83422.77">14998 10859 236 0,'9'2'90'0,"-6"6"-70"0,-3 3 15 0,9-6 2 15,-9 6-17-15,0 7-6 16,0 1-8-16,0 4-5 16,-9 12 0-16,9-3-4 0,0 2 2 15,0 0 1-15,9-2 0 16,-9-3 0-16,6-5 0 16,3-5-3-16,-9-4 2 15,12-4-1-15,-6-6-2 16,2-7-2-16,4-4 1 15,0-7 3-15,-6-3 1 16,0-5 3-16,0-8 1 0,-3-3-1 16,-6 0-2-1,-3 3 3-15,6 3 2 16,-12 5-2-16,3 8 0 0,-6 7 5 16,4 6 3-1,-1 11-4-15,0-3 1 0,-3 5-7 16,3 0-1-16,0-2-9 15,0-1-2-15,6-7-36 16,-6 2-14-16,12-5-55 16</inkml:trace>
  <inkml:trace contextRef="#ctx0" brushRef="#br0" timeOffset="83589.83">15519 11171 300 0,'-21'13'112'0,"21"-13"-87"0,-9-5-134 0</inkml:trace>
  <inkml:trace contextRef="#ctx0" brushRef="#br0" timeOffset="90631.43">6771 11856 124 0,'-3'-3'49'0,"6"1"-38"0,-3 4 8 0,0-2 3 16,0 0-15-16,6 6-4 15,-6-1-9-15,0 3-1 16,3 8 3-16,0 5-2 0,0 5 1 16,3 3 1-16,-3 3 2 15,5 5 1-15,-8 0 1 16,3 3 0-16,0 2 2 15,-3 3-1-15,0 6 2 16,0 4-2-16,0-7-1 16,0-3 1-16,0-6 1 15,-3-2 1-15,0-2 1 16,3-6 0-16,-5-3 0 16,2-4-11-16,3-4-5 15,-9-2-36-15,3-5-27 16,3-3 28-1</inkml:trace>
  <inkml:trace contextRef="#ctx0" brushRef="#br0" timeOffset="90943.76">6461 12438 176 0,'-9'-5'66'0,"9"5"-52"0,0-3 3 15,0 3-2-15,3 0-17 16,3-5-5-16,6 2 0 16,9 1 4-16,-6-1 2 0,21 3-2 0,-7 0 2 15,10-3 1-15,-3 3 0 16,2 0-3-16,-5-8 0 16,0 0-1-16,0-2 3 15,-1-3 2-15,4-3 4 16,6 2-2-1,-4 1-2-15,1 0 2 0,0 2 2 16,-9-2-15-16,-4 5-8 16,7-2-29-1,-18 2-36-15,3-3 19 16</inkml:trace>
  <inkml:trace contextRef="#ctx0" brushRef="#br0" timeOffset="91439.55">7232 11769 160 0,'0'8'63'0,"3"-3"-49"0,0 5-11 16,3-2-5-16,-6 6-7 16,6 4 3-16,0 14 2 15,0 5 2-15,3 5 1 16,-6 6 1-16,6 5 2 0,-3 5-1 15,0 8-1-15,-3 0 5 16,0-5 1-16,0-3 11 16,-3-13 6-16,-3-2-6 15,0-9 1-15,0-10 0 0,-3-6 1 16,0-2-4-16,0-10-1 16,0-6-11-16,0-6-3 15,3-4-10-15,3-3-2 16,9-11 5-16,-6-5 1 15,6 5 1-15,3-3 4 16,2 9-2-16,1 5-1 16,3 2-2-16,3 11 1 15,3 0 3-15,-6 5 1 16,3 9 1-16,-4 1 0 16,4 4-3-16,-9-3 2 15,-9 2 3-15,3 1 3 16,-6-1 0-16,6-2 2 0,-6 3-6 15,0-9-3 1,0 4-21-16,0-4-8 0,3 1-52 16,6-1-22-1,6-2 55-15</inkml:trace>
  <inkml:trace contextRef="#ctx0" brushRef="#br0" timeOffset="92640.86">7795 12504 148 0,'6'0'55'0,"-6"-5"-43"0,0 5-3 0,0 0-3 15,0 0-3-15,-6 0 3 16,3 0-5-16,0 0-3 16,-6 0 1-1,3 3 0-15,-6-3 1 0,0 0 13 0,0 2 8 16,-3 1-1-16,3 0 0 15,0 2-2-15,-2-3-2 16,2 4-6-16,-3-1-4 16,3 0-8-16,3 1-1 15,0 2-1-15,3 2-1 16,6-10-5 15,-3 19 3-31,3-1 3 0,3-2 3 16,9-3 1-16,-9 1 0 15,6-7 2-15,3 1-1 16,3-2-9-16,-3-6-5 0,-1-6 4 16,4 1 3-16,-3-5 6 15,0-4 4-15,-3-2-3 16,0-2-1-16,0-3 2 16,3 0 1-16,-9-3 3 15,3 5 3-15,0 3 5 16,-6 3 1-16,0 3-4 15,0 4 1-15,0 6-5 16,0 0 1-16,0 6-10 16,0 1-3-16,0 1 0 15,0 3 3-15,3 2-4 0,0 0 2 16,3 1 2-16,-6-1 3 16,3 0 0-16,6 0 2 15,-6 1-9-15,2-4-3 16,1 1-6-16,0-3-4 15,3-3-3-15,3-5-1 16,-6-3 4-16,12-2 1 16,-3-3 0-16,0-5 1 15,3-3 2-15,0 0 4 16,-4-2 7-16,1 2 4 16,6 3 3-16,-6 5 1 15,-9 2 0-15,3 4 2 16,0 4 3-16,-6 6 2 0,0 3-1 15,0 2 1 1,-3 3-6-16,6 0-1 0,-6 2-4 16,6 1-1-16,0-1 1 15,3 1 2-15,-1-3 1 16,1-3 1-16,3-5-5 16,-3-3-1-16,0-5 1 15,0-5 0-15,3-3 3 16,-6-3 1-16,3-4-1 15,3-1 1-15,-9-3 7 16,6 1 3-16,-6-1-2 16,0 3 1-16,0 6-7 15,3 2-3-15,-6 2-4 16,3 6-1-16,-3 0-1 16,3 8 0-16,2 6 3 0,-5 4 0 15,3 3-2-15,0 8 2 16,3 6 1-1,-3 7 2-15,0 6-3 0,0-1 0 16,3-2 1-16,-6-2 2 16,0-4 1-16,0 1 1 15,-6-3 0-15,3-5 2 16,0 0 3-16,-6-9 5 16,3-7 3-16,-5-3 2 15,-4-7-4-15,-3 2 1 0,0-8-5 16,-3-8 1-16,0 2-5 15,3-4-2-15,4-1-5 16,2-2-2-16,6-3-2 16,6-2 0-1,6-3-6-15,3-3-2 0,2-8-2 16,4-2 1-16,3-3-4 16,3 5-2-16,3 3-11 15,0 2-6-15,2 6-25 16,7 3-31-1,12 2 29-15</inkml:trace>
  <inkml:trace contextRef="#ctx0" brushRef="#br0" timeOffset="93319.83">8896 12634 204 0,'-6'-5'77'0,"6"7"-60"0,-12 1-7 0,3 2-6 16,-18-5-6-16,1 3-2 16,-1 2 9-16,-3 3 6 0,6 5-5 15,3 3 1-15,4 3 3 0,2 2-8 16,3 11-3-16,3-1-3 16,6 1 3-16,3-3-5 15,0-2 0-15,6-6-8 16,0 0-2-16,6-5 2 15,-6-6 3-15,3-4 7 16,2-6 2-16,1-8 6 16,-3-13 2-16,9-14 2 15,0-4 2-15,9-9-5 16,-6 0-3-16,5-2 3 16,-8 0 1-16,3-3 0 15,-18-8 1-15,-3 0-2 16,-3 3 0-16,-9 8-1 0,0 7 2 15,3 6 10 1,3 11 7-16,-2 10-3 0,2 5-2 16,0 9-13-16,0 7-2 15,6 11-8-15,-6 10 1 16,6 11-5-16,0 0-1 16,6 3 9-16,-6 0 7 15,6 2-9-15,0 3-2 16,5 3 8-16,-8-1 5 15,3 1-8-15,3 0-4 0,3-3-14 16,0-14-4 0,0-7-21-16,0-3-8 15,9-10-37-15</inkml:trace>
  <inkml:trace contextRef="#ctx0" brushRef="#br0" timeOffset="93661.63">9238 12644 244 0,'-47'30'93'0,"44"-9"-72"0,3 16-6 0,0-16-6 16,0 8-8 0,-6 3-1-16,12 0-2 0,-6-1 1 15,6-2 1-15,-6-5-3 0,9-3 0 16,-3-2-5-16,2-3 0 15,4-3 2-15,6-2 3 16,3-6 2-16,3-2 1 16,-6-6 6-16,-3-2 4 15,5-6-1-15,-5-2 2 16,-6-8-4-16,3-1-2 16,-9-9-2-16,3-4 0 15,-6 4-2-15,-6-1-1 16,3 0 1-16,-9 3 1 15,-6 0 5-15,4 5 4 16,-1 5 0-16,0 4 3 16</inkml:trace>
  <inkml:trace contextRef="#ctx0" brushRef="#br0" timeOffset="93789.21">9214 12613 304 0,'-8'5'115'0,"8"0"-89"0,-6 6-14 16,6-3-14-16,0 2-9 15,0 1 1-15,0 0-5 16,0-1-3-16,0 1 10 15,0-6-14-15,0 3-5 0,0-3-25 16,-6-2-12-16</inkml:trace>
  <inkml:trace contextRef="#ctx0" brushRef="#br0" timeOffset="94008.63">9140 12383 260 0,'-3'10'96'0,"15"-13"-75"0,-18 11 3 0,6-8-2 0</inkml:trace>
  <inkml:trace contextRef="#ctx0" brushRef="#br0" timeOffset="94249.16">9149 12390 429 0,'0'-10'-2'0,"3"-3"0"15,6-9-1-15,-6-1 1 0,3-6-7 16,3 2-2-16,0 3 8 16,-6 0 4-16,6 3 2 15,0 3 3-15,-1 5-3 16,1 5-2-16,6 2 0 15,-3 6 1-15,3 6-3 16,0 7 0-16,0 0-1 16,3 6 0-16,-3 2 2 15,-4 3 0-15,4-1 0 16,0 4 0-16,-3-11 0 16,0 0 0-16,0-8-38 0,0-3-16 15,3-5-48 1</inkml:trace>
  <inkml:trace contextRef="#ctx0" brushRef="#br0" timeOffset="94490.31">9706 12552 252 0,'6'8'96'0,"0"-3"-75"0,-3 3-5 0,-1 0-9 15,7 5-10-15,-6 6 2 16,9 10 1-16,0 8 2 0,0 5-1 16,-9 6 2-16,0-6 0 15,3-5 1-15,-6-5 2 0,-9-6-1 16,6-7 0-16,-3-6-14 16,0-5-7-16,-9-8-95 15</inkml:trace>
  <inkml:trace contextRef="#ctx0" brushRef="#br0" timeOffset="94668.34">9747 12303 376 0,'-26'32'140'0,"26"-27"-109"0,-9-2-24 0,9 5-19 15,-3-3-68-15,0-2-99 32,-6-6 19-32</inkml:trace>
  <inkml:trace contextRef="#ctx0" brushRef="#br0" timeOffset="95118.17">9468 11787 256 0,'32'-8'96'0,"-32"11"-75"0,0 2 10 16,0-5-2-1,0 0-17-15,0 0-7 0,3 0-12 16,0 0-4-1,3 0 6-15,0-2-2 0,3-1 2 0,3 0-6 16,3 3-1-16,3 0 5 16,0 6 3-16,-4 1 3 15,1 1 1-15,0 0 0 16,-3 3 2-16,-3 0-1 16,3-1-1-16,-9-2 3 15,0 3 0-15,-3 2 3 16,0 3 3 15,-3 5 0-31,0 3 2 0,-3 0-2 0,0-1 2 0,-6 1-6 0,3-3-3 16,3 0 1-16,-6-2 0 15,3-3-4-15,3-3 1 16,-2-2-5-16,5-1 1 16,-6-2-16-16,6-2-4 15,3-4-21-15,0-2-7 16</inkml:trace>
  <inkml:trace contextRef="#ctx0" brushRef="#br0" timeOffset="95599.75">8634 12528 204 0,'-12'11'77'0,"9"-6"-60"0,3-5 13 0,0 0 1 16,0 0-14-16,0 0-4 15,0 0-13-15,6-3-5 16,0-2 3-16,6 0 0 0,6-3 2 15,6 0-11-15,11 0-5 16,13-3-1-16,9-2 2 16,-7 2 0-16,-5 1 2 0,2-1 5 15,-8-2 4 1,0 0-10-16,-6 0-6 16,5-6-53-16</inkml:trace>
  <inkml:trace contextRef="#ctx0" brushRef="#br0" timeOffset="96222.37">10539 12216 260 0,'-9'-11'96'0,"15"17"-75"0,-15-17 10 16,9 11-2-16,0 0-22 16,0 0-8-16,9 11-3 15,-6 7 2-15,6 11 1 16,3 13-4-16,-6 1 1 0,3 2 0 15,3 0-1-15,-3 0 1 0,0-3 0 16,-1-5 0 0,-8-5 0-16,0-6 3 0,0-7 0 15,0-3-37 1,-8-6-14-16,5-7-47 16</inkml:trace>
  <inkml:trace contextRef="#ctx0" brushRef="#br0" timeOffset="96502.64">10328 12136 228 0,'-9'8'85'0,"9"-10"-66"0,0 4-8 15,0-2-8 1,3 11-11-1,18-3 2-15,2 0 3 16,-2 0 4-16,3-3 2 0,0 0-1 16,3-5-2-16,2 0 3 15,7-2 0-15,6-1-1 16,2 0 1-16,1 1-11 16,0 2-4-16,-12 0-21 15,-1 2-6-15,-5 1-42 16</inkml:trace>
  <inkml:trace contextRef="#ctx0" brushRef="#br0" timeOffset="96844.06">10191 12954 288 0,'-6'5'110'0,"21"-7"-86"0,3-1-11 0,-4 3-9 0,16 0-6 16,-3-5 3-16,12-1-2 15,2-7-2-15,-2-3 2 16,12-7-9-16,2 1-3 15,13-1 4-15,-4 1 5 0,-11 6 1 16,-1 1 1-16,-8 1 2 16,0 4 0-16,-1-1-3 15,-8 11 0-15,0-5-20 16,0 0-8-16,-9 5-68 16</inkml:trace>
  <inkml:trace contextRef="#ctx0" brushRef="#br0" timeOffset="97537.7">11152 12105 304 0,'-3'0'112'0,"6"5"-87"0,3 3-11 0,0-3-12 15,0 6-8-15,0 7 4 16,6 11 3-16,3 14 2 16,3 12-1-16,-3 9-6 0,-4-1-2 15,4 1 5-15,-3 7 2 16,0 6 1-16,-6-8 1 16,3-11 0-16,-3-8 1 15,0-13-2-15,-3-5-2 16,6-11-17-16,-9-5-6 15,0-5-5-15,0-11 0 16,-9-8-11-16,6-16-3 0,3-10 3 16,-6-6 1-16,6 40 41 31,-15-90 17-15,3 8 11-16,6 5-6 15,0 8-6-15,0 14 1 16,0 7-1-16,0 8-10 15,3 6 3-15,-2 5 4 0,2 8-8 16,0 5-4-16,6 3-8 16,5 2 0-16,-2 3 0 15,6 0-1-15,3 0 1 16,6 3 3-16,-6 0 0 16,3 2 3-16,0 3-1 0,0 3-1 15,2-1 1-15,-5 4-1 16,0 2 2-16,-3 5 1 15,0 3 3-15,-9 8 3 16,6 2 5-16,-9 8 3 16,-6-5 0-16,0 1-1 15,-3-1-6-15,-3 0-4 16,-3-3 3-16,-3-5 2 16,1-2-6-16,-1-1-1 15,18-18-51 1,-15 6-53-1,3-1-26-15,9 0 30 16,9-10 16-16</inkml:trace>
  <inkml:trace contextRef="#ctx0" brushRef="#br0" timeOffset="98346.93">12001 12459 212 0,'-15'11'82'0,"9"-9"-64"0,0 1 4 16,6-3-1-16,0 0-13 16,0 0-4-16,0 0-1 15,0 0 0-15,0-3-1 16,0 1-2-16,3-3 3 0,6-3-2 15,-3-3-1-15,3-5 1 16,14-5-1-16,-2-5-3 16,6-1 0-16,6 3 2 15,-6 3 0-15,2 3-4 0,-2 2-1 16,0 8 0 0,3 5 4-16,-10 6 1 15,4 2 1-15,-3 6 0 16,0 2 0-16,3 0 2 0,-3 3 1 15,5 2 1-15,-2 1 2 16,3 0-1-16,0 2 2 16,0 0-2-16,-4 5 0 15,4 1 3-15,-9-3 5 16,-3-1 6-16,3 1 3 16,-9-3-7-16,9-2-2 15,-12-3-7-15,8-3-4 0,-5-2-1 16,3-6-1-16,3-2 2 15,-6-1 1-15,9-4 3 16,3-4 1-16,-3-4 3 16,8-6 1-16,7-8-5 15,6-5-4-15,5-13-28 16,-2-9-12-16,3-4-102 16</inkml:trace>
  <inkml:trace contextRef="#ctx0" brushRef="#br0" timeOffset="100015.23">13700 12348 56 0,'-3'-3'24'0,"6"6"-18"0,-3-3 4 16,0 0 4-16,0 0 1 15,-3 0 3-15,3 3 34 31,-6-1-22-15,6 1-5-16,0-3-11 16,0 0-4-16,0 0-6 15,0 0-3-15,0 0 0 16,0 0-1-16,0 0 2 0,0 0 1 16,0 0 3-16,0 0 1 15,0 0 1-15,0 0 0 31</inkml:trace>
  <inkml:trace contextRef="#ctx0" brushRef="#br0" timeOffset="100672.3">13697 12356 228 0,'0'0'85'0,"3"3"-66"0,-3-3-6 0,0 0-6 16,0 0-5-16,0 0 3 15,0 0-4-15,0 0-3 16,0 0 1-16,0 0 2 0,0 0 2 15,0 0-6-15,0 0 0 16,0 0 3-16,0 0 4 16,0 0-1-16,0 0-2 15,0 0 2-15,0 0 2 0,0 0-2 16,0 0 0-16,0 0-1 16,0 0-2-16,0 0 1 15,0 0 1-15,0 2-6 16,0 1 1-16,9 13-1 15,-9-3-1-15,3 6 1 16,0 4 3-16,6 4 0 16,-9-1 3-16,3 6-1 15,0 2-1-15,3 4 1 16,-6-1-1-16,0-3 2 16,-6-2 1-16,3-6-1 15,0-7-2-15,3-3 5 16,0-8 1-16,-6-6 0 15,6-4-1-15,-3-9-3 0,3-5 1 16,0-5-7 0,3-3-1-16,3-2 2 0,6-3 1 15,0-3-1-15,-3 0 2 16,12-2 1-16,-7-6 2 16,7 6-3-16,6 2 0 15,-6 8-1-15,9 5-2 16,-12 9 0-16,5 5 3 15,-8 10-2-15,6 0 1 16,-6 11 4-16,-3 3 1 16,-3 4-4-16,3-1 1 0,-3 1 0 15,0 4 2 1,-3-1-1-16,-4 3-1 16,4 0 1-16,0-2-1 0,0-1 0 15,0 1 2-15,0-3-1 16,0-6-1-1,3-5-2-15,-6 1-1 0,6-9-23 16,-6-5-7-16,6-5-61 16</inkml:trace>
  <inkml:trace contextRef="#ctx0" brushRef="#br0" timeOffset="101190.86">14209 11938 272 0,'-3'-3'104'0,"0"3"-81"0,6 8-6 0,0-2-9 16,3 2-13-16,-6 5 1 15,3 5 0-15,3 6 2 16,0 8 1-16,0 8 1 0,3 12 2 15,-6 20-1-15,6 2 2 16,3 3 0-16,-9-3 3 16,6-3 3-16,-6-2 2 15,0-13-1-15,-3-6 1 16,0-13-8-16,6-13-2 0,-6-6 1 16,0-10 3-16,-6-13-7 15,3-14 0-15,3-4-5 16,3-7 2-16,5-4 1 15,10-3-1-15,9-5 1 16,6-6 0-16,-9 3 3 16,2 5 0-16,-5 6 1 15,9 8 0-15,-12 7-3 16,6 8 2-16,-12 9 1 16,6 10 0-16,2 8 0 15,-14 7 2-15,12 1 3 16,-15 3 4-16,3-1-2 15,0 1 1-15,-6-4-5 16,0 1 0-16,0-24-23 31</inkml:trace>
  <inkml:trace contextRef="#ctx0" brushRef="#br0" timeOffset="101307.11">14590 12674 4 0,'3'2'0'0</inkml:trace>
  <inkml:trace contextRef="#ctx0" brushRef="#br0" timeOffset="102387.85">14956 12335 168 0,'0'-27'66'0,"-9"19"-52"0,3 1 10 15,6 7 0-15,-9 2-10 16,1 3-1-16,-1 11-5 15,-15 6-3-15,0 1-2 16,-6 4 6-16,9-1 4 0,-8 1 2 16,8-1 1-16,3 1-8 15,3-1-5-15,3 1 0 16,3-1 0-16,6-2-4 16,6 0-1-16,6-6-4 15,6 1-1-15,-3-6-3 16,12-8-1-16,-6-2 6 0,5-8 2 15,1-6 5-15,-9-5 1 16,9-2-1-16,-6-9 1 16,3-2-4-16,-4-11-2 15,-2-5 2-15,-6-2 0 16,3 4 1-16,-6 6 0 16,0 8 8-16,-3 8 7 15,-3 5 4-15,0 11 3 16,0 5-12-16,0 13-6 15,0 8-2-15,0 6 0 16,-3 5-1-16,-3-1-1 16,6-2 1-16,-6 0 1 15,6 1-3-15,0-4 0 16,0 0 1-16,0 1 0 0,0-6 0 16,0 0 2-16,6-2-1 15,0-1-1-15,0-4-6 16,3-7-4-16,3-7 1 15,0 0 3-15,3-10-17 16,0-9-5-16,8-4 2 16,-5-1 2-16,6-11 9 15,-3 1 7-15,6-14 7 16,-12-2 3-16,-1 0 11 16,-5 5 3-16,3 5 1 15,-3 6 0-15,-3 10 4 16,0 5 1-16,0 6-3 15,-3 5-1-15,-3 6-8 16,-3 7-2-16,-6 5-6 16,6 9-4-16,-3 7 3 15,0 14 1-15,-3 0-3 0,6-3 1 16,0 0-2-16,3 0 0 16,0-3 4-16,6-5 1 15,6 1-6-15,0-12 0 16,3-2-8-16,0-3-3 15,3-13 8-15,-3-5 2 16,2-8 1-16,4-11 2 16,-3-5 1-16,3-14 0 15,-6-4 0-15,0-3 2 16,0 7 1-16,-3 3 1 16,-3 9-2-16,2 7-2 0,-8 3 5 15,6 13 4 1,-9 3-3-16,6 15-1 0,-6 9 0 15,-6 18-1-15,6 10-2 16,-6 4 1-16,3 4-2 16,0 9-1-16,3 12-2 15,0 6 1-15,0-5 1 32,0 2 2-32,0 4-3 0,0 6 0 15,-6-7 1-15,1-5 2 0,5-77 19 31,-15 93-10-31,-3-19 0 16,0-19 3-16,-3-12 2 16,0-14-4-16,-6-11 1 15,-5-12-8-15,2-9-5 0,3-10-1 16,6-8-8-16,6-11-4 16,7-16-9-16,13-7-3 15,-2-3-23-15,9-6-6 16,6-10-71-1</inkml:trace>
  <inkml:trace contextRef="#ctx0" brushRef="#br0" timeOffset="102909.17">14947 12364 144 0,'0'3'55'0,"9"5"-43"0,-9-6-6 0,0-2-3 15,0 3-1-15,0-3 3 16,0-3 15-16,-9 1 7 15,9-4-13-15,-6 1-1 0,6 0 0 16,0-1-3-16,-9 1 0 16,1 0-4-16,8 2-1 15,-6 6-3 1,3 5-4-16,-9 8 1 16,0 2-1-16,3 1 0 15,-3 2 2-15,6 0 2 16,-6-2-3-16,6-1 0 15,-3-2-17-15,3 0-8 0,0-3-61 16</inkml:trace>
  <inkml:trace contextRef="#ctx0" brushRef="#br0" timeOffset="103659.55">14721 11975 164 0,'-24'-5'63'0,"24"2"-49"0,-3-5-2 16,3 8-2-16,0-2-5 16,0-4 0-16,0 1-10 15,3 0-2-15,0-3 4 16,6 0-1-16,-3-3 2 0,6 1 13 15,3-1 5-15,9 0-8 16,3-2-2-16,5 0-2 16,-5 0 0-16,0 0-5 15,0-3 1-15,-4 5 0 16,1 3 2-16,-9 0-1 0,0 3-1 16,-3 2-2-16,0 3 1 15,-9 0 1-15,6 6 2 16,-9 1 10-16,0 4 4 15,0 2-7-15,-9 6-3 16,6 2-6-16,-9 5-1 16,0 4 1-16,0-4 0 15,-3 0 4-15,0-2 2 16,-2 0 2-16,-1-3 2 16,3-2-7-16,0-3-4 15,3-3 0-15,3-3 0 16,6-4-24-16,-3-1-8 15,6-5-51-15,9 3-35 16,3-6 54 0</inkml:trace>
  <inkml:trace contextRef="#ctx0" brushRef="#br0" timeOffset="104369.1">16037 12107 200 0,'-3'-8'74'0,"3"6"-58"15,-3-4 1-15,3 4-6 0,-9-1-12 32,-9 1 7-17,-3 2 3-15,-6 5 7 16,4 3 4-16,5 5-4 16,-6 3-1-16,6 2-9 15,-6 6-6-15,0 5-3 0,10 0 2 16,8 8 2-16,0 3 0 15,-3-5-1-15,15-4-4 16,-3-4-2-16,-480-3-4 16,969-9-1-16,-478-4-1 15,1-8 2-15,6-11 4 16,-3-13 1-16,-18 21-4 31,33-61 7-31,-6 13 6 16,-1-7 7-1,-2 7 3-15,-9 6-3 0,-3 7 1 16,-9 6-7-16,6 11 12 16,-6 4 6-16,-3 9-5 0,0 5 0 15,-3 8-13-15,3 5-3 16,-12 6-2-16,9 7 2 16,3-26 12 15</inkml:trace>
  <inkml:trace contextRef="#ctx0" brushRef="#br0" timeOffset="104477.81">15965 12853 304 0,'0'61'115'0,"3"-47"-89"0,6 7-34 15,-9-13-22-15,6 0-33 16,3-3-9-16,-6-5-21 16,9-5-8-16</inkml:trace>
  <inkml:trace contextRef="#ctx0" brushRef="#br0" timeOffset="105222.93">16340 11980 296 0,'0'8'112'0,"-6"-2"-87"0,3 4 2 0,3-2-4 15,-3 3-17-15,3 2-6 16,-5 3 2 15,-1 31-2-31,-3 4 3 16,9-4-4-16,-6-10-2 15,6 3 2-15,0-6 0 16,6-7 1-16,-3-9-3 0,3-4 0 16,0-12-7-16,-1-2-2 15,7-8 5-15,-3-2 1 16,3-9 1-16,0-5 4 0,3-5 0 15,-6 0 1-15,3-5 4 16,3-1 2 0,-6 1-2-16,3-3-3 0,2 0 2 15,1 3 0-15,-3 2 1 16,0 8 2-16,-9 8 3 16,6 3 2-16,-9 5-1 15,3 3 1-15,-3 2-2 16,0 3 2-16,0 0-6 15,0 0-3-15,0-3-1 16,0 3-1-16,0 0 0 16,0 0 0-16,0-2-3 15,3 2 2-15,-3-3 1 16,0 0 0-16,0 3 0 16,0 3 2-16,0-3-3 0,0 0 0 15,0 5-1-15,0 3-2 16,0 0 3-16,0 3 0 15,6-1 3-15,-6 4 1 16,0-1-6-16,0 0-2 16,0 0 2-16,0 3 3 15,0 0 1-15,0 0 2 16,0 0-2-16,3 0-1 16,-3 2-2-16,6 1 1 15,0 2 1-15,-3 0 0 16,6 0-3-16,-3-2 2 15,3-3 1-15,3 0 2 16,-7-1-8-16,1-7-1 16,6 0-12-16,-3-8-5 15,0-8-16-15,15 0-7 0,-9-7-50 16,9-1-40 0,0-3 52-16</inkml:trace>
  <inkml:trace contextRef="#ctx0" brushRef="#br0" timeOffset="105454.34">16930 11957 236 0,'-6'-14'90'0,"-3"6"-70"0,6 0-1 16,-3 6-3-16,0-1-12 0,3 0-2 15,-6 1-4-15,0 2-1 16,3 8 2-16,-9 2 4 0,-6 6 6 15,7-3 17 1,-1 6 8-16,3 0-11 16,-3-1-5-16,-3-2-11 0,12 0-3 15,-3 0-4-15,3-3-1 16</inkml:trace>
  <inkml:trace contextRef="#ctx0" brushRef="#br0" timeOffset="105822.03">16736 12181 304 0,'9'11'115'0,"3"-8"-89"0,-6 5-10 0,3-6-11 15,0-2-11-15,0 0-1 0,3-5-1 16,0-3 2-16,3-5 4 16,2-6-4-16,-2-2 2 0,-3-3 0 15,3-2 2-15,3-3 3 16,-9-6 2-16,0 1-1 16,-3 0 1-16,3 4 9 15,-9 7 4-15,0 7 4 16,0 3 2-16,0 5-8 15,0 2-1-15,-9 6-7 16,9 3-2-16,-6 5-4 16,6 5-1-16,-9 3-1 15,6 2-2-15,-3 4 5 16,6-4 1-16,-6 1 0 16,6-1 1-16,0-2-2 15,6 0-1-15,-6 0 1 0,9 0-1 16,0 0-3-16,-3-3 2 15,6 0 1-15,-3-2 0 16,2-1-3-16,-2-2 2 16,9 0 1-16,0-3 2 15,-3-2-6-15,6 0 1 16</inkml:trace>
  <inkml:trace contextRef="#ctx0" brushRef="#br0" timeOffset="105962.17">17174 12147 292 0,'9'-3'110'0,"-3"3"-86"0,3 0-20 0,-9 0-13 15,0 0-10-15,0 0-1 16,0 3-22-16,6-3-8 0,-6 0-42 16,6-3-19-16</inkml:trace>
  <inkml:trace contextRef="#ctx0" brushRef="#br0" timeOffset="107267.66">17689 11925 124 0,'-9'10'46'0,"6"-10"-35"0,3 0-2 15,0 0-2-15,0 0-3 16,0 0 2-16,0 0 6 16,0 0 4-16,0-2 1 15,0-1-1 1,3-10-4-16,6-6 0 0,-6-2-7 16,9-3-1-16,-9 1 0 15,6-9 2-15,2 3-3 16,4-3 0-16,-3-2-1 15,3-1 1-15,0-2-2 16,0-3-1-16,0 6 3 16,-3 2 2-16,-3 8 2 0,0 6 1 15,-3 2 2-15,2 5 4 16,-8 6-2-16,3 0 1 16,-3 5-5-16,0 0 0 15,0 0-10-15,0 8-3 16,3 2 5-16,3 4 4 15,-6 2-7-15,3 2 1 16,6 3 2-16,-6 0 4 16,0 6-1-16,0 2-2 15,-3 5 2-15,0 6 2 16,-3 8 0-16,3 2 2 16,0 3 0-16,-6-13 1 15,6-1-2-15,0-4-1 0,0-4-3 16,-9-9 1-16,9-1-2 15,-3-3 2-15,3-2-2 16,0-3 2-16,-6-2-4 16,6-1 0-16,-3-4 1 15,3-1 2-15,0-2-1 16,0-1-1-16,-3-2-4 16,3 0 0-16,-6 0-16 15,6 0-4-15,-2-2-21 16,2-1-7-16,0 0-49 15</inkml:trace>
  <inkml:trace contextRef="#ctx0" brushRef="#br0" timeOffset="108073.32">18329 11814 188 0,'-6'-3'71'0,"6"3"-55"0,-12 0 2 16,12 3-3-16,-6-1-8 15,-6 1-2-15,3 2 4 16,0-2 4-16,-3 5-7 16,3-3 3-16,0 6 4 0,-3-1-5 15,4 1 0-15,5 2-6 16,-6 3-4-16,3 0 1 15,-3 2 0-15,9 1-2 16,-3-3 2-16,3 0 3 0,0 0 1 16,3-3-4-1,-3 0 1-15,9 0 0 0,-3-2 2 16,3-1-3-16,2-2 0 16,-5-2-1-16,3-4-2 15,3-2 0-15,0-5 3 16,0-3 2-16,-3-5 2 15,9-8-1-15,-3-11-2 16,0-3-4-16,0-4 0 16,-1-4 0-16,-8-2 2 15,-3 0 1-15,-3 3 1 16,0-5 6-16,0-6 6 16,-3 0-4-16,3 2-2 15,0 6-3-15,0 8-3 16,3 8 3-16,0 5 0 0,-3 9 3 15,0 1 1-15,0 6-3 16,0 6-1 0,0 7-3-16,0 11-1 0,0 8 5 15,-3 5 5-15,0 5-3 16,3 1-1-16,0-1 0 16,0 3-1-16,3 3 0 15,0 2 2-15,3 6-5 16,-3-1-1-16,6 6 2 15,-3-2 3-15,3-9-2 0,-9-2 0 16,6-3-3-16,0-6-1 16,-6-31-4 15,0 32-28-31,6-8-13 16</inkml:trace>
  <inkml:trace contextRef="#ctx0" brushRef="#br0" timeOffset="108225.48">18454 12102 220 0,'18'3'-123'16</inkml:trace>
  <inkml:trace contextRef="#ctx0" brushRef="#br0" timeOffset="108650.45">18695 11877 272 0,'-9'16'101'0,"9"-13"-78"0,0 7-13 15,0-2-10-15,0 3-4 16,0 2 2-16,0 6-1 15,0-1 2-15,0 1 1 16,0 2-5-16,0-3 1 0,3-2 4 16,0 0 2-16,0 0 0 15,3-3-2-15,-3 0 1 16,6-2-1-16,-3-3-5 16,3-3-1-16,2-5-4 15,7-2 1-15,3-4 3 16,-3-2 3-16,3-2 2 15,3-1 3-15,-6-2 3 16,-4 0 4-16,-5-3 2 0,-3 0 1 16,-6-8 2-16,-6-2 4 15,-9-1-4-15,4 1 0 16,-4 2-6-16,-9 3-3 16,12 2 0-16,-12 3-1 15,24 16 0 16,-27-5-5-31,4 2-1 16,5 3 1-16,-9 8 0 16,15-5 1-16,0 5 0 15,-3 0 0-15,6 2-9 0,6 4-4 16,-3-4-9-16,6 3-3 16,0 1-3-16,0 2 2 15,6-1-5-15,6 1-3 16,-6-2-36-1,6 1-33-15,3-1 39 0</inkml:trace>
  <inkml:trace contextRef="#ctx0" brushRef="#br0" timeOffset="109802.7">19064 11880 156 0,'-9'2'57'0,"9"-2"-44"0,0-5 10 0,0 5 0 16,-6 0 2-16,6 3 2 16,-9-1-1-16,6 4-1 15,-9 2-14-15,9 0 4 0,-9 0 11 16,6 5-7-1,0 0-10 1,-5 0-5-16,-1 3-3 16,12 0-4-16,-3 0 2 15,-6 0 1-15,6-3 0 16,6 0 0-16,0 0 2 16,3 1-3-16,-3-4 0 15,6 1-4-15,-3-1 1 0,5-2-9 16,-2-2-2-16,3-6 3 15,-6 0 3-15,6-6 2 16,0-4 3-16,0-1 2 16,-6-2 3-16,3-6 0 15,3-2 2-15,-6-3 2 16,0-2 4-16,-3 0 2 16,-3-1 1-16,0 6-2 15,0 5-1-15,0 3 1 16,0 8 4-1,0 2-6-15,0 6-4 16,0 2-3-16,0 5 0 16,0 4-1-16,0 1-3 15,0 4 0-15,0 0 2 0,0-1 0 16,0-2 1 0,9 2 2-16,-9-2-3 0,5 0 0 15,-5-16-8 16,6 19 0-31,0-3 1 16,3-6-10-16,-6-2 0 16,6-5 2-16,-6-3 5 15,6-6 6-15,-6-1 1 0,9-7 2 16,-9 4 2-16,6-9 0 16,-3-5 4-16,0-5 2 15,-3 5-2-15,9 3-3 16,-9 5 2-16,6 3 0 0,-3 5 1 15,5 3 2 1,-2 2-8-16,-3 9 0 0,3 4 2 16,3 3 2-16,-6 3 2 15,3 3 0-15,0-1 0 16,-6 1 2-16,0-1 1 16,0-2 3-16,-3-3-3 15,0 3 1-15,-3-8-5 16,0 3 0-16,3-3-1 15,-3-3-2-15,3-5 3 16,0 0 2-16,0 0 0 16,0 0 0-16,-6-5-1 0,6-8 0 15,0-1-9-15,6-7-2 16,3 3-5 0,9-11 0-16,-3 5 1 0,3-5 5 15,2 10 3-15,-5 1 2 16,0 2-2-16,0 5 0 15,-3 3 2-15,0 3 0 16,0 5-2-16,0 5 2 16,-3 3 3-16,0 8 1 15,-4 3 1-15,1 4 2 16,0 1-1-16,-3 0 2 16,0 0-6-16,3-3-1 15,-6-3 0-15,0-2 0 0,0-2-7 16,0-1-3-16,0-3-10 15,0-4-5-15,0 4-24 16,0-7-11-16,0 2-32 16</inkml:trace>
  <inkml:trace contextRef="#ctx0" brushRef="#br0" timeOffset="110073.61">19103 12491 392 0,'-9'5'148'0,"12"-5"-115"0,3-5-18 0,-489 2-17 16,969 1-31-16,-483-4-8 16,3-2-241 15</inkml:trace>
  <inkml:trace contextRef="#ctx0" brushRef="#br0" timeOffset="110603">18201 11576 256 0,'0'34'96'0,"-3"-29"-75"0,6-2-8 0,-3-3-9 16,0 0-5-16,6 3 0 15,0-3 1-15,3 2 0 16,-6 1 0-16,5-1 6 0,4-2 4 16,3 0-3-16,9 0 1 15,3 0-1-15,12 0 1 16,5 0-4-16,-2 0-3 0,-3 0 0 15,-4 0-1-15,1 0-7 16,-12 0-3 0,3 0-5-16,-4 3-4 0,-5 0-7 15,0 2-1-15,0 0-24 16,-3 1-7-16,0 2-20 16</inkml:trace>
  <inkml:trace contextRef="#ctx0" brushRef="#br0" timeOffset="111337.3">17850 12433 252 0,'-6'-21'96'0,"9"21"-75"0,0-8-1 0,-3 8-7 16,0 0-9-1,2 2-1-15,4 4-1 16,-3 2-2-16,6 5 1 0,-6 0-6 16,6 6 1-16,-6 4 15 0,0 6 9 15,0 3-7-15,3 5-4 16,-3 6-6-16,6 4-3 16,-6 1 1-16,0-1-1 15,6-10 0-15,-6-2 2 16,0-9-1-16,-3-2 2 15,0-5 0-15,0-3 1 0,0-6-9 16,0-2-2-16,0-3-18 16,0-2-7-16,-3-6-18 15,3-2-9-15,3-6-37 16</inkml:trace>
  <inkml:trace contextRef="#ctx0" brushRef="#br0" timeOffset="111579.65">18129 12819 252 0,'-12'24'93'0,"18"-21"-72"0,0 2-8 0,-6-5-8 16,6 0-14-1,0 2-2-15,3 4-3 0,-3-4-1 16</inkml:trace>
  <inkml:trace contextRef="#ctx0" brushRef="#br0" timeOffset="112369.55">18239 12896 220 0,'15'2'82'0,"-3"-2"-64"0,6 0-4 0,-12 0-6 16,9-2-7-16,6-6 2 0,3-3-7 0,-7-2 1 16,10-5 1-16,0-4-1 0,-3 4 1 15,-9-1 4-15,6 3 1 16,-10 1 12-16,-11 1 7 15,0-4-9-15,0 5-4 16,-11-1-6-16,-4 1 0 16,-9 3 0-16,9 2 3 0,-6 0-8 15,3 5-3-15,0 3 3 16,1 3 0-16,2 5 2 16,0 2 0-16,-3 1 2 15,3 2 3-15,0 3-2 16,6 5 0-16,-3 0-3 15,6 0-1-15,-3 1 1 16,6-1 2-16,0-3-1 16,3 1-1-16,0-3-2 15,3 0 1-15,0-1 1 16,9 1 2-16,-3 0-1 16,3 0-1-16,-9 0-4 15,9-3-2-15,0 0 7 16,-6-2 4-16,12 0-5 15,-15-4 1-15,12 1-1 16,-6-2 0-16,5-1-3 16,-2 0 2-16,0-2 1 0,3 2 2 15,3-2-1-15,-3-1-1 16,3 4 1-16,-6-4 1 16,3 1-1-16,-4 0-1 15,-5-1 1-15,0 1-1 16,0-3-5-16,-6 0 1 15,0 0 0-15,0 0 2 16,0 0 3-16,0 0 4 16,0 0-2-16,0 0-2 0,0 0 0 15,0 0-1-15,0 0 0 16,0 0 0-16,3 0 0 16,-3 0 2-16,0 0-3 15,0 0 0-15,0 0 1 16,0 0 0-16,6-3 0 15,-6 3 0-15,0 0-5 16,6 0 1-16,0 0 2 16,-3-2 1-16,6-1 3 15,-6 0 3-15,0-2-2 16,6 0-2-16,-9 2 0 16,6-2-1-16,0-3-5 15,0 0-1-15,3 0 3 0,3-2 1 16,-6-1 4-1,3 3 1-15,2 0-4 0,-8 3 1 16,6-1 2-16,-6 1 3 16,0 3-7-16,3-1 0 15,-6 0 0-15,0 3 1 16,0-2-8-16,0-1-2 16,0 3-29-16,0 0-12 15,0-3-41 1</inkml:trace>
  <inkml:trace contextRef="#ctx0" brushRef="#br0" timeOffset="113057.46">18302 12912 196 0,'3'-3'74'0,"-6"0"-58"0,6 3 9 0,-3 0 0 16,0 0-15-16,0 0-6 16,6 3-5-16,0-6-2 15,-6 3 2-15,9-2-2 0,-9 2 1 0,12-3 4 16,-9 0 3 0,9-2-2-16,-1 0-2 0,7 0-3 15,0-3 1-15,0 0-1 16,0 0 0-16,0 5 4 15,-3-2 1-15,-3 2-1 16,-1 1 1-16,1 2 2 16,-9-3 2-16,3 3-3 15,0-3-3-15,0-2 0 16,0 0 1-16,0-1-3 16,3 1-2-16,-6 2-3 15,0 1 1-15,3-4 1 16,-6 4 2-16,0-1-1 0,0 1-1 15,0 2-19-15,0-3-8 16,0 0-37 0,-6 1-36-16,6-1 35 15</inkml:trace>
  <inkml:trace contextRef="#ctx0" brushRef="#br0" timeOffset="114685.58">18742 12801 280 0,'0'-3'107'0,"9"6"-83"0,-9-6-5 0,3 6-6 16,-3-3-10-16,0 0-2 15,0 0 0-15,0 0-1 16,0 5 0-16,0 0-3 0,0 3 0 15,3 0 4-15,-9 18 1 16,0-2 2 0,3-3-2-16,0-2-2 15,3-1 1-15,0 1-1 16,0-3 0-16,0 2 0 0,0-2 0 16,0 0 0-1,0-3 0-15,0 1 2 16,0-4-1-16,0-2 2 0,0-3 0 15,0-5 3-15,0 0 3 16,0 0 5-16,0-5-8 16,0 2-1-16,0-7-5 15,0-3-1-15,3-1-6 16,0 1-3-16,3-3 3 16,0 3 2-16,3 0-2 15,-3 0 2-15,6-3 3 16,-3 3 3-16,3-1-2 15,0 1-2-15,0 0 2 16,-6 5 0-16,6 3 1 0,-3-1 2 16,2 6-6-16,-8 0 1 15,9 6-1-15,-9-1 2 16,6 0 3-16,-3 3 2 16,0-3-1-16,0 1-2 15,3 2 1-15,-3-3-1 16,0 6 0-16,0-4 2 15,3-1-3-15,-3 4 0 16,0-2 1-16,-6 3 2 16,6-1-1-16,0-2-1 15,-3 6 1-15,0-4-1 16,3 3-3-16,-3-2 2 16,8 0 1-16,-11-3 0 0,3-1-3 15,6-4 0-15,-6 2 2 16,6 1 0-16,-6-4 1 15,3-2 0-15,3 0 0 16,0-2 0-16,0-4-3 16,3 1 0-16,0-5 2 15,0-4 0-15,0 4-2 16,0-9 2-16,-1 1-4 16,1-6 1-16,0-5 0 15,0-8 2-15,-9-8 3 16,3-3 4-16,0 3-4 15,-3-2-3-15,-3-1 3 16,9 11 3-16,-3 2-10 16,3 12-5-16,-6 1 11 15,0 7 7-15,3 4 8 16,-6 6 5-16,0-1-8 0,0 6-2 16,0 0-4-16,0 6-1 15,0 2-3-15,0 2 1 16,0-10-2 15,3 40-3-31,0 2-1 16,3 6 2-16,-3 5 0 15,-3 0 1-15,-3-11 2 16,3 0 12 0,0-2-7 30,0-13 1-46,0-9-1 16,0-10-3-16,0-8-3 0,0-5-3 16,3-6 1-16,6-2 1 15,-4-3-7-15,4-2 0 0,3-9 1 16,3 6 3-16,-3 0 0 16,6 0 1-16,3 2 2 15,-6 6 0-15,9 5-3 16,-13 0 2-16,-2 3-6 15,3 5 0-15,0 8 3 0,-3 7 2 16,-6 7 6-16,6 4 5 16,-9 1-3-16,3-1 2 15,0 0-1-15,-3 1 1 16,0-27-11 15,6 40 4-31,-6-6 1 16,3-2-8-16,-3-6-1 15,3-5-14-15,3-5-4 16,-3 0 13-16,-3-5-31 0,0-6-13 16,0-5-53-1</inkml:trace>
  <inkml:trace contextRef="#ctx0" brushRef="#br0" timeOffset="115574.34">18222 12510 236 0,'0'-6'90'0,"0"4"-70"0,11-4 8 16,-5 4-2-16,0-4-19 15,3-2-3-15,3-2-8 16,6-3 0-16,-18 7 2 16,6-4-8-16,3-4-3 0,3-4 4 0,3-1 5 15,-3 1 1-15,0 2-1 16,2 0 9-16,1 3 6 16,0 0 1-16,0 2 1 15,3 3-5-15,-12 3 0 16,3 2-3-16,-3 6 2 15,0 2 0-15,0 8 1 16,0 6-2-16,-3 2 1 16,-3-2-2-16,3 4 0 15,6-4-3-15,-9-1 1 16,3-4-2-16,-1-1-1 16,4-2 1-16,-6-1 1 15,0-2-3-15,3 0 0 16,0-3 1-16,3 1 0 0,-6-1-7 15,3-2-3-15,-3 2-16 16,0-5-7-16,3 2-26 16,0 1-10-16,3-3-24 15</inkml:trace>
  <inkml:trace contextRef="#ctx0" brushRef="#br0" timeOffset="116112.83">18531 13306 216 0,'-6'0'82'15,"12"0"-64"-15,-6 5 2 0,0 0-2 0,0-5-17 16,0 6-2 0,0-4-2-16,3 9 1 0,-3-3 1 15,3-3 1-15,3 1 2 0,-6-1-3 16,0-5 0-16,0 0-4 16,0 0 1-16,3 0 0 15,-3-5 2-15,0 5-1 16,-3-3-1-16,-3 3 5 15,0-3 1-15,0 3 8 16,0-2 4-16,-3 2-3 16,3 2-1-16,0 1-4 15,0 0-1-15,6 2-10 16,-6-3-2-16,6-2-23 0,6 6-8 16,-3-9-55-1</inkml:trace>
  <inkml:trace contextRef="#ctx0" brushRef="#br0" timeOffset="135202.14">20287 4559 164 0,'0'-3'63'0,"0"-5"-49"0,-15 13 7 16,12-2 2-16,3 0-12 15,-8-3-1-15,8 2-8 16,0 4-4-16,0-6 1 16,8 2-2-16,-8 6-1 0,3 0 0 15,6 8 0-15,-3 8 3 16,3 2 0-16,0 19 1 16,-6-5 2-16,9 2-1 15,-12-5-1-15,3-2 3 16,-3-9 0-16,0-2-1 15,3-5-2-15,-3-6 3 0,6-5 2 16,-3-3 15 0,0-10 10-16,6-3-12 0,-3-5-4 15,3-11-12-15,0-3-3 16,6 1-3-16,-4-1 3 16,-5 6-2-16,6 8 1 15,-3-5 2-15,-3 7 2 16,3 0-3-16,6 1-2 15,-3 2 2-15,-3 3 2 16,3 2-2-16,-3-2 0 0,0 5-1 16,0 5 0-16,-6 3 2 15,8 8 0-15,-8 0 0 16,0-1 0-16,3 4 0 16,0-1 2-16,-6-4-1 15,6 2-1-15,-3-1-2 16,0-7 1-16,6 3 3 15,-6 0 1-15,6-1-1 16,-6-5-2-16,9 3-17 16,0-2-9-16,0-6-22 15,0 0-7-15,2 0-24 16</inkml:trace>
  <inkml:trace contextRef="#ctx0" brushRef="#br0" timeOffset="135866.16">20841 4207 160 0,'3'-8'60'0,"3"5"-47"0,0 6 15 0,-6-3 4 15,3 8-14-15,3-3-4 16,-6 3-12-16,3 5-3 15,0 3 0-15,3 13 0 0,-3 11 3 16,0 0 1-16,6 5 1 0,-6 2-7 16,5 6 0-16,4 3 1 15,-6-3 3 1,3 0 0-16,3-8 2 0,-9-3-2 16,6-8 2-1,-9-5-4-15,3-2 0 0,-3-6 5 16,0-2 2-16,0-6 6 15,0-3 3-15,0-4 9 16,0-6 7-16,0 0-1 16,0-6 0-16,0-4-15 15,0-9-6-15,0-2-11 16,6-5-1-16,0-3-4 16,6 2 0-16,-6 3 1 15,3 0 2-15,3 9 2 0,-6-4 1 16,3 6-2-1,-1 2 2-15,1 3-1 16,0 0-2-16,0 3-4 0,3 2-2 16,-3 3 2-16,0 0 5 15,0 8-3-15,6-5 2 16,-3 8 0-16,-6-3 2 16,3 2-1-16,0 3-1 15,-6 1 5-15,2 1 1 16,1 1 0-16,-3 0-2 15,0-3 1-15,-3 1-1 16,-3-1 0-16,3 0 0 16,0-2-7-16,0 2 0 0,0-5-8 15,0 2-3-15,0 1-6 16,0 0 0-16,0-3-14 16,0 2-3-16,3-7-38 15</inkml:trace>
  <inkml:trace contextRef="#ctx0" brushRef="#br0" timeOffset="137244.37">21549 4646 208 0,'3'-3'79'0,"-3"1"-61"0,-3-1 1 0,-3 3-3 16,3-8-16-16,0 8-2 15,-5-5-4-15,5 5 1 16,-9-8 3-16,3 5 3 0,3 3 4 16,-6 0 7-16,3 0 2 15,3 3-3-15,-3 5 1 16,6-3-7-16,-6 3-3 15,6 0-4-15,-6 0-1 16,6 5-1-16,0 0 0 16,3 3 3-16,-6 0 0 15,6 0-2-15,0 5 2 16,6-5-10-16,-3 3-3 16,0-3-2-16,6-3 2 15,-3-3 1-15,3 1 3 0,3-8-3 16,0 2 1-16,-9 0 8 15,6-5 7-15,6 0 8 16,-9-5 5-16,0-8 3 16,5 5 3-16,-8-19 5 15,6 3-5 1,-9 3-1-16,0-3-17 16,0 9-6-16,0 4 0 15,0 3 0-15,0 0 8 16,0 8 4-16,0 0-8 15,0 0 0-15,3 8-7 0,-3-3-1 16,3 9 3-16,6-1 1 16,-6 0 2-16,6 0 0 15,-6 3-5 1,9 0-1-16,-6 0-6 0,3 0-3 16,0-3-5-16,6-2 0 15,-9-1 2-15,12-7 3 16,-10-1 4-16,10-2 2 15,-6-2 3-15,-3-1 2 16,9-10 2-16,-6 0 1 16,3-6 3-16,-3 1 1 15,-6-3 5-15,3-1 3 0,3 6-4 16,-10 3-2-16,7 3 4 16,-6 7 8-1,0 3-2-15,3 5-6 16,-3 1-7-1,0 2-6 1,6 2-1-16,-6 3 1 16,6 1 2-16,-3-4-1 15,3 1 1-15,3-3-3 16,-9 2 1-16,6-7 0 16,-3 2 2-16,3-5 3 15,-3-8 2-15,0 0-1 16,6-5 1-16,-10 3 4 15,4-4 6-15,0 1-1 0,0 0 3 16,0 0-6-16,-6 2-3 16,3 3-1-16,0 3-1 15,3 2 0-15,-3 0 0 16,-3 3-2-16,0 0 1 16,0 6-4-16,0-1 0 15,3 6 3-15,0 2 1 16,3 8-8-16,-6 0-4 15,6 3 5-15,0 2 1 16,-3 4 0-16,6-1 2 16,-3 0-4-16,6 0 1 15,-3 5 0-15,-3 3 2 16,3 6-4-16,-6 7 2 16,0-5 2-16,2 3 1 15,-10-3 3-15,-1-11 1 16,0 3-1-16,-3-8 1 0,0-2-2 15,-3-6 2-15,0 0 9 16,0-8 4-16,0-5 10 16,3-3 6-16,-3-10-11 15,0-3-2-15,0-2-11 16,-2-6-5-16,5 0-7 16,6 0 0-16,-6 3 2 15,6-6 1 1,0-2 1-16,3 8-3 15,-482-8 2-15,967-1 1 0,-479 7 0 16,0-9-3 0,6 8 2-16,-6-8-1 15,5 3 0-15,4 0-14 16,3 2-4-16,-3-5-14 0,-3 3-4 16,3 3-29-1,-3 2-11-15</inkml:trace>
  <inkml:trace contextRef="#ctx0" brushRef="#br0" timeOffset="138012.64">21487 4162 236 0,'0'0'90'0,"0"0"-70"0,0 0-1 0,0 0-3 16,3 0-14-16,0 0-1 15,3 0-3-15,-3 0-2 16,6 0 3-16,-6 0-5 0,3 0 2 16,3 0 0-16,2 0-1 15,4-8 1-15,0 8 3 16,6 0 0-16,3-3 1 15,-3 1 0-15,0 2 2 16,2 0-3-16,-8 0 0 16,0 0 1-16,0 0 0 15,-3 0 0-15,-3 0 2 16,3 2-3-16,-9 1 0 16,6 0 1-16,-6 2 0 15,-3-5 0-15,3 5 0 0,0 3 0 16,-3-5 0-16,0 2 0 15,0 0 0-15,0 1-3 16,0 2 2-16,-3 0 1 16,0-3 2-16,0 3 1 15,-6 2 1-15,6-4 0 16,-9 4 0-16,6 1 0 16,0 2 2-16,-6 0-3 15,3-2-2-15,3 2 0 16,-9 11-4-1,6 0 0-15,0-6 2 16,3 1 0-16,0-3 1 16,4-3 2-16,-4 0-1 15,6-8 2-15,-6 9-2 16,3-12-1-16,0 1 1 0,3 0-1 16,-6-3-9-16,3-3-4 15,0 0-35-15,3 1-16 16,3-6-20-1</inkml:trace>
  <inkml:trace contextRef="#ctx0" brushRef="#br0" timeOffset="140578.61">22422 4696 124 0,'-9'0'46'0,"9"0"-35"0,0-8 7 0,0 8 2 15,0 0-12-15,0 0-2 16,6 3-6-16,-6-3-3 0,0 0 2 15,3 0 0-15,5 5 3 0,-5-5-6 16,9 0-1 0,0 0 6-16,3 0 4 0,9 3 0 15,3-3 2-15,5 0-4 16,1 0-2-16,-3-3 0 16,3-5 1-1,-7 8-1-15,1-5 2 0,-6 2-2 16,0-2 2-16,-3 5 2 15,0-5 4-15,-6 5 2 16,-3 0 3-16,-1 0-5 16,1 0-1-16,-6 0 2 15,0 0 1-15,-3 0 1 16,0 0 2-16,0 0-5 0,0-5-1 16,-3 5 0-16,0 0 0 15,3 0-4-15,-9 0-1 16,6 0 1-16,-5 0 2 15,2 0-10-15,-6 0-2 16,0 0 3-16,0 0 1 16,0 5 2-16,-3-5 2 15,0 5-1-15,3-5 2 16,-6 0-4-16,1 5-2 16,-1 3 2-16,-3 0 0 15,6-5 1-15,0 0 0 16,3-3 0-16,0 2 0 15,-3-2 0 1,-2 0 2-16,8 0 1 0,-3 0-1 16,3 6-2-16,6-6 3 15,-3 0 2-15,3-6-7 16,3 6 0-16,0 0-2 16,0-2-1-16,0 2 1 15,0 0 3-15,0 0-2 16,9 0 1-16,3 0-3 15,9-3 1-15,8 0 0 16,-2-2 2-16,3 2-4 16,-3-5 0-16,-1 3 0 15,-2 0 4-15,0 0-1 16,-6-3-1-16,3 5 3 16,-9 0 2-16,3 3 0 15,-4-5-1-15,-8 5 1 16,6 0 1-16,-9-5 3 0,0 5 2 15,0 0 1-15,0-3 0 16,-9 3-4-16,-2 0-1 16,-1 0-3-16,-3 3-1 15,-3-3-1-15,-3 5 0 16,3-5 2-16,-3 5 2 16,6-5-3-16,1 0-2 15,2 0 2-15,0 0 2 16,3 3 0-16,3-3-1 15,6 0 1-15,-6 0 1 16,6 0-1-16,0 0-1 16,0 0 1-16,0 0-1 0,6-3-3 15,-6 3 0-15,0 0 2 16,6 0 0-16,-6 0-4 16,6 0 1-16,0 0 2 15,0 0 3-15,-3 0-5 16,3 0 1-16,0 0-4 15,-6 0 0-15,0 0-3 16,0-5 1-16,0 5-6 16,0 0-3-16,-6 0-23 15,3 0-53 1,0 0 8-16</inkml:trace>
  <inkml:trace contextRef="#ctx0" brushRef="#br0" timeOffset="141231.84">23377 4591 168 0,'3'0'63'0,"3"7"-49"0,6-4-30 0,-3 0-16 16,6-1-21-1,8-2-5-15,1 0 20 0,0-2 10 16,-9-1 131 15,3-5-40-31,-3 0-8 16,-3 0-28-16,-3 0-14 16,-4 0-6-16,1 3-2 15,-6 2-3-15,-6-2 1 0,6 3 2 16,-2 2-4-16,2 0-1 15,-3 2-5-15,3 3 1 16,0-5 0-16,0 6 2 16,0-6 1-16,3 2 1 0,-3-2-5 15,0 0-1-15,8 6-35 16,-5-6-50 0,6 2 10-16</inkml:trace>
  <inkml:trace contextRef="#ctx0" brushRef="#br0" timeOffset="141751.94">23636 4924 244 0,'-12'8'93'0,"12"5"-72"0,6-13-17 0,-6 0-13 15,0 3-24-15,0-3-6 16,9 2-10-16,-3-2-5 16,0-2 23-16,-3-1 10 15,6-5 33 1,-3 3 39-16,-6-8-2 16,0 5-13-16,0 2-7 15,0 6-20-15,-3-5-6 16,0 5-2-16,-6 5-8 0,0-5 0 15,-6 3 3-15,9 2 2 16,-3 1 8-16,-3-1 6 16,6 3-11-16,6-3-2 0,-9 3-2 15,9-5 1-15,0-3-1 16,9 2 1 15,-3-2 2-31,3 0 0 0,-6 0-3 0,0 0 0 0,-3 0 4 16,6-2 12-1,-6-1 5-15,0 3-3 16,-6 0-1-16,6-8-6 16,-6 11-3-16,-3-3-5 15,3 0 0-15,-3 0-2 16,6 5 0-16,-9-5-9 16,12 0-3-16,-6 3-26 15,6 2-12-15,0 0-30 16</inkml:trace>
  <inkml:trace contextRef="#ctx0" brushRef="#br0" timeOffset="142573.29">24246 4567 244 0,'3'2'93'0,"6"4"-72"0,-9-6-4 0,3 2-5 16,-12-2-11-16,3 3-3 15,6 0-6-15,-6 2-2 16,6 5 5-16,6 4-2 0,-3 2 2 16,6 21 1-16,-3-3 2 15,3 3 3-15,3 0 2 16,0-3-4-16,3-7 1 15,-9-1 0-15,5-4 0 16,4-4 0-16,-6-5 0 16,3-2 2-16,0-1 1 0,-9-4 1 15,6-1 0-15,3-5 6 16,-3 0 6-16,0-5 1 16,3-3 1-16,3-11-5 15,-7-7-3-15,4-6-5 16,3-2-2-16,-3-3-1 15,0 2 1-15,0 9-2 16,-3-1-1-16,0 1 3 16,0 7 0-16,-6 6-4 15,6 0-1 1,-6 0 1-16,-3 5 2 0,3 2-2 16,0-1 0-16,-3 1 1 15,0 4 2-15,0-1 1 16,0 3 1-16,0 0-7 15,0 0 0-15,-3 0 1 16,0 0 1-16,3 0-8 0,-3 0-4 16,3 0-121 15</inkml:trace>
  <inkml:trace contextRef="#ctx0" brushRef="#br0" timeOffset="142739.27">24910 4675 208 0,'12'0'77'0,"-6"-10"-60"0,0 4-1 15,-6 1-1-15</inkml:trace>
  <inkml:trace contextRef="#ctx0" brushRef="#br0" timeOffset="143503.57">24934 4651 346 0,'-12'0'12'0,"9"0"-6"16,-9 0-1-16,0 0-1 0,0 0 4 16,-3 8 3-16,3-8-2 15,3 0 0-15,3 0-5 16,-5 0-3-16,5 0-3 16,0 6-1-16,0-6-1 15,0 5 0-15,3-5 3 16,-3 5 0-16,3 3 1 15,0-3 2-15,3 3-6 0,-9-5 1 16,6 2 1-16,3 3 1 16,0 3-2-16,0 2 0 15,0 0 2-15,0 1 0 16,3 1-4-16,0 1 1 16,3-3 2-16,6 3 1 15,3-5 1-15,-3 2 0 16,2-2-3-16,10 2 2 15,-9-2-4-15,3 2 1 16,0-3 0-16,0-4-1 16,-3 2 6-16,5-3 1 15,-5-2 0-15,9-3-2 0,-12 0 1 16,9-6-1-16,0 4 2 16,-6-4 3-16,-1-2-2 15,1 0 0-15,-6 3 10 16,3-11 3-16,-3 0-3 15,-9 3 0-15,0-11-4 16,-9 1 2-16,6 1-6 16,-3 1-1-1,0 0 0-15,-6 3 0 0,3 2 2 16,4 2 3-16,-7 1-6 16,3 3-2-16,3-1-1 15,-6 3 2-15,3 0-3 16,6 0-2-16,-6 3-1 15,3 0 3-15,0-1 0 16,0 4 1-16,0 2-3 16,0 0 0-16,6 0-1 0,-9 0 0 15,6 0-4-15,0 0-2 16,3 0 0-16,-6 0 4 16,0 0-4-16,0 5 2 15,1 3 4-15,2-8 2 16,-6 3 2-16,6-1 0 15,-6 6 2-15,0-5 3 16,3-3-7-16,-6 5 0 16,3-5-5-16,-3 0 0 15,3 5-7-15,-3-5-4 16,0 8-12 0,3 3 0-16,-3-3 1 15,7 2-26 1,-7 1-38-16,6-8 25 15</inkml:trace>
  <inkml:trace contextRef="#ctx0" brushRef="#br0" timeOffset="144215.18">24803 4482 216 0,'-9'0'82'0,"12"-5"-64"0,-3-8-29 0,0 13-18 16,6 0-19-16,-6 0-4 16,3 0 27-16,3 0 13 15,0 0 40-15,-6 0 16 16,0 5 1-16,0-5-2 15,0 0-18-15,3 0-7 16,0-5-11-16,-3 5-7 0,0 0-1 16,0 0-6-16,0 0-3 15,0 0 6-15,0 0 3 16,0 0 2-16,0 0 2 0,0 0 2 16,0 0 2-1,-3 0-1-15,3 0-1 0,3 0 1 16,-3 0 1-16,6 0 1 15,-6 0 2-15,0 0-3 16,5 0-2-16,-5 0-5 16,6 0 0-16,-3 0 4 15,0 0 5-15,6 5-12 16,-3-5-2-16,3 0 4 16,3 0 2-16,3 0-2 15,0 0 1-15,0 0-2 16,3 8-2-16,-1-8 3 15,4-8 0-15,-6 8-2 16,0 0 2-16,0 0 1 16,0 0 0-16,3 0 0 0,-3 0 2 15,-1 0-3-15,4 0 0 16,3-5 5-16,-3 5 2 16,0-3 2-16,-3 0 2 15,0 1-3-15,-6 2 1 16,0-6-5-16,-4 4-2 15,-5 2 2-15,0 0 0 16,0-3-1-16,0 6-2 16,-8-3-30-16,5 0-13 15,0 0-40 1,3 0-48-16,3 8 41 16</inkml:trace>
  <inkml:trace contextRef="#ctx0" brushRef="#br0" timeOffset="144765.73">25559 4593 256 0,'-3'5'96'0,"9"1"-75"0,0 2-10 15,-6-8-10-15,3 5-7 16,-3 3 2-16,0 5-1 15,0 3 1-15,0 5 3 16,0 8-2-16,0 3 1 0,0 2 2 16,0 3 2-16,-3-10-3 0,-3-1-2 15,6-4 6-15,0-4 5 16,0-5-2-16,0-5-1 16,6-2 2-16,-6-9 0 15,3-2 8-15,-3-9 2 16,0-9-13-16,9-9-4 15,-6-3-1-15,0 4 2 16,8 2-5-16,-2 5 1 16,6 3-6-16,-3-1 1 15,9 7-3-15,0 1 2 16,6 6-4-16,-4 0-2 16,-5 3 4-16,3 5 2 15,-6 5 2-15,0 3 3 0,-3-2 4 16,0 12 2-16,-3-2 2 15,0 11 4 1,0-1 0-16,-1 3-4 16,-2-2-2-16,6-6-4 15,-9-3 1 1,3 1 1-16,0-1 2 0,3-2 1 16,0-3 1-16,-9-5-9 15,3 6-2-15,0-4-29 16,6-2-12-16,-6 0-37 15</inkml:trace>
  <inkml:trace contextRef="#ctx0" brushRef="#br0" timeOffset="145472.07">26398 4675 208 0,'-6'0'77'0,"6"-5"-60"0,-6-6-5 0,6 9-4 16,-3-1-7-16,-6 0 2 15,0-2 2-15,3 2 4 16,-5 1-4-16,-1 4 1 0,0 6 4 15,-3-2-6-15,0 7-2 16,-3 0-4-16,0 8 1 0,3 3-4 16,1 3 1-16,2-4 0 15,6 1 2-15,6 0-1 16,6-3-1-16,6-5-2 16,2 0-1-16,-2-3-3 15,9 0-1-15,-3-7 6 16,-6-4 2-16,9-2 9 15,-3-5 4-15,-1-6-5 16,-2-12-1-16,-15 23 11 31,24-45 0-31,0 2 2 16,-12 6 2 0,0 6 2-16,-9 9-5 15,6-1-1-15,-6 9-9 16,-3 6-8-16,0 0-2 0,0 8-3 0,-3 8 0 15,-3 8-1-15,3 8 2 16,0 8 4-16,3 2 1 16,-6 3-4-16,6-2 1 15,0 4 0-15,0 4 2 16,0 10-4-16,0 2 0 16,-3 6-2-16,0 0 2 15,3-8 2-15,-6-3 2 16,0-2 3-16,-3-3 2 0,-3 0-1 15,-3-6-2 1,-3-2 3-16,-2-2 0 0,-10-9 1 16,-6-2 0-1,-3-8 2-15,4-6 3 0,2-7 2 16,6-6 3-16,-6-4 2 16,10-7 2-16</inkml:trace>
  <inkml:trace contextRef="#ctx0" brushRef="#br0" timeOffset="145698.99">26008 5421 304 0,'6'-26'115'0,"3"2"-89"0,15 6-8 16,-15 4-9-16,12-7-12 16,14-5 2-16,4-6 1 15,0 0 0-15,0 3 0 16,-1 0 0-16,-5 3 0 0,0 2-5 0,-1 0 1 16,1 3 2-16,-3 5 3 15,-3 0 0-15,0 5-1 16,-4 3 1-16,1 3-1 15,0 3-3-15,-12 2 0 16,3 0-14-16,-3 0-4 16,0 2-22-16,-9 3-10 15,-3 3-49 1</inkml:trace>
  <inkml:trace contextRef="#ctx0" brushRef="#br0" timeOffset="146086.46">26877 4175 296 0,'0'8'112'0,"0"-3"-87"0,0 1-11 16,0-1-12-16,0 6-8 15,-6 12 2-15,3 17-1 16,1 0 4-16,2 5 0 16,-3 2 1-16,-6 6 0 0,6 8 0 15,-3 11 0-15,3-9 4 16,0-2 5-16,3-6-3 16,-6-4 2-16,3-9-5 15,0 0 0-15,3-2-1 16,-9-8-2-16,9-6 3 0,-6-7 0 15,6 2-6-15,-6-13-2 16,3 0-14-16,0-3-3 16,3-2-15-16,0-6-4 15,0-2-18-15,3 0-7 16,6-3-12 0</inkml:trace>
  <inkml:trace contextRef="#ctx0" brushRef="#br0" timeOffset="147017.7">27127 4860 172 0,'21'-2'66'0,"-15"-9"-52"0,9 11 3 16,-9-5-2-16,-3 5-2 16,-3 0 3-16,0-5 2 15,-3 5 3-15,-9 0-11 16,-3 0-1-16,3 0-2 0,-11 0 3 15,8 5 4-15,3-5-4 16,-3 5 0-16,3 0-9 16,0-5-2-16,-3 6-3 15,3 2 0-15,3 2 0 16,6-2 0-16,-9 3 3 16,1-1 2-16,8 4 0 0,-3-1-1 15,0 0-2-15,6-10-1 16,0 7-1-16,0 4 3 15,6-4-9-15,3-2-1 16,2-3-1-16,4 3 0 16,-6-5 7-16,6-3 2 15,9 0 3-15,-6-3 2 16,-3-5 3-16,3 3 2 16,-9-3 1-16,-1-2 2 15,1 2 1-15,-3-8 1 16,0 2-2-16,0-1-1 15,-3-4-8-15,3 11-2 16,6-2 0-16,-9-1 2 16,6 6 0-16,-9 5 2 0,0 0-4 15,0 0 0-15,0 5 1 16,6 0 2-16,-6 1-1 16,0 7-1-16,0-3 1 15,0-2-1-15,0 11 0 16,0-17 0-16,9 12-3 15,-9-4 2-15,3-2 1 16,6 3 2-16,-3 2-8 16,3 0-1-16,-3-5-12 15,3 0-5-15,-1 3-5 16,-5-6 0-16,9 3-6 16,-6-8-1-16,3 0 9 15,0-8 3-15,3 3-3 16,3-6-3-1,-12-5 17-15,6 3 19 16,6-8 14-16,-15 2 13 0,6 3 4 16,0 1 60 15,6 9-55-15,-9 6-22-16,2 0-14 0,1 6-7 15,-6 7-2-15,3 0 2 16,-3 3 1-16,0 5 0 0,9 6 2 15,-15 7-1-15,12 6-1 16,-6 5 1-16,0-6-1 0,0-2 2 16,0 0 3-16,-6-5 2 15,3-3 3-15,0-2-3 16,3-6 1 0,-6-3-3-16,4-2 0 0,-1-5-3 15,0-3 1-15,3 0 0 16,0-3 1-16,0-5 2 15,0 0 1-15</inkml:trace>
  <inkml:trace contextRef="#ctx0" brushRef="#br0" timeOffset="147379.6">27357 5284 304 0,'0'-72'112'0,"0"27"-87"0,0-13-9 16,3 37-11-16,6-8-9 16,-6 0 3-16,8-6-7 0,1 4 1 15,0 1 3-15,3-7-2 0,9 8-1 16,-3 3 4-16,0 5 3 15,8-3 1-15,-2 5-1 16,-3 6 3-16,3 5 0 16,-6 6-1-16,-7 4-2 15,1 6-2-15,-6 3-1 16,-3 2 4-16,0 5 1 16,-3-2 0-16,-3 0-2 15,0 3 1-15,-3-3-1 16,-6 2 2-16,6-5 1 15,-9 1-4-15,3-1 1 16,4 0 2-16,-13-2 3 16,12-1-2-16,-9-4 0 15,-3 1-6-15,0-1 0 0,6-1-4 16,0-5 0-16,0 0-12 16,-3 3-5-16,7-6-5 15,-7-2-2-15,3-3-67 16</inkml:trace>
  <inkml:trace contextRef="#ctx0" brushRef="#br0" timeOffset="147878.19">27119 4442 148 0,'-9'-13'57'0,"9"13"-44"0,0 0 1 0,0 0-4 15,0 5 0-15,0 3 4 16,3-2-4-16,0 2 0 16,0 0-6-16,2 10 6 0,1-5 3 15,3 1-2-15,0-1-1 16,6 0-6-16,-3 0-1 15,0-2 1-15,-6-3 2 16,6 0-1-16,0-3 0 0,0-2-1 16,0-1 2-1,-1-2 1-15,-5-2 1 0,3-1-2 16,3-2-1-16,-6-1 1 16,0-2 1-16,0 0-3 15,0-5-1-15,-3 3 3 16,-3-4 3-16,0 1-4 15,3 5-1-15,-3-2-4 16,0-1-1-16,0 6-6 16,0-3 0-16,0 5-10 15,0 3-4-15,0 0-3 16,0 0 0-16,-3 6 3 16,3 4 0-16,0 1-6 15,-3 5 0-15,-3-3-48 16</inkml:trace>
  <inkml:trace contextRef="#ctx0" brushRef="#br0" timeOffset="148314.43">27008 5286 288 0,'-12'11'107'0,"12"-11"-83"0,3 3-14 0,-3-3-12 0,0 0-27 16,9 0-6-16,-9 0 2 15,0 0 5-15,3 2 16 16,-3-2 2-16,9 0 3 0,-9 3 8 15,3-3 6-15,6 0 12 16,-9 0 6-16,0 0-11 16,-6 0-5-16,6 0-9 15,-3 5-2-15,0-5-6 16,-3 5 0-16,3 3 13 16,0-5 8-16,-6 0-2 15,6 2-1-15,1-2-5 16,2-3-2-16,0 2-14 15,0-4-8-15,0-1-12 16,2 0-6-16,1-2-2 0,6 2-1 16,-6-2-25-1</inkml:trace>
  <inkml:trace contextRef="#ctx0" brushRef="#br0" timeOffset="149569.81">20272 6027 148 0,'-23'-8'55'0,"20"8"-43"0,0 0 14 0,-3 0 4 15,6 0-9-15,0-2-1 16,0 2-10-16,0 0-4 15,0 0-3-15,0 0-7 0,6 5 0 16,-3 3-3-16,6 8 0 16,-3 8 1-16,5 10 2 15,1 3 2-15,0 5 3 16,-3 3 0-16,-6 3 2 16,-3 0-2-16,-3-3-1 15,-3-6 1-15,0-4 1 0,0-6-1 16,3-13 2-1,0-3 2-15,3-8 2 0,0-5 3 16,0-10 4-16,6-4-10 16,0-12-2-16,9-3-4 15,0-3 0-15,3 0 0 16,3 0-2-16,3-2 3 16,-10 8 0-16,4-1-2 15,0 3 0-15,-3 6 2 16,-3 2 0-16,0 8-4 15,-6 3-1-15,3 5-2 16,3 5 0-16,-6-2 5 0,3 7 3 16,-1-2 3-1,-5 5 3-15,3 3-1 16,0 3 2-16,0-1-4 0,0 4-2 16,-6-1 0-16,3 5 1 15,3-2-1-15,0 0-1 16,-3-3 1-16,6-3-1 15,-6 1-5-15,6-6 1 16,-3-2-14-16,-3-3-3 16,3-8-18-16,0 0-7 15,0-14-20 1</inkml:trace>
  <inkml:trace contextRef="#ctx0" brushRef="#br0" timeOffset="150129.1">20838 5548 240 0,'3'3'90'0,"6"5"-70"0,-6 0-5 16,3-3-8-16,0 3-14 15,-3 3 0-15,6 15 1 16,-9 6 1-16,12 8 3 15,-9 5 3-15,3 7 2 0,-1 12-4 16,-2 18 1-16,0-5 0 0,3-1 0 16,-6-9 0-1,0-9 0-15,0-8 8 0,0-8 7 16,0-7-7-16,0-11-2 16,0-6-2-16,0-7 0 15,0-6 4-15,0-5 5 16,0-5-9-16,3-6-2 15,6-5-7 17,-6-8 1-32,9-7-3 0,0 2 2 15,3-3 1-15,0 5-1 0,9 6 1 0,-1 3 0 16,-2 4 0-16,0 9 3 16,3 5-5-16,-9 3 2 15,0 5 0-15,0 5 2 16,-4 3 3-16,1 2 4 15,-3 1 2-15,0 2 1 0,0-2-2 16,0 4 1-16,-9-1-6 16,3-4-1-16,0-5 2 15,-3 6 1-15,-3-14-1 16,0 6-2-16,6-1-21 16,-3-4-11-16,-3-4-26 15,3-2-11-15,12-2-10 16</inkml:trace>
  <inkml:trace contextRef="#ctx0" brushRef="#br0" timeOffset="150982.01">21552 6141 236 0,'3'-3'88'0,"6"6"-69"0,-9-3-5 15,0 0 12-15,0-3-10 16,-9 6-10-16,6 0-3 16,-6 2-3-16,3 0-3 0,-5 1 0 15,2 1 2-15,3 4 0 16,-6-6-2-16,3 3 2 16,0 0 5-16,0 0 2 15,3 0-2-15,0 0-3 0,0 0 0 16,0 3 1-16,0-4-3 15,0-1 0-15,3-1-1 16,-6 3 0-16,6 0 2 16,-6-5 2-16,6 2-1 15,-2 0-1 1,2 0-2-16,0 1 1 0,0-4-1 16,3 4 0-16,0 7 0 15,0-8 0-15,0 0 0 16,0 1 0-16,0 2 0 15,0-3-2-15,0 0 3 16,3 1 0-16,0-1 1 16,0 3 0-16,2-6-3 15,1 1 2-15,0 2-6 0,6-5-3 16,-6 6-1-16,3-6 1 16,3-6 4-16,0 4 3 15,3-4 2-15,-3 4 1 16,0-6 0-16,-6 0 0 15,3-3 4-15,2 1 5 16,-8-1-1-16,6-5 1 16,-6 0-3-16,9 1-1 15,-9-4-3-15,6 1 1 16,-3 4-4-16,3 1-2 16,-3 2-1-16,0 4 3 15,-3 1 2-15,0 6 4 16,3-5 0-16,-6 2 0 15,0 3 1-15,0 0 1 16,0 0-1-16,0 8-6 16,0-5-2-16,3 2-2 15,3 3 0-15,0 0 0 16,-3 3 3-16,6-1 0 16,3 1 1-16,-9-1 0 15,2 1 0-15,4 0 0 16,0 2 0-16,-6-3 0 15,6 4 0-15,-6-4 2 16,3 1 1-16,0-1-15 16,0 1-6-16,0-3-7 15,0 0-2-15,3 0-5 16,-6 0 0-16,6-3-16 16,3-2-35-1,-6-6 15-15</inkml:trace>
  <inkml:trace contextRef="#ctx0" brushRef="#br0" timeOffset="151582.14">21939 6093 176 0,'0'19'66'0,"0"-6"-52"0,0 8-3 0,3-13-6 15,-3 5-8-15,0 1 2 16,3-1 1-16,-3 3 0 15,0 0 0-15,0 0 2 0,6-3 1 0,-6-3-4 16,3 1 1-16,0-3 0 16,6 0 0-16,-6-3 0 15,6 0 2-15,3-2-1 16,-6-3-1-16,3 0 1 16,3-3 1-16,-3 1 5 15,0-1 4-15,-1-2 5 16,4 0 2-16,-9-3 8 15,3 0 6-15,0-3-13 16,-6 3-3-16,0 0-4 16,-6 0 2-16,6 3-5 15,0 5-1-15,0 0-9 16,0 0-1-16,0 5-9 0,0 3-1 16,6 3 5-16,-6 5 1 15,3 2 1-15,0 3 4 16,3 8 0-16,-3 6 1 15,0 5 0-15,3 10 2 16,0-3-3-16,-3 1-2 16,3-3 2-16,-3-3 2 15,6-2 0-15,-9-3-1 16,0-3 1-16,0-2 1 16,-9-5 1-16,0-6 3 15,3-3-1-15,-9-2 0 16,3-3 3-16,-3-2 5 15,-5-6-5-15,2-2 0 16,6-3 0-16,-9 0 0 0,6-3-4 16,0-2-3-16,6-3 0 15,-6 0-1-15,3 0-3 16,7 0 0-16</inkml:trace>
  <inkml:trace contextRef="#ctx0" brushRef="#br0" timeOffset="151840.29">21823 6795 296 0,'-6'-3'110'0,"6"3"-86"0,0-3-15 16,0 3-12-16,6-2-13 16,-3-1-3-16,0 0 8 15,3 1 4-15,-3-6 5 16,3 0-1-16,0 0 1 0,0-3-9 0,0 1-5 16,0-1-6-16,0 0-1 15,0 4 2-15,3-1 0 16,-6 0-4-16,6 2 1 15,-6 4-22 1,8-4-2 15,1 1 10-31,0 3 5 16,-6-4 6-16</inkml:trace>
  <inkml:trace contextRef="#ctx0" brushRef="#br0" timeOffset="153023.66">21517 5723 172 0,'-3'-8'66'0,"3"11"-52"0,-3-3 12 15,3-3 1-15,0 3-2 16,0-5 0-16,0 2-12 16,0 3-3-16,0 0-6 15,0-3-3-15,0 1 0 0,0 2-4 16,3 0 2-16,0 0-4 15,6 0 1-15,-9 0 0 16,11-6 2-16,4 6-1 0,-3-5-1 16,0 5 3-16,3-2 0 15,-3-4 1-15,3 4 0 16,0-4 0-16,-3 1 2 16,0 2-1-16,-1 3-1 15,1 0 1-15,-6-2-1 16,3-1-3-16,3 0 2 15,-6 1 1-15,3 4 2 0,0-4-3 16,-6 2 0-16,3 0-1 16,0-3-2-1,-3 8 3-15,-3-5 0 16,9 3 3-16,-9-6 1 0,0 3-4 16,0 0-1-16,0 0 1 15,0 8 0-15,0-8-2 16,0 11 2-16,0-6-1 15,0 3 0-15,0 5 0 16,0-2 0-16,0 0 2 16,0-1 0-16,0 3 0 15,-9-2 0-15,9 2 2 16,-3 0 1-16,-9-7-1 16,3 2-2-16,3 0 1 0,-3 0-1 15,0-1-3-15,0 1 2 16,9 0-1-16,-12 0 0 15,3 3 4-15,6-3 1 16,-5-3-4-16,2 0 1 16,6 3 2-16,-6-5 1 15,3 0-1-15,0-1 1 16,3 4-2-16,-6-6 2 16,0 0-4-16,6 0 0 15,-6 0-26-15,3-6-11 16,0 6-120-1,15-2 85 1</inkml:trace>
  <inkml:trace contextRef="#ctx0" brushRef="#br0" timeOffset="154346.71">22439 6083 72 0,'0'-3'30'0,"0"11"-24"0,6-16 2 16,-6 8-1-16,0 0 9 16,0 0 5-16,0 3 15 15,0-3 7-15,3 5-5 0,6-5-3 16,-6 5-22-16,3-5-9 15,3 3-4-15,0 0-3 0,9-1-1 16,3-4 0-16,5 2 3 16,1-3 0-16,-3 0 1 15,3 3 0-15,-3-5 2 16,-6 0-1-16,5 2-1 16,-8-7-2-16,0 7 1 15,0 3 1-15,-3-3 2 16,-3 3 1-16,3 0 1 15,-6 0 0-15,0-5 0 16,0 2-2-16,0 3-2 16,-3 0 3-16,-3-2 0 15,0 2-4-15,0 0 1 0,3-3 2 16,-3 3 1-16,0 0 1 16,0 0 2-16,0 0-1 15,0 0 0-15,3-3-6 16,-3 3 1-16,5 0-2 15,-5 0-2-15,0 0 5 16,0 0 1-16,3 0 0 16,0 0-2-16,-3 0 1 15,6 0-1-15,-6 0 0 16,0-2 0-16,0 2-3 16,0 0 2-16,0 0 3 15,0 0 1-15,3 0-4 16,0 0-1-16,3 0-2 15,-3 0 3-15,3 0 2 0,0-3 4 16,-6 3-4 0,0-3-1-16,0 3 0 0,0 0 0 15,0 0 0-15,0 0 2 16,0 0-1-16,0 0-1 16,0 0 1-16,0 0-1 15,0 0 0-15,0 0 2 16,0 0-1-16,0 0-1 15,0 0 1-15,0 0-1 16,0 0-3-16,0 0 2 16,0 0 1-16,0 0 2 15,0 0-1-15,0 0-1 16,0 0 1-16,0 0-1 16,0 0-3-16,0 0 2 0,0 0 1 15,0 0 2 1,0 0-1-16,0 0-1 0,0 0 1 15,0 0-1-15,0 0 0 16,0 0 0-16,0 0-11 16,0 0-5-16,-6 0-14 15,3 0-6-15,0 0-25 16,3 0-36 0,-3-2 28-16</inkml:trace>
  <inkml:trace contextRef="#ctx0" brushRef="#br0" timeOffset="155094.09">22716 5953 204 0,'0'-5'77'0,"-6"5"-60"0,12 0-5 0,-6 0-6 16,0 0-11-16,0 0 1 15,0 0-5-15,0 5-1 16,0 3 5-16,3 8 2 0,0-3 3 0,0 11-3 16,3 5 0-16,-6 8 4 15,3-10 3-15,0 2-1 16,3 0 0-16,-6-3 1 15,0-10 2-15,0 3-3 16,0-3 0-16,0-9-1 16,0 4 1-16,0 0-2 15,0-6 2-15,0-2-2 16,0-1-1-16,0-2 1 16,0 0 1-16,0-2 1 15,0-1 1-15,0-2 4 16,-6-6 5-16,3-7-12 15,0-12-2-15,-3-4-2 16,0-3 1-16,3 3 3 16,-6-3 2-16,9 37-6 31,-3-40 2-31,-3 5 2 16,3 9 6-16,0 5 4 15,3 8-4-15,0 2 1 16,0 0-5-16,-6 9-6 0,6 2-1 15,0 0-3-15,0 8 2 16,6 8 1-16,-6-3 2 16,0 8-1-16,3 11-1 15,0 2 3-15,3 3 2 16,-6-2-2-16,3 2 0 16,0-3 3-16,-3-8 3 15,6 1-2-15,-6-6 0 16,0-2-1-16,0-9-2 0,0 3 3 15,0-7 0 1,0-1 1-16,0 3 0 0,0-8-5 16,0 0 1-16,0 0-18 15,0 0-5-15,-6-5-42 16,6-1-48 0,6 4 28-16</inkml:trace>
  <inkml:trace contextRef="#ctx0" brushRef="#br0" timeOffset="155619.22">23597 6085 276 0,'-6'0'104'0,"6"8"-81"0,0-13-10 0,0 5-10 0,0 0-18 16,0 0-6-16,0 0-8 15,0 5-5-15,0-2 19 16,0-3-1-16,0 0 1 0,0 0 9 16,0 0 5-16,0 0 5 15,0-3 5-15,0-2 0 16,0 0 2-16,-3 2-8 16,0-2-2-16,-3 0 1 15,3-1 3-15,0-2 9 16,-5 0 5-16,2 6-5 15,-6-1-1-15,3 3-5 16,0 0-3-16,0 8-9 16,-3 3-5-16,3-1-2 15,6 3 1-15,0 1 1 16,-6-4-1-16,6 1 1 16,3-1-15-16,-6-2-7 15,6-5-49 1</inkml:trace>
  <inkml:trace contextRef="#ctx0" brushRef="#br0" timeOffset="155832.91">23481 6604 252 0,'-9'11'96'0,"18"-11"-75"0,-6 5-41 16,6 0-24-16,-6-2-36 15,9-1-11-15,0-7 31 16,3-5 15-16</inkml:trace>
  <inkml:trace contextRef="#ctx0" brushRef="#br0" timeOffset="156005.22">23588 6517 200 0,'-3'-8'74'0,"-3"8"-58"0,6 0-4 15,-6-3 5 1,-2 3-15-16,-4 3-4 16,0 5-2-16,-3 0 2 0,0 5-1 15,0 0 1-15,0-2 0 0,6 5 0 16,0-3-7-16,6 3-2 16,0-8-43-1,3-3-45-15,6-5 25 16</inkml:trace>
  <inkml:trace contextRef="#ctx0" brushRef="#br0" timeOffset="160876.28">24728 6191 64 0,'-3'0'27'0,"3"3"-21"0,-6-6 25 15,6 3 9-15,0 0-7 0,-3 0-4 16,3 0-2 0,-3 0 0-16,3 6-10 15,0-1-3-15,0-3-8 0,0 4-8 0,0-1-2 16,0 0-3-16,0 3 2 16,0 3 3-16,0-1 1 15,0 1-4-15,0 5 1 16,0-5 4-16,0 2 2 15,0 3-3-15,3-1 1 16,-3-1 2-16,0-1 1 16,0 3-1-16,3-8-2 15,-3 0 1-15,0 0 1 16,0-3-1-16,0 0 2 16,6-2-2-16,-6-3 2 15,0 0-2-15,0 3 2 16,0-3-2-16,0 0 2 15,0 2-4-15,0 1-2 16,0-3 4-16,0 0 1 0,0 0-3 16,0 0 1-16,0 0 0 15,0 0 2-15,0 0-1 16,0 0 2-16,0 0-13 16,0 0-3-16,0-3-27 15,-6 3-9-15,6-2-21 16</inkml:trace>
  <inkml:trace contextRef="#ctx0" brushRef="#br0" timeOffset="161179.21">24675 5940 236 0,'-9'-11'90'0,"18"17"-70"0,-21-17-5 0,12 11-8 16,0 0-14-16,-3 0 0 0,3 0-10 15,0 0-4-15,0 0 11 16,0 0-13-16,0 0-1 0,0 0 1 15,0 5 1-15,0 1-16 16,0-1-34 0,3 0 14-16</inkml:trace>
  <inkml:trace contextRef="#ctx0" brushRef="#br0" timeOffset="161342.77">24708 5921 156 0,'-6'-5'57'0,"6"5"-44"0,0-3 1 16,0 3-1-16,-3 0-11 0,-3 0-1 16,3 0-12-1,3 0-3-15,-3 0-22 0,3 0-7 16,0 3-10-16,0 0-3 16</inkml:trace>
  <inkml:trace contextRef="#ctx0" brushRef="#br0" timeOffset="161943.47">25413 6202 152 0,'-9'-11'57'0,"12"-2"-44"0,3-5-6 16,-12 4-6-16,3 1 9 15,0-3 5-15,-12 0 12 16,-3 8 8-16,0-5-18 16,4 5 8-16,-10 3 3 0,3 5-15 15,3 0-7-15,3 3-7 16,0 2-2-16,3 3-3 15,0 2-1-15,-2 4-1 16,5 1 2-16,0 1 2 16,3 3 2-16,3-3 1 0,-3 2 1 15,3-5-3 1,0 6 0-16,3 0 2 0,0-1 0 16,3 1-4-16,0 2 1 15,6 8 2 1,-3-3 1-16,0 9 1 0,6-1 0 15,-6 3 0-15,5 5 2 16,-2-4-1-16,3-1-1 16,-6-3 1-16,3-2-1 15,-3-3 0-15,0 0 0 16,-3 0 0-16,6 0 2 16,-9 0 1-16,0 0 1 0,0 0-2 15,0-2 1-15,0-1-2 16,-6-2-1-16,6-5 1 15,-6-3 1-15,6-6-14 16,0-5-7-16,-9-5-41 16,0-2-56-1,-6-4 24-15</inkml:trace>
  <inkml:trace contextRef="#ctx0" brushRef="#br0" timeOffset="162284.25">24844 6697 296 0,'6'0'112'0,"12"2"-87"0,-3-4-11 0,-9 2-12 16,6-3-10-16,6 0 2 15,-3-2 2-15,3-3 2 16,2-2 1-16,7-9 1 0,-3 6 0 15,6-3 2-15,6 3 1 16,-7-3-4-16,7 3-1 16,-3 5 3-16,2 0 1 15,-5 0 0-15,0 5-2 16,-3-2 1-16,-12 5-1 16,0-5-3-16,-4 2 2 15,1 3-17-15,-9 0-5 16,6 0-18-16,-6 3-6 15,6-1-19 1,-6 3-37-16,9 3 26 16</inkml:trace>
  <inkml:trace contextRef="#ctx0" brushRef="#br0" timeOffset="168650.05">25749 6882 280 0,'0'0'107'0,"12"2"-83"0,-12 1-7 15,0 2-9-15,0 1-13 16,0-1 1-16,0 6-7 15,-12 7-3-15,6 11 8 16,-9 6 0-16,-2 2 4 0,-1 0 2 16,-3 2 0-16,0 1 6 15,3 5 4-15,-6 3-1 16,10-9 2-16,-7-2-6 16,6-2-3-16,3-9-12 0,6-5-4 15,-6-2-6-15,3-8-1 16,6-4-28-16,-6-1-10 15,6-9-27 1</inkml:trace>
  <inkml:trace contextRef="#ctx0" brushRef="#br0" timeOffset="168897.39">26217 6387 196 0,'3'-13'74'0,"-3"13"-58"0</inkml:trace>
  <inkml:trace contextRef="#ctx0" brushRef="#br0" timeOffset="169312.43">26211 6339 228 0,'-6'0'85'0,"6"0"-66"0,-9 14-3 0,9-6-5 0,-18-3-4 0,3 3 3 16,-6-3 1-16,6 6 3 15,3-3-7-15,1 2-9 0,2 1-1 16,0-1-1-16,3 1 2 15,3 0-1-15,3 2 1 16,3 0-5-16,3 3 0 16,9 0 1-16,-4 2 1 15,4 1 0-15,9-3 1 16,3 5 0-16,-3-5 3 16,-6 0-2-16,2 2 1 15,-5-2 2-15,-3-3 0 16,3 0 2-16,-9 1 1 15,0-1 1-15,-3-3 0 0,-3-2-2 16,-3 6 1-16,3-4 7 16,-9-2 3-16,-6 0 5 15,0 3 3-15,0-9-5 16,-5 6 1-16,20-8-8 31,-27 3-14-15,12 0-4-16,0-3-27 15,3 0-9-15,0 0-8 16,6 0-2-16,6-3-14 16,0 3-7-16,6-3 24 15,6 1 10-15</inkml:trace>
  <inkml:trace contextRef="#ctx0" brushRef="#br0" timeOffset="170903.5">26592 6379 132 0,'0'8'52'0,"6"-3"-41"0,-9-5 9 16,3 0 0-16,0 0-12 16,0 0 2-1,-12-2-1-15,3-1-6 16,3 3 4-16,3 0 2 0,-3 3 4 0,3-1 4 15,3 1 6-15,0-3 6 16,0 3-7-16,0-1-3 16,0-2-7-16,0 0 0 15,0 0-7-15,0 0-3 16,3 6-1-16,-3-6-1 16,6 5-5-16,-6 0 1 15,3 6 2-15,0 2 1 16,0 5-2-16,3 4 2 15,-3 4 1-15,6 1 0 16,-6-1 0-16,6-2 0 16,-6-3-3-16,8-2 2 15,-8-4 1-15,6-1 0 16,-6 2 2-16,0-9 1 0,3 1-4 16,-3 0 1-16,0-2 0 15,-3-1 2-15,0-5-6 16,0 0-1-16,9 3-1 15,-6-3 2-15,6 0 2 16,-3-6 3 0,3-2 4-16,3-2 2 0,-6-9-3 15,3-2-3-15,3-8 0 16,0-3-1-16,-7 3 0 16,7 3 2-16,0 2-1 15,-3 3-1-15,3 2-2 0,-6 6 1 16,3 2-1-1,-3 3 0-15,0 3 0 16,0 2 0-16,-6 3 2 16,9 6 0-16,-9 2-5 0,3 2 1 15,0 6 4-15,3 0 4 16,-3 3-6-16,6 2 0 16,-9 0 0-16,6 0 1 15,3-2 1-15,-7-1 2 16,7-2-3-16,-3-3 0 15,0 0 3-15,-6-2 3 16,3-6-7-16,0 1 0 0,-3-6 4 16,0 0 4-1,3-3 5-15,3-5 4 16,-3-5-6-16,6-6-3 0,-9-5-3 16,6-5-3-1,0 0 1-15,3 3 1 0,0-1-3 16,0 3 0-16,3 3 1 15,-3 3 0 17,0 2-3-32,0 3 2 15,2 2 1-15,-8 6 0 0,0-6 0 0,-3 9 0 0,0-1 0 16,0 0 0-16,-3 1-9 16,3 2-4-16,-3 0-2 15,-3 0-1-15,6 0-2 16,-3 0-2-16,1 2-2 0,2 1 1 15,-6 0-17-15,3-1-8 16</inkml:trace>
  <inkml:trace contextRef="#ctx0" brushRef="#br0" timeOffset="171264.53">27113 6392 176 0,'11'8'66'0,"1"-2"-52"0,-6 4-1 16,0-5-3-16,-3 3-9 16,3 3-1-16,0 2 0 15,-3 6 2-15,0 5-1 16,-3 2-1-16,0 0 3 0,0 4 11 15,-3-7 6-15,6-1-2 16,-3-7 0-16,0-1-10 16,0 2-5-16,0-11-2 15,0 3 1-15,0-6-3 16,0-2-2-16,-6 0-16 16,6-2-5-16,-9-6-10 15,3-5-2-15,0-11-24 16,0-5-29-1,6-6 29-15</inkml:trace>
  <inkml:trace contextRef="#ctx0" brushRef="#br0" timeOffset="171518.84">27226 6152 272 0,'0'13'104'0,"3"0"-81"0,0-10 1 0,-3-3-7 16,3 2-15-16,3 1-2 16,-6-3-10-16,0 5-2 15,3-2 7-15,0 2-11 0,-3-5-4 16,0 5 0-16,0 1 1 0,0-6 4 16,0 0 4-16,0 0-6 15,0 0-2-15,0 0-39 16,0 0-40-1,0 0 28-15</inkml:trace>
  <inkml:trace contextRef="#ctx0" brushRef="#br0" timeOffset="172032.02">27297 6125 56 0,'0'8'24'0,"6"-5"-18"0,-6 5 20 0,3-8 8 16,-3 0-3-16,0 5 2 15,3 0-15-15,0 1-5 16,-3-1-2-16,6 0 0 15,-6 3-5-15,0-3 0 16,0 3 4-16,3-5-4 0,0 10 2 16,3-2-5-16,-6 2-2 15,3 3-3-15,0 2-1 16,0-4 2-16,-3 7 0 16,0-3 1-16,0 6 2 0,0 0 1 15,0 10 1-15,-3-2 0 16,0 13 0-16,0-3-2 15,3-2-2-15,0-3 1 16,0-8 1-16,0 6 1 16,0-12 1-16,0-4-5 15,0-9 1-15,0 4 2 16,0-14 1 0,0 0-4-16,0 0-14 15,-6-8-6-15,3-8-11 16,0-3-3-16,3-4-19 15,0-7-25 1,0-1 27-16</inkml:trace>
  <inkml:trace contextRef="#ctx0" brushRef="#br0" timeOffset="172306.81">27285 6414 160 0,'-3'-3'63'0,"3"6"-49"0,0-3 5 0,0 0 0 16,0 0-9-16,0 0-1 15,9 2-7-15,-9 1-2 16,6-1 0-16,3 1 0 0,-6-3 0 16,6 0 0-16,3 0 0 15,-6 0-3-15,3 0 2 0,3 0 3 16,-6 0 1-16,3 0-4 16,2 0 1-16,-8 0-5 15,6 0 1-15,-3 0-7 16,0-5-1-16,0 5-2 15,3 0 1-15,-3-5-28 16,0 5-40 0,0-6 17-16</inkml:trace>
  <inkml:trace contextRef="#ctx0" brushRef="#br0" timeOffset="174731.23">26711 7059 196 0,'-3'-8'74'0,"3"6"-58"0,3-12 1 0,-3 9-3 0,0 2-10 15,0 1 0 1,-3-1-2-16,-3 0-2 16,0 3 5-16,-3 3 1 0,-3 5-2 15,-3 3-1-15,0-1 1 16,0 6 0-16,3 0-5 16,1 0 1-16,8 0-2 15,3 0-2-15,3-1 3 16,14 1 0-16,7-2-2 15,9-4 0-15,-3-5 2 16,5-5 0-16,-35 0 1 31,54-31 2-15,-9-4 3-16,-1-2-2 16,-5-5-2-16,-6 2 4 0,-12 0 1 15,-4 3-2-15,-5 3 2 0,-3 5 0 16,-9 5-2-16,0 3-1 15,0 5 8-15,0 6 4 16,0 2-14-16,-6 5-4 16,3 6-5-16,3 5 2 15,0 5 4-15,0 8 3 16,0 5-2-16,0 11 0 16,0 0 1-16,9 3 0 15,-9 0 0-15,3-3 0 16,0-5 0-16,3-3 0 15,-6-5 0-15,0-6 0 16,3-5 2-16,0-5 1 0,6-5-1 16,3-6 1-16,-6-7 2 15,15-6 4 1,3-8-6-16,2-3-4 0,-8 4-9 16,3 2-2-16,-3 7 5 15,-3 6 3-15,3 11 1 16,-9 8 1-16,0 2 0 15,-1 3 0-15,4 2 4 16,-9 1 1-16,3-3 5 16,0-1 3-16,0-1-4 15,0-4 1-15,0-2-7 0,3-5-1 16,3-6-31-16,0-5-12 16,9-8-62-1</inkml:trace>
  <inkml:trace contextRef="#ctx0" brushRef="#br0" timeOffset="188033.07">5988 6162 68 0,'-9'-8'27'0,"3"19"-21"0,0 7 5 0,6-10 1 15,0 3-7-15,0-6-1 0,6 0 0 16,-3 1 0-16,3-4 0 16,6 1 0-16,6 0 4 15,0-1 3-15,11 4-2 31,7-1 2-31,6 3-11 0,2 0-4 0,-2 0-1 16,6-3 3 0,-1 3 1-16,10 0 3 0,20 2-3 15,-5 1 0-15,-1-3 1 16,-11-5 0-16,-1-1 0 16,-2-2 2-16,2 0-1 15,7 0 2-15,-4 6-2 0,-8-6 2 16,-4 2-4-16,-8 3-2 15,-6 1 4-15,-3-1 1 16,-7 3 2-16,-2-5 0 16,-9 2 13-16,-3-2 6 15,-3-1 44 17,-30-2-37-32,-12 0-13 15,-11 0-15-15,-1 0-3 16,-6 3 5-16,4 5 5 15,-1-6-5-15,-2 4-2 0,-13-1 1 16,1 3 0-16,-4 3 1 16,10-9 6-16,5 6 4 15,6-5-12-15,13-1-3 0,-7-2 2 16,6 0 3 0,12 0-1-16,-3 0-2 0,4 0-5 15,8 0-2-15,6 0-2 16,6 0-6-1,3 0 0-15,9 0 8 16,11 0 3-16,16 0 0 16,15-2 2-16,8-1 1 15,-8-5 0-15,2 0-3 16,4 3 2-16,11 0 1 16,13 2 0-16,-13 0 0 15,1 1 0-15,-7-1 0 16,-8 0 0-16,5 1-3 15,-2 2 0-15,-7-5 2 16,-2 2 0-16,-10 0 1 16,-5 1 2-16,-21-1 3 0,-3 0 4 15,-21 1 2-15,-9-1 3 16,-6 0-9-16,-11 6-6 16,-7 2-2-16,-12 1 2 15,-23-1 0-15,-9 3 3 16,8-3 5-16,4 0 6 15,-12-2-5-15,-4-3 0 16,4 3-2-16,15-3 1 0,8 2-4 16,9-2 0-16,16 0 1 15,-1 0 0-15,12 0-5 16,3 0-1-16,10-2-13 16,5 2-5-16,9-3 2 15,9 0 2-15,17 1 8 16,13 2 2-16,-39 0-5 31</inkml:trace>
  <inkml:trace contextRef="#ctx0" brushRef="#br0" timeOffset="188303.39">7414 6395 216 0,'65'-8'82'0,"-20"3"-64"0,17-1-4 15,-41 4-8-15,0 2-4 16,0-8 1-16,-6 3 3 0,-3 5 3 15,-9 0 11-15,-9 0 5 16,-18 0-13-16,-18 0-7 16,-11 0-3-16,-10 5-2 15,-2 3 0-15,-37-6 0 16,4 6 0-16,0 3 2 16,6 2-1-16,-24 3-1 15,11 3 1-15,16-1 1 16,12-2 3-16,11 0 4 15,16-3-6-15,11-5-4 16,6-5-29-16,18-1-12 16,15-4-39-16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59:08.21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9319 5329 64 0,'0'-3'24'0,"0"3"-18"0,-9-3 9 16,6 3 5-16,0 0-5 0,-6 0 2 16,6-5-6-16,-9 2-1 15,3-2 0-15,-3 5 1 16,0-5 3-1,-3 2 4-15,0 3-6 0,-2 3-2 16,-1 2-5-16,-3 0-4 0,-3 3 0 16,3 3-1-16,0 0 2 15,4-1-1-15,-1 1-1 16,3 5-2-16,3-3 1 16,0 0-4-16,9 8-1 15,-3-2 0-15,6-1 4 16,6 1 1-16,-3-3 1 15,9-3-7-15,-6-2-3 0,6-1 6 16,0-2 1-16,3-5 0 16,5-9 0-16,-5-4-3 15,3-6 1-15,3-5 3 16,-3-6 1-16,3-4-2 16,-3-20 2-16,-7 4 1 15,-2-1 2-15,0-2 8 16,-9-1 5-16,0 4 2 15,-6 7-1-15,3 0 0 16,3 11 0-16,0 8 0 16,0 5 3-16,0 6-13 15,0 2-4-15,0 8-6 16,9 13-2-16,-6 0 3 16,3 8 3-16,0 11-1 15,-3 13-2-15,6 8 2 16,-9 0 2-16,3-3 0 0,0-5-1 15,-3-5 1-15,6 0-1 16,-6-11 0-16,3 0 2 16,-3-8-23-16,0-2-8 15,12-12-52 1</inkml:trace>
  <inkml:trace contextRef="#ctx0" brushRef="#br0" timeOffset="570.88">9640 5368 216 0,'-12'8'82'0,"12"-2"-64"0,0-4-2 16,-6 1-5-16,3 0-10 15,0 2-3-15,-3 0-6 16,0 3-2-16,3 0 5 15,-8 3 0-15,11-1 3 0,-9-2 0 16,-3 0 0-16,12 0 2 16,-3 0 0-16,0-3-3 15,3 3 0-15,-9-3 2 16,9 1 2-16,0-1-5 0,0 3 1 16,9-3-8-16,-9 3-1 15,6-5 0-15,3-3 0 16,-3 0 0-16,0-3 2 15,-1-2 4-15,1 0 3 16,-3 2 4-16,-3-10 2 16,6 2 3-16,0 1 3 15,-6-4 7-15,3 1 2 16,-3 0-9-16,3-6-3 16,-3 6-2-16,6 3 0 15,-6 2-2-15,3 8-2 16,0 0-2-16,-3 0 1 15,0 0-1-15,6 2 0 16,-3 4 2-16,0 2 2 0,6 2-1 16,-9 3 2-16,12 1-2 15,-9 1 2-15,9 1-2 16,-6 0-1-16,3 0 1 16,0 0-1-16,-3-3-3 15,3-2 0-15,-4-3-25 16,4-3-9-16,0-5-36 15</inkml:trace>
  <inkml:trace contextRef="#ctx0" brushRef="#br0" timeOffset="738.83">9941 5429 172 0,'3'11'66'0,"0"-9"-52"0,3 14-1 0,-3-10-3 15,0 4-5-15,3 3 0 16,-6 6-3-16,6 5 1 16,2-6-29-16,-8-2-9 15</inkml:trace>
  <inkml:trace contextRef="#ctx0" brushRef="#br0" timeOffset="900.47">10009 5353 204 0,'-6'-6'77'0,"6"6"-60"0,0 6 4 0,0-6-3 15,0 0-20-15,0 0-6 16,0 0-38-16,3 5-17 16,3-5-15-16,0 2-2 0</inkml:trace>
  <inkml:trace contextRef="#ctx0" brushRef="#br0" timeOffset="1217.42">9459 5091 248 0,'26'-8'93'0,"-26"13"-72"0,6-2-15 0,3-1-12 16,-3 6-3-16,3-3 3 15,6 3-7-15,6 0-4 16,-3 0 9-16,8 3-25 0,7-6-7 15,6 3-15 1,6-3-26-16,2-2 24 0</inkml:trace>
  <inkml:trace contextRef="#ctx0" brushRef="#br0" timeOffset="3895.22">9155 5456 140 0,'-6'-3'55'0,"6"6"-43"0,3 2-21 0,0 0-10 16,6 3 2-16,6 5 7 0,0 6-13 15,17-3-7-15,7-6 5 16,3-4 4-16,2-6 12 15,1-6 8-15,-6-1 3 16,-6-7 2-16,2-2-2 16,-8 3-2-16,-6 0 23 15,-3 0 9-15,-3 2 8 16,-9 1 5-16,-1 2-18 16,-10-3-5-16,5 3-3 15,-21 0 0-15,3 3-10 16,-21-8 6-16,-20-1 2 0,2-1-14 15,3 4-5-15,4 8-3 16,2 3 3-16,13 6-4 16,2 4 2-16,6 3-9 0,15 3-2 15,3 0-14 1,12 5-7-16,9 0 0 16,15-2 1-1,29 0 22-15,10-12 7 0,-7-1 8 16,4-12-1-16,2-1-1 15,7-12 5-15,-1 0 1 16,-8-2 13-16,-10 3 5 16,-14 2 1-16,-3 3 17 15,-24-1-3-15,-15 4-20 16,-18-1-11 0,-9 6-6-16,-6 0-2 0,-5 2 2 0,-7 3 8 15,-32-3 5-15,-1 9-14 16,10 4-4-1,8 1-2-15,16 2 0 0,2 0 0 16,12 6 1-16,10-6-19 16,8 8-8-16,6-5-6 15,18 0-9 1,3-3 21-16,29-5 15 16,13-5 9-16,8-6 0 15,-5-7 1-15,2-6 0 16,7 0 0-16,-1-3 0 15,-2 1 0-15,-12 2 8 16,-16 5 5-16,-5 3 16 0,-9 3 8 16,-9 2-4-16,-15-2-2 15,-12 3-15-15,-9-4-7 16,-6 1-6-16,-2-6 0 0,-7-5 0 16,0 1 14-16,0 4 8 15,-14 6-10-15,-4 5-3 16,7 2-21-16,11 9-9 15,12-3-2-15,3 5 1 16,21 3-9-16,18 3-4 16,9-1-5-16,15 6 0 15,3-8 0 1,8 2-26-16,28-2 9 16</inkml:trace>
  <inkml:trace contextRef="#ctx0" brushRef="#br0" timeOffset="4443.99">10899 5239 252 0,'-12'5'93'0,"15"-5"-72"0,-3 5-11 0,3 1-9 16,3 4-13-16,-3 9 0 16,6 2-7-1,-6 5-3-15,6 3 12 0,-6 1-4 0,3 1 2 16,0-4 7-16,-6-3 2 15,0-3 7-15,0-5 5 16,0-11 4-16,0 0 2 16,0-5 3-16,0-5 1 15,0-3-24-15,0-13-8 16,6-6-3-16,0-2 1 16,0-2 7-1,3 7 2-15,3 3-1 0,-6 5 2 0,5 8-4 16,1 5 1-1,0 8 2-15,3 1 3 0,0 10 0 16,-3-3-1-16,3 11 5 16,3-1 3-16,0 1 1 15,-4 0 0-15,10 2-1 16,0 1 0-16,0-6 0 16,-9-2 0-16,9-6-20 15,-10-5-7-15,10-6-19 16,-6-7-35-1,3-5 15-15</inkml:trace>
  <inkml:trace contextRef="#ctx0" brushRef="#br0" timeOffset="4833.78">11370 5011 184 0,'-3'-21'68'0,"3"26"-52"0,0 3-8 0,3-5-4 16,0 8-9-16,2 4-1 15,7 14-2-15,-6 11 2 16,3 10 4-16,3 6 1 0,0 2 3 16,-6 6-3-16,3 7 0 15,-3 9 5-15,6-12 2 16,-6-12 4-16,-3-14 1 16,3-7-5-16,0-9-2 15,-6-10 0-15,3-8 0 16,-3-16-7-16,3-11-2 0,3-10-5 15,5-5 1-15,4 0 0 16,0-1 1-16,9 6 2 16,3 5 4-16,-3 6 5 15,-4 10 3-15,4-3 2 16,0 11 2-16,0 5-3 16,-9 6 1-16,0 5-5 15,-3 8 0-15,-3 0-1 16,2 7 1-16,-2 1 0 15,0 2 1-15,0-2-18 16,3-5-5-16</inkml:trace>
  <inkml:trace contextRef="#ctx0" brushRef="#br0" timeOffset="5930.66">12310 5376 252 0,'6'24'93'0,"-9"-16"-72"0,0-8 3 0,-3 0-3 16,0 5-13-16,-3 6-4 16,3-6-6-16,-6 6-1 15,-5 2 2-15,2 0-5 0,-3 8 0 0,6-2-2 16,-3 10 2-16,3 0 2 15,12 6-1 1,0 7-5-16,0-8-2 16,6-2 0-16,3-3 0 0,3-8-4 15,0-2-3-15,3-6 4 16,0-2 1-16,-4-11 2 16,1-6 2-16,0-2 6 15,0-13 2-15,-6 0 17 16,0 0 7-16,-3 0 5 15,-3-3 1-15,-3 3 2 16,-3 2 1-16,0 1-12 16,0 7-4-16,0 6-9 15,3 0-4-15,-6 5-6 0,6 8-2 16,3 2-4-16,3 25-8 16,0 2 3-1,6-3 4-15,-6-2 4 16,6-6-5-16,3-5-2 15,-6-5-3-15,6-3-3 16,0-2-2-16,3-6-1 16,0-5-3-16,3-2-1 15,-1-6 8-15,4-3 4 16,-6-7 9-16,3-4 5 16,-3-7 22-16,-6 6 8 15,0 4-1-15,0 6 0 16,-3 0-2-16,0 7-1 15,-1 12-14-15,-2-1-7 0,6 5-7 16,0 9-3-16,0 2-2 16,6 0 2-16,-3 0-1 15,3-2 0-15,3-6-3 16,-3 0 1-16,-3-5-4 16,2-5-2-16,1-6 2 15,0-5 0-15,0-5 3 16,3-13 4-16,0-1 1 15,-6-4 3-15,0-1 14 16,0-3 9-16,-9 6 10 16,5 8 3-16,-8 8-7 15,3 0-4-15,0 5-9 16,3 5-4-16,-6 3-10 16,0 11-5-16,3 10 0 15,0 13 3-15,0 9-1 16,3-4-1-16,-3 6 0 0,6 5 3 15,-6 14 0-15,6 5 1 16,-6 0 0-16,3-6 0 16,0-7 0-16,-3-3 2 15,-3-3 1-15,-3-8 1 16,3-5 0-16,-9-8 2 16,3-5-3-16,-6-3-2 15,-9-10 2-15,3-6 0 0,-8-5 3 16,2-5 1-1,-3-3 1-15,0-3 2 16,3-5-5-16,4-5-3 0,14-3-4 16,6-7-1-1,6-14-12-15,11-3-2 0,-2-2-1 16,9 0 3-16,-6-1-2 16,9 6 0-16,-3 6-19 15,2 7-7-15,1 3-32 16</inkml:trace>
  <inkml:trace contextRef="#ctx0" brushRef="#br0" timeOffset="6595.89">12200 5051 232 0,'-6'10'88'0,"6"-4"-69"0,0-4-3 16,3 4-10-1,15-9-11-15,0 0-13 16,-3 1-4-16,-3-1 12 16,5 0-2-16,4-2 1 0,6 0 0 15,-3-3-1-15,6 3 7 16,-1-1 2-16,4 4 0 16,-6-4 0-16,0 1 6 0,-4 3 5 15,-11 2-6 1,3 2-3-16,-9 1 2 0,0-1 3 15,-3 4 1-15,-6-1 2 16,-3 3 5-16,0-5 4 16,-3 5-6-16,-3 2-3 15,1-2-2-15,-1 8 1 16,3-3-3-16,-3 0-2 16,0-10 0-16,3 8 1 15,3-9-1-15,-3 4-1 16,6-1-15-16,-6 0-7 15,6 0-27 1,3 3-50-16,-3 3 12 16</inkml:trace>
  <inkml:trace contextRef="#ctx0" brushRef="#br0" timeOffset="7537.9">13275 5509 184 0,'-15'-3'71'0,"12"-5"-55"0,-6 3 20 15,12 5-27 1,3-6-10 0,6 12 0-16,5-4-1 0,7 9 2 15,15 2 0-15,3 11 0 16,5 5 0-16,-5 11 0 0,6 0-3 15,-13-3 2-15,1-6 1 16,0-2 2-16,-1-2-3 16,-8-3-2-16,0-8 2 15,0-1 0-15,-12-1-6 16,0-4 0-16,-7-2-30 16,-2-3-13-16,0-7-18 15</inkml:trace>
  <inkml:trace contextRef="#ctx0" brushRef="#br0" timeOffset="7842.01">13834 5326 200 0,'-6'8'77'0,"6"-5"-60"0,-6 2 6 0,6 0-1 16,-3 1-14-16,-3 4-2 15,-6 3-4-15,0 6-2 16,-2-3 1-16,-7 10-4 0,3 1 0 16,-6 2 4-16,-3 5 1 0,-11 6 2 15,-7 2 0-15,-3 1-2 16,-2-1-2-16,2-5 1 16,9-3-1-16,4 1-3 15,5-9 2-15,6 3-12 16,6 0-7-16,-3-10-20 15,7-1-8-15,8-2-29 16</inkml:trace>
  <inkml:trace contextRef="#ctx0" brushRef="#br0" timeOffset="8512.75">14293 5591 224 0,'-18'0'85'0,"15"-11"-66"0,-12 8-3 0,12 3-5 16,-9-2-6-16,0 2 2 15,-3 0-11-15,-9 2-2 16,3-2 3-16,4 6-3 0,-10 2-1 16,-6-3 4-16,0 6 1 15,-2 4 2-15,5 1 0 16,3 3-5-16,9 5 1 16,6-1-5-16,6 4 1 0,6-3-5 15,6 0 1 1,3-3-1-16,0-3 3 0,6-5 1 15,0-2 3-15,0-3-1 16,6-3 2-16,-6-5 5 16,2-8 2-16,1-2 2 15,0-6 0-15,6-5 2 16,-12-11 3-16,0 3-9 16,3 0-4-16,-9 0 13 15,0 0 5-15,-4-1 5 16,1 7 1-16,3 4-5 0,-6 3-1 15,0 6-2 1,0 4 0-16,0 1-4 0,3 13-5 16,-3 5-4-1,0 6 0-15,0 5 3 16,0 5-1-16,0 2-1 16,3-2-2-16,3-2-1 15,-3-3 4-15,0 0 1 16,6-3-3-16,-6 0-1 15,9 0 1-15,0-5 2 16,3 0-5-16,9 2 1 16,5-12-12-16,7 4-6 0,-36-10-162 31</inkml:trace>
  <inkml:trace contextRef="#ctx0" brushRef="#br0" timeOffset="9128.99">15257 4934 200 0,'3'11'77'0,"3"0"-60"0,6 5-9 0,-9-3-7 15,3 5-8-15,0 14 2 16,-3 16 1-16,0 13 2 15,3 7 1-15,-6 4 1 0,-6 7 2 16,0 14-1-16,-6-9-1 16,3-7 1-16,3-16 1 15,-6-11 8-15,3-7 3 16,3-12-2-16,-3-7 1 16,6-11 13-1,-3-10-14-15,3-8-3 16,3-11-16-16,9-19-5 0,3-7 4 15,15-6 2-15,-27 48-4 32,44-52 6-17,-5 12 2-15,-6 11 3 16,-3 10 2-16,-6 9-1 16,-1 7 2-16,-8 6-2 15,-3 7 2-15,3 6 0 0,-9 8-1 16,3 2 1-16,0 6-2 15,-9-5 2-15,3 2-2 0,0-5 2 16,3-9-15 0,-6 4-44-16,6-8-8 15,3-4-14 1</inkml:trace>
  <inkml:trace contextRef="#ctx0" brushRef="#br0" timeOffset="9534.24">15799 5567 136 0,'12'8'52'0,"-9"8"-41"0,0-3 4 0,2 0 1 15,-2 8-10-15,6 6-1 16,-6 4-3-16,9-1 1 0,-6-1-2 16,3-3-1-16,3-2 1 0,0-3-1 15,0-5 2-15,3-3-1 16,0-2 2-16,2-3 0 15,1-8 1-15,0-8 6 16,3 0 4-16,-3-3 1 16,3-5 4-16,-6-2-7 15,-3-3 1 1,-1-3 3-16,-11 3 4 0,0-3-1 16,-11-3 0-16,2-2-6 15,-6 6 0-15,0 1-6 16,3 7-2-16,-9-1-2 15,3 5-3-15,-3 3 1 16,1 5 1-16,-1 1-8 0,3 4-3 16,-3 4-13-16,3-1-4 15,-3 0-13-15,6 1-5 16,1 2-31 0,2 0-37-16,3-3 38 15</inkml:trace>
  <inkml:trace contextRef="#ctx0" brushRef="#br0" timeOffset="10227.08">15980 5255 188 0,'6'-6'71'0,"3"4"-55"0,3-6-7 0,0 0-5 0,0 3-6 15,0-3 0-15,6 2-3 16,2 6 1-16,7 0 2 16,-6 0-10-16,0 14-4 0,-6-1-1 15,-6 3 0-15,-9 5 12 16,-6 5 7-16,-3 1 9 16,-3 4 3-16,-6 7-5 15,0 6-1-15,3 7 0 16,0-12 0-16,4 1-2 15,2-5-1-15,6-12-3 16,0-4-2-16,6-9-8 16,0-4-5-16,6-9 4 15,14-2 5-15,4-3 9 0,12 0 5 16,0 3-5-16,-7 2-1 16,1 6-11-16,-3 2-5 15,0 8 3-15,-4 6 3 16,-2 4 6-16,-3 1 4 15,-3 3 5-15,3-1 2 16,-9 1-1-16,-1-1-1 16,-5-2 3-16,3 2 5 15,-3-4-7-15,0-12-1 16,-3 1-3-16,0-3 1 16,-3-8 13-16,0-3 7 0,0-8-13 15,0-4-6-15,6-9-12 16,-3-8-3-16,9-8 2 15,3 1 0-15,9 4-2 16,3 1 0-16,5 5 1 16,1 5 4-16,-6 8-4 15,0 8 0-15,-4 3-4 16,1 5-1-16,-3 8 1 16,0 13 1-16,-3 0 6 15,0 6 1-15,-4 2 2 16,1 0 2-16,0 0-1 15,-3-5 2-15,9-3-40 16,-3-3-14-16,9-2-26 16</inkml:trace>
  <inkml:trace contextRef="#ctx0" brushRef="#br0" timeOffset="10330.82">17343 5898 320 0,'0'13'121'0,"0"-8"-95"0,0-2-46 0,0-3-26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4:59:45.9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20555 3196 36 0,'-3'-5'16'0,"3"2"-12"0,0 1 5 15,0 2 4-15,0-3-1 16,0 3 1-16,0-5 4 16,-6 2 1-16,3 0-3 0,0 3-1 15,3 0-6-15,0 0 0 16,-6 3-5-16,3-3 0 15,0 3-3-15,3 2-1 16,-3 0 1-16,-3 3 2 16,4-3-1-16,-1 3 2 15,3 0 0-15,0 3 1 16,0-3-2-16,0 0 1 16,-6 2-2-16,3 6-1 15,3 0 1 1,0 5-1-16,0-2 2 0,-3 2-1 0,3 0-1 15,0 6 1-15,0 2 1 16,0-3-1-16,0 1-1 0,3-1 1 16,0-5-1-1,3 3 0-15,-6 3 2 0,0-6-1 16,3 3-1-16,-3-3-2 16,0 2 1-16,2 1 1 15,4 0 0-15,-6 0 2 16,3 2 1-16,-3-2-4 15,0 5 1-15,3-2 0 16,0-1 0-16,-3 1 0 16,6-4 2-16,-6 4-1 15,3-3-1-15,0 0 1 16,-3-1 1-16,6-1-3 16,-6-7 0-16,0 4 3 15,3-1 1-15,0-4-4 16,-3 4 1-16,3-5 0 15,3 3 0-15,-6-5 0 0,0 2 0 16,3 0 0 0,0 6 2-16,3-11-1 0,-6 5 2 15,3 6-7 1,0-1 3-16,3 6 2 16,-3-8 0-16,0 2-1 15,0 3 1-15,3-7-1 16,-6-1 0-16,3-2 2 15,-3-4 8-15,3 7 5 0,-3-6-5 16,6 0-3 0,-6-3-4-16,0 5 0 15,0-2 0-15,0-2-4 16,3 2 1-16,-3-6 0 16,0 4 0-16,0-1 4 15,0 0 2-15,0-5 2 16,0 0 0-16,0 0 0 15,0 0 2-15,0 5-3 16,0-5-2-16,0 0-2 16,0 0-3-16,0 0 3 15,0 8 0-15,0-8-4 16,0 0 1-16,0 0 0 16,0 0 2-16,0 0 3 15,0 0 4-15,0 0-6 16,0 0-2-16,0 0 1 15,0 0 3-15,0 0-2 0,0 0-2 16,0 0 0-16,0 0-1 16,0 0 0-16,0 0 0 15,0 0 2-15,0 0 1 16,0 0-1-16,0 0 1 16,0 0-2-16,0 0-1 15,0 0-2-15,0 0 1 16,0 0 1-16,0 0 2 15,0 0-3-15,0 0 0 16,0 0 1-16,0 0 0 16,0 0 0-16,0 0 0 15,0 0 0-15,0 0 0 0,0 0 0 16,0 0 0-16,0 0 0 16,0 0 2-16,0 0-1 15,-3 0-1-15,3-8 7 16,0 6 3-16,-6-1-12 15,6 0-5-15,-3 1 3 16,0 2 1-16,3 0 3 16,0 0 0-16,0 0-3 15,-6 0 0-15,3 0-1 16,0-5 3-16,0-1-2 16,-3 6-1-16,3 0 0 15,3 0 3-15,0 0-2 16,-3 0 1-16,3 0 2 15,0 0 0-15,-6 0 0 0,3-2 0 16,0 4 0 0,3-2 0-16,-6 0-3 0,3 0 0 15,-3 0 4-15,0-2 1 16,0 2 0-16,6 0-2 16,-9-6 1-16,6 4-1 15,-6 2 0-15,4 2 0 16,-1-2 0-16,3 0 0 15,0 0 0-15,3-2 0 16,-6 2 0-16,3 2 2 16,0-2-3-16,3 0 0 0,0 6 1 15,0-6 2-15,-3 0 1 16,-3-6 3 0,3 6-1-16,3-2 0 15,0-1-3-15,0 3 1 16,0 0-2-16,0 0-1 15,0 0 1-15,0 0-6 16,0 0 1-16,0 0 0 16,3 5 2-16,3 1-1 15,-3 2 1-15,-3-3 0 16,3-3 0-16,6 6 0 16,-6 6-2-16,6-6 0 15,-6-3 0-15,5 5 0 0,-5-4 3 16,3 2-2-16,0 2-1 15,0-4 3-15,0 1 0 16,-3 7-2-16,3-12 2 16,0 6-1-16,6 0 0 15,-9 0 4-15,6-3 1 16,-3-2-1-16,-6 0-2 16,9-1-2-16,-9-2 1 15,0 6 1-15,6-6 2 16,-6 0-1-16,0 0-1 15,0 0-4-15,6 0 0 16,-6 0 2-16,3 0 1 16,6-6-2-16,-9 4 2 15,3-1 3-15,-3 0 1 16,6 3-1-16,-1-5 1 0,-2-3-2 16,0 0-1-16,3 0 1 15,0-5 1-15,3 3-1 16,3-4-1-16,-6 4 1 15,3 2-1-15,3 0 0 16,-6-3 0-16,3 3 0 16,0-5 0-16,-3 8 2 15,3 5 1-15,-6-8-4 16,6 3-1-16,-6-3 1 16,5 2 0-16,-5-2 1 15,0 3 2-15,0 0-3 16,3-3 0-16,-6 8 1 15,0-5 0-15,0-1 2 16,0 4 1-16,0 2-1 0,0 0-2 16,0 0 1-1,0 0 1-15,0 0-3 0,0 0 0 16,0 0 1-16,0 0 2 16,0 0-3-16,3 0 0 15,-3 0-1-15,3 2-2 16,3-2 5-16,-6 3 1 15,0-3-3-15,0-3 1 16,0 3 0-16,0 3 2 16,-6 5-1-16,6-8 2 0,0-5-4 15,0 10 0-15,-3-5 1 16,3 0 2 0,0 0-3-16,3-5 0 15,-3 2-1-15,0 3-2 0,0-3 3 16,0 3 2-16,0 0-2 15,-3 0 0-15,3-2-10 16,-3 2-5-16,3 0-17 16,-9-6-6-16</inkml:trace>
  <inkml:trace contextRef="#ctx0" brushRef="#br0" timeOffset="1848.16">20710 4696 64 0,'0'0'27'0,"0"-5"-21"0,-3 13 10 15,3-8 2-15,0-3-6 16,0 3-2-16,0 0-5 15,3 0-2-15,-3 0-1 16,6 0 1-16,0 0-2 16,-3-5-1-16,6 5 1 15,-6-3 1-15,9 1-1 16,-6-1-1-16,3 0 1 16,5 1-1-16,1-1-3 15,3-2 2-15,-3 0 1 16,0-1 0-16,9 1-5 15,-6 2 1-15,5-7 0 16,4 2 2-16,9 0 1 16,6 0 3-16,20 3-3 15,-5-6-2-15,2 3-1 16,4 0 3-16,-4-2-2 0,19 2 1 16,8 0 0-16,-3 2 0 15,-5-1 2-15,-4 1 2 16,6 1-3-16,13 2-2 15,-4 3 2-15,-6 3 0 16,-11 2-4-16,5 1 1 16,4 4 15-16,5 3 7 15,-6 3 5-15,-5 5 3 16,-1 1-8-16,-8 1-3 16,5 1-8-16,3 3-3 15,1 7-2-15,-7-2 7 0,-8-3 4 16,-7 0-4-16,-8-3-3 15,0-2-1-15,-4-3-1 0,-2 1-2 16,-3-4 1 0,-3-2-2-16,-1 0 2 0,-5 0 0 15,3-3 3-15,-3-2-1 16,-7-1 2-16,7 1-2 16,-15-3 0-16,3 0-1 15,0-3 0-15,-3 3-2 16,0-3-2-16,-6 0 1 15,0-2 1-15,0 0 1 16,0-1 1-16,-3-2 0 16,-3 0 2-16,5 3-3 0,-5-3 0 15,6 3 3 1,-6-3 1-16,0 0-3 0,0 0-3 16,0 0 0-16,0 0 1 15,0 0-1-15,0 0-1 16,0 0-2-16,0 0 1 15,0 0 1 17,0 0 2-32,0 0-1 0,0 0-1 0,0 0 1 0,0 0-1 15,0 0 0-15,0 0 0 16,0-3-3-16,0 3 0 16,0 0-7-16,-6-3-4 15,4 1-10-15,-1-1-3 0,0 0-5 16,3 3-3-16,-9 0-20 15,6 3-30 1,3 5 26-16</inkml:trace>
  <inkml:trace contextRef="#ctx0" brushRef="#br0" timeOffset="2699.5">23624 5130 64 0,'0'0'27'0,"0"3"-21"0,0-3-1 0,0 0-1 15,0 0 3-15,0 0 6 16,0 0 2-16,0 0 3 16,0 0-1-16,0 0-1 15,0 0-2-15,0 0 1 0,0 0-6 16,0 0-3-16,0 0-3 15,0 0-3-15,0 0 3 16,0 0 2-16,0 0 4 16,0 3-11-16,0-3-5 0,0 0 5 15,0 0 3-15,0 0-3 16,0 0 0-16,0 0-4 16,3 0 1-16,-3 0-50 15,3 0-32 1,3-3 36-16</inkml:trace>
  <inkml:trace contextRef="#ctx0" brushRef="#br0" timeOffset="3079.7">23523 4919 104 0,'-3'-8'41'0,"3"16"-32"0,0-6 2 0,0-2-6 16,15 16-6-16,-12-8 0 15,6 0 3-15,-3-3-1 16,0 1-1-16,-3-4 3 15,2 1 2-15</inkml:trace>
  <inkml:trace contextRef="#ctx0" brushRef="#br0" timeOffset="3139.55">23579 4977 72 0,'-6'2'27'0,"6"-2"-21"0,6 0-32 16,-6 3-15-16</inkml:trace>
  <inkml:trace contextRef="#ctx0" brushRef="#br0" timeOffset="4654.36">23639 5128 72 0,'0'2'30'0,"0"-2"-24"0,0 3 19 15,0-3 6-15,0 0-8 16,0 0 0-16,0 0-12 16,0 0-2-16,0 8-3 15,0-8-1-15,3 3-3 16,0 2-2-16,3 0 3 0,-6-5 9 16,0 5 7-16,3-2-4 15,0 2 0-15,-3-5-7 0,0 0-3 16,6 6 4-16,-6-6 2 15,0 0-2-15,0 0 0 16,0 5-3 0,0 3-1-16,0-8-6 0,0 5 1 15,0 3 0-15,0-8 0 16,0 0 0-16,0 0 2 16,0 0-1-16,0 0 2 15,0 3-2-15,0-3 2 16,0 0-2-16,0 0-1 15,0 0 1-15,0-3 1 32,0 3-10-32,0-5-4 0,0 2-3 15,-6 0 1-15,3 1 3 0,3 2 5 0,-3-8-2 16,3 8 3-16,0 0 3 16,0-5 3-16,0 5-5 15,0-3 1-15,0-5-30 16,-6-5-4-1,3 5-19 1,0 0 17-16,3 3 10 16,0-3 6-16,-3 8 11 15,-3-3 7-15,6 0 8 16,0 6 3-16,-3-3 11 16,0 0 4-16,3 0 4 0,0 0 4 15,0 0-6-15,0 0-4 16,0 0 0-1,0 3 0-15,0-3-4 0,0 0 1 16,0 0-9 0,0 0-4-16,0 0 0 0,0 0 0 0,0 0 1 15,0 0-5-15,0 0 1 16,0 0 2-16,0 0 3 16,0 0 2-16,0 0 1 15,0 8 0-15,0-8 0 16,0 0 0-16,0 2 2 15,0 4-3-15,0-1-2 0,3 0-2 16,-3 3 0 0,0 11 0-16,3-1-4 15,3 3 1-15,-6 6 0 16,3-6 0-16,-3 3 0 16,3 2 2-16,-3-5-1 15,3 3 2-15,-3 3-4 16,0-1 0-16,6 3 3 15,-6 0 1-15,0 11 1 16,-6-6 0-16,6 9-2 16,0-1 1-16,0-2-2 15,0-3-1-15,0 2-2 16,0-4 1-16,0-3 3 16,0-1 1-16,0 1-1 15,0 0 1-15,0-3 0 0,0 0 1 16,6 5-2-16,-6-2-2 15,0-5-2-15,0-1 1 16,3-2 3-16,0-3 3 16,-3 3-4-16,0-3-1 15,6 0-5-15,-6-2 1 16,0-3 6-16,0 5 4 16,0-3-8-16,0-4-3 15,0 4 7-15,0-2 3 16,0-5-2-16,0-4 0 15,0 4-3-15,0-3-1 16,0-3 1-16,0 1 2 16,0-1-3-16,0 3 0 15,0-6 1-15,0 1 2 16,0 2-1-16,0 3-1 0,0-2 1 16,0-4 1-16,0-2-1 15,0 3 2-15,0-3-4 16,0 0 0-16,0 0-4 15,0 0-1-15,0 0-4 16,-6 0 1-16,3-3-6 16,0 3-3-16,3-2-8 15,-6-1-4-15,6 0-16 16,-3 1-7-16,3 2-17 16</inkml:trace>
  <inkml:trace contextRef="#ctx0" brushRef="#br0" timeOffset="5283.22">23526 6265 72 0,'-3'6'27'0,"0"-6"-21"0,-3 0-12 0,6 0-6 0,0 0 0 16,6 5 5-16,-6-5 17 16,0 0 8-16,6 0 11 15,-3 0 5-15,6 3-10 16,0-1 1-1,3 4-11-15,-6-1-7 16,2 3-3-16,4 0-2 16,0 2-4-16,-6 1-1 0,6-1 6 15,0 4 3-15,0-1 3 16,0 0 5-16,0 3-8 16,0 3-3-16,-6-1 2 15,5 6 1-15,-2-6-5 16,3 4 0-16,-6-4-1 0,6 1 2 15,-3-9 3-15,0-2 2 16,-3-3 5-16,-3-5 3 16,0-2-4-16,3-4 1 15,-6-4-5-15,3-1-2 16,0-7-7-16,3-6-3 16,-6 24-16 15,9-53 7-31,0 0 2 15,3 0 5-15,-1 3 5 16,1 5-1-16,0 8 1 16,-6 10 2-16,3 6-3 0,-9 8 2 15,0 2-4-15,0 6-1 16,0 5-15-16,0 3-4 0,-9 5-44 16</inkml:trace>
  <inkml:trace contextRef="#ctx0" brushRef="#br0" timeOffset="7234.88">24740 5511 56 0,'6'-10'24'0,"-6"7"-18"0,6-2 13 15,-6-1 5-15,0 4 3 16,0-1 1-16,0 1-4 16,0 2-1-16,-6-6-8 15,3 4-4-15,0-1-6 16,-6 0-6-16,3 3 0 0,-3 0-4 16,1 3-1-16,-1 2 0 15,-3 1 2-15,0 1 2 16,-3 1 3-16,3 3 6 15,0-3 6-15,0 0-14 16,3 2-3-16,-3 4-1 16,6-1 0-16,-3 3 3 15,6 2 1-15,0 6-2 16,3-5 0-16,0 2 2 0,0 0 0 16,0 3-2-16,6-8 2 15,3 0 1-15,-3 2 0 16,6-2 4-16,-3 2 2 15,6-4-2-15,6-6-3 16,-3 2 0-16,6-2 1 16,2-3 3-16,10 1 4 15,-6-6 0-15,6 0 2 16,-7-6-4-16,-2 4-2 16,-3-9-2-16,0 6-3 0,0-8-4 15,-10-1-2 1,7-7 0-16,-3 3 2 15,-6-6-9-15,3 8-2 16,-3-8-16 0,0 6-48-16,-3-6 3 0</inkml:trace>
  <inkml:trace contextRef="#ctx0" brushRef="#br0" timeOffset="7689.88">25154 5096 128 0,'6'5'49'0,"-6"-5"-38"0,0 0-5 16,0 0-4-16,0 0-7 15,0 0-1-15,0 0 0 16,0 0 4-16,0 0 3 16,0 0 2-16,0 0-1 15,0 0 1-15,0 0-53 16,-3 0-23-16</inkml:trace>
  <inkml:trace contextRef="#ctx0" brushRef="#br0" timeOffset="8079.13">25404 5114 228 0,'9'14'88'0,"-6"-9"-69"0,9 3-9 0,-6-8-10 16,0 8-3-16,-3 0 1 15,0 21 2 1,3-3 0-16,-6 6-3 0,3 0 2 16,0 2 1-16,3-5 2 0,-6 3 1 15,3 5 3 1,0-8 1-16,-1 3 1 15,4 5-4-15,-6-8-1 0,3 3-1 16,0 0-2 0,-3-6 3-16,0-2 0 15,0-6-4-15,0-4 1 0,0-1-13 16,0 0-5-16,0 0-10 16,-3 1-5-16,0 1-2 15,3-1-1-15,-6-1-31 16,1-3-14-1,5 4 43-15</inkml:trace>
  <inkml:trace contextRef="#ctx0" brushRef="#br0" timeOffset="8429.32">25312 5408 304 0,'3'5'112'0,"3"-10"-87"0,15 18-11 0,-13-10-12 15,4-3-14-15,0 0-3 16,0 0 6-16,3 0 3 16,-3 0 4-16,0-3-1 0,3 3 1 15,0 0 0-15,0 0 0 16,-4 0 0-16,1 0 0 0,0 0 4 15,0 0 3-15,-6 0-7 16,3-5 0-16,0 2-9 16,-6 1-3-16,3-1-8 15,0 3-1-15,0-5-8 16,3 0-1-16,3 2-26 16,0 3-35-1,-1 0 25-15</inkml:trace>
  <inkml:trace contextRef="#ctx0" brushRef="#br0" timeOffset="8845.04">26333 5564 264 0,'0'5'99'0,"-6"-2"-77"0,12-8-9 0,-6 2-7 16,-6 1-6-16,0-4 0 15,-3-2-3-15,-6 0 2 16,0 0 1-16,-12 3 2 0,1 5 3 16,2 0 0-16,3 8 2 15,0 3-2-15,3 10 0 0,3-3-6 16,3 4-1-1,6 1-2-15,-2-1 3 0,5-1-2 16,3 2-1 0,5-1 3-16,4-1 0 15,6-3-10-15,6-2-3 0,6 0-4 16,0-3 1-16,0-2 0 16,-1-3 3-16,1-8 1 15,0 0 1-15,0-8-4 16,5-5-1-16,-5-8-54 15,6-9-30 1,0-9 48-16</inkml:trace>
  <inkml:trace contextRef="#ctx0" brushRef="#br0" timeOffset="9051.49">26630 5498 216 0,'-6'8'82'0,"0"0"-64"0,1 10-2 0,2-7-7 15,0 5-7-15,0 5 1 16,-3 3-4-16,3 8-2 15,0-6 2-15,3 3 0 16,3-2 1-16,0-1-3 0,9-2 2 16,-4-3 1-16,16-2 2 15,-24-19-17 17,42 15 7-32,-9-4 1 15,-1-6 6-15,-2-7 5 16</inkml:trace>
  <inkml:trace contextRef="#ctx0" brushRef="#br0" timeOffset="9220.08">26904 5694 228 0,'0'-64'85'0,"-9"51"-66"0,3-24-1 16,6 24-6-16,-9 0-6 15,0-1 1-15,1 4-2 16,-4 2 0-16,0 5-3 16,-12-2-4-16,-3 10-1 0,0-2-7 15,-11 7-4-15,11 6-3 16,-6 0 0-16,6 5-20 15,9 1-8-15</inkml:trace>
  <inkml:trace contextRef="#ctx0" brushRef="#br0" timeOffset="9728.79">27148 5554 292 0,'18'18'110'0,"-21"6"-86"0,3 10-9 0,0-15-8 16,0 2-20-16,0 3-7 16,-6 5 6-16,3-5 3 15,-3 0 7-15,-3-1 2 0,6 1 4 16,-3-5 1-16,3-3 3 15,3-8 3-15,0 2 2 16,0-5-8-16,-3-5-3 16,3-5-8-16,0 0-2 15,0-8 2-15,6-9 3 16,0-1 3-16,6-14 1 0,3 2-2 16,-3 6 2-16,0 0-1 15,3 5 0-15,-3 6-3 16,-6 7 1-16,15-2 2 15,-10 8 1-15,4 10-13 16,-3 0 13 0,0 8 4-16,-6 6 7 15,3 2 7-15,-3 3-3 16,0 0 2-16,-3 5-5 16,-3-5-1-16,3-1-9 0,-3 1 0 15,0 5-3 1,0-5-2-16,0-5-19 15,0-3-8-15,0-3-149 16,0-13 73 0</inkml:trace>
  <inkml:trace contextRef="#ctx0" brushRef="#br0" timeOffset="11130.4">23386 4892 164 0,'-15'5'63'0,"21"-5"-49"0,-3 0 14 16,-3 0 2-16,0-2-15 15,0 2-6-15,0-3-5 16,0 3-1-16,0 0-2 16,6 0-3-16,-6 0 1 0,6 3 1 15,-3-1 2-15,6 1-8 16,-6-3-1-16,9 0 4 0,-9 0 1 15,6 5 2 1,2-5 2-16,1 6-6 0,3 2 1 31,3-3 1-31,3 3 1 0,0 0 1 16,-3 0 0-16,2 0-5 0,-2 0-1 16,0 0 3-16,-3-3 3 15,-3 0-1 1,-3 3 0-16,-3-8 5 0,0 5 5 15,-3-5 10-15,-3 0 6 16,0 8-7-16,-3 0-3 16,-3 0-2-16,-3 3-1 31,-3-6-9-15,0 3-1-16,-9 0-4 0,3 2-2 15,-8-2 9-15,2 3 4 0,0-3 0 0,6-3 0 0,-3 3-5 16,3-8-3-16,1 0-16 15,2 3-7-15,0-1-22 16,0 6-8-16,3-2 8 16,0 2 4-16,3 5 14 15,0-5 6-15,3-3-17 16</inkml:trace>
  <inkml:trace contextRef="#ctx0" brushRef="#br0" timeOffset="11597.34">22627 3987 208 0,'12'0'77'0,"-6"0"-60"0,-6-8-1 0,0 0-4 16</inkml:trace>
  <inkml:trace contextRef="#ctx0" brushRef="#br0" timeOffset="11995.63">22639 3958 334 0,'-12'-10'1'16,"0"2"0"-16,-3-3-1 0,-6 8 2 16,3-5 3-16,-2 6 2 15,2-1 3-15,6 6 1 16,-3-1-5-16,-3 6-2 15,3 0-4-15,3 0-1 16,0 3-1-16,6-3-2 16,-5 2 3-16,2 1 0 15,3 2-2-15,0 3 2 16,0-3-1-16,3 1 0 16,-3-1 2-16,6 0 2 0,0 0-3 15,0 0-2-15,0-5 2 16,9 3 2-16,-6 2-2 15,6-5-2-15,3 3 2 16,2-1 0-16,-2 1-2 16,3-6 2-16,3 3 1 15,0 0 2-15,9-3-1 16,-1 1-1-16,-2-4 5 16,-3-2 1-16,0 0-2 15,-3-2-1-15,3-4-1 16,-9 1 1-16,2 0-9 15,-2-3-3-15,0 3-9 16,0-6-3-16,-6 6-33 16,3-9-55-1,6 1 18-15</inkml:trace>
  <inkml:trace contextRef="#ctx0" brushRef="#br0" timeOffset="12629.44">23121 3874 228 0,'0'13'85'0,"3"-13"-66"0,-6 0-1 0,0 0-3 0,3 8-16 16,-9-8-1-16,0 5-8 16,-3 3-4-16,-6 0 8 15,4 2 0-15,-10 4 4 0,6-1 4 16,-6 0 1-16,9 0-1 15,-6 1 1-15,3-4-2 16,1 11 2-16,5-7-4 16,3 1-2-16,-3 4-1 15,12-1 3-15,-12 1 0 16,12-6 1-16,0-5-5 16,0 3 1-16,12-3-3 15,-12-3 0-15,6-2-1 16,3 2 2-16,3-5 6 15,-6-5 4-15,11-1 1 16,-11 4 2-16,6-6 0 16,-3-3 3-16,-3-2-1 15,3 0 2-15,-3-1-4 0,0 4-2 16,-6-1 9-16,6 6 2 16,0 5-3-16,-3-5 0 15,0 5-4-15,6 5 0 16,-9-5-8-16,3 0 0 15,6 5-3-15,-6 3-2 16,6-2 5-16,-6 1 1 16,9 1-3-16,-7 3-1 15,4-6 1-15,0 3 0 16,0 0-2-16,0-3 0 16,0 3 2-16,-6-2 0 15,6-1 1-15,-6 3 0 0,3-5-11 16,0-1-3-16,0 6-4 15,0-8-2-15,0 0-4 16,0 0-2-16,0 0-15 16,3-8-4-16,-3 3-27 15</inkml:trace>
  <inkml:trace contextRef="#ctx0" brushRef="#br0" timeOffset="13014.96">23371 3606 304 0,'6'3'115'0,"0"2"-89"0,-3 1-6 0,3-4-8 15,-6 3-13-15,3 1-1 16,-3 2-2-16,0 2 3 15,0 6 0-15,0 8 1 0,0 5 2 16,0 16-3-16,0 0 0 16,0-5 1-16,0-1 0 15,0 1 0-15,0-3 0 16,0-8 0-16,0 3 2 31,-3-6-3-31,3-2 0 0,-6-3 1 0,3-2 0 16,0-1 0-16,0-4 0 15,3-6-14-15,-6 2-3 16,3-2-7-16,0-3-2 0,3-5-4 16,-6 0 1-1,3-5-19-15,0 0-7 0,3-3-22 16</inkml:trace>
  <inkml:trace contextRef="#ctx0" brushRef="#br0" timeOffset="13393.12">23639 3575 252 0,'3'7'93'0,"6"-1"-72"0,-9 7 0 0,0-13-2 15,3 13-15 1,-3-7-5-16,0 7 3 0,0 5 2 15,-3 3-1-15,3 11-4 0,0-5 0 16,0 12 1-16,0 6 0 16,0-5 0-16,0 0 2 15,0-1 1-15,0-2 3 16,0 3-3-16,0 0 0 16,0-14-3-16,0 6-1 15,0-6 1-15,0 1 0 0,0-14 0 16,0 0 2-16,0-2-3 15,0-3 0-15,-6-8-1 16,3 0-2-16,0-5-22 16,3-1-7-16,-3-2-46 15,3 3-49 1,0-3 36-16</inkml:trace>
  <inkml:trace contextRef="#ctx0" brushRef="#br0" timeOffset="17926.88">24303 6826 200 0,'9'11'77'0,"-9"2"-60"0,-27-18-7 15,18 10-6-15,6 3-2 16,3 8 1-16,0 5-1 16,-6 8-2-16,6 3 1 15,0 0-1-15,0-3 2 0,-6-3-3 16,6-5 0-16,0-5 1 15,-3 0 2-15,-3-5-1 16,6-6-1-16,-3-2 9 16,3-3 6-16,0-3-3 15,-3-5 1-15,3-8-10 0,0-5-2 16,0-5-3 0,0-4 0-16,0 1 2 0,0-5 0 15,0 0-3-15,6-1 2 16,3 3-1-16,-9 1-2 15,12 2-2-15,0 5-1 16,-9 3 4-16,6 7 1 16,-3 6 2-16,3 0 0 15,3 6-5-15,-1 2-1 0,-2 0 3 16,9 2 3-16,-3 1 1 16,-3 5-1-16,3 0-2 15,-3 3 1-15</inkml:trace>
  <inkml:trace contextRef="#ctx0" brushRef="#br0" timeOffset="18258.97">24428 6826 208 0,'-18'24'79'0,"3"-8"-61"0,-15 5-3 0,27-10-6 0,-15 2-3 15,9 3 1-15,-2-6-1 16,-1-2-1-16,3-2-3 16,6-4 1-16,-6-2 2 0,9 3-4 15,0-3-1-15,6 0-7 16,0-3 0-16,3 3 1 15,-6 0 3-15,9 0 0 0,-1-2 1 16,4 2 2-16,-3 0 0 16,0 5 4-1,6 5-2 1,-3-4-1-16,-6 7 0 16,3 3-1-16,3 0 0 15,-7 0-3-15,4-3 2 16,0 0 1-16,-6 0 0 15,3-2-11-15,-3-1-23 16,0-2 0 0,6-2-18-1,-6-4-35-15,3-4 18 16</inkml:trace>
  <inkml:trace contextRef="#ctx0" brushRef="#br0" timeOffset="19172">24636 6924 180 0,'0'8'68'0,"0"-5"-52"0,0 5-3 16,0-8-3-16,3 8-9 15,0-3-3-15,3 0-2 16,0 0 3-16,3 1 0 16,3-1-2-16,0-2 2 0,-9-3 1 15,9 0 2-15,-1 0-1 16,1 0 2-16,0-6 2 15,-9 4 4-15,9-4-2 16,-9 1 1-16,0-3-3 16,-3 0 0-16,0 0-1 15,0-2 2-15,0-3-1 0,-3 2 0 16,0 0-3-16,-6-2 1 16,3 3-2-16,-3-1 2 15,0 0 0-15,-5 3 3 16,2 3 1-16,6 3 3 15,-6 2-3-15,0 2-2 16,0 3-2-16,3 3-3 16,3 3-2-16,-3 0 1 15,3 2 1-15,-3 0 2 16,0 3-3-16,3 0 0 16,6 0 1-16,-6 2 0 15,6 1-3-15,0-1 2 16,6 1-1-16,-3-1 0 0,6 1 0 15,-6-3 0-15,6 0 2 16,6-3 2-16,-3 0-6 16,6-2 1-16,3-3 1 15,5-3 3-15,7-3-2 16,3-2 0-16,0-5 1 16,-7-3 2-16,4-5 1 15,-6-6 1-15,0-10-7 16,-3-5 0-16,-10-6-4 15,7-7 2-15,-3 4 3 0,-6-7 1 16,-3-5-4-16,9-4 1 16,-18 59 2 15,12-53 12-31,-6 11 8 16,3 8 2-16,-6 10 0 15,0 13-4-15,3 1-2 16,-6 7-8-16,0 8-4 0,0 9-1 15,0-4-1-15,0 9 0 16,0 4 0-16,0-4 2 16,0 5-3-16,0 5-2 15,-6 0 4-15,3 5 1 16,0 9-3-16,3-1 1 16,0 3 0-16,0-3 0 15,0-2-3-15,-9-6 2 16,9-7 1-16,-3-3 0 0,3-3 0 15,0-8 2-15,0 3-1 16,0-8-1-16,0 3-4 16,-3-6-2-16,3-5-8 15,-6 0-2-15,3-5-9 16,0 5-4-16,3-6-17 16,-6-4-7-16,3 2-31 15</inkml:trace>
  <inkml:trace contextRef="#ctx0" brushRef="#br0" timeOffset="19329.41">24880 6736 240 0,'-9'14'90'0,"9"-12"-70"0,0 3-7 0,0-5-8 16,0 0-10-16,0 0 1 15</inkml:trace>
  <inkml:trace contextRef="#ctx0" brushRef="#br0" timeOffset="19563">24919 6765 220 0,'15'6'85'0,"-9"-6"-66"0,15 10-3 0,-10-7-5 16,16-3-8-16,-3 5-2 16,-3-5 0-16,3 0-1 0,8 0 0 15,-2-5 2-15,6 2 1 0,9 1-1 16,-10-1-2-1,1 0 1-15,3 1 1 16,-13-1-1-16,1 3 2 0,-9 0-2 16,3 0-1-16,-9 0 1 15,3 0 1 1,-9 0-1-16,0 0-1 0,-6 0-8 16,0 0-3-16,0 0-29 15,0 3-12-15,-6 2-35 16</inkml:trace>
  <inkml:trace contextRef="#ctx0" brushRef="#br0" timeOffset="22863.2">23654 6638 44 0,'-3'-5'19'0,"3"5"-15"0,0 3 17 15,0 2 8-15,0-5 0 16,-6 3 3-16,6-6-12 16,-3 0-2-16,0 1-8 0,3 2-4 15,0 0-6-15,-3 0 0 16,-3-3 0-16,3 3 0 0,0-3 0 15,3-2 0-15,-6 5 0 16,3 0 2 0,0 0 3-16,3 0 9 15,0 0-8-15,0 0-2 16,0 0-1-16,-6 0 2 16,6 0-2-16,0 0 0 15,0 0-1-15,0-5-2 16,-3 5 1-16,3 0 1 15,0 0-1-15,0 0-1 16,0 0 1-16,0 0-1 0,0 0 2 16,0 0 1-16,0 0 1 15,0 0 0-15,0 0 0 16,-3 5 0-16,3-10-2 16,0 5-2-16,0 0-4 15,0 0 0-15,0 0 4 16,0 0 4-16,0 0-3 15,0 0-3-15,0 0 3 16,0 0 1-16,0 0 4 16,0 0 1-16,0 0-1 15,0 0 1-15,0 0-4 16,0 0 0-16,0 5-3 16,0-10-1-16,0 5 1 15,0 0 2-15,0 0-1 16,0 0 2-16,0 0-2 0,0 0-1 15,0 0 1-15,0 0 1 16,0 0-1-16,-3 0 2 16,3 0-2-16,0 0 2 15,0 0-2-15,0 0-1 16,0 0-2-16,0-5 1 16,0 5-1-16,0 0 0 15,-6-6 2-15,3 1 2 16,0 0-1-16,3-3 2 15,-6 5-2-15,0-7-1 16,0 2-2-16,4-3 1 16,-4 0 1-16,-3-2 2 0,-3 0-1 15,0 0-1 1,0 0 1-16,-3-3-1 16,0 0 0-16,0 0 0 0,-6 0 0 15,4-2 0-15,2 2 6 16,-6 0 4-16,3-3-5 15,0 3-1-15,3 0 2 16,-3 1 1-16,1-4-8 16,2 6-1-16,0 0 2 15,0-3 4-15,0 0 1 16,0-5 2-16,-3 0-9 16,0-3 0-16,4-3 4 15,-4-2 4-15,-3 5-6 16,-3-5 1-16,-3 3 1 0,0 2 1 15,1 0-1 1,2 0-2-16,-3 6 1 16,0-1-1-16,0 1 2 0,4 5 3 15,-4-6-4-15,6 3-1 16,3-2 2-16,-6 2 3 16,4-3-4-16,-1 3-1 15,-3-7 0-15,0-7 0 16,-6 7 0-16,-8-6 2 15,2 5-3-15,-3 0 0 16,9 0 1-16,-8 3 2 16,5 0-1-16,3 2 2 0,3 1-2 15,-5-1-1-15,2 6 3 16,0-6 0-16,-6 4-4 16,1-4 1-16,-7 1 0 15,0-1 0-15,-2 3 0 16,5-2 0-16,6-1 0 15,-5 3 2-15,2-5-6 16,6-3 1-16,-9 6 1 16,7-6 3-16,-1 3 0 15,-6-6 2-15,-8 3-2 16,5 1-1-16,0 2-2 16,4 5-1-16,-1-6 4 15,0 9 3-15,6-3-3 16,4 8-3-16,-7 0 1 0,6 1 2 15,-6-4-5-15,-5 6 1 16,2-3 1-16,0 0 1 16,1 3 1-16,-4-9 0 15,3 4-3-15,4 2 2 16,8 2 1-16,0 1 2 16,0 3-1-16,6 2 2 15,-2 0-4-15,2 2-2 16,9 1 4-16,-12-3 1 15,9 0 0-15,3 0-2 16,3 0-2-16,-6 0 1 16,12 0-1-16,-8 0 0 15,-1 0 0-15,9 0 0 16,-9 0 2-16,3 0 2 16,3 0-1-16,-6 0-1 15,3 0 1-15,0 0 1 0,-6 0-1 16,3-3 2-16,6 3-4 15,-6 0-2-15,1 0 2 16,2 0 0-16,0 0 1 16,-3 0 2-16,6 0-3 15,0 0-2-15,-6 0 2 16,0 0 0-16,9 0 1 16,-3 0 0-16,0 3 0 15,0 2 0-15,0-5 0 16,-3 0 0-16,3 0 0 15,6 0 0-15,0 0 0 0,-9 0 0 16,6 0-3-16,3 0 2 16,-5 0 1-1,2 0 0-15,3 0 0 0,-3 0 0 16,3 0 0-16,0 0 0 16,0 0-3-16,-3 0 2 15,3 0-6-15,0 0-3 16,0 0-10-16,0-5-5 15,0 2-17-15,-6 1-9 16,3 2-34 0,3 0-16-16,3 5 54 15</inkml:trace>
  <inkml:trace contextRef="#ctx0" brushRef="#br0" timeOffset="23748.88">20683 4934 112 0,'0'11'44'0,"0"-11"-35"0,0 0 9 0,0 0 2 16,0 0-15-16,0 0-2 15,0 0-2-15,6 0 1 16,-6-8-1-16,0 8 2 0,0-3 2 16,0 3 0-16,0 0 0 15,0 0 5-15,0 0 4 16,0 0-5-16,0 0-1 15,-6 0-2-15,6 0-1 16,0 0-3-16,-6 0-2 16,6 0 1-16,0 0 1 15,0 0 1-15,0 3 1 16,-6 5-5-16,6-8 1 16,0 3 2-16,-9-1 3 15,9 1-4-15,-6 2-3 0,-3 1-2 16,6-4 3-16,-5 4 0 15,2-1 3-15,0 0-1 16,0 3-1-16,0-5 1 16,0 2-1-16,-3 0-3 15,3-2 0-15,-3 2 2 16,6 1 2 0,-6-1-2-16,6-3 0 0,-3 4 1 15,3-6 0-15,0 2-3 16,3-2 0-16,0 0 4 15,0 0 1-15,0 0-3 16,0 0 1-16,0 0 0 16,0 0 2-16,0 0-3 15,0 0-2-15,3 3 2 0,0 5 0 16,3-5 1 0,-6 2 2-16,3 3-1 0,0 0-1 15,3 0-2-15,-6-3 1 16,3 3 1-16,6-5 0 15,-6 2 0-15,3 0 2 16,0 0-6-16,-6 3 1 16,3-5 3-16,0 2 2 15,3 3 0-15,0 3-2 0,0-6 1 16,0 3-1-16,2 0 0 16,-5 3 0-16,6-3 0 15,-6-1 0-15,6-1-3 16,-6-1 2-16,0-2 3 15,-3-3 1-15,0 0-4 16,0 0 1-16,-3-3-29 16,3-2-10-16</inkml:trace>
  <inkml:trace contextRef="#ctx0" brushRef="#br0" timeOffset="29499.2">20591 6654 140 0,'-9'-5'55'0,"9"5"-43"0,-3-5 3 15,3 5-1-15,0 0-9 16,0 0-1-16,0 0-2 15,0 0-2-15,0 0 1 16,0-3-1-16,0 3 2 0,0 0 8 16,0 0 5-16,0 0 4 15,0 0 1-15,0 3-7 16,0-3-3-16,0 0-3 16,0 0-2-16,0-3-1 15,0 0 0-15,0 3-2 16,-6-2-2-16,3-4-2 15,0-1 1-15,3-1 1 0,-6 0 0 16,3 0 2-16,0 2 1 16,0-2-1-1,3 1-2-15,-6 1 1 16,3 4-4 0,3-4 7-16,0 6 4 15,0 0-4-15,0 0-2 16,0 0-4-16,3 6-3 15,-3-4 0 1,6 4 1-16,-6 4-1 16,3 1 1-1,0 2 3-15,6 3 0 16,-6 0-2-16,6 0 2 0,-6-1 1 16,9 1 2-1,0 0-1-15,0 0 2 0,-6 0-4 16,3 0 0-16,2-3 1 15,1 6 0-15,-6-6 2 16,3 0 1-16,-3-2-4 16,0-1 1-16,6 1 0 15,-9-3 0-15,0-3 2 16,6 0 1-16,-6 1-1 16,6-4 1-16,-9-2-2 15,0 0 2-15,0 0 0 16,0 0 3-16,0 0 1 0,6-2 1 15,0-1 0 1,-3 0 0-16,0-2 2 16,6-3 1-16,-6-3-3 0,6-2 0 15,2-3-5-15,-11 1 0 16,9-9-1-16,0 3-2 16,0-1-2-16,3 1 1 15,-6-3-1-15,3 3 0 16,3 0 2-16,-6 5 0 15,0 0-3-15,0 3 2 16,3 5 1-16,-9 3 0 16,3 0 0-16,-3-1 2 15,0 4-3-15,0 2 0 16,0-6 1-16,0 6 0 16,0 0 0-16,0 0 2 0,0 0-3 15,0 0-2-15,0 0-1 16,-3-2 0-16,3-1-11 15,-6 3-5-15,3-3-16 16,0 1-5-16,0-1-33 16,3 3-39-1</inkml:trace>
  <inkml:trace contextRef="#ctx0" brushRef="#br0" timeOffset="31739.33">17290 3455 152 0,'-3'0'57'0,"3"0"-44"0,0-2-4 15,6-9 13-15,0 6-14 16,-6-8-5-16,-6 2-5 16,3 3 1-16,0-5-11 0,-9 5-4 15,0 5 3-15,-3 3 3 16,-6 11 6-16,-5 2 4 0,-1 6-1 15,0 2 0-15,0 3-1 16,6-3 0-16,4-3-3 16,2 1 1-16,3 2 2 15,3-8 1-15,9 6-2 16,9 2 2-16,3-8-1 16,9 6 0-16,2-6 0 15,1 0 0-15,3 0 0 16,0 1-2-16,-3-9 3 15,-1-2 0-15,4-3 3 16,-3-3 1-16,-3-2 14 16,0-9 6-16,2 1-5 15,-5-11-3-15,3-10-4 16,-3-11-2-16,3-3-3 16,-6-5-1-16,0 8-1 15,-6 1 0-15,5 4-2 16,-2 8 1-16,-6 0 0 0,6 11 3 15,0-3-3-15,-3 8 0 16,-6 6 1-16,0 2 0 16,3 0 2-16,-6 5 3 15,0 3-2-15,0 3 1 16,-6 5-12-16,6 5-2 16,6 6-2-16,0 10 2 15,3 8 2-15,3 10-1 16,0 6 6-16,-3 3 3 0,-1-11-1 15,1-3-2 1,-6-2-3-16,6-3 1 16,-3-16 1-16,3 3 2 15</inkml:trace>
  <inkml:trace contextRef="#ctx0" brushRef="#br0" timeOffset="32396.1">17650 3704 228 0,'0'-10'85'0,"0"4"-66"0,6-7-6 15,0 10-4-15,-3-15-10 16,9-1 0-16,0-2-1 15,3-11 0-15,-9 3 2 16,11 6 0-16,-5 1 0 0,-6 7-5 16,3 4 1-16,3 0-3 15,-9 17-4 1,9 7-1 0,-9 0 4-16,6 6 2 0,-6-4 1 15,6 1 4-15,-9-2 2 16,6 1-2-16,3-7 0 15,-9 3 1 1,6-6 2-16,0-5-8 0,0 3-1 16,0-3-14-16,0-3-28 31,2-7-3-31,4 2 20 16,-6-11 18-16,6 1 9 15,3 2 29-15,3-3 11 16,-9 11-2-16,3 3 0 15,-3 5-14-15,3 0-4 0,-9 5-9 16,6 9-2-16,-9-6-2 16,5 5-2-16,1 0 3 0,-3-2-2 15,0 2-1-15,6-5-2 16,-3-3 1-16,6 3 1 16,-3-3 2-16,6-5-1 15,-3 0-1 1,0-5 1-16,0 0-1 15,0-3 0-15,-9 0 4 16,8-5 5-16,-5 2 6 16,-6 6 3-16,6 2-3 15,6-5 1-15,-9 8-9 16,6 3-2-16,-6 2-12 16,-3 3-3-16,6 3 0 15,0 2 1-15,0-3 6 16,0 6 1-16,0-8-1 0,3 3 2 15,-6-3 1-15,6-6 2 16,-6 4-3-16,6-1 0 16,-3-5-8-16,-3 0-2 15,3 0-23-15,-6 0-8 16,0-5-31 0</inkml:trace>
  <inkml:trace contextRef="#ctx0" brushRef="#br0" timeOffset="32791.35">18162 3302 220 0,'6'0'82'0,"-6"5"-64"0,27-23-4 0,-15 15-8 0,-6 0-13 15,3 1-3-15,-6 2-3 16,5-5 0-16,-2 5 7 16,-6 0-12-16,6 5-3 0,-6-3 9 15,0 9 6-15,0-6 4 16,0 9 2-16,0-6 6 0,-6 5 6 16,3-5-4-16,3 2 0 15,-3-2 2 1,-2 3-5-16,5-3-3 15,-3-3-1-15,3 3 1 16,0-5-3-16,-3 2-2 16,3 5-7-16,-6-2-4 15,3 3-3-15,0 10-3 16,0-8-4 0,-3 6-42-16,3-3-6 15</inkml:trace>
  <inkml:trace contextRef="#ctx0" brushRef="#br0" timeOffset="33198.33">18332 3540 148 0,'6'8'55'0,"-6"-5"-43"0,0 7-6 15,0-7-5 1,0 8-5-16,0-4 0 15,0 4 3-15,3 2 0 16,6-5 1-16,-3-2 2 0,2-1-1 16,-2 3 2-16,3-8-2 15,0 2-1-15,3-2 5 16,-6 0 1-16,3-2 2 16,-3 2 0-16,0-6 7 15,-3 4 4-15,0-1 6 16,-6 1 2-16,0 2-1 15,3-6-1-15,-9 1-6 0,6 2 1 16,-3 3-7-16,0-5-3 16,6 0-5-16,-9 2-4 15,3-2-5-15,6 5 0 16,-9 0-16-16,6 0-4 16,-6 0-15-16,6 0-3 15,-5-6-30 1,2 4-40-16,6-1 35 15</inkml:trace>
  <inkml:trace contextRef="#ctx0" brushRef="#br0" timeOffset="33837.87">18415 3352 208 0,'0'0'79'0,"3"0"-61"0,0 0 6 15,3 0-2-15,-6 0-21 16,3 0-7-16,3 0-13 16,3 0-6-16,0 0 14 15,-6 0-8-15,-3 0-2 0,0 0 3 16,0 3 0-16,3 8 11 16,-6-6 3-16,3 3-1 0,-3 8 1 15,3 2 0-15,-9 1-1 16,6-1 4-16,3-5 2 15,-6 1-2-15,3-1 0 16,3-5 1 0,3-3 0-16,6 0 2 0,3-2 1 15,3 2-6-15,5-5 0 16,-5 0-1-16,3 0 2 16,3 6-1-16,-9-6 1 15,3 5-3 1,0 3 3-16,-3 0 3 15,-3 5 0-15,2 6-1 16,-5-6 1-16,3 0 1 16,-9 0-1-16,3-5 2 0,0 3 2 15,3-3 4-15,-6-3 0 16,3 0 2-16,-3-5-6 16,6 0-1-16,0-5-2 15,-3-6 1-15,6-2-2 16,-3-3-3-16,6-2 1 0,0-9 1 15,0 6 0-15,0 8-3 16,-1 2 0-16,-5 3 2 16,3 8 0-16,0 8 3 15,-6-2 1-15,3-1-1 16,0 3 1-16,-3 0-4 16,6 0 0-16,-6 2 3 15,6-7 1-15,-6 8-8 16,3-11-2-16,0 2-40 15,12-2-30-15,9-2 26 16</inkml:trace>
  <inkml:trace contextRef="#ctx0" brushRef="#br0" timeOffset="34469.97">19222 3268 140 0,'3'-6'52'0,"-3"12"-41"0,-6-4 18 0,6 4 5 15,-9 1-20-15,3 4-8 16,-6 8-4-16,0 2-2 16,-3 5 0-16,3 1 0 0,0-4 0 15,-3 4 0-15,4-9 0 16,2-2-3-16,6-5 2 0,-3 0-1 16,6-6 0-1,0-5-14-15,0-3-6 0,6-2 8 16,-6 0 6-16,3-3 11 15,0 0 6-15,3 2 4 16,-6-4 3-16,0 7-1 16,0-7 8-1,-6 12-6 1,6 9-5-16,0 2-13 16,6 3-7-16,-6 5-1 15,5-2 3-15,1-1 3 16,3 3 2-16,3 6-2 0,0-9 0 15,0 3-3 1,3 3-1-16,3 3 1 0,-3-1 2 16,-3 3 2-16,0 0 3 15,-9 6 0-15,2-3-1 16,1-6 3-16,-6 0 0 16,-6-2 3-16,1-3 3 15,-4-7 7-15,-3-1 2 16,0-8 6-16,-3-2 2 15,-3-3-5-15,3-8 0 16,-6 0-3-16,6-3 0 16,6-2-7-16,-2 0-4 0,5 0-7 15,6-6 0-15,0 1-7 16,6 2-3-16,5-11 1 16,13 1 3-16,6-3-2 15,18 0 1-15,14-3 6 16,-5-3 5-16,-4-2-24 15,-5-2-9-15,0-6-49 16</inkml:trace>
  <inkml:trace contextRef="#ctx0" brushRef="#br0" timeOffset="35041.78">17242 4077 208 0,'-6'-5'77'0,"6"10"-60"0,0-5 4 16,0 0-3-16,0 0-14 16,0 0-4-16,0 0-9 15,6 6-5-15,0 4 8 16,-3 6-2-16,6 5 3 0,-6 11-2 15,3 13 2-15,0-5 1 16,-3 2 2-16,-3 0 1 16,0-15 1-16,0 4 2 0,-3-4 3 15,3-9-2-15,-6 4-2 16,3-7-18 0,0-4-9-16,3 2-50 15</inkml:trace>
  <inkml:trace contextRef="#ctx0" brushRef="#br0" timeOffset="35343.58">16957 4339 208 0,'5'21'79'0,"-2"-31"-61"0,3 7-3 15,0 8-6-15,0 1-16 16,3-12-5-16,6 4 3 15,12-4 5-15,6-4 3 16,-4 2 3-16,7 0 1 0,-9-5-4 16,0 2-1-16,-3 6-13 15,-4-3-2-15,1 3-1 16,-3 5 1-16,0 0-1 16,-3 10-2-16,-3-7 9 15,0-3 6-15,0 5 4 16,-7-5 1-16,4 0-3 15,-6 0 2-15,6 0-45 16</inkml:trace>
  <inkml:trace contextRef="#ctx0" brushRef="#br0" timeOffset="35896.91">17522 4252 180 0,'12'3'68'0,"-6"4"-52"16,3-7-3-16,3 6-5 0,-9-1-13 15,6 3-2-15,-3 3 4 16,3 4 1-16,2 9 2 16,-5-3-3-16,3 3 2 0,0 3 1 15,-3-11 0-15,3-1 0 16,-6-1 2-16,0-1 3 16,3-3 2-16,-6-4 1 15,0-6 0-15,3-3 13 16,-3-2 6-16,3-6-5 15,3 1 0-15,-6-1-15 16,3 3-7-16,3-10 0 16,0-4-6-16,0 4 2 15,0 5 2 1,0-1 1-16,3 1-4 0,-6 0 1 16,6 2 2-16,-3 3 1 15,-1 1-2-15,1 1 2 16,0 6 1-16,-3-5 0 15,-3 2-7-15,3 1 0 16,0 2-8-16,-3 0-1 16,0 0-9-16,6 2-30 15,0 1-37 1,0 2 9-16</inkml:trace>
  <inkml:trace contextRef="#ctx0" brushRef="#br0" timeOffset="36152.11">18007 4318 220 0,'0'42'82'0,"12"-39"-64"0,-6 21-9 16,-6-14-9-16,9 4-3 15,-3-1 3-15,-6 0-1 16,6 0-2-16,0 1 2 15,-6-4-9-15,0 1-1 0,0-1 1 16,0-2 1-16,0-2 6 16,0-1 3-16,0-5-12 0,-6-5-5 15,3 2-53 1,3-2-26-16,3-11 47 16</inkml:trace>
  <inkml:trace contextRef="#ctx0" brushRef="#br0" timeOffset="36276.75">18019 4196 236 0,'6'-5'88'0,"-12"8"-69"0,12-1-5 0,-3-2-5 15,-3 0-37-15,0-2-11 16,0-4-53-16,0 1-23 16</inkml:trace>
  <inkml:trace contextRef="#ctx0" brushRef="#br0" timeOffset="36780.3">18207 4233 296 0,'3'27'112'0,"0"-14"-87"0,6-5-13 15,-9 3-11-15,3 7-18 16,0 3-2-16,2 6 1 15,-2-3 3-15,0-1 9 16,3 1-1-16,-6-8 0 0,0 3 4 16,0-6 3-16,0 3 3 15,0-6 3-15,0 1-1 16,-6-3 2-16,6-3-4 0,0 0 0 16,0-2-6-16,0-3-2 15,0 0-5-15,0-5 1 16,0-3 5-16,0-5 4 15,6-1-4-15,-3-4-1 16,-3 18 2 15,12-32-3-31,0 11 1 16,0 2-4-16,-6 3 1 16,3 9-3-16,3 4 0 0,-6 8 6 15,3 3 2-15,-3 5 3 0,3 3 0 16,0-5 0-16,2 7 0 15,-5 1 2-15,3-6-1 16,-3 6 2-16,3-4-2 16,3-4 2-16,-12-6-18 15,3 3-4-15,-3-8-35 32,0 0-35-32,9-8 25 0</inkml:trace>
  <inkml:trace contextRef="#ctx0" brushRef="#br0" timeOffset="37230.37">18585 4016 204 0,'3'8'77'0,"0"-8"-60"0,3 14-5 0,-6-7-4 16,0 1-7-16,0 8-1 15,0 8 1-15,0 5 1 16,0 16-1-16,3 8-1 0,0 0 1 15,3-5-1-15,-6-6 0 16,3-8 0-16,-1-7 2 16,7-3 3-16,-9-8 2 15,3-6-3-15,0 1-1 16,-3-3 1-16,0-8 0 16,6-3 0-16,-6-5 0 15,6 3-2-15,0-3-2 16,3-5-2-16,0-1-1 15,0-7 2-15,3 5 0 0,-6 3-2 16,3 3 2-16,3 2-1 16,-6 5 0-16,3 3 0 15,2 0-2-15,-5 8 3 16,3 0 0-16,3 2-2 16,-6 4 2-16,3-1 1 15,0 0 2-15,3-2-1 16,-6-3-1-16,3 0-10 15,-3-3-4-15,3 0-15 16,-9-5-7-16,3 0-42 16</inkml:trace>
  <inkml:trace contextRef="#ctx0" brushRef="#br0" timeOffset="37493.58">17873 4051 304 0,'15'0'115'0,"-6"0"-89"0,6 0-17 0,0 2-13 15,9-2-20-15,11 3-3 0,-2-3-31 16,3 0-15-16,0-3-20 16,2 1-7-16</inkml:trace>
  <inkml:trace contextRef="#ctx0" brushRef="#br0" timeOffset="38358.86">19192 4379 220 0,'-21'-3'82'0,"18"-10"-64"0,-18-6-7 0,15 12-6 16,-6-7-7-16,1 9-2 16,-1-3 0-16,-3 3 3 15,0 5 0-15,-3 0-2 0,-3 13 0 16,-3 0 2 0,12 3-5-16,4 3 2 15,5 2-3-15,3-3 0 16,8-2-3-16,-2 5 1 15,12-7-6-15,-9-1-1 16,3-5 0-16,-479-3 2 0,967-2 1 16,-488 2 3-16,3-5 6 15,0-5 4-15,-1-3 12 16,1 0 4-16,3-5-1 16,-3-11-1-16,3-3-2 15,-3-2 0-15,3-3-4 16,-3-13 0-16,-4 6-5 15,1-11 0-15,3-6 3 16,-9-5 1-16,6 6 1 16,0 4 0-16,-3 12 4 15,-3 9 3-15,0 12-2 16,0 5 0-16,-6 10-18 16,0 8-7-16,0-5 1 15,0 24 4-15,-3 5 2 16,3 0 3-16,0 6-1 0,0 4 1 15,0 6 0-15,0 0-2 16,0 8 3-16,3 0 2 16,-3-5-2-16,6-6-2 15,-6-7 4-15,3-12 1 16,-3-1 2-16,0-9 2 16,3-3 1-16,0-2 3 15,3-13 4-15,-3-8 3 16,6 0-16-16,5-22-4 15,4 11-5-15,3 3 0 0,-6-3 2 16,0 11 4-16,0 5-6 16,-3 3-2-16,0 2-1 15,-4 11-1 1,-2-5 4-16,0 13 5 16,-3-3 2-16,0 6 5 15,3 2 5-15,-6-5-5 16,3-3 0-1,-3 3 0-15,3-3-31 16,0-5-12-16,3 5-20 16</inkml:trace>
  <inkml:trace contextRef="#ctx0" brushRef="#br0" timeOffset="38560.65">19600 4437 156 0,'9'-16'60'0,"-9"16"-47"0,3-13 15 0,-3 13 4 16,3 8-7-16,3 5 0 15,-6-5-16-15,0 3-8 16,0-1-1-16,0 1-3 0,0-1-1 16,0 4-11-16,0-6-2 15,0-8 1-15,0 0 5 16,0 0 4-16,0 0 2 16,0-14-30-1,0-4-54-15,0-9 7 16</inkml:trace>
  <inkml:trace contextRef="#ctx0" brushRef="#br0" timeOffset="38696.28">19594 4101 200 0,'0'0'77'0,"3"8"-60"0,-3-5-5 0,0-3-6 0,0 0-24 16,3 5-8-16,-3 0-37 15,0-5-35 1,6 13 37-16</inkml:trace>
  <inkml:trace contextRef="#ctx0" brushRef="#br0" timeOffset="39290.89">19686 4318 72 0,'6'13'27'0,"0"-7"-21"0,0 15 16 16,-6-13 8-16,6 0-14 0,-6-3-4 15,0 3-3-15,0-8-1 16,0 5-4-1,0-5-1-15,0 0 3 0,0-5 3 16,0-3-4-16,0 0 12 0,0-11 11 16,0 4-8-1,3 1-13-15,3 4-6 16,0 2-9-16,0 0-2 16,0 5-11-16,-6 3-4 15,6 5 5-15,0 3 4 16,-6 6 7-16,6-1 5 15,2 5 3-15,-5 1 3 16,6-14-6-16,-3 6 1 16,3-6 3-16,3-5 4 15,0-3-14-15,-6-7-10 16,3-3 5-16,6-6 1 16,-3-5 4-16,0-2 4 15,0-6 1-15,-1 0 5 16,-8-10 2-16,6-8 15 15,-6-14 6-15,0-10 11 16,0 11 3-16,3 10-4 16,0 10 0-16,0 9-8 15,-3 10-1-15,0 11-13 16,-3 5-18-16,0 8-7 0,0 11-1 16,3 23 4-16,3 11 4 15,-3 3 2-15,0 2 3 0,3 0 1 16,-3 0-2-16,6-7 0 15,-9-4 2-15,3-9 2 16,0-1 2-16,0-11 3 16,3-7-1-16,-6-1 0 15,0-10 8 1,3 0-5-16,6-8-2 16,-9 3-3-16,6-8-3 15</inkml:trace>
  <inkml:trace contextRef="#ctx0" brushRef="#br0" timeOffset="39490.6">20046 4135 208 0,'3'-10'77'0,"0"10"-60"0,0 3-7 0,-3-3-6 0,6 7-15 16,-6-4-3-16,0 2-2 15,3 3 2-15,0 3 8 16,3 2 3-16,-3 3 5 0,6 0-3 16,-6 2 0-16,3-2 5 15,3-2 2-15,0 4-7 16,0-10-1-16,0 0-13 15,-1-3-6-15,-5-2-37 16,0-8-26 0,3-1 37-16</inkml:trace>
  <inkml:trace contextRef="#ctx0" brushRef="#br0" timeOffset="39709.01">19686 3596 288 0,'0'10'107'0,"0"4"-83"0,0-1-9 0,-3-11-11 15,-6 12-23-15,6-4-5 16,-9 17-17-16,0-6-6 15,0 16-50-15,1-11-20 16</inkml:trace>
  <inkml:trace contextRef="#ctx0" brushRef="#br0" timeOffset="42531.53">20671 5178 52 0,'3'8'22'0,"0"-8"-18"0,-3 0 2 0,0 0 1 16,0 0-6-16,0 0-1 15,6 0 15-15,-6-5 7 16,0 5 3-16,3 5 2 15,-3-5-6-15,0 5-1 16,0-5-11-16,3 8-5 16,-3-3-1-16,0 3 0 15,0-2-1-15,0 4-6 0,0 1 0 16,0 2 2-16,0 0 3 16,6 0-5-16,-6 6-1 15,6-6-1-15,3 6 2 16,-6 2-1-16,6 3 4 15,-6 5 2-15,6 3 4 0,-9 13-4 16,3-3-1-16,0 11 0 16,-3-6 0-16,9 1 2 15,-3-3 1-15,0-8 1 16,-3 0 2-16,5 0-3 16,1 3 0-16,-3-3 1 15,6 3 0-15,-6 5 2 16,3 2 1-16,3-2-8 15,0 0-1-15,0-3-2 16,-6 1 2-16,3-6 10 0,-3 0 4 16,0-3 1-1,-6-2 2-15,3-3-2 16,-3-2 2-16,-3-1-4 16,3-2-1-16,0 0-6 0,0 2-1 15,0 1 1-15,0-4 0 16,0 1-5-16,-6-5-1 15,6-1 3-15,0 1 1 16,0-3 2-16,-3 0 0 16,0-6 4-16,3 1 5 15,-6-3-5-15,3 0-2 16,0-1-6-16,3-1 0 16,-3-4 2-16,3 1 1 15,0 0-4-15,0-3 1 0,-6 2 0 16,6-2 2-16,0 0-3 15,0 0-2-15,0 0-1 16,0 0 0-16,0 0-6 16,-3 0-2-16,3 0-9 15,0-2-30 1,-3-1-1-16,-3 0-31 16</inkml:trace>
  <inkml:trace contextRef="#ctx0" brushRef="#br0" timeOffset="43310.91">20478 6541 200 0,'9'0'74'0,"-6"0"-58"0,9 0-8 0,-6 2-7 16,3 1-8-16,2-3 0 15,-8-3 1-15,6 6 2 16,-6 5 2-16,6 8 1 0,-3-3 3 16,3 5-1-16,3 4 2 15,0-4 4-15,3 1 6 16,-3-4-5-16,0 1 0 15,2-2-4-15,-2 1-1 0,3 1-3 16,3 0-3-16,-18-16 8 31,33 29-3-15,-15-8 0-16,6-2 5 16,-10-6 3-16,1-2 1 15,-3-3 3-15,3-3-7 16,-6-2 0-16,0-3 3 0,3 0-8 15,-6-3-1-15,-3 0-3 16,3 1 0-16,0-1 4 16,-6 3 1-16,6 0-1 15,-6-3-2-15,3 1-2 0,6-1 1 16,-9 0 1 0,3 1 2-16,8-3-3 0,-8-1-2 15,0 1 2-15,3-3 0 31,6-3 1-15,-3-2 2-16,0-5-1 0,3-1-1 0,0-5 1 0,0-5 1 16,0-2-3-16,3-4-2 15,0 3 2-15,-1 3 0 16,1 3 3-16,-3 7 1 16,-3 1-1-16,-3 10-2 15,0-3 1-15,-3 6-1 0,6 2 4 16,-9-2 2-16,3 2 0 15,-3 3 1 1,0 0-2-16,0-2 0 16,0 2-6-16,0 0-1 0,0 0 1 15,0 0 2-15,0 0-2 16,0 0-2-16,0 0-7 16,-3 0-4-16,3-6-21 15,0 6-10-15,-6 0-56 16</inkml:trace>
  <inkml:trace contextRef="#ctx0" brushRef="#br0" timeOffset="48175.47">20930 4850 116 0,'0'0'46'0,"-9"0"-35"0,18 8-2 16,-9-8-2-16,0 0-1 16,0 0 1-16,0 10 5 15,6-2 3-15,0 0-2 16,-6 0 0-16,0-3-7 16,0 3 0-16,0-8 4 0,0 3-4 15,0-3-5 1,0 0-1-16,-6 3-5 15,6-3 1-15,-6 8 2 16,-3-6 1-16,3 4 1 16,-3-1 2-16,6 0-1 0,-8 3-1 15,-4-3 3-15,3-2 0 16,3 2-1-16,-6-2-2 16,3 2 1-16,-3-2 1 15,-6 2-1-15,6 0-1 16,-2 1-4-16,-4-1-2 15,9 0 3-15,-3 3 3 16,0-5 1-16,6 0-1 16,-3-1 1-16,6 4 1 15,6-6-1-15,-9 0 2 0,9 0-2 16,0 0-1-16,0 0 1 16,0 0-1-16,9 0 0 15,-9 0 0-15,0 0-3 16,0 0 0-16,0 2-1 15,0-2 0-15,0 0 3 16,0 0 2-16,0 0-2 16,6 3 0-16,-6-3 1 15,0 0 0-15,0 8-3 16,6-8 2-16,0 2 3 16,-6 4 1-16,0-6-4 15,6 5 1-15,-3-5 0 16,-3 0 0-16,9 0 0 15,-9 0 0-15,3 0-7 16,-3 0 0-16,0 0 7 16,3 0 5-16,-3 0-2 0,0 0 0 15,3 3-1-15,3-3-2 16,0 0-2-16,0 0-1 16,0 0-1-16,3 2 0 15,-3-2 3-15,3 0 0 16,-1 0-2-16,-2 0 0 15,3 0 2-15,-6 0 2 16,-3 0 4-16,3 0 4 16,-3 0-9-16,0 0-4 15,0 0 2-15,0 0 2 16,0 0 1-16,0 0-1 16,6 3-2-16,-6-3 1 15,0 0-1-15,0 0 0 0,0 0 2 16,0 0 0-1,3 0 0-15,-3 0 0 0,3 3 0 16,3-3 0-16,-6 0-3 16,0 2 2-16,3 3-1 15,3-2-2-15,0 0 3 16,0 2 0-16,3 0 1 16,0-2 2-16,-6 5-3 15,9-8-2-15,-6 5 2 16,3 3 0-16,3-5 1 15,-6 2 0-15,2 3 0 0,1 3 0 16,3-6 0 0,-6 3 0-16,3-3 0 15,-6-2 0-15,6 2 0 0,-6-2 2 16,0-1-1-16,0 1-1 16,3 0 3-16,-6-3 0 15,0 0-1-15,0 0-2 16,0 0 1-16,0 0-1 15,0-3 0-15,0 3 0 16,3 0 0-16,-3 0 2 16,0 0-1-16,0-3-1 15,0 3 1-15,0 0 1 16,0-2-6-16,0-1 1 0,0 3-17 16,0 0-4-16,0-3-37 31</inkml:trace>
  <inkml:trace contextRef="#ctx0" brushRef="#br0" timeOffset="52308.27">18207 5768 84 0,'0'-5'33'0,"0"-1"-26"0,0 9-2 0,0-3 0 0,0-3-2 16,-6-2 3-16,3-3 8 15,0 11 3-15,-3-6 5 16,6 3 1-16,-6-3-6 16,6 3-2-16,-9 0-7 15,3-2 0-15,-6 2-5 16,3 5-6-16,-3 0-3 0,-3 3 0 16,0 0 4-16,-5 3 1 15,-1-6 1-15,3 6-3 16,-3-3 2-16,0 2-1 15,3-2 0-15,1 3 2 16,2-1 0-16,0 4 0 0,3-6 2 16,6 5-3-16,-6-3 0 15,6-2-1-15,3 0 0 16,3 0 0-16,0 0 0 16,3 0 0-16,3 3-2 15,6-9 5-15,-3 6 3 16,9 0-3-16,-3-3-3 15,8 3 1-15,-5-2 0 16,3 4 1-16,-6-4 2 16,3 1-3-16,3 1-2 15,-9 3 2-15,2 0 2 16,-2-1 0-16,0 1 2 16,0-1-2-16,-6-2 2 0,3 8-4 15,-6-3 0-15,6 1 1 16,-9 1 2-16,3-1-3 15,0 2 0-15,-3-1 3 16,0-1 1-16,-3-4 1 16,3 1 2-16,-3-3-3 15,-3 0-2-15,0 2 6 16,-3-2 5-16,3 0 0 16,-6 0 1-16,0-3-1 15,-2 1 2-15,-7-4-5 0,3 1-3 16,-3 0-1-16,3-3-1 15,0 0-2 1,3 0-2-16,0-3 5 16,4 0-12-16,5-2-2 15,-6 5-7 1,6 0-1-16,0-3-12 0,0 3-7 16,3 0-38-1,0 0-17-15,3 0 45 16</inkml:trace>
  <inkml:trace contextRef="#ctx0" brushRef="#br0" timeOffset="52725.67">18341 5522 196 0,'0'0'74'0,"0"0"-58"0,0 5-2 15,3-2-3-15,-3 2-17 16,6 0-3-16,-6 1 2 16,3 4 3-16,5 6 3 15,-5 3 1-15,9 15 0 0,-12 0 0 16,12 3 0-16,-6 3 0 15,3 0 0-15,-3 2 0 16,0 1 0-16,0-1 0 16,0-2 0-16,0-1 2 0,-6-7 1 15,0 0-4-15,0 2 1 16,0-10 2-16,0 0 3 16,0-6-4-16,-3-2-3 15,0 0 3-15,3-3 1 16,-6-5-16-16,3-3-5 15,3-2-18 1,-3-3-48-16,3 0 6 16</inkml:trace>
  <inkml:trace contextRef="#ctx0" brushRef="#br0" timeOffset="53010.61">18290 5853 204 0,'3'-6'77'0,"3"6"-60"0,-6 3-5 15,0-3-4-15,0 0-9 16,6 0-2-16,0 0-1 16,-3-3 3-16,6 1 0 15,-3-1-2-15,3 0 2 0,3 1-1 16,2-1 0-16,1 3-5 0,9 0-3 15,0 0-12-15,-3 0-6 16,3-3-7 0,-4 1-24-16,1 2 15 15,-3 0 5-15,0-3 7 16</inkml:trace>
  <inkml:trace contextRef="#ctx0" brushRef="#br0" timeOffset="53658.98">18728 5839 208 0,'-3'11'79'0,"6"-14"-61"0,-6 1-10 16,-3 2-10-1,0-3-9-15,-6 0 8 16,6 3 6-16,3 11 1 16,0 0 3-16,0 2-4 31,-3 3-4-15,3 0-2-16,0-1 2 15,3 1 0-15,0 0 1 16,0 0 0-16,3-3 0 15,0 0-3-15,3 1 2 0,-6-4-4 16,6-2-1-16,-3-2-8 16,3-1-2-16,-3-3 2 15,0-4 1-15,3-3 8 0,0-3 2 16,0-3 5-16,0-2 1 16,2-3 3-16,-8-3 1 15,3 1 5-15,-3 2 5 16,0 0 0-16,0 3-1 15,-3 8 3-15,3-3 2 16,-5 2-7-16,2 6-3 16,3 0-6-16,0 0-4 15,0 0-5-15,0 0 0 16,0 3-3-16,3 0 2 16,2 5 3-16,-5-6 1 15,3 6 1-15,6 0 0 16,-9 3-3-16,3-1 2 0,0 1 1 15,3-1 2 1,-3 1-6-16,0-3 1 0,6 3-19 16,-6-1-6-1,6-2-1-15,3-3-35 16,-3-2-31 0,12-6 33-16</inkml:trace>
  <inkml:trace contextRef="#ctx0" brushRef="#br0" timeOffset="54556.78">19120 5734 216 0,'6'23'82'0,"-6"-9"-64"0,-11-6-9 0,11-1-7 15,-9-4-26-15,-3 10-7 16,6-2 16-16,-6-1 7 15,0-2 7-15,3 3 7 0,3 0 4 16,-3-3 3-16,6 2 3 16,-3 3-9-1,6 1-6-15,0-4-2 16,6 6-1-16,-3 3-2 16,6-1-2-16,0-2 1 0,0-3 1 15,0-2 2-15,3-1 1 16,-6-7 1-16,3 2 2 15,3-10 1-15,-1 0 1 16,4-3 2-16,-3 2-3 16,0-7 0-16,-3-3 1 15,3 0 0-15,0-5-5 16,0 0 1-16,-3-8 2 16,3-11 3-16,0-7-4 15,-7-4-1-15,4-1 0 16,-6-4 2-16,6 6-6 15,-9 5 1-15,3 8 3 16,0 5 2-16,0 8 0 16,-3 8-2-16,0 0 9 15,0 3 6-15,0 3-7 0,-3 10-2 16,0 0-11-16,3 5-2 16,0 0-1-16,0 8 2 15,3 11 2-15,0 13 2 16,3 14 1-16,-6 15 3 15,6-5-3-15,0 2 0 16,-3 1 1-16,0-9 0 16,3 1 0-16,-6-11 0 15,0-8 0-15,0-8 2 16,0-5 1-16,0-9 3 16,0-7 1-16,3-2 1 15,-3-6 7-15,0-8 4 0,0-5-14 16,3-6-4-16,6-5-4 15,3-2-2-15,3 2 1 16,9 0 3-16,-7 6-5 16,4-1 2-16,-3 6-5 15,-3 0 1-15,3 2 2 16,-9 6 1-16,3 2-2 16,-3 3 2-16,-3 5 3 15,-1 3 1-15,1 3 1 16,0 5 2-16,0-3-1 15,0 0 2-15,-3 0-2 16,3 3-1-16,0-2 1 16,-6-1 1-16,3 0-3 0,0 0 0 15,3-5 3 1,-6 3 3-16,3-3-22 16,0-3-8-16,3 0-59 15,0 3-27-15</inkml:trace>
  <inkml:trace contextRef="#ctx0" brushRef="#br0" timeOffset="55957.78">17406 6437 184 0,'-15'-29'68'0,"15"27"-52"0,3-1-3 16,-3 3-5-16,0 0-6 16,0 0 1-16,0 0-15 15,3 5-7-15,-3 3 10 16,0 5 2-16,0 6 2 0,0 5 4 16,0 5 0-16,0 0 1 15,0 3 2-15,0-1-1 0,-3-1 2 16,0-1-4-16,3 0 0 15,0-3 1 1,0-2 2-16,0 2-1 0,0 1 2 16,0-3-7-16,0-3 1 15,0-3 1-15,6-2 3 16,-6-2 0-16,6-4-1 16,-3 3-2-16,3-10 1 15,0 5 1-15,6-3 0 16,0 1-3-16,-6-4 0 15,9-2-3-15,-7 0-1 0,7-2 4 16,6-4 1-16,0-2-3 16,0-5-1-16,3 0 3 15,-3-3 1-15,-1-3 2 16,4-2 2-16,-6 0-1 16,3-5 2-16,-6 2-2 15,0 3-1-15,0 5 5 16,-4-5 4-16,-2 2 1 15,3 9 2-15,-9 2 2 16,6 5 2-16,-9 0-7 16,0 3-1-16,3 3-4 15,-3 2-3-15,0 3 0 16,3 0-1-16,-3 3-3 0,6-1 0 16,-3 3 2-16,-3-2 2 15,3 0-2-15,0-1 0 16,3 1-1-16,-6-1 0 15,3 1 6-15,0 0 2 16,3-3-7-16,-3-3-1 16,0 0 0-16,6-2 1 15,3-3-2-15,-6-3 2 16,3 0 1-16,2-4 0 16,7-4-5-16,-3-2-1 15,3-3 5-15,-3 0 2 16,3-5 1-16,0 0 1 15,-3-3 4-15,2 0 4 16,4 3-6-16,-9 5-3 16,3 3-1-16,-3 5 1 0,0 2-1 15,-9 4 2-15,3 2-2 16,0 5 2-16,-3 3 0 16,0 3 1-16,3 2-2 15,-6 0 1-15,0 0-4 31,6 3 0-15,0 0 3-16,-4 3 1 0</inkml:trace>
  <inkml:trace contextRef="#ctx0" brushRef="#br0" timeOffset="56053.53">18132 6826 208 0,'0'16'77'0,"3"-11"-60"0,3 6-14 0,-6-6-8 0,0-5-22 0,3 3-6 16,-3-3-42-16,0 0-16 15</inkml:trace>
  <inkml:trace contextRef="#ctx0" brushRef="#br0" timeOffset="56408.58">18123 6456 160 0,'6'-5'60'0,"-3"2"-47"0,0-2-1 0,3 2-4 15,-3-2-4-15,3-1 2 0,3-2-12 16,0 3-5-16,-3 0 5 16,3 0-2-16,3 2 3 0,-9 3-2 15,6 0 0-15,-6 3 6 16,3 2 2-16,0 0 5 16,-6 3 3-1,0 3-2-15,0 2 1 0,0 3-3 16,-6 2 2-16,0 3 0 15,3 6 1-15,-6-6-2 16,6 3 1-16,-6-6-6 16,6 1-1-16,3-1-2 15,-3-4 0-15,-3-1-36 16,3 0-36 0</inkml:trace>
  <inkml:trace contextRef="#ctx0" brushRef="#br0" timeOffset="56898.78">18284 6617 172 0,'0'3'66'0,"0"2"-52"0,0 3-3 0,0-3-6 16,0 3-8-16,0 3 0 15,0 0-1-15,3-1 3 0,0 3 0 16,0-2 1-16,3-1 2 16,-3-2-1-16,0 0 2 15,3-2-7-15,0-4 1 0,3-2-1 16,3-2 2-16,0-4-1 16,2-4 1-16,1-3 0 15,9-9 0-15,3-7 4 16,-3-5 1-16,3 2 3 15,-10 0 1-15,4 6-1 16,-9 5 1-16,0 2 9 16,-6 6 7-16,3 2-3 15,-6 6 0-15,6 2-11 16,-9 3-5-16,0 6-3 16,3 2-1-16,0 5 0 15,-3 3 2-15,0 5-3 16,6-5 0-16,-3 8 1 15,-3 2-3-15,6-5 0 16,0-5 2-16,0 0 2 16,0-3-9-16,-1 1-4 15,4-9-25-15,-6 5-9 16,6-2-36 0</inkml:trace>
  <inkml:trace contextRef="#ctx0" brushRef="#br0" timeOffset="57743.21">19118 6575 136 0,'-3'-21'52'0,"3"21"-41"0,0-6 2 16,0 4-3-16,0-3-2 15,0-1 0-15,0 1 11 16,0 0 7-16,0-1-13 16,-6 4 8-16,3-4 3 0,0 4-8 15,-3 2-4-15,0 0-5 0,3 0 0 16,-9 2-6-16,6 4-1 15,0-4 0-15,0 4 2 16,0-1-3-16,3 3-2 16,3 2-1-16,-6 6 0 15,3 0 3-15,0 0 0 16,3 0 1-16,0 0 2 16,0 0-3-16,0-3 0 15,3 0-1-15,6 0 0 16,-9-2-5-16,6-3 0 15,3 0-6-15,-3-6-2 16,3-2 4-16,0 0 2 16,0-5-2-16,0-5 2 15,0-1 5-15,2-2 2 16,-5-8 4-16,3-1 3 0,3-4-4 16,-6-3-3-16,3-3 3 15,-6-2 1-15,0-3 2 16,3 0 0-16,-6 0-5 15,3 0 1-15,0 2 0 16,3-4 0-16,-6 1 0 16,0 4 2 15,0 2 1-31,0 6 3 0,-6 7 6 16,3 3 4-16,0 6-4 0,3 2 1 0,-6 8-6 15,3 0-8 1,3 16-9-1,0 2 1-15,0 4 2 16,3 4 4-16,-3 0 2 0,6 4 1 16,-6 4-3-16,3 6 2 15,0 7 1-15,3 4 2 16,-6-4-3-16,3-2-2 16,0-5 4-16,3-6 3 15,-6-5-3-15,3-8-1 16,-3-2 0-16,0-6 2 15,0-2-21-15,0-3-7 16,0-3-33 0,0-5-42-16,3-3 26 15</inkml:trace>
  <inkml:trace contextRef="#ctx0" brushRef="#br0" timeOffset="57967.24">19478 6453 216 0,'3'13'82'0,"-3"-5"-64"0,3 11-4 16,-3-9-8-16,0 12-4 15,-3 4 1-15,0 3-15 16,-6 0-6-16,6-2 9 16,-9-3 2-16,9-6 2 0,-6-5 6 15,6-2 3-15,3-3-10 0,-6-6-3 16,3-4-36-1,3-9-50-15,0-5 16 16</inkml:trace>
  <inkml:trace contextRef="#ctx0" brushRef="#br0" timeOffset="58090.91">19430 6369 192 0,'3'-8'74'0,"3"8"-58"0,-6 0-17 31,0 0-149 0</inkml:trace>
  <inkml:trace contextRef="#ctx0" brushRef="#br0" timeOffset="58744.37">19692 6453 192 0,'6'3'74'0,"-6"-6"-58"0,0 3 1 16,0 0-6-16,0 0-7 16,0 0-3-16,-6 0-7 15,3 0-4-15,0 0 6 16,-6 0 3-16,3 5 6 0,0 1 2 16,0 2 3-16,-3-6 1 15,3 4 3-15,-6-1-7 16,4 0-4-16,5 1-2 15,-6-1-1-15,6 5-3 0,-6 4 0 16,3 2 2 0,-3 5 0-16,6 2-2 0,-6-1 0 15,6-4 2-15,0-2 0 16,3 0 1-16,0-3 0 16,0 0-3-16,0-5 2 15,0 0-8-15,6-2-2 16,3-1-1-16,-3-5 0 15,3-3 2-15,3-2 1 16,-6-3 6-16,6-5 3 16,-1 0 3-16,4-11 1 15,-3 0 0-15,0 0 2 16,0-2 1-16,-3 2 1 16,3-3-2-16,-9 4 1 0,3 1 5 15,0 6 4 1,-3 6 1-16,0 2 1 0,3 0-7 15,-3 5-2 1,0 3-7-16,-3 0-4 0,0 6-2 16,6 4 0-16,-6 3 3 15,6 3 0-15,2 6-2 16,-5-4 2-16,6 3 1 16,3-5 0-16,3 3 0 15,0-4 0-15,0 1-3 16,6-2 2-16,-6-4-1 15,-1-2 0-15,-2-3-18 16,0-2-7-16,0 2-19 16,-485-2-7-16</inkml:trace>
  <inkml:trace contextRef="#ctx0" brushRef="#br0" timeOffset="58941.61">19543 7041 304 0,'3'5'112'0,"-3"0"-87"0,9-15-29 0,-9 4-17 0,3-2-51 15,0-5-19-15,3-3-3 16,-6-2 2-16</inkml:trace>
  <inkml:trace contextRef="#ctx0" brushRef="#br0" timeOffset="59316.75">18844 6374 224 0,'6'0'85'0,"3"0"-66"0,2 2-10 0,1-2-7 15,-6-2-2-15,6-6 4 16,21 3 1 0,0 2-3-16,-1-2-1 0,7-1 2 15,0 1-2 1,-6 0-1-16,5-1-10 0,7 1-6 16,0 3-3-16,2-6-1 15,-2 5-16-15,0-2-4 0,-7-3-30 31</inkml:trace>
  <inkml:trace contextRef="#ctx0" brushRef="#br0" timeOffset="60775.36">17605 7485 152 0,'-26'3'57'0,"20"-11"-44"0,-15 2-6 0,15 4-4 15,-12 2-5-15,3 0 0 16,-3 5 0-16,3 0-2 15,-5 1 3-15,2-1 9 0,0 3 4 0,3 3 3 16,3-1 1-16,0 1-13 16,6-1-4-16,-6 4 2 15,3 1 1-15,3 4-3 16,0-1-1-16,6 1 1 16,0-1 2-16,0 1-2 15,6 0 0-15,0 2 1 16,3-5 0-16,3-3-5 15,0 0 1-15,0-5-3 16,3-3 0-16,9-2-1 16,3-6 2-16,-7-2 6 0,13-6 2 15,3-2 0 1,-9-5-2-16,-1-6 1 16,1-5 1-16,-3-11-3 15,-3-5-2-15,0-5-3 0,-9-3 1 16,-1 3 3-16,1 5 1 15,-9 5 7-15,3 8 4 16,0 6 8-16,-3 2 3 16,0 5 3-16,3 6 2 15,-6 5-8-15,0 3-3 16,0 2-15-16,0 3-5 16,0 8-3-16,0 5 2 15,0 9 4-15,0 4 1 0,0 16-4 16,0 9 1-16,0-1 2 15,0-2 1-15,0-48 1 32,0 71 2-17,0-13 1-15,0-8 3 16,3-12 1-16,0-9-8 16,-3-11-1-16,0-2 0 15,0-8-8-15,0-8-3 0,9-8 7 16,-3-5 2-16,0-8-1 15,6-6 1-15,-3 1-3 16,12-1 0-16,-6 3 1 16,8 3 2-16,-5 5 2 15,0 8 1-15,-3 3 5 16,0 5 2-16,-3 5 4 0,0 3 1 16,-9 6-3-16,11 1 0 15,-8 1-1-15,6 0 1 16,-12-16-4 15,3 27-5-31,9-6 0 16,-9 0-12-16,6-8-31 15,-3-2-1 1,3-6-32-16,-3-2-11 16</inkml:trace>
  <inkml:trace contextRef="#ctx0" brushRef="#br0" timeOffset="60967.85">18233 7559 172 0,'0'13'66'0,"6"-5"-52"0,0 3 8 15,-3-1 1-15,0-2-16 16,-3 8-6-16,0-2-1 16,-3 7 1-16,0-3 0 15,-3 1-12-15,6-1-4 0,-6-7-4 16,6 2 1-16,0-8-6 15,0 1 1-15,0-6-37 16</inkml:trace>
  <inkml:trace contextRef="#ctx0" brushRef="#br0" timeOffset="61131.41">18299 7390 252 0,'0'5'96'0,"3"0"-75"0,-3-5-8 0,0 0-9 16,0 0-25-16,-3 0-9 16,3 3-28-16,-6 2-14 15,3 1-3-15,0-1 0 16</inkml:trace>
  <inkml:trace contextRef="#ctx0" brushRef="#br0" timeOffset="61641.81">18415 7096 228 0,'3'-5'85'0,"6"0"-66"0,-3 2-6 16,3-8-17-1,3 1-12-15,6-3-10 16,2 2-4-16,-5 3 17 16,0 3 2-16,-3-1 3 0,3 6 11 0,0 0 5 15,3 0 1-15,-12 6 0 16,6-1-8-16,2 0 0 15,-5 3 1-15,3-2 1 16,0 7-8-16,-3-8-2 16,0 6 4-16,0-3 1 15,-9-3 15-15,0 5 8 16,0 1-1-16,0-3-2 16,0 3-6-16,-9-4 0 15,6 4-3-15,-6 2 2 16,3-2-6-16,-6-1-3 15,3-2-4-15,3 3 1 16,-5 0 1-16,5-4 0 0,6-7-132 31,-6 6 34-15,6-6 10-16</inkml:trace>
  <inkml:trace contextRef="#ctx0" brushRef="#br0" timeOffset="62213.11">18906 7284 228 0,'0'3'88'0,"0"5"-69"0,0-11-5 0,0 8-7 15,-6-7-12-15,0 4-1 16,-3 4 3-16,0 4 1 16,3 11 2-16,3 0 0 0,-8 11 0 15,2 0 0-15,3-3 0 16,-3 0 0-16,6-5 0 15,-6-3 0-15,6-8 2 0,3-2-3 16,-6-3-2-16,6-3-3 16,0-5-1-16,6-5-5 15,0-8 0-15,15-9 1 16,-3-9 2-16,8-1-3 16,1 0 0-1,3 3 1-15,-3 3 5 0,-9 4 3 16,5 7 2-16,-5 4 3 15,0 6 1-15,-3 2 5 16,-3 8 3-16,-6 6-2 16,3 2 0-16,-3 3-1 15,0 11 2-15,-3-1-5 16,0 0-3-16,3 1-1 16,-6-1 1-16,3-2-3 0,-1-3-2 15,4-2-1-15,0-6 3 16,-6 0-5-16,9-5 0 15,-9-2-15-15,6-4-6 16</inkml:trace>
  <inkml:trace contextRef="#ctx0" brushRef="#br0" timeOffset="62710.66">19186 6961 200 0,'9'5'77'0,"0"-2"-60"0,-21-24-1 16,12 21-1-1,0 5-11-15,0 8 0 0,0 14-4 16,0 2-3-16,0 5 2 16,0 6-2-16,0 5-1 0,0 5 3 15,0 6 2-15,-6-3 0 16,6-6 2-16,0-47 4 31,6 45-3-15,-6-7-2-16,3-15-6 15,0-7 0-15,3-5 0 16,-3-11-1-16,3-8 4 16,3-8 0-16,3 0 1 0,0-5-3 15,2 2 2-15,4 1 1 16,3 2 2-16,3 3-3 15,-6 5-2-15,3 3 2 16,-7-1 0-16,1 9 1 16,-3 2 2-16,0 6 3 0,0 2 2 15,-6 3-3-15,3 10-1 16,0-2-1-16,-6 5 1 16,6-5-9-16,-6-3-3 15,0-5-11-15,0 0-2 16,-3-5-20-1,9-3-47-15,0-3 5 0</inkml:trace>
  <inkml:trace contextRef="#ctx0" brushRef="#br0" timeOffset="63909.04">19725 7318 228 0,'-6'0'85'0,"6"6"-66"0,-6-6-8 16,3 2-8-16,-3 1-11 16,0 5-2-16,-6 0 5 15,-3 2 2-15,3 1 3 16,-3 5 11-16,-2 2 5 0,2-4-4 16,0 7 1-16,0 0-8 15,3 0-1-15,0-2-7 0,3 2-2 16,3-3-12-16,-3 1-1 15,6-3 4-15,0-3 6 16,3-2 0-16,3-4 1 16,3-1-3-16,0-4 1 15,6-2-2-15,-9-2 0 16,12-4 3-16,-3-1 3 16,3-9 3-16,6 0 3 15,-7-5-2-15,4-3 0 16,0-3 7-16,-3 4 6 15,-3-1 0-15,-6 0 3 16,3 5 1-16,-3 4 2 16,0 4 3-16,-3 3 2 15,0 5-6-15,-3 1-2 0,0 4-14 16,-3 6-5 0,0 3-1-16,3 7 3 15,-6-2 3-15,3 3-2 16,0-1 0-16,0-7-1 15,3 2 0-15,0-2-11 16,0-3-5-16,3-3-6 16,3-5 0-16,3 0-3 15,6 0 0-15,-1-11-10 16,10 6-21 0,3-8 13-16,-3 2 17 15,0-2 12-15,0 2 20 16,-10-2 9-16,4-5 14 15,0 2 5-15,-3 0-5 0,-3 3-4 16,-6 2 9-16,0 8 4 16,0-2-17-16,-3 5-8 15,3 5-7-15,-6 3-6 0,0 8 1 16,-6 3 1-16,3-1 0 16,3 4-3-16,-3-4 2 15,3-5 1-15,0-2 2 16,0-6-8-16,0-5-1 15,3-5-9-15,6 0-3 16,-6-1 3-16,6-2 5 0,3-5-1 16,-4 0 1-16,-8 13 30 31,18-27-4-15,-3-2 3-1,-3 5 1-15,0 1 0 0,-6 7 7 16,3 5 6-16,-9 9-17 15,3-4-8-15,-3 6-5 0,0 11-5 16,0 5 2-16,3 5-1 16,3 13-2-16,-6-2-6 15,6 8-2-15,0-3 9 16,0 0 4-16,-6-37 2 31,-3 63 1-31,3-10 2 16,0-2 3-16,-9-7 2 15,3-1-1-15,-6-11 1 16,-3-3-6-16,-3-6 6 0,0-4 4 16,3-6 4-16,-5-5 1 15,2 5-7-15,3-15 0 16,-3-6-10-16,3 0-4 16,3-5-3-16,6-3 3 15,-3-3-2-15,6 1-1 16,3-3 0-16,6-1 0 15,0 1-2-15,0 0 1 16,3 0-8-16,3 0-4 16,-9 0-9-16,9-1-4 15,-3 4-5-15,0 2-4 16,3 0-20-16,-3 3-39 16,5 0 22-16</inkml:trace>
  <inkml:trace contextRef="#ctx0" brushRef="#br0" timeOffset="64423.67">19674 7062 116 0,'9'-6'46'0,"-6"9"-35"0,3-3 7 0,0-3 4 15,0 3-9-15,0 0 0 16,3-2-3-16,3 4-1 15,6 1-5-15,-4 2-3 0,10-2 2 16,6 2 0-16,-6 1 1 16,0-1-11-16,-7 3-3 0,4-3 5 15,-6 0 2-15,-9 1 5 16,3 2 1-16,-3-3 16 16,0 0 8-1,-12 1-3-15,0-1 0 0,-3 3-9 16,-6-3-2-16,0 0-5 15,-5 6-3-15,-1-6-2 16,-3 3-3-16,3 3-2 16,0-3 1-16,9 2 1 15,-6 1 0-15,10-6-9 16,-4 0-4-16,0-2-33 16,6 2-13-16,3 1-29 15</inkml:trace>
  <inkml:trace contextRef="#ctx0" brushRef="#br0" timeOffset="65039.23">20377 7321 264 0,'3'3'101'0,"3"2"-78"0,26-21-13 16,-23 16-10-16,0 3-13 15,3 5-2-15,-6 5 2 16,3 5 0-16,-3 9 8 31,0 2 2-31,0-3 5 0,3 1 1 0,-9-6 3 16,3-5 6-16,0-3 4 0,3-2-8 0,-6-3-4 16,6-6-8-16,0 1-2 15,-3-6-2-15,-1 1 0 16,7-4 7-16,-6-4 2 15,6-3 1-15,-6-6-2 16,6-2 3-16,0-3 2 16,0-2-4-16,0-3-1 15,6-1 0-15,-3 1 2 16,0 6-3-16,-6 4-2 16,3 3-3-16,-3 6 1 15</inkml:trace>
  <inkml:trace contextRef="#ctx0" brushRef="#br0" timeOffset="65164.9">20644 7239 184 0,'-8'11'68'0,"5"-3"-52"0,0 7-52 0,3-4-24 0,-6 5-5 16,3 0 3-16</inkml:trace>
  <inkml:trace contextRef="#ctx0" brushRef="#br0" timeOffset="65394.28">20755 7456 228 0,'6'21'85'0,"5"-21"-66"0,-8 5-28 0,0-2-16 16,6 0-27-16,3-1-7 16,0-4 21-16,-3-1 11 15,3-5 45-15,-3 3 21 16,3-3 0-16,0 0 3 15,0 3-20-15,-6-3-8 16,3-3-8-16,2 1-7 0,-5-4 0 16,0 1-19-16,-3-3-9 15,0 8 15-15,-3-8 6 16,-3 8 22-16,0-2 8 16</inkml:trace>
  <inkml:trace contextRef="#ctx0" brushRef="#br0" timeOffset="65667.55">20856 7276 232 0,'-15'0'88'0,"12"3"-69"0,-9 5-7 0,12-3-7 0,-12 0-5 16,3 6 0-16,3-1 2 16,-6 1 1-16,3 0-1 15,3-1-2-15,-2 6 1 0,5-3-4 16,3 3 0-16,0 3 4 16,3-1 1-16,5-2 0 15,-5 0-2-15,9 0 1 16,-6 0-1-16,6 0-3 15,0-1 2-15,0 1 1 16,0-5 2-16,0-3 1 16,0-3 1-16,0 0-2 15,0-5 1-15,2-5-4 16,-2 5 0-16,-6-8-8 0,9 0-4 16,-3 0-9-16,0-8-1 15,0-5-30 1</inkml:trace>
  <inkml:trace contextRef="#ctx0" brushRef="#br0" timeOffset="66256.03">20761 7223 160 0,'0'-8'60'0,"3"-5"-47"0,0 0-5 16,2 5-5-16,4 8-10 15,3-5-3-15,0-1 6 0,0-4 1 16,0-1 3 0,-3 0 0-16,3 1 0 0,-6-3 6 0,3 2 4 15,-3 3-1-15,0 3 0 16,0 0-5-16,3 2-1 15,-9 0 5-15,3 3 5 16,-3 0 4-16,0 0 2 16,3 6-8-16,2-1-2 15,-5 0-7-15,3 6-2 16,0-3 0 0,3 2 0-16,-6-2 0 15,3-3-3-15,0 6 2 0,3-6-4 16,-3 3 1-16,-3-2-7 15,6-1-1-15,0 5-9 16,-3-4-4-16,6-4-19 16,-9 4-41-1,6-1 13-15</inkml:trace>
  <inkml:trace contextRef="#ctx0" brushRef="#br0" timeOffset="66523.31">21008 7027 236 0,'0'3'88'0,"12"-3"-69"0,-9 0-9 0,5 3-10 15,-14 2-6-15,6 0 4 16,6 6 1-16,-3-3 3 15,3 2-1-15,3-2-3 0,0 3-1 16,3-1 2-16,-3 1 0 16,3-3 1-16,0-3 2 15,0 6-32-15,3-9-12 16,6 4-43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2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0 896,'0'1'304,"0"1"-219,-5 188-986,2-88 845,1-32-5,3 29 61,2-62 23,0 7 119,-1 23-142,-6 182 1387,4-218-415,-1 0 0,-2-1 0,-1 1-1,-2 3-971,1-26 212,5-7-213,0 0 1,-1-1 0,1 1 0,-1 0 0,1-1-1,0 1 1,-1 0 0,1-1 0,0 1 0,0 0-1,-1 0 1,1-1 0,0 1 0,0 0 0,0 0-1,0-1 1,0 14-1893,0-14 880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6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294 19 20327 0 0,'0'0'2208'0'0,"0"-9"-2464"0"0,2-1-448 0 0</inkml:trace>
  <inkml:trace contextRef="#ctx0" brushRef="#br0" timeOffset="1">281 342 20735 0 0,'0'0'1877'0'0,"0"2"-1543"0"0,-3 7 2 0 0,1 0 0 0 0,0 0 0 0 0,1 0 0 0 0,0 0 1 0 0,1 18-1 0 0,-2 22-401 0 0,-2-24-567 0 0,-2 1 0 0 0,0-1 0 0 0,-2 1 0 0 0,-16 34 0 0 0,-54 91-1791 0 0,24-59 1674 0 0,42-75 56 0 0,0-1-1 0 0,0-1 1 0 0,-19 18 0 0 0,8-12-5077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7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327 76 14279 0 0,'-1'-1'1103'0'0,"-8"-16"-638"0"0,4 0-441 0 0,4 15 36 0 0,0-1-1 0 0,0 1 0 0 0,0 0 1 0 0,-1-1-1 0 0,1 1 0 0 0,-1 0 1 0 0,1 0-1 0 0,-1 0 0 0 0,0 0 1 0 0,0 0-1 0 0,0 0 1 0 0,0 0-1 0 0,0 1 0 0 0,-1-1 1 0 0,1 1-1 0 0,0-1 0 0 0,-1 1 1 0 0,1 0-1 0 0,-1 0 0 0 0,1 0 1 0 0,-1 1-1 0 0,1-1 0 0 0,-1 0 1 0 0,0 1-1 0 0,0 0 1 0 0,1-1-1 0 0,-1 1 0 0 0,0 0 1 0 0,1 1-1 0 0,-5 0 0 0 0,-7 1 40 0 0,0 1 0 0 0,1 0 0 0 0,0 1 0 0 0,-21 9 0 0 0,32-12-67 0 0,-7 4 19 0 0,0 0 0 0 0,0 0 0 0 0,1 0 0 0 0,-1 1 0 0 0,2 0 0 0 0,-1 1 0 0 0,1 0 0 0 0,0 0 0 0 0,0 0 0 0 0,0 1 1 0 0,1 0-1 0 0,1 0 0 0 0,-10 18 0 0 0,8-12-29 0 0,1-1 0 0 0,1 1 1 0 0,0 0-1 0 0,1 1 0 0 0,0-1 1 0 0,1 1-1 0 0,1 0 1 0 0,-1 26-1 0 0,3-31 46 0 0,1 0 0 0 0,-1 0 1 0 0,2-1-1 0 0,0 1 0 0 0,0 0 0 0 0,0-1 1 0 0,1 1-1 0 0,1-1 0 0 0,8 17 0 0 0,-9-20 3 0 0,1 0-1 0 0,0 0 0 0 0,0-1 1 0 0,1 0-1 0 0,0 1 0 0 0,0-2 1 0 0,0 1-1 0 0,1 0 0 0 0,-1-1 1 0 0,1 0-1 0 0,0 0 0 0 0,0-1 1 0 0,0 0-1 0 0,12 4 0 0 0,-2-2 43 0 0,1 0 0 0 0,0-2 0 0 0,0 0 1 0 0,0-1-1 0 0,1 0 0 0 0,-1-1 0 0 0,23-3 0 0 0,41-8-1084 0 0,-2-5-4779 0 0,-52 8-734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7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16127 0 0,'0'0'1891'0'0,"3"0"-962"0"0,12 3 221 0 0,-1-1-1 0 0,17 0 1 0 0,65-5-1015 0 0,-19 0-1069 0 0,28 3-3588 0 0,-93 1-1682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7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64 10591 0 0,'-45'-6'11156'0'0,"57"3"-10688"0"0,32-6-10 0 0,65-6 0 0 0,-20 4-22 0 0,7 2-239 0 0,-14 2-1111 0 0,-36 3-1332 0 0,-16 5-3332 0 0,-7 2-913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38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530 690 8087 0 0,'-12'0'866'0'0,"-13"2"492"0"0,25-2-940 0 0,-16 9-172 0 0,8-3 16 0 0,3-3-146 0 0,1 1-1 0 0,0-1 0 0 0,0 1 1 0 0,0 0-1 0 0,0 0 1 0 0,0 0-1 0 0,1 1 0 0 0,0-1 1 0 0,0 1-1 0 0,0 0 0 0 0,0 0 1 0 0,1 0-1 0 0,0 0 1 0 0,0 0-1 0 0,-2 9 0 0 0,1-4-73 0 0,-1-1 0 0 0,0 1 0 0 0,0-1 0 0 0,-1 0 0 0 0,0 0-1 0 0,0-1 1 0 0,-10 11 0 0 0,-3 7 195 0 0,5-6 15 0 0,-20 22 0 0 0,26-34-130 0 0,0-1 0 0 0,0 0 0 0 0,-1-1 0 0 0,1 1 0 0 0,-15 8 0 0 0,15-12-34 0 0,1-1-1 0 0,-1 1 0 0 0,0-1 1 0 0,0 0-1 0 0,0-1 1 0 0,0 1-1 0 0,0-1 0 0 0,0-1 1 0 0,0 1-1 0 0,0-1 1 0 0,0-1-1 0 0,0 1 0 0 0,0-1 1 0 0,-9-2-1 0 0,3 0 85 0 0,0-1 1 0 0,0 0-1 0 0,1-1 0 0 0,0-1 0 0 0,-1 0 0 0 0,-16-11 0 0 0,26 16-164 0 0,-8-10 38 0 0,9 9-35 0 0,-5-11-12 0 0,3 6 1 0 0,4 6 0 0 0,-1 1 0 0 0,1 0 0 0 0,0-1 0 0 0,0 1 0 0 0,0-1 0 0 0,-1 1 0 0 0,1 0 0 0 0,0-1 0 0 0,0 1 0 0 0,0-1 0 0 0,0 1 0 0 0,0-1 0 0 0,0 1 0 0 0,0-1 0 0 0,0 1 0 0 0,0 0 0 0 0,0-1 0 0 0,0 1 0 0 0,0-2 0 0 0,1-6 0 0 0,1-1 0 0 0,-1 6 10 0 0,0 0-1 0 0,0 0 1 0 0,1 0 0 0 0,-1 0-1 0 0,0 1 1 0 0,1-1 0 0 0,0 0-1 0 0,-1 1 1 0 0,5-4-1 0 0,-1 0 21 0 0,7-8-18 0 0,1 1 0 0 0,1 1 0 0 0,0 0 0 0 0,0 1 0 0 0,17-9 0 0 0,8-8-10 0 0,-14 8-2 0 0,0-2 0 0 0,35-39 0 0 0,28-31 75 0 0,-36 32 32 0 0,-22 23-48 0 0,-12 15-15 0 0,17-26-1 0 0,-24 29-23 0 0,17-34 0 0 0,-24 44-2 0 0,-1-1 0 0 0,0 0-1 0 0,0 0 1 0 0,-1-1 0 0 0,2-18 0 0 0,0-12 34 0 0,-2 20 4 0 0,0 0 1 0 0,-2-20-1 0 0,-1 35-22 0 0,1 1-1 0 0,-1 0 1 0 0,-1 0-1 0 0,1-1 1 0 0,-1 1-1 0 0,0 0 0 0 0,0 0 1 0 0,0 0-1 0 0,-1 1 1 0 0,0-1-1 0 0,0 1 1 0 0,0-1-1 0 0,0 1 1 0 0,-1 0-1 0 0,1 0 1 0 0,-1 0-1 0 0,0 1 1 0 0,0-1-1 0 0,-9-4 1 0 0,10 6-31 0 0,-2-2 5 0 0,-1 0 0 0 0,1 1 0 0 0,-1 0 0 0 0,0 0-1 0 0,0 0 1 0 0,0 1 0 0 0,0 0 0 0 0,0 0 0 0 0,-10-2 0 0 0,13 4-9 0 0,1 0-1 0 0,-1 0 0 0 0,1 0 1 0 0,-1 0-1 0 0,1 0 1 0 0,-1 1-1 0 0,1-1 1 0 0,-1 1-1 0 0,1-1 0 0 0,-1 1 1 0 0,-2 1-1 0 0,-3 1-32 0 0,-4 3 13 0 0,-1-1 0 0 0,1 2 0 0 0,0 0 0 0 0,0 0 0 0 0,1 1 0 0 0,-16 14 0 0 0,17-14 29 0 0,-3 4-18 0 0,0 1 0 0 0,1 0 1 0 0,-14 19-1 0 0,-19 21-15 0 0,38-46 21 0 0,3-4-1 0 0,1 1-1 0 0,0 0 1 0 0,-1 0-1 0 0,1 0 1 0 0,1 0-1 0 0,-1 0 1 0 0,0 0 0 0 0,1 1-1 0 0,0-1 1 0 0,-2 6-1 0 0,2-4-2 0 0,0 0 0 0 0,0 0 0 0 0,1 0 0 0 0,-2 8-1 0 0,-4 24-14 0 0,5-24 30 0 0,1 0 0 0 0,1 0 0 0 0,0 0-1 0 0,0 0 1 0 0,2-1 0 0 0,5 28 0 0 0,-5-30-1 0 0,7 31 395 0 0,18 53 0 0 0,-15-62 133 0 0,2-1-1 0 0,33 59 0 0 0,-33-64-215 0 0,14 35-1 0 0,-16-32-120 0 0,-8-23-81 0 0,0-1-1 0 0,0 0 1 0 0,0 1-1 0 0,1-1 1 0 0,9 8-1 0 0,-2 0 164 0 0,-3-4-101 0 0,1-1 0 0 0,0 1 0 0 0,17 11 0 0 0,-25-19-167 0 0,5 3 102 0 0,0 1 0 0 0,0 0 1 0 0,9 11-1 0 0,-8-8-85 0 0,1 0-28 0 0,-1 0 0 0 0,-4-2-103 0 0,-3-6-425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8 388 3679 0 0,'0'0'7127'0'0,"-7"-7"-4502"0"0,7 4-2573 0 0,0 1-35 0 0,0 0 0 0 0,0 1 0 0 0,0-1 0 0 0,0 0 0 0 0,0 1 1 0 0,1-1-1 0 0,-1 0 0 0 0,0 1 0 0 0,1-1 0 0 0,0 1 0 0 0,0-3 1 0 0,31-66 318 0 0,-3 4 465 0 0,-14 27-159 0 0,0 1 0 0 0,3 0 0 0 0,24-38 0 0 0,-39 72-457 0 0,0 0-1 0 0,-1 0 1 0 0,2 1 0 0 0,-1 0-1 0 0,7-6 1 0 0,-9 8 608 0 0,1 5-653 0 0,1-1-122 0 0,0 10 108 0 0,4 73 43 0 0,-6 119 0 0 0,-5-144 46 0 0,-2-1 0 0 0,-16 64 0 0 0,1-46 646 0 0,12-48-349 0 0,9-29-336 0 0,0 6 149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1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82 2303 0 0,'-1'0'167'0'0,"-18"-4"9672"0"0,12 1-6701 0 0,6 2-3083 0 0,0 1 0 0 0,1 0 0 0 0,-1-1 0 0 0,1 1 0 0 0,-1-1 0 0 0,1 1 0 0 0,-1-1 0 0 0,1 1 0 0 0,0-1 0 0 0,-1 0 0 0 0,1 1 0 0 0,0-1 0 0 0,-1 0 0 0 0,1 1 0 0 0,0-1 0 0 0,0 0 0 0 0,-1 1 0 0 0,1-1 0 0 0,0 0 0 0 0,0 1 0 0 0,0-1 0 0 0,0 0 0 0 0,0 1 0 0 0,0-1 0 0 0,0 0 0 0 0,0 0 0 0 0,0 0 0 0 0,1-1-6 0 0,0 1 0 0 0,0-1 0 0 0,0 0 1 0 0,0 1-1 0 0,0 0 0 0 0,0-1 0 0 0,0 1 0 0 0,0-1 0 0 0,0 1 0 0 0,3-2 0 0 0,2-2 36 0 0,1 1 0 0 0,-1 0 0 0 0,1 0-1 0 0,9-3 1 0 0,-9 4-52 0 0,0 0 0 0 0,1 1 0 0 0,-1 0 0 0 0,1 1 0 0 0,0 0 0 0 0,0 0 1 0 0,0 0-1 0 0,-1 1 0 0 0,1 0 0 0 0,13 2 0 0 0,-16-1-34 0 0,0 0 1 0 0,0 0 0 0 0,0 1 0 0 0,0 0 0 0 0,0 0-1 0 0,0 0 1 0 0,-1 0 0 0 0,1 1 0 0 0,0 0 0 0 0,-1 0-1 0 0,0 0 1 0 0,0 0 0 0 0,0 1 0 0 0,0-1 0 0 0,0 1-1 0 0,4 6 1 0 0,-4-3 25 0 0,0-1 0 0 0,-1 1 0 0 0,1-1 0 0 0,-1 1 0 0 0,-1 0 0 0 0,1 1 0 0 0,-1-1 0 0 0,0 0 0 0 0,-1 1 0 0 0,1 7 0 0 0,-1-4-3 0 0,-1 1 1 0 0,-1-1-1 0 0,1 0 0 0 0,-2 1 1 0 0,0-1-1 0 0,-3 12 0 0 0,-2-2-1 0 0,0-1 0 0 0,-1 0-1 0 0,-2 0 1 0 0,0-1 0 0 0,0 0 0 0 0,-22 26-1 0 0,21-31 250 0 0,0-1-1 0 0,-2 0 0 0 0,1-1 1 0 0,-2-1-1 0 0,-26 19 0 0 0,39-29 122 0 0,13 0-314 0 0,166 10 453 0 0,-55-18-132 0 0,-64 3 5 0 0,-55 5-372 0 0,15-4 188 0 0,-9 1-223 0 0,-8 2-82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2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9671 0 0,'0'0'748'0'0,"0"-2"-492"0"0,1 1-50 0 0,-1-1-1 0 0,0 1 1 0 0,1-1-1 0 0,-1 1 1 0 0,1 0-1 0 0,-1 0 1 0 0,1-1-1 0 0,0 1 1 0 0,-1 0-1 0 0,1 0 1 0 0,0-1-1 0 0,0 1 1 0 0,0 0-1 0 0,0 0 1 0 0,0 0-1 0 0,0 0 1 0 0,0 0-1 0 0,0 1 1 0 0,0-1-1 0 0,0 0 0 0 0,1 0 1 0 0,-1 1-1 0 0,0-1 1 0 0,3 0-1 0 0,0-1 697 0 0,11-6 519 0 0,21-8 1 0 0,-27 13-1404 0 0,0 0 0 0 0,1 0 1 0 0,0 1-1 0 0,-1 0 1 0 0,1 0-1 0 0,0 1 1 0 0,0 1-1 0 0,0-1 0 0 0,0 2 1 0 0,19 2-1 0 0,-23-1-17 0 0,-1 0 0 0 0,0 0 0 0 0,1 1 0 0 0,-1 0 0 0 0,0 0 0 0 0,0 0 0 0 0,-1 0 0 0 0,1 1 0 0 0,-1 0 0 0 0,6 5 0 0 0,-4 1 56 0 0,-6-7-46 0 0,1-1-8 0 0,0-1 1 0 0,0 1-1 0 0,-1-1 0 0 0,1 0 1 0 0,0 1-1 0 0,-1-1 1 0 0,0 1-1 0 0,1 0 0 0 0,-1-1 1 0 0,0 1-1 0 0,0-1 0 0 0,0 1 1 0 0,0-1-1 0 0,0 1 1 0 0,0 0-1 0 0,0-1 0 0 0,0 1 1 0 0,-1-1-1 0 0,0 4 1 0 0,-1 0 1 0 0,-1 7 11 0 0,-1-1 1 0 0,0 0-1 0 0,-1 0 0 0 0,0 0 1 0 0,-9 14-1 0 0,-37 45 162 0 0,7-12-91 0 0,44-57 130 0 0,0 1-204 0 0,0-1-1 0 0,1 0 1 0 0,-1 0 0 0 0,1 0-1 0 0,-1-1 1 0 0,1 1-1 0 0,0 0 1 0 0,-1 0-1 0 0,1 0 1 0 0,0 0 0 0 0,-1 0-1 0 0,1-1 1 0 0,0 1-1 0 0,0 0 1 0 0,0-1 0 0 0,0 1-1 0 0,0-1 1 0 0,0 1-1 0 0,2 0 1 0 0,21 9 110 0 0,-9-6-90 0 0,-1 0-14 0 0,0 0 0 0 0,-1 1 0 0 0,1 0 0 0 0,13 8 1 0 0,-23-10-20 0 0,-1-1 0 0 0,0 0 0 0 0,1 1 0 0 0,-1-1 1 0 0,0 1-1 0 0,-1 0 0 0 0,1 0 0 0 0,0 0 1 0 0,-1 0-1 0 0,1 0 0 0 0,-1 1 0 0 0,0-1 1 0 0,0 1-1 0 0,-1 0 0 0 0,1-1 0 0 0,-1 1 0 0 0,0 0 1 0 0,0 0-1 0 0,1 6 0 0 0,-1-9 0 0 0,-1 1 0 0 0,0-1 0 0 0,0 0 0 0 0,0 1 0 0 0,1-1 1 0 0,-1 1-1 0 0,-1-1 0 0 0,1 0 0 0 0,0 1 0 0 0,0-1 0 0 0,0 0 0 0 0,-1 1 0 0 0,1-1 0 0 0,0 0 0 0 0,-1 1 0 0 0,0 0 0 0 0,-2 3 10 0 0,0 2 124 0 0,0-1 0 0 0,0 1-1 0 0,-1-1 1 0 0,0 0 0 0 0,-1-1 0 0 0,1 1 0 0 0,-1-1 0 0 0,0 1 0 0 0,0-2 0 0 0,-8 7-1 0 0,5-4-168 0 0,7-6 35 0 0,0 0 0 0 0,0 0 0 0 0,0 0 0 0 0,0 0 0 0 0,0 0 0 0 0,0-1 0 0 0,0 1 0 0 0,-1 0 0 0 0,1-1 0 0 0,0 1 0 0 0,0-1 0 0 0,-1 1 0 0 0,1-1 0 0 0,0 0 0 0 0,-2 1 0 0 0,-4 1 0 0 0,4-1-90 0 0,0 1-1 0 0,0 0 1 0 0,-1-1-1 0 0,1 0 1 0 0,0 0-1 0 0,-1 0 1 0 0,1 0-1 0 0,-1 0 1 0 0,-4 0-1 0 0,0-1-1116 0 0,6 1 91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2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0 10591 0 0,'0'0'6854'0'0,"-9"5"-5402"0"0,-4 11-1195 0 0,0 1 0 0 0,2 0 0 0 0,-1 0 1 0 0,-11 28-1 0 0,8-18-195 0 0,-29 69-51 0 0,14-27-12 0 0,26-61 0 0 0,2-6-5 0 0,1 1-1 0 0,-1 0 1 0 0,1 0 0 0 0,0 0 0 0 0,0 0-1 0 0,0 0 1 0 0,0 0 0 0 0,1 0-1 0 0,-1 5 1 0 0,0 2-4 0 0,2-6-33 0 0,3 4 32 0 0,6-4 11 0 0,-4-3 0 0 0,-1-1 0 0 0,1 0 0 0 0,-1-1 0 0 0,1 1 0 0 0,-1-1 0 0 0,1 0 0 0 0,-1 0 0 0 0,0-1 0 0 0,6-2 0 0 0,47-22 0 0 0,-50 22 0 0 0,52-32 0 0 0,-25 14 0 0 0,-19 14 83 0 0,-14 8-50 0 0,0 0 66 0 0,-1-1-10 0 0,0 1-45 0 0,0 0 0 0 0,-1 0 0 0 0,1 0 0 0 0,-1 0 0 0 0,1 0 0 0 0,0 0 0 0 0,-1 0 0 0 0,1 0 0 0 0,-1 0-1 0 0,1 0 1 0 0,0 0 0 0 0,-1 0 0 0 0,1 1 0 0 0,-1-1 0 0 0,1 0 0 0 0,0 0 0 0 0,-1 1 0 0 0,1-1 0 0 0,-1 0 0 0 0,1 1 0 0 0,-1-1 0 0 0,1 0 0 0 0,-1 1 0 0 0,1-1-1 0 0,-1 1 1 0 0,1 0 0 0 0,0 1 17 0 0,0 0 1 0 0,1 0-1 0 0,-1 1 0 0 0,0-1 0 0 0,-1 0 1 0 0,1 0-1 0 0,1 4 0 0 0,-1 4 76 0 0,1-1 0 0 0,-1 19 0 0 0,-8 68 205 0 0,0-22-147 0 0,-3-13-142 0 0,6-29-3383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3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13159 0 0,'0'0'4478'0'0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2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1792,'-1'1'29,"0"0"0,1 0 0,-1 0-1,0 0 1,0 0 0,0 0 0,1 1 0,-1-1 0,1 0 0,-1 0 0,1 0-1,-1 1 1,1-1 0,-1 0 0,1 1 0,0-1 0,0 0 0,0 1 0,0-1 0,0 0-1,0 1 1,0-1 0,1 1-29,-1 1-45,5 105-275,-2-16 113,0-40-93,-2 6 300,1 58-10,7 25 10,-1-10 47,5 16 145,-6-74 1558,-2 37-1750,-5-75 1999,-2-39-4020,1-3 112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3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9215 0 0,'0'0'13168'0'0,"9"8"-16496"0"0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09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1986 3223 0 0,'-2'0'240'0'0,"-12"-2"1577"0"0,-1-1 0 0 0,-23-8 0 0 0,16 5 20 0 0,20 5-1165 0 0,0 1-350 0 0,0-1 651 0 0,3 1-314 0 0,11 0-72 0 0,27 1-864 0 0,-17 0 400 0 0,-6-1-82 0 0,-1-1 0 0 0,0 0 1 0 0,0-1-1 0 0,0-1 0 0 0,0-1 0 0 0,15-5 1 0 0,86-39 624 0 0,-95 39-530 0 0,259-136 1878 0 0,-67 32-1124 0 0,53-31-264 0 0,25-12-242 0 0,287-123 242 0 0,-257 98-65 0 0,-42 22 36 0 0,3-1 99 0 0,-46 13-399 0 0,-30 20 5 0 0,-136 82-155 0 0,2 4 0 0 0,2 2 0 0 0,136-49 0 0 0,-187 80-124 0 0,83-24 143 0 0,-89 27-151 0 0,-11 3-7 0 0,1 0 0 0 0,-1 1 1 0 0,0 0-1 0 0,1 0 0 0 0,7 0 0 0 0,7 1-8 0 0,-10-1 0 0 0,3-1-96 0 0,-9 2-249 0 0,1-1 1 0 0,0 0 0 0 0,0 0 0 0 0,5-2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0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4143 0 0,'-25'2'363'0'0,"-37"7"12194"0"0,62-8-12322 0 0,6 7 1385 0 0,14 6-2479 0 0,-12-10 907 0 0,0-1-1 0 0,1-1 0 0 0,-1 1 1 0 0,1-1-1 0 0,-1-1 0 0 0,1 0 1 0 0,12 0-1 0 0,63-5 144 0 0,-70 3-157 0 0,50-6 67 0 0,54-3 29 0 0,-107 10-123 0 0,1 0 0 0 0,0 1 0 0 0,0 1 1 0 0,-1 0-1 0 0,1 0 0 0 0,-1 1 0 0 0,20 8 0 0 0,-20-4-7 0 0,-9-6 8 0 0,-1 1-1 0 0,0 0 1 0 0,1 0-1 0 0,-1-1 1 0 0,0 1-1 0 0,0 0 1 0 0,0 0-1 0 0,0 0 1 0 0,0 0-1 0 0,0 0 1 0 0,-1 0-1 0 0,1 0 1 0 0,-1 1-1 0 0,1 3 1 0 0,-1-2 41 0 0,0 0 1 0 0,0 0-1 0 0,-1 0 0 0 0,0 0 1 0 0,1 0-1 0 0,-1 0 1 0 0,-3 6-1 0 0,-1 2 202 0 0,-1 0 0 0 0,0 0-1 0 0,-15 20 1 0 0,0-7 289 0 0,0 0 0 0 0,-27 23 1 0 0,-6 8-73 0 0,35-35-346 0 0,-31 36-777 0 0,33-34 212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11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37 5527 0 0,'-12'-26'590'0'0,"11"25"-101"0"0,1 0 0 0 0,0 1 1 0 0,-1-1-1 0 0,1 0 0 0 0,-3-2 2447 0 0,2 2-2446 0 0,1 1-1 0 0,-1 0 1 0 0,0-1-1 0 0,1 1 0 0 0,-1-1 1 0 0,0 1-1 0 0,1 0 0 0 0,-1 0 1 0 0,0-1-1 0 0,0 1-317 0 0,0 0 0 0 0,0 0 0 0 0,0 0 0 0 0,1 0 0 0 0,-1 1 0 0 0,0-1 0 0 0,0 0 0 0 0,1 0 0 0 0,-1 1 0 0 0,0-1 0 0 0,0 0 0 0 0,1 1 0 0 0,-1-1 0 0 0,1 0 0 0 0,-1 1 0 0 0,0 0 0 0 0,-3 3-502 0 0,0 0-1 0 0,0 0 0 0 0,1 1 0 0 0,-5 6 0 0 0,3-4 1235 0 0,-48 70-689 0 0,4 2 0 0 0,-76 162 1 0 0,115-216-165 0 0,-36 73 220 0 0,45-98-234 0 0,1 1-1 0 0,0-1 1 0 0,-1 1-1 0 0,1 0 1 0 0,0-1-1 0 0,0 1 1 0 0,0-1-1 0 0,0 1 1 0 0,-1 0 0 0 0,1-1-1 0 0,0 1 1 0 0,0-1-1 0 0,0 1 1 0 0,0 0-1 0 0,0-1 1 0 0,0 1-1 0 0,0 0 1 0 0,1-1-1 0 0,-1 1 1 0 0,0-1-1 0 0,0 1 1 0 0,0 0-1 0 0,1-1 1 0 0,-1 1-1 0 0,1 1 2 0 0,0-1-1 0 0,0 0 0 0 0,0 0 1 0 0,0 0-1 0 0,0 0 0 0 0,0 0 0 0 0,0-1 1 0 0,1 1-1 0 0,-1 0 0 0 0,2 0 0 0 0,3 2 31 0 0,1 0-1 0 0,0-1 1 0 0,9 2-1 0 0,-13-4-9 0 0,108 18-39 0 0,-86-14-17 0 0,32 2 2 0 0,93-2 0 0 0,-61-9-6028 0 0,-47 1-512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3:45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41 370 1839 0 0,'-2'0'83'0'0,"-5"0"-6"0"0,-10 3 5274 0 0,10-7-2906 0 0,6 3-2293 0 0,0 1 0 0 0,1-1 0 0 0,-1 0 0 0 0,0 0 0 0 0,1 0 0 0 0,-1 0 0 0 0,1 0 0 0 0,-1 0 0 0 0,1 0 0 0 0,0 0 0 0 0,-1 0 0 0 0,1 0 0 0 0,0 0 0 0 0,0 0 0 0 0,-1 0 0 0 0,1-1 0 0 0,0 1 0 0 0,0 0 0 0 0,0 0 0 0 0,1 0 0 0 0,-1-2 0 0 0,1 0-13 0 0,0 0 1 0 0,0 0 0 0 0,0 0-1 0 0,0 0 1 0 0,1 1 0 0 0,-1-1-1 0 0,4-4 1 0 0,2-2-34 0 0,1 1 0 0 0,-1 0-1 0 0,14-11 1 0 0,-8 7-18 0 0,1 1-1 0 0,1 0 0 0 0,0 1 1 0 0,0 1-1 0 0,1 0 0 0 0,0 1 1 0 0,22-7-1 0 0,-21 9-36 0 0,-12 4-41 0 0,0 0-1 0 0,0 1 1 0 0,1-1 0 0 0,-1 1 0 0 0,0 0-1 0 0,0 1 1 0 0,1-1 0 0 0,6 1 0 0 0,4 1 259 0 0,0 1 0 0 0,0 0 1 0 0,16 5-1 0 0,-5 1-93 0 0,0 1 1 0 0,0 2 0 0 0,-2 1-1 0 0,40 23 1 0 0,-62-33-130 0 0,0-1 0 0 0,0 1 0 0 0,0-1 0 0 0,0 1 0 0 0,1-1 0 0 0,-1 0 0 0 0,0-1 0 0 0,1 1 1 0 0,-1 0-1 0 0,1-1 0 0 0,-1 0 0 0 0,1 0 0 0 0,-1 0 0 0 0,1 0 0 0 0,-1-1 0 0 0,0 1 0 0 0,1-1 1 0 0,-1 0-1 0 0,1 0 0 0 0,-1 0 0 0 0,0 0 0 0 0,0-1 0 0 0,0 1 0 0 0,0-1 0 0 0,0 0 0 0 0,0 0 0 0 0,0 0 1 0 0,0 0-1 0 0,2-3 0 0 0,4-4 21 0 0,-1 0 1 0 0,0 0-1 0 0,-1-1 0 0 0,0-1 1 0 0,0 1-1 0 0,8-20 1 0 0,0 2-677 0 0,24-32 0 0 0,-16 25-3814 0 0,0-2-1478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18:40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2553 12607 112 0,'0'0'44'0,"0"-5"-35"0</inkml:trace>
  <inkml:trace contextRef="#ctx0" brushRef="#br0" timeOffset="1299.83">2541 12639 116 0,'0'19'44'0,"0"-3"-35"0,0-19-4 0,0 11-3 15,-9 2-2-15,6 4 2 16,0 4-3-16,-3 6-2 16,0 10 2-16,0 3 2 15,0-2 0-15,-6-3-1 16,4 7 1-16,5-4 1 15,-6-4-1-15,3 1-1 16,6-3 3-16,-3-2 0 0,3-3-1 16,0-6 1-16,-9-5 0 15,6-2 3-15,3-3 8 16,-6-6 3-16,6-4-8 16,0-9-5-16,6-5-3 15,-3-2-1-15,9-6 0 0,-12-5 0 16,12-3 2-16,-6-5-3 15,5 0 0-15,-2-5 1 16,3-3 0-16,0 8-3 16,0 2 2-16,-6 6 1 15,9 5 2-15,-9 3-3 0,3 3 0 16,3 4-1-16,-3 4 0 16,0 2 0-1,-3 3 0-15,5 2 0 0,-2 3 0 16,-3 5 4-1,3 3 1-15,3 5-4 0,-6 3 1 16,6 6-5-16,0 7 1 16,3 10 4-16,3-10 4 15,-3 6 1-15,-4-6 0 16,7 3-3-16,-6-3-2 16,0-3-2-16,3-2 1 15,-6-3 1-15,-3-2 2 16,3-3 1-16,-3-3 1 15,0-3 0-15,-6-2 0 16,6-2-2-16,-6-6-2 16,0-3 9-16,0-2 6 0,6-6-5 15,-3-2-3-15,-3-3-4 16,3 0 0 0,-3 0 0-16,6-2 3 0,-4-1-5 15,1 3-3-15,6 3 1 16,-3 3 2-16,0 2-2 15,0 2-2-15,0 1 2 16,0 2 0-16,6 3 1 16,3 0 0-16,-6 0 0 15,-3 3 2-15,3 0-1 16,3 2-1-16,3 0 1 0,-4 3-1 16,-2 3-3-16,6 2 2 15,-9 0 1-15,3 0 0 16,3 1 0-16,0 2 2 15,-9-3-1-15,6 0-1 16,-3-2 1-16,-6-3 1 16,6-1-1-16,-3-1 2 15,-3-4-2-15,0-2 2 16,0 0-4-16,0 0 0 16,0 0 12 15,0 3-9-31,0-3 0 15,0 0 1 1,0 0 0 0,0 0 1-16,0 0-2 15,0 0-2-15,0 0-2 16,0 0-1-16,0 0 2 16,0 0 0-16,0 0 1 0,0 0 0 15,0 0 2-15,0 0 1 31,0 0-1-15,0 0-2-16,0 0-2 16,3 3-1-16,-3-3 2 15,0 0 2-15,0 0 0 16,0 2-1-16,0-2 3 0,0 0-2 16,0 0 2-16,0 0-7 15,0 0 1-15,0 0-1 16,0 0 2-16,0 0 3 0,0 0 2 15,3 6-1-15,-3-6-2 16,6 2-2-16,-6-2-1 16,0 0 2-16,0 6 0 15,3-1-2-15,6 0 0 16,-9-5 2-16,0 5 2 16,0 1 0-16,0-6 2 15,0 0-2-15,0 0 2 16,0 0-11-16,0 0-2 0,0 0-68 15,0 5-41 1,0-5 50 0</inkml:trace>
  <inkml:trace contextRef="#ctx0" brushRef="#br0" timeOffset="2304.44">2824 13023 64 0,'-6'-3'27'0,"6"3"-21"16,-3-2 10-16,3 2 2 0,0 0-10 16,0 0-4-16,0 0-3 15,0 0-1-15,0 0-3 16,3 0 2-16,3 0 1 15,-6-3 0-15,3 0 0 16,3-2 2-16,-6-6 10 16,6-2 4-16,-6-3-7 15,6-8-3-15,3-2-4 16,-6-3 1-16,5-3-2 16,4 3-1-16,-6-5 1 15,6 5-1-15,-3-1 0 16,3 7 2-16,0 4-3 15,6-2 0-15,-6 8-1 0,0-3 0 16,0 8 2-16,-9-5 2 16,0 7 1-16,5 1 1 15,-5 0 6-15,3 5 4 16,-6 0-7-16,0 0-4 16,0 5-5-16,0 0 1 15,0 3 1-15,0 3 0 0,0 2 2 16,3 3-3-16,0-3 0 15,6 6-1-15,-3 2-2 16,3 3 0-16,3 5 3 16,0 0 0-16,0 0 1 15,-6 0 0-15,3 0 0 16,-3-2 0-16,0-1 0 0,6-2-3 16,-12-3 2-1,11-2 3-15,-11-3 1 0,3-3-1 16,0 0 1-16,-3-2-2 15,0-4 2-15,0-1-2 16,3-1 2-16,-3-2-2 16,0-3 2-16,0 0-4 15,0 0 0-15,0 0-4 16,0 0 1-16,0 0-3 16,6 5 0-16,-6-2 1 15,3 2 2-15,0 0 2 16,-3 1 1-16,6-1-2 0,-6 0 2 15,0-5-37 1,0 0-32-16,12-3 23 16</inkml:trace>
  <inkml:trace contextRef="#ctx0" brushRef="#br0" timeOffset="3146.92">3627 12705 108 0,'-8'0'41'0,"5"-2"-32"0,3 2 2 0,0 0-2 16,-9 0-5-16,6-3-3 15,3 3-3 1,-9 0 1-16,3 0 1 0,0-3 0 16,0 3 0-16,-6-2 2 15,-3 2-1-15,-3 0-1 16,0 0 12-16,3 0 6 16,-8 2-7-16,8 1-1 15,0 2-8-15,3 3-4 16,0 3 1-16,0 2 0 0,3 3 1 15,3 8 0-15,0 0 0 16,6-6-3-16,6 3 2 16,0 0 1-16,3 1 0 0,6-4-3 15,0-2 0 1,6 0 2-16,-6 0 2 16,3-3-2-16,-1 0 0 15,4-2 3-15,-3-1 1 0,-3-2-1 16,3-2-2-16,3-6 1 15,2-3-1-15,-2-2-3 16,6-3 2-16,-6-3-1 16,9-5 0-16,-9-2 6 15,2-6 2-15,-5-3 2 16,-6-2 0-16,-3-2 4 16,-6 1 5-16,-3 1-9 15,-3 0-2-15,-9 3-2 16,0 2 0-16,-3 0-5 0,3 3 1 15,-11 3 2-15,8 2 3 16,-6 5 2-16,6 3 3 16,0 0-5-16,0 3-1 15,-6 2-2 1,4 3-2-16,5 3-6 16,-3 0-4-16,3 2-5 0,0 0-2 15,-3 3-19-15,3 0-7 16,6 0-23-1</inkml:trace>
  <inkml:trace contextRef="#ctx0" brushRef="#br0" timeOffset="3670.54">4110 12462 144 0,'0'-3'55'0,"3"6"-43"0,0-3-3 16,3 5 10 0,-6 3-12-16,3 3-3 15,6 5-2-15,-9 2-2 16,14 9 0-16,-8 4 0 0,12 6 0 15,-3 6 2-15,0 4 1 16,6 4 3-16,0-4-10 16,5-2-2-16,1-5 3 0,3 0 3 15,-9-9-1-15,3 1-2 16,-4-11 2-16,-5 0 2 16,0-7 0-16,-3-6 2 15,0-6-2-15,0-7 2 16,-12-14 0-16,6-10 1 15,-6-16 0-15,0-2 0 16,0-6 2-16,0 2 3 16,0 4 2-1,6-1 1-15,-3 6-6 0,0 5-2 0,0 5-2 16,3 6-2 0,-3 4-2-16,0 9 1 0,-3 3-8 15,6 4-2 1,-6 4-7-16,0 2-2 0,0 5-16 15,3 3-46 1,-3 0 4-16</inkml:trace>
  <inkml:trace contextRef="#ctx0" brushRef="#br0" timeOffset="24482.91">4017 14544 164 0,'0'-5'63'0,"0"5"-49"0,0 3 3 0,0 2-1 0,0-5-4 15,0 2 1 1,0 4-10-16,0 4-1 0,0 6-2 16,3 5-3-16,-3 1 2 15,9 1-1-15,-6 4-2 0,3 5 3 16,0 5 0-16,9 5 1 16,-12 0 0-16,3 6 0 15,0 5 2-15,3-8-1 16,-9-6 2-16,6-1-4 15,-6-9 0-15,0-6 3 16,-6-1 3-16,6-7 0 16,0-4 0-16,-9-6-1 15,3-2 2-15,0-3-5 16,3-8-3-16,3-8-4 16,-9-10-1-16,3-6 4 0,6-8 1 15,-6 6 2-15,6-3 0 16,-6-3 0-1,3 3 2-15,3 3 1 0,0-3 1 16,3-6-2 0,3 4 1-16,-6-1-2 0,6 3-1 15,0 3-2-15,3 4 1 16,0 1 3-16,6 8 1 16,-9 3-6-16,6 2-2 15,-3 3-3-15,3 2 2 16,5 6 4-16,-5-1 3 0,3 4 0 15,3 2-1-15,-3 5 3 16,-3 0 0-16,3 6 1 16,-9 2 0-16,3-2 2 15,-6 13 1-15,-6 2 1 16,3 3 0-16,-9-2-4 16,3-4-3-16,-6 1 0 15,0-3 1-15,0 0 3 16,6-2 2-16,-12-3-6 15,6 0-2-15,6 0 2 16,-3-6 1-16,4 3-3 16,-7-2 1-16,6-3-2 15,0 0 0-15,6-3 0 16,-3 0 0-16,-3-2 0 16,6-3 0-16</inkml:trace>
  <inkml:trace contextRef="#ctx0" brushRef="#br0" timeOffset="24815.09">4154 14827 208 0,'21'-5'79'0,"-6"5"-61"0,6 0-10 0,-6 3-8 16,0 2-3-16,0 0 1 15,11 3-1-15,-2 8 2 16,-3-3 1-16,0 6 0 0,0 2 0 16,-6 3 2-1,-7 5 1-15,7 3-1 0,-9-3 1 16,-6 0 2-16,0-5 2 15,0-3-1-15,-6-3-1 0,6-2 5 16,-20-3 4 0,5-2 4-16,0 0 1 15,-6-3-6-15,0-1-3 0,3 1-3 16,-3-2-2-16,9-4-3 16,-8 1 1-16,8-3-2 15,-6 0-1-15,9 0-15 16,-3-3-7-16,6 3-14 15,3-2-4-15,-9-1-32 16,12 0-42 0,0-2 34-16</inkml:trace>
  <inkml:trace contextRef="#ctx0" brushRef="#br0" timeOffset="25274.8">4782 14420 228 0,'0'-3'85'0,"6"14"-66"0,-6-9-3 0,0 4-5 16,0-9-13-16,0 3 0 0,9 5 0 16,6 3 3-16,6 3 0 15,-3 2-3-15,3 6 1 0,5 4 1 16,1 7 2-16,0 1-1 16,9 1 2-16,2-6-4 15,4 4 0-15,3-1 1 16,5 0 0-16,-5 0 2 15,-3 0 1-15,-13 0-1 16,7 0-2-16,-6 3 1 16,-3-3-1-16,-3-2 0 15,-4-4 2-15,-5-2-1 16,0 1-1-16,0-6-6 16,-3-3-1-16,-3 0-10 15,-9-5-2-15,0-8-155 31</inkml:trace>
  <inkml:trace contextRef="#ctx0" brushRef="#br0" timeOffset="25698.93">5396 14311 240 0,'-6'8'90'0,"6"3"-70"0,-12 2-7 0,6-2-10 0,0 5-7 16,-3 7 0-16,-3 4 3 15,-6 10 0-15,-3 5 1 16,-6 1 0-16,4 4 0 0,-4 1-3 16,0 5 2-16,0 0 1 15,3 5 0-15,4 0 0 16,-4 3 0-16,3-6 0 16,3-7 2-16,3-6-3 15,-3-5-2-15,4-7 2 16,8-4 2-16,-6-5 0 15,3-2 2-15,9-19-70 32,-3 16-28-17,0-3-14-15</inkml:trace>
  <inkml:trace contextRef="#ctx0" brushRef="#br0" timeOffset="26330.7">6015 14904 188 0,'0'5'71'0,"6"1"-55"0,-12-9-5 0,12 6-3 16,-6-3-9-16,0 0 0 15,0 0-4-15,0 0 1 16,0 0 2-16,0 0-1 0,6 0 1 16,-6 0 2-16,3 0 2 15,6 0-1-15,-9-8-3 16,0 2-1-1,5 4 2-15,4-1 2 16,15 0 0-16,3 3-1 16,0 0-8-16,11 3-3 15,-11 0 4-15,3-1 3 0,-3-2 1 16,6 0 1-16,-16 0 4 16,10-2 1-16,-6-1-1 15,-3 0-2-15,3 1 1 16,9-1-1-16,-16 0 0 15,4 3 0-15,-9 0-16 16,9 0-4-16,-3 0-23 16,-3 0-30-1,0 0 19-15</inkml:trace>
  <inkml:trace contextRef="#ctx0" brushRef="#br0" timeOffset="26778">6012 14563 260 0,'-6'5'96'0,"12"-10"-75"0,-3 2-1 0,-3 3-7 15,0 0-16-15,3 0-3 16,0 0-8-16,9 0-4 0,5 0 10 16,-8 0-3-16,30-3 0 0,-3 3 2 15,-1-2 0-15,4-1 3 16,-9 3 4-16,3 0 1 15,-7 0 1-15,4-3 0 16,-3 1 0-16,-3-1 0 16,0 1 0-16,2-1 0 15,-2 0 2-15,-6 1-3 16,6-1 0-16,-9 0 1 16,6 3-9-1,-6 3-2-15,2 0-45 16,-2 2-46-16,3-2 26 15</inkml:trace>
  <inkml:trace contextRef="#ctx0" brushRef="#br0" timeOffset="33321.11">7533 14724 52 0,'-3'0'22'0,"3"0"-18"0,12 0 0 0,-12 0-2 16,0 0 4-16,3 0 4 16,6 0 3-16,-3-5 5 15,2 5-4-15,-2-6 2 16,3-1-5-16,3 1-1 15,-6-4-4-15,0-4-1 16,6 4-3-16,-6-14-2 16,6 6 3-16,-3-6 0 0,-3 0-1 15,6 0 1 1,-3 3-4-16,3-3 0 16,-9 6-1-16,8-1 0 0,-8 3 4 15,6 0 1-15,-3 0-4 16,0 3 1-16,0 0 0 15,3 2 2-15,-9 1-1 16,6 2-3-16,0 0 1 0,-6 3 1 16,3-1 0-16,-3 4 0 15,0-1 2-15,0 0-1 16,0 1 2-16,9-1-2 16,-9 3-1-16,0 0 1 15,0 0-1-15,0 0 0 16,0-3 2-16,0 3-1 0,0-2-1 15,0-1-2 1,0 1 1-16,0-1 3 0,0 0 1 16,0 1-4-1,0-1-1-15,3 0 1 0,-3 1 2 16,0-1 0-16,3 3 2 16,-3-3-4-16,0 1 0 15,0-1 1-15,0 3 0 16,6-3 0-16,-6 3 2 15,0-2 1-15,0-1 1 16,0 3-2-16,0-2-2 16,0 2-2-16,0-3 1 0,0 3-1 15,0 0 0-15,0 0 4 16,3 0 1 0,-3-3-4-16,0 1-1 15,0-1 1-15,0 0 0 0,0 1 1 16,0 2 0-1,0-3 2-15,0 3 1 0,0 0-4 16,0 0-1 0,0 0 1-16,0 0 2 0,0 0-2 15,0 0 0-15,0 0 1 16,0 0 0-16,0 0 0 16,0 0 0-16,0 0 0 15,0 0 2-15,0 0 3 16,0 0 2-16,0 5-3 0,0-5-1 15,0 0-1-15,0 6 1 16,0-4-2-16,0 4-1 16,0-1 1-16,0 0 1 15,0 0-1-15,0 1-1 16,0-1 1-16,0 3-1 16,0 0-3-16,0 2 0 15,0 1 4-15,3 0 1 16,-3 2 0-16,0 3-2 15,3 2-2-15,3 3 1 16,-6 3 1-16,0 0 0 16,6 5-3-16,0 6 2 15,-6-6 1-15,3 5 2 0,6-2-1 16,-6-8-1 0,-3 2 1-16,2 0-1 0,-2-2 0 15,0-3 2-15,0-2-3 16,0-3 0-16,3 0 5 15,-3-3 2-15,0 0-2 16,0-2-3-16,0-3-5 16,0 0 0-16,0 0 2 15,0 0 1-15,0-3 3 16,0 0 1-16,0-2-1 16,0 2 1-16,0-5 0 15,0 0 3-15,6 3-3 16,-6-1-2-16,0-2 0 15,0 6-1-15,0-1 0 16,0 0 0-16,0 1 0 16,0 1 0-16,0 1-3 0,0 0 2 15,0 0 1 1,0 0 2-16,0 3-3 0,0-3 0 16,0 0 1-16,0 0 2 15,0-3-3-15,0 3 0 16,0-3-8-16,0 6-2 15,0-3 6 1,0 2 11-16,0-2 6 16,0 0-8-16,0 3-1 0,3-3-3 15,-3-3 0 1,0 0 2-16,0 0-1 16,0-5-1-1,0 3-2-15,3 0 1 16,-3 2 1-16,0-5 2 0,0 3-1 15,0-3-1 1,0 0 1-16,0 2 1 0,0-2-1 16,0 0 2-16,0 3-2 15,0-3-1-15,0 0 7 16,0 0 3-16,0-3-3 16,0 3 1-16,0 0-5 15,0 0-2-15,0 0-3 16,0 0 1-16,0 0 1 15,0 0 2-15,0 0-1 0,0 0-1 16,0 0 1-16,-3 0 1 16,3 0 1-16,-3 0 1 15</inkml:trace>
  <inkml:trace contextRef="#ctx0" brushRef="#br0" timeOffset="33897.43">7723 15134 208 0,'-12'3'77'0,"6"-3"-60"0,-3 5-7 0,1-2-6 16,5-1-4-16,-9 1 0 15,3 0 0-15,3 2 0 16,-12-2 0-16,6-1 0 0,3 1 0 16,-3-3 0-16,0 0 0 15,0 0 0-15,3 3 0 0,-2-1 0 16,5-2 2-16,3 0-3 15,-6 0 0-15,9 0-1 16,0 0 0-16,3 0-3 16,6-2 1-16,-6 2 0 15,5 0-1-15,4 0 6 16,3 0 1-16,0 2-5 16,0-2 0-16,6 0 3 15,-6-2 2 1,9 2-5-16,-10 0-2 0,10 0-1 15,-6-3 4-15,3 3 1 16,0-3 3-16,3 1-1 16,2 2-1-16,7-3-2 15,-3 0 1-15,6 1 3 16,-10 2 3-16,10 0-2 0,-15 0-2 16,3 0-3-16,-3-3 1 15,-4 0 1-15,4 3 0 16,-6-2 0-16,-3 2 0 15,0 0 0-15,-6 0 0 16,3-3 0-16,-3 3 2 16,0-3-3-16,0 1 0 15,0-1 1-15,-3 3 0 16,-3 0 0-16,3 0 0 16,0-2-11-16,-3 2-3 15,6 0-2-15,-6 0 2 0,3 0-52 31</inkml:trace>
  <inkml:trace contextRef="#ctx0" brushRef="#br0" timeOffset="37119.54">4184 15542 228 0,'0'0'85'0,"0"0"-66"0,0 0-6 0,0 0-6 15,0 0-16-15,0 5-4 16,0 0 2-16,0 3 4 16,0 3 4-16,0 2-3 0,0 5 2 15,-9 4 2-15,9 7 3 16,0 8 0-16,-3-11 2 16,-3 6-7-16,3 5-1 15,3 3 4-15,0 2 2 16,0 3-2-16,0-3 1 15,3 6 0-15,-3-6 0 0,0 6 2 16,0-3 1-16,6-3-4 16,-6-2 1-16,0 0 0 15,0-9 0-15,0 1 0 16,-6-11 2-16,6-2-1 16,0-6-1-16,0-2 1 15,-3-9 1-15,0-4-8 16,3-6-1-16,0-6-7 15,0-7-4 1,0-5-1-16,0-3-1 0,0-6 2 16,0 1 3-16,0 0 7 15,0-3 2-15,-6-3 6 16,6-2 4-16,-3 2 3 16,3 3 3-16,0-3-3 15,0 8-2-15,0-7 0 16,0 4-1-16,9 4-5 0,-3-1 1 15,12 3 0-15,-9 2 2 16,9 3-3-16,9 3 0 16,-1 3 1-16,7 2 2 15,3 3-3-15,-3 5 0 16,-7 0-1-16,4 2 0 16,6 6 4-16,-9 0 1 15,3 3-4-15,-4 2 1 16,7 3 2-16,-6 6 1 15,0 1 1-15,2 4 0 16,-8 2 0-16,-9 3 0 16,-3 5 2-16,0 11 1 0,-9 2 1 15,-3 0 2 1,-9-2 8-16,0-6 3 0,-3 1 3 16,0-3 2-16,4-3-1 15,-13 0 0-15,0 0-17 16,0-3-4-16,3 1-8 15,-3 2 0-15,-2-3-3 16,-1-2 0-16,-6 3 1 16,9-9 4-16,-2 1 1 15,5-6 1-15,0 0-5 16,9-2-1-16,-3-6-17 16,3 0-5-16,9-2-63 15</inkml:trace>
  <inkml:trace contextRef="#ctx0" brushRef="#br0" timeOffset="37569.43">5214 15679 164 0,'-18'8'63'0,"24"-10"-49"0,3 2 3 15,-9 0-3-15,0 0-3 16,0 0 1-16,0 0 20 31,-9 0-18-15,3 2-4-16,-3 1-8 15,0-1-3-15,0 4 1 16,-3-1 2-16,1 3-1 16,-4 0 4-16,3 2 4 0,0 1 6 15,-3-3 3-15,6 3-7 16,-6-1-4-16,3 1-4 16,3-1 0-16,3 1-7 15,-3 2 1-15,-2 0-6 16,5 3-1-16,6 3 2 0,-9-3 5 15,9 2 0-15,0-2 1 16,0-3 2-16,0 1 0 16,9-1-5-16,-9 3 1 15</inkml:trace>
  <inkml:trace contextRef="#ctx0" brushRef="#br0" timeOffset="37797.87">5065 16036 200 0,'9'11'77'0,"3"-3"-60"0,9 0-7 0,-9-3-8 16,15 3-3-16,-10 3 0 15,16-1 1-15,-6 3 0 16,0 1 0-16,-3-1 0 0,-4 0 0 16,1 3-3-16,-9 0 2 15,0 0 3-15,0 0 3 0,-3 0 0 16,-3-1 2 0,-6 1 9-16,0-2 5 0,-6-4 4 15,-3 3 4-15,-15 1-6 16,-3-1-2-16,1-3-6 15,-1-4 1-15,-3 2-11 16,9-3-3-16</inkml:trace>
  <inkml:trace contextRef="#ctx0" brushRef="#br0" timeOffset="37857.71">5044 16367 296 0,'-9'5'110'0,"9"-7"-86"0,-3-1-17 16,3 3-15-16</inkml:trace>
  <inkml:trace contextRef="#ctx0" brushRef="#br0" timeOffset="37915.55">5068 16322 4 0,'12'3'0'0</inkml:trace>
  <inkml:trace contextRef="#ctx0" brushRef="#br0" timeOffset="38564.45">6271 15851 112 0,'-9'3'44'0,"9"2"-35"0,-3-2 7 16,3 2 2-16,0 0-6 15,-6 3 1-15,6-2-8 0,-3-4-3 16,3 1-1-16,-3 0 10 0,3-3 5 16,0 0 0-16,0 0 3 15,3 0-4-15,6 0 1 16,-9 0-9-16,3 0-4 16,9 2-5-16,-6-2 1 15,6 3-1-15,-1-3 0 16,-11 0 0 15,36 2 3-31,0-2 1 16,9 3 0-16,-10 2-2 15,10-5-2-15,0 6 1 0,-7-4 1 16,-8-2 0-16,0 3 0 16,-9-3 2-16,2 0 1 0,-11 3-1 15,3-6 1-15,-3 0-4 16,0 1-2-16,-6-4-3 15,3 4-1-15,-6 2-5 16,0-3 0-16,3 0-34 16</inkml:trace>
  <inkml:trace contextRef="#ctx0" brushRef="#br0" timeOffset="38966.88">6277 16092 200 0,'-3'0'74'0,"3"-8"-58"0,0 16 9 0,0-8 0 0,0 0-9 16,0 0-1-1,12 8-9-15,2 0-4 16,-2-3-12-16,3-2-4 0</inkml:trace>
  <inkml:trace contextRef="#ctx0" brushRef="#br0" timeOffset="39130.28">6434 16108 212 0,'21'-5'79'0,"-6"5"-61"0,15 0-5 0,-24 0-5 15,24 0-7-15,-4 0 2 16,7 0-4-16,-3 0-2 16,-3 0 2-16,-4 2-2 0,1-2 1 15,-6 0 2-15,3 0 2 16,-6 3-6-16,-3-3-1 16,0 0-18-16,-6 0-5 15,3 0-52 1</inkml:trace>
  <inkml:trace contextRef="#ctx0" brushRef="#br0" timeOffset="42034.56">7673 16097 124 0,'-6'0'46'0,"6"0"-35"0,0 3-4 16,0-3-1-16,0 0-7 15,0 0 0-15,0 0 3 16,0 0 1-16,0 0-1 16,0 0-2-16,0 0 7 15,0 0 3-15,0 0-1 16,0 0 2-16,0 0-6 16,6 0-1-16,-6 0-2 0,0 0 3 0,0 0 4 15,0 0-5-15,0 0-2 16,0 0-1-16,0 0 1 15,0 0-8-15,0 0-3 16,0 0 11-16,0 0 5 16,0 0-5-16,0 0 0 15,0 0-2-15,0 0 2 16,0 0 3-16,0 0 4 16,0 0 0-16,0 0 2 15,0 0-4-15,0 0-2 16,0 0-5-1,0 0 0-15,0 0 0 0,0 0 2 0,0 0-1 16,0 0-1 0,0 0-2-16,0 0 1 0,0 0 1 15,0 0 0 1,0 0 0-16,0 0 0 0,0 0 0 16,0 0 2-16,0 0-1 15,0 0-1-15,0 0 1 16,0 0-1-16,0 0 0 15,0 0 0-15,0 0-3 16,0 0 0-16,0 0 2 16,0 0 0-16,0 0-2 15,0 0 2-15,0 0 1 16,0 0 0-16,3-3 0 0,-3 3 0 16,0 0-3-16,0 0 0 15,0 0-3-15,0 0-1 16,3 0 4-16,3 0 1 15,-6-2-1-15,0 2 2 16,3-3 1-16,-3 3 0 16,0-3 0-1,2 1 2-15,4-1-3 0,-6 0 0 16,3 1 1-16,0-4 2 16,0 1-3-16,3-3 0 15,-6 0-1-15,6 0 0 16,-6 0 4-16,6-5 1 0,6 0-4 15,-9-6-1-15,0 1 1 16,6-3 0-16,-6 2 1 16,6 3 0-16,-3 0-3 15,0 1 2-15,-3-1 1 16,9-3 2 0,0 1-1-16,-9-1-1 0,9 1-2 15,-1 2-1-15,-5 0 4 16,3 0 1-16,3 3-9 15,-6 2-3-15,0 1 5 16,0-1 2-16,0 6 7 16,0-3 5-16,3 3-12 15,-9-1-4-15,3 4 9 16,0-1 5-16,3 0-2 16,-6 1-1-16,0-1-2 15,3 0 1-15,-3 1 0 0,0 2 1 16,3 0-5-16,-3 0 1 15,0 0-2-15,0 0-2 16,0 5 5-16,0-5 3 16,0 5 1-16,6 3 0 15,-6 0-6-15,0 3-1 16,3-1 3-16,0 4 1 16,0 1-3-16,3 7-1 15,0-1 1-15,-6 11 2 16,6 5-2-16,-4 2 0 15,1 6-1-15,6-8-2 16,-9-8 0-16,6 11 3 0,0-8 0 16,0 7 1-1,0 12 2-15,-6-9 1 0,0 0-1 16,0-7 1 0,0-3-2-16,3-11 2 0,-3-3-7 15,0-2-1-15,0-8-34 16,3 0-53-1,-3-8 11-15</inkml:trace>
  <inkml:trace contextRef="#ctx0" brushRef="#br0" timeOffset="42259.68">8438 15769 236 0,'0'0'90'0,"0"5"-70"0,0-7-5 0,0 2-8 16</inkml:trace>
  <inkml:trace contextRef="#ctx0" brushRef="#br0" timeOffset="42798.54">8461 15732 196 0,'12'-21'74'16,"-3"0"-58"-16,12 5-15 0,-9 8-9 0,12 0-4 15,9-3 3-15,11 4 2 16,-2 7 5-16,-18 10 1 16,5 3-4-16,1 6 1 0,-3 5 4 15,-3 5 2-15,-3 5 2 16,-6 11 2-16,-7 0 6 15,-8 0 2-15,-5 0-5 16,-1 5-3-16,-12 1-17 16,-3-4-7-16,-3 4 9 15,0-6 6-15,-3 5 3 16,4-8 3-16,-1 0 0 0,3-7 1 16,-3-6 4-1,9 0 3-15,3-8-6 0,-2-8-1 16,2-2-9-16,6-8-2 15,3-3-7-15,3-14-2 16,9-1 7-16,-6-7 4 16,6-4 2-16,5 5-1 15,-2 0 5-15,3-1 1 16,3 4-3-16,3 2 1 16,3 5 0-16,2 4 2 15,4 1 3-15,9 4 4 16,-3 2 0-16,2 5 0 15,-5 5 3-15,0 1 3 16,-3 5-6-16,-4-5-1 16,1 7-4-16,-3-2-1 15,0 2-1-15,0-2-2 0,2-2 3 16,-2 1 2-16,-9-7-4 16,15-2-1-16,20-6 0 15,-8-6 0-15,3 1-3 16,-7-13 2-16,-8 2-15 15,0-8-4-15,-3-3-63 16</inkml:trace>
  <inkml:trace contextRef="#ctx0" brushRef="#br0" timeOffset="43530.58">9655 15528 276 0,'0'0'104'0,"15"-2"-81"0,-36 20-8 0,21-10-9 0,0-2-13 16,9-4-3-16,6 1-8 15,12 2-3-15,5 0 11 16,1 3-13-16,-6 3-1 0,3-1 5 16,-3 4 4-16,-1-1 6 15,-11 3 6-15,0 5 8 16,-3 0 5-16,-3 3 6 15,-3 5 2-15,-6 3-3 16,-3 2-1-16,-6 3 0 16,-3 0 2-16,-6 0-5 15,-6-10-1-15,1 2-4 16,2-5 1-16,0-3-11 16,6-8-4-16,3-2-10 15,9-3-1-15,-3-3-3 16,6 0 0-16,18-5-18 15,-3 0 28-15,9 0 13 16,-6 0-4-16,5 0 1 16,1 0 3-16,-3 0 3 15,0 0-3-15,3 6-1 16,-6 4 2-16,2 3 1 16,-8 1 5-16,3 9 5 15,-3 4-1-15,0-3 1 16,-12-24 10 15,-6 50-4-31,3-8 0 16,-6 1 2-16,-3-4 3 15,-3-2-6-15,-3-2 0 16,4-9-11-16,-10-5-4 0,0-2-2 16,0-6-8-16,-3-2-3 0,4-3-19 15,2-3-6-15,-3-2-22 16,3-3-9-16,3-8-24 15</inkml:trace>
  <inkml:trace contextRef="#ctx0" brushRef="#br0" timeOffset="43795.5">10613 15364 264 0,'3'6'101'0,"-3"-1"-78"0,0 3 0 0,0-3-6 16,0 6-23-16,-3 7-6 15,-2 9-3-15,-1 4 1 16</inkml:trace>
  <inkml:trace contextRef="#ctx0" brushRef="#br0" timeOffset="44099.93">10477 15780 216 0,'-18'45'82'0,"9"-27"-64"0,-6 11 7 0,12-10-1 0,-6 2-11 16,0-2 0-16,3-1-7 15,3 3-2-15,-6-8-2 16,6 1 1-16,3-9 2 0,0 6-18 15,0-6-8-15,6-2 4 16,3-1 2-16,3 1 9 16,3-3 3-16,-15 0-2 31,42 5 3-15,8 0 1-16,-2 3 1 15,-4-2 2-15,1 2-1 16,-3-3-1-16,-4 0 1 0,-8 0-1 0,-3-2 2 15,-3-3-8-15,-3 3-1 16,-3-3-12-16,-4-3-3 16,-14 3-118 15,12-21 69-31,-3-6 25 16</inkml:trace>
  <inkml:trace contextRef="#ctx0" brushRef="#br0" timeOffset="44385.1">10810 15745 236 0,'-12'-2'88'0,"9"4"-69"0,3 1 11 0,0-3 1 16,0 5-17-16,-6 1-5 0,3 4-8 15,3 6-3 1,0 5 1-16,0 8 0 0,0 14 1 16,3-1 0-16,-3 3 0 0,6-3 0 15,-6 1 0-15,0-4 2 16,0 6 3-16,0-5 4 15,0-3 2-15,0 5-5 16,0-5-4-16,0 0-1 16,0-7-1-16,-9-7-7 15,9-4 0-15,-3-1-10 16,3-4-4-16,-9-4-14 16,9-4-51-1,-3-6-37 1,3 0 28-16</inkml:trace>
  <inkml:trace contextRef="#ctx0" brushRef="#br0" timeOffset="44972.28">11224 15364 272 0,'-9'8'101'0,"9"3"-78"0,32-27-13 15,-23 16-13-15,-3 5 5 16,6 6 5-16,-12 7-11 15,6 12-4-15,0 7 3 16,-3 2 0-16,0 4 3 0,6-4 2 16,-6 9 0-16,6 7 0 15,-3 9 0-15,3 2 0 16,3 3 0-16,-6 2 4 16,0-2 2-16,0 0 4 15,3 0 1-15,-9-8-1 16,3-9 1-16,-3-7-11 15,0-13-2-15,0-3 1 0,0-10 2 16,0-1-5-16,0-10 1 16,-3-2-8-16,3-6-3 15,0-8 3-15,3-3 4 16,0-13 2-16,2 0 3 16,1 1-1-16,0-4 1 15,6 3 2-15,-6-2 2 16,3 2-6-16,-3 0 1 15,0 0-1-15,9 1 2 16,-3 1-8-16,0 4-1 16,3 5 4-16,-3 5 1 15,8 2 1 1,1 6 1-16,3 6 0 16</inkml:trace>
  <inkml:trace contextRef="#ctx0" brushRef="#br0" timeOffset="45143.92">11697 16190 212 0,'18'24'82'0,"-15"-6"-64"0,6 3 0 15,-3-10-3-15,3 7-9 16,-6 4 2-16,6 4-5 16,2-2-2-16,-5 0 0 15,3 0-1-15,-6-3 0 0,6-3 0 16,-9-2 0-16,3-3-9 16,-3-5-2-16,0-2-18 15,0-1-9-15</inkml:trace>
  <inkml:trace contextRef="#ctx0" brushRef="#br0" timeOffset="81933.8">6271 12110 132 0,'0'-5'52'0,"0"2"-41"0,3 8 4 0,-3-5 1 15,0 0-8-15,0 6 0 16,0-1-6-16,0 0-2 15,0 1 0-15,-3-1 2 0,3 0 1 16,0 0 1-16,0-2 2 16,-9 2 3-16,6 1 2 15,3-1-3-15,-6 0 0 0,3-2-3 16,0 2 2 0,-6 0-2-1,3 3 0-15,-6 0-3 16,12-8 1-1,-9 3-2-15,-9 2-1 16,-3 3 1-16,4 0-4 16,-7 3 2-16,0-1-1 15,6 1 0-15,-3-3 2 16,6 2 0-16,-5 1 0 16,5 0 2-16,0-1-1 15,0-5-1-15,3 3 1 16,0-2 1-16,3-1 1 15,3-2 3-15,-6-3-5 16,9 0-3-16,-6 0-2 0,6 2 0 16,-3-2 3-16,3 0 0 15,3 0 1 1,-2 0 2-16,2 0-1 0,-3 0 2 16,3 0-4-16,0 0 0 15,0 0-1-15,0 0 0 16,0 0 4-16,0 0-1 15,0 3-3 1,0-3 1-16,0 0 3 16,0 0-3-16,0 3 0 15,0-3-1-15,0 2 0 16,0 3 2-16,0 1 0 16,0-6 0-16,0 0 0 0,0 0 0 15,0 0 0-15,0 5-3 16,0 3 2-16,0 3-1 15,0 2 0-15,0 0 2 16,0 6 2-16,0 2-1 16,0 5-1-16,3 6-2 15,-1 8 1-15,-2 7 1 16,3 14 0-16,3 5 0 16,-6 3 0-16,3-5 0 15,-3-4 0 1,0-7 2-16,0-5 1 0,0-3-1 15,0-5-2-15,0-6-2 16,0-5 1-16,0-5 1 0,0 0-3 31,0-6 2-31,0-5 1 0,0-2 2 16,0-3-3-16,0-3 0 16,0-5 3-16,0 0 1 15,0 0 1 1,0 0-7-16,0 0 0 15,0-5 1-15,0 5 3 16,0 0 0-16,0 0 2 16,3-5-4-16,3 5 0 15,-6-3-1-15,3 3 0 16,3-5 2-16,0-1 2 16,6-4-3-16,0 5-2 15,3-3-1-15,0 2 3 0,12 1 0 16,11-3 1-1,4 3-3-15,-6 5 2 0,-13-5 1 16,10 5 2 0,6-8-3-16,-3 2 0 0,-1 4 1 15,-8-1 0-15,3 0 0 16,-9 1 2-16,3-1-1 16,2 3-1-16,-11 0 1 15,3 0-1-15,-6 0-7 16,0 0 0-16,-3 0-17 15,3-3-7-15,-9 1-32 16,6-1-21 0,-6 1 35-16</inkml:trace>
  <inkml:trace contextRef="#ctx0" brushRef="#br0" timeOffset="83358.82">6595 12435 88 0,'-9'3'33'0,"6"-6"-26"0,3 6 0 16,0-3 1-16,0 0-5 15,0 0-2-15,-6 0 8 16,0 0 4-16,6 3 2 15,-9-1 4-15,6-2-7 16,3 6-2-16,-3-1-8 16,3 3-3-16,0-3 0 15,0 0 0-15,3 9 1 0,-3-1-5 16,3 8 1-16,6 13 4 0,3 4 2 16,0 4 0-16,-9 5-2 15,9 1-2-15,-12 0 1 16,0-9 3-16,0-4 3 15,0-6-2-15,-6-3 0 16,3-4 3-16,-3-9 8 16,-3-3-1-1,6-2-2-15,-6-2-2 16,3-12-14-16,-6-2-6 16,6-2-4-16,1-9-1 15,5 1 6-15,0-9 6 16,-9 1 3-16,6-3 3 15,0-3-3-15,3 0 0 0,0-5-1 16,0 5 0 0,0-2 2-16,3 5 2 0,-3 0-3 15,3 2 0-15,6 4 5 16,-9-1 5-16,5-3-7 16,1 11-1-16,0 3-3 15,3-5 0-15,3-9 2 16,0 11 0-16,3 3-3 15,0-3 2-15,9-2-1 16,0 2-2-16,-10 3 3 16,4 2 0-16,3 3 1 15,-9 3 0-15,3 2 0 0,0 3 0 16,-3 3-3 0,3 2 0-16,-7 6-1 0,4 2 3 15,-6 8-2-15,3 0-1 16,-3 0 3-16,3 1 0 15,-9-22-6 17,-3 31 8-32,-3-2 6 15,3-5 1-15,0 0 3 16,-9-3-2-16,3-2 2 16,3-3-6-16,-5-3-3 0,-4 0-1 15,6 0-1-15,0-2 2 16,3-3-3-16,-9 0 0 0,6 0 1 15,0-3 2-15,3 0-1 16,-3-5-1-16,3 0 3 16,0 0 0-16,0-2-1 15,6-1 1-15,0-2-9 16,0 2-1-16,6 0-1 16,-6 1 2-16,9-1-3 15,3 0 1 1,0 1-1-16,0 2 3 15,0 0 4-15,-3 0-4 16,3 2 2-16,3 1 0 16,2 2-1-16,-5 3 6 15,3 0 1-15,-9-2-3 16,6 4-1-16,9 1 1 16,-9 5 2-16,3-6 0 0,-3 3-1 15,0 1 7-15,-6 7 3 16,2-8 3-16,-8-2 3 15,0 7-1-15,0-2 1 16,0-3-4-16,-8 0 0 16,2 3 2-16,-3-8 1 15,9-8 14 17,-18 16-14-32,-6-5-3 15,9 2-7-15,-6-8-2 16,6 3-3-16,0-3-3 15,4 1 2-15,-4-1 0 0,3-5 3 16,0 0-3-16,3 0-2 0,3 0-9 16,-3 0-3-1,6 0-19-15,-3 0-7 0,3-5-34 16,0 5-24 0,3 0 46-16</inkml:trace>
  <inkml:trace contextRef="#ctx0" brushRef="#br0" timeOffset="83975.81">7274 12226 100 0,'-3'0'38'0,"-3"0"-29"0,3 3 6 0,3-3 0 0,0 0-2 15,0 0 0-15,0 0-5 16,-3 0-3-16,3 0 2 16,0 0 0-16,0 3-3 15,0-3-1-15,0 0 1 0,0 5-7 16,3 0 0-16,0 3-1 16,3 0-1-16,6 3 4 15,-6-1 0-15,9 6-2 16,2 5 2-1,4 3 1-15,12 0 2 0,-6 5 1 16,8 0 1-16,4 6-2 16,-9-6-2-16,0 2 1 15,-3-1-1-15,-4-1 4 16,-2-3 2-16,-3 3-2 16,-3 0-3-16,3 0 4 0,-12-7 1 15,3-4-2-15,3 3-3 16,-1 8-3-16,-5-7-1 15,3-4 4-15,-3-5 1 16,0-2-3-16,-3-3 1 16,0-3-7-16,-3 0-3 15,0-5-19 1,0 0-48-16,0 0 1 16</inkml:trace>
  <inkml:trace contextRef="#ctx0" brushRef="#br0" timeOffset="84529.27">7729 12049 172 0,'9'21'66'0,"-9"-21"-52"0,0 0 1 16,0 0-4-16,0 0-5 15,0 0-1-15,0 6-10 16,-3-1-4-16,-3 5 5 16,0 6-3-16,0 3 2 0,0 5-2 15,0-1 2-15,-3 4 3 0,1 7 1 16,-4 6 5-1,-6 2 5-15,0-5-10 0,-3 3-3 16,-12-6 6 0,4 4 3-16,-4 1-7 0,3-2-3 15,3 3 3-15,0 0 0 16,4-1-1-16,5 1 2 16,-3-6 1-16,3 3 2 15,6-7 3-15,0-4 2 16,0-5-3-16,3-2-3 15,3-6-5-15,6-5 0 16,-5 0 4-16,2-3 4 0,0-2-1 16,3-1-2-16,0 1-7 15,0 0-4 1,-3-3-1-16,3 0 1 0,0 2 1 16,0 1 1-16,0-3-2 15,0 0 1 1,0 5-33-16,0-2-27 15</inkml:trace>
  <inkml:trace contextRef="#ctx0" brushRef="#br0" timeOffset="85821.97">8036 12023 184 0,'-27'5'71'0,"15"-5"-55"0,-3 5 4 0,9-5 5 16,3 3-7 0,0 0-11-1,3-1-7-15,0 1 0 0,0-3-12 0,0 0-2 16,12 2-6 0,3-2 8-16,0 0 4 15,0-5 8-15,0 3 2 16,3-4-3-16,-4 1 1 15,4 0 0-15,3-6 0 16,-3 3 0-16,3 6 2 16,-3-4-3-16,9 4-2 15,-4-4 2-15,4 4 0 16,-3 2 1-16,0 0 2 0,-6 0-1 16,2 0 2-1,-2 0-2-15,-3 0-1 0,3 0 1 16,-6-3 1-1,-3 3-3-15,3 0 0 0,-6 0 1 16,-6 0 2-16,6 3-1 16,-6-1-1-16,0 1 3 15,0-3 2-15,-3 8-2 16,3 0-2-16,-3 0 0 16,3 2 1-16,0-2-1 15,-6 5-1-15,0 6 1 16,0 5-1-16,0 5 0 0,3 5 2 15,-6 9-3-15,6 10 0 16,3 2-1-16,0-2 0 16,-6 0 2-16,3 0 0 15,0 0 2-15,3 0 1 16,-6 0 1-16,3 2 0 16,-3-5-2-16,6 1 1 15,-9-9-2 1,6-5 2-16,-3-5 0 0,3-6 3 15,0-5 1-15,3-5 3 16,-6-2 1-16,4-4 3 16,-1-5 2-16,0 1-1 15,3-4-5-15,-6 1-2 16,3-3-2-16,3 0 1 0,0 0-6 16,0 3-1-16,0-3-13 15,-3 0-5-15,3 0 21 16,0 0 11-16,0 0-6 15,-6 0-4-15,3 0-2 16,0 0-2-16,-6 0 0 16,3 0 2-16,-6 0-3 15,0 0 0-15,-3 2 3 16,3 1 1-16,-3 0-4 16,-5-1-1-16,5 1 1 15,-6 0 0-15,6-1 1 16,-3 1 0-16,6 0-7 15,12-3-119 17,-15 0 15-32,-6 0 0 15</inkml:trace>
  <inkml:trace contextRef="#ctx0" brushRef="#br0" timeOffset="86331.46">8994 12933 132 0,'0'2'49'0,"0"-2"-38"0,0 8 8 16,0-5 1-16,0 2-6 16,0 1 0-16,0-1-8 15,0-2-4-15,-6 5-1 16,0 5-8-16,-3 0-3 0,3 0 21 15,-5 0 9-15,2 1-5 16,-15 7 4 0,3 0-5-16,3 3-6 15,3-3 1-15,-3 3-8 0,3-3-3 16,-8 3 1 0,11 0 2-16,-3-1-2 0,-3-4-2 15,9-3 2 1,-3-3 2-16,12-13-27 31,-9 16 0-31,0-3-2 16,3-5-28-16,3 0-13 15,-3-3 14-15,6-2 7 16</inkml:trace>
  <inkml:trace contextRef="#ctx0" brushRef="#br0" timeOffset="86961.47">9816 12195 144 0,'-3'-6'55'0,"6"14"-43"0,-3-10 8 0,0 2 0 0,0-3-8 15,0 0 1 1,0 3-6-16,0 0 1 0,0 3-5 15,0 2 0-15,0-5 1 16,-3 14-7-16,0 1 2 16,-3 7 2-16,0 4 2 15,0 11 3-15,-3-5-3 16,0 5 0-16,0 0 1 16,-3 0 0-16,3 3-2 15,-3 2 1-15,1 0-4 16,-4 1 0-16,3-4 3 15,3 1 1-15,3-3-1 16,-6-8-2-16,6-8 1 16,0 0 1-16,0 3-1 15,0-5 2-15,6-19-20 32</inkml:trace>
  <inkml:trace contextRef="#ctx0" brushRef="#br0" timeOffset="87459.32">9634 12859 276 0,'0'-8'-26'16,"6"-5"4"-1,-3-9 4-15,0-4 12 0,6-3 5 16,-6-8 1-16,6 0 0 16,-6-3 7-16,9 0 3 15,0-2-5-15,0-6 1 0,3 3 1 16,-1 0 1-16,10 1 0 16,0 1-7-16,-3 6-2 0,0-3 0 15,3 9 0-15,-10 2 3 16,1 7 1-16,0 4-4 15,-3 5 1-15,0-1 0 16,-3 9 2-16,3-3 1 16,-6 3 1-16,3 2-2 15,3 3 1-15,-6 3-2 16,2 2 2-16,4 1 0 16,-6 1 1-16,3 4-2 15,3 2-2-15,3 6 1 16,0 5 1-16,6 7 1 15,-3 6 3-15,5 8-5 16,7-2-3-16,-3-4 3 16,6 1 3-16,-9-3-1 15,2-2-2-15,1-1 0 16,-9-2-1-16,3-3-3 0,-3 0 2 16,3 0 1-16,-10 0 0 15,1-5-3-15,-6-6 2 16,3 1 1-16,-3-1 2 15,0-2-3-15,3-2-2 16,-3-4-16-16,-6 1-5 16,0-11-15-1,0 0-40-15,0 0 5 16</inkml:trace>
  <inkml:trace contextRef="#ctx0" brushRef="#br0" timeOffset="87714.16">9840 12674 244 0,'11'-22'93'0,"-8"22"-72"0,3-5-2 15,-3 5-3-15,-3-3-14 16,6 1-3-16,3-1-5 16,0 1 1-16,6-1 3 0,0 0-1 15,6 1 1-15,0-1-7 0,5 0-4 16</inkml:trace>
  <inkml:trace contextRef="#ctx0" brushRef="#br0" timeOffset="87835.35">10438 12605 196 0,'12'0'74'0,"-3"2"-58"0,-3 4-70 0,0-4-36 15,-3 4 24-15</inkml:trace>
  <inkml:trace contextRef="#ctx0" brushRef="#br0" timeOffset="88258.28">10694 12094 252 0,'0'3'93'0,"12"-3"-72"0,12 5-13 15,-18 0-8-15,5 1-6 16,4 2 3-16,6 5 0 16,-3 3 1-16,6 5 2 15,0 3 0-15,2 5 0 0,4 0-3 16,3 5 2-16,-3 6 1 0,8-3 0 16,1 0 0-16,3 0 0 15,-7-5 0-15,4 2 0 16,-9 3 0-16,3-2 2 15,-10-6-1-15,-5 0-1 16,3 0 3-16,-6-3 0 16,0-2-1-16,-3-3-2 15,3-2-13-15,-6-3-23 16,-3-3-2 0,3 0-22-1,-9-5-36-15,6-3 26 16</inkml:trace>
  <inkml:trace contextRef="#ctx0" brushRef="#br0" timeOffset="88526.04">11340 11888 204 0,'0'5'77'0,"0"-8"-60"0,-6 19-1 15,3-3-1-15,0 9-13 16,0-1-3-16,-9 5 0 31,-21 43-2-31,0 0 1 16,-2 2 2-16,5-5 2 15</inkml:trace>
  <inkml:trace contextRef="#ctx0" brushRef="#br0" timeOffset="88695.15">10938 12692 220 0,'-21'48'82'0,"9"-30"-64"0,6 11-4 0,6-23-6 16,-9 12-7-16,3 1-1 16,-3 4 1-16,0-7 1 15,4-2-1-15,-1-9-1 0,3 5 1 0,3-4-10 16,0-4-2-16,0-2-18 15,0 0-7-15,0 0-8 16,0-8-40 0,3 3 9-16</inkml:trace>
  <inkml:trace contextRef="#ctx0" brushRef="#br0" timeOffset="91344.77">11247 12131 8 0,'-20'16'5'0,"5"-8"-4"0,-12 10 0 0,18-7 2 15,-6 5 0 1,0 2 1-16,-9 6 4 15,10-5 3-15,-7 18 2 16,0-3 3-16,0-2 4 16,3 0 4-16,0-1-3 0,1 1-3 15,2 0-10-15,0 0-3 16,3-3-5-16,0 5-1 16,6-10 1-16,3-5 0 15,0 4 0-15,-6 6 0 16,3-5 0-16,6-5 2 15,0-3 1-15,-6-3-8 16,3-2-4-16,3-1-11 16,-3-7-2-16,3 2-5 15,0-5 2-15,0 0 14 16,0-5 6 0,0 5 4-16,3-8 1 0,0 3 0 15,3-6 2 1,6-8 1-16,-3 1 1 15,0-3-2-15,15-3 1 16,-9 0-4-16,8-8 0 0,4-2 1 16,3 5 0-16,3-13 0 15,-1-3 2-15,1-3 3 16,-3 3 4-16,-3 0 2 16,-3-3 1-16,-1 9-6 15,1 2-2-15,-9 7-4 0,0 4-3 16,-3 5 6-16,0 5 5 15,-9 5 0-15,6 6 3 16,-9 2-6-16,0 9-1 16,0 2-7-16,-6 5 0 15,0 5-1-15,-3 6-1 16,3 8-5-16,-6 8-2 16,-12 13 5-16,-3 5 3 15,-11-3 1-15,-1 4 1 16,0-4 6-1,1 3 2-15,5 6-2 0,0-6-1 16,18-21 8-16,3-2 4 16,-11 2-7-16,8-8-2 0,3-6-2 15,0-1 0 1,-3-6 0-16,3 2 0 0,3-7-9 16,3-11-4-16,6-8 5 15,-6-16 1-15,12-8 3 31,-6-8 0-15,6-2 35-16,18-56-17 16,3 8-5-16,-3 14-8 15,2 7-5-15,1 8 1 16,0 11-1-16,-3 5 0 16,-1 10 0-16,-11 9 2 0,3 5 1 15,-12 5 1-15,6 2 9 16,-3 4 3-16,0 2 1 15,-3 3-9 1,-3 2-4-16,0 3-14 16,3 5-4-16,6 1 2 0,-6 2 3 15,0-1 2-15,3 4 3 16,-6 0 2-16,0 2 3 16,3 0-2-16,-3 0 0 15,0 3 3-15,-3 0 1 16,-3 8-4-16,0 5 1 15,-3-3-2-15,3 4-2 16,-6 1 0-16,0-2 3 0,-3 1-2 16,3-1 1-16,4 0 2 15,2 0 0 1,-3-5 0-16,6-6 2 16,-6-2-1-16,6-3 2 0,-6-7 0 15,6 4 3-15,0-7-5 16,3 2-3-16,0-5 3 15,0 0 3 1,3 0-3-16,3-8-3 0,3-8-2 16,12-2 0-16,-4-6 3 15,13-10 2-15,0-14 0 16,-3-10 2-16,-6 0-2 16,2-6-1-16,1-2 1 15,0-3-1-15,0 0-3 16,-6 8 2-16,3 11 1 0,-7 5 2 15,-2 11-3 1,0 7-2-16,-9 9 4 0,3 5 1 16,0 10-3-16,-6 8-1 15,0 16 1-15,-6 8 0 16,0 9-2-16,-9 4 0 16,3 5 2-16,-8 4 2 15,2 10 0-15,-9 7-1 16,-9 1 3-1,1-8 2-15,-4-3-2 0,6-2-2 16,-6 2 0-16,13 0 1 16,-4-5-8-16,3 0-1 15,6-11-16 1,-3 1-45-16,4-9-1 0</inkml:trace>
  <inkml:trace contextRef="#ctx0" brushRef="#br0" timeOffset="93311.88">4327 16880 180 0,'-12'0'68'0,"15"0"-52"0,0-2-5 16,-3 7-4-16,6 0-11 15,-6-2 1-15,-6 5-8 16,3 0-1-16,0 2 7 16,3 1-7-16,0 2 1 15,-12 1 6-15,6-1 2 0,3 3 3 16,-9-1 0-16,6 4 0 16,-6 5 2-16,4 0-1 15,2 2-1-15,-6 3-2 16,0 0 1-16,3 0 1 15,3 1 0-15,-3-4 0 16,6 0 0-16,-6-4 0 0,6-4 2 16,0-2-1-16,-9-3 2 15,12 0-4-15,-6-5-2 16,3 0 2-16,0-2 2 16,3-4-2-16,0 1 0 15,0-3-15 1,0 0-17-16,0-3 8 15,0 1 10-15,3-4 7 16,0 4 6-16,3-4 1 16,-3 1 1-16,6-5 0 15,-6-4-3-15,0 1 2 16,6-3 1-16,-6-5 0 16,6-3-3-16,6 0 2 15,-3-5 1-15,3 3 0 0,-1-1 4 16,7 1 2-16,-3-1-9 15,3 4-5-15,0 4 6 16,0 1 5-16,-6 7-3 16,-1-5 0-16,7 6 0 15,-15-1 2-15,6 0 1 16,-3 6 1-16,3-3 2 16,0 3 1-16,-12 2-1 15,6-2 1 1,3 2-4-16,-6 3-2 0,6-5 0 15,-9 5 1-15,12 0 8 16,-12 5 5-16,0-5 2 16,6 3-1-16,-4 0-8 15,-2-1-3-15,6 1 1 0,-6 0 1 16,3 2-3 0,6 0-5-16,-6 3-2 0,6 3 2 0,0 4 0 15,9 9 1-15,0 5 0 16,9 8 0-16,5 0 0 15,-5 3 0-15,3-3 0 16,-6-5 2-16,0-3 3 16,-12-5 7-16,2-3 2 15,-2-2-3-15,0-4-1 16,-9-4-4-16,3-3-1 16,-6 0-6-16,6 0-1 15,6 0-2-15,-12 0 3 16,6 0-9-16,3 0-3 0,-6 0-4 15,6-3-3-15,-9 0-13 32,0-2-39-32</inkml:trace>
  <inkml:trace contextRef="#ctx0" brushRef="#br0" timeOffset="93870.96">4392 17113 80 0,'3'3'33'0,"0"-3"-26"0,6 0-4 0,-9 0-2 15,0 0-1-15,0 0 0 16,0 0-3-16,0 0 2 16,0 0 3-16,0 3 1 15,6-3 1-15,0 2 2 0,-3-2-1 16,6 3 2-16,-3-3-2 15,3 2 2-15,3-2-4 16,0 0 0-16,-3 3-1 16,3-3-2-16,6 0 3 15,-4-3 2-15,-2 1-2 16,9-1 0-16,0-2 1 16,3 0 0-16,3 2-2 15,2-2 1-15,4 2 0 16,-3 0 1-16,0 1-5 15,2-1 1-15,-14 0 0 16,3 3 2-16,-9 0-1 16,6 0-1-16,-9 0 3 15,3-2 0-15,-12 2-1 16,0 0 1-16,0 0 0 0,0 0-21 16,0 0-50-16,0 0-4 15</inkml:trace>
  <inkml:trace contextRef="#ctx0" brushRef="#br0" timeOffset="94409.21">5277 16970 196 0,'-3'6'74'0,"6"-9"-58"0,23 27-6 16,-14-19-6-16,-6 0-9 15,3-2-1-15,0 2 0 16,3-2 4-16,-6 2 1 16,6 1-2-16,-3-1 2 0,3 3 1 15,2 2 0-15,1 4 0 16,3 2 0-16,3 2-3 16,3 3 2-16,3 0 1 15,2 3 0-15,4 3 0 16,0-1 0-16,3-7 0 0,-7 2 2 15,-2 0-1 1,-3-3-1-16,0 4 3 0,-483 1 0 16,965-1-4-16,-485-1 1 15,0 3 0-15,-3-1 0 16,3-1 0-16,3-4 2 16,-12-2-1-16,2-3 2 15,-2 3-2-15,-3-8 2 16,-3-3-18-16,-6 3-4 0,0-8-57 15</inkml:trace>
  <inkml:trace contextRef="#ctx0" brushRef="#br0" timeOffset="94728.35">5937 16828 164 0,'-15'0'63'0,"6"2"-49"0,7 1 3 0,-1-1-3 16,-6 1-5-16,6 0 0 15,3 7-8 1,0 1 0-16,0-1-1 0,0 4 2 16,-12-1-1-16,6 0 2 15,0 0-2-15,-3 3 2 16,-6 0-2-16,3 0 2 16</inkml:trace>
  <inkml:trace contextRef="#ctx0" brushRef="#br0" timeOffset="95239.5">5678 17084 212 0,'-38'19'79'0,"17"-3"-61"0,0 5-7 0,12-11-9 16,-6 6-6-16,3 3 3 0,0 2-2 16,0 3 1-16,1 2 2 15,5-2 0-15,-9 0 0 0,3 0 2 16,0 2 1-16,0-5-4 16,3-5-1-16,3 0 1 15,-3-3 2-15,9-13-9 31,-9 16-2-15,3-3 0-16,3 3 6 16,-6-3 2-16,6 1 4 15,-3-4 1-15,3 1-1 16,0-3 1-16,3-3 0 0,-5 6-4 0,2-6 1 16,0-2-2-1,0 2 0-15,3 0 0 0,-9 0 0 16,9-5 2-16,-3 6 2 15,3-4-1 1,0-2-1-16,0 0 1 0,0 0-1 16,0 0-3-1,0 6 2-15,-9-6 1 0,9 0 0 16,0 0 0-16,0 5 0 16,0-5 0-16,0 0 2 15,0 0-1-15,0 0-1 16,0 0-2-16,0 0-1 0,0 0-1 15,0 0 0-15,0 0-6 16,0 0-4-16,0 0-10 16,0 0-5-16,0 0-9 15,9 0-23 1,-9-5 13-16,3 5 20 16,6-6 15-16</inkml:trace>
  <inkml:trace contextRef="#ctx0" brushRef="#br0" timeOffset="96543.03">5443 17502 24 0,'6'-10'11'0,"-6"2"-9"0,6-3 0 16,-3 6 1-16,9-3-2 31,-9-8-3-31,6 5 1 16,3-2 1-1,-6 5 2-15,3-2-1 0,3 4 2 16,-9 1 2-16,5-3 4 15,-2 0-2-15,6 0-2 16,9-2-2-16,-3-4-3 16,3-7 1-16,9 5 1 15,-1-5-1-15,-8 0-1 16,3 0 9-16,-6 0 6 16,3-3 2-16,-6 0 1 15,-3 3 13 16,8-11-20-31,1 6-5 16,3 2-4-16,-12 3 0 16,3 2-1-16,0 1 2 0,-3-1-2 15,2 6 2 1,-5-3-4-16,3 0 0 0,-3 3 1 16,-3 0 2-16,-3 0-1 15,6 5-1-15,-6 0 1 16,-3 2 1-16,3 1-1 15,3 2-1-15,-6-5 1 16,0 6-1-16,0-1 0 16,0 3 2-16,0 0 1 0,0 0-4 15,0 0 1-15,0 0 0 16,0 0 0-16,0 0 2 16,-6 3 1-16,3-1-4 15,3-2-1-15,0 6 1 16,-3-4 2-16,-3-2 4 0,3 0 2 15,0 0-3 1,3 3-1-16,-6 0-1 0,6-1 1 16,-6 1-4-16,3 2-2 15,-6 1-3-15,0 2 1 16,4 2 1-16,-10 3 2 16,3 3-1-16,0 0 1 15,-3 3 2-15,3-1 0 16,-12 3-5-16,3 3-1 15,-5 5-13 1,-4 6-16-16,0 4 8 0,-3 6 15 16,4 0 10-16,-4-2 20 15,3-4 9-15,3 1-14 16,3-8-7 0,7-6-7-16,-7 3 0 0,9 0-1 15,-6-5 0-15,6-5 2 16,6 2 0-16,-6-8-3 15,3 0 0-15,6-2 13 16,-8 0 5-16,14-6-7 16,-9-3-4-16,9-2-12 15,0 0-9 1,0-2 4-16,9-9 6 16,-3 1 7-16,2-4-4 15,4-1 1-15,0-9-1 0,-3 0-1 16,9-5 4-16,-3-6 0 15,3-7-2-15,3-3 2 16,2-3 1-16,4 1 2 16,0 2-1-16,-3 3 2 15,9-1-2-15,-7 6-1 16,-2 3-2-16,0 2 1 16,0 3 1-16,-9 2 0 15,0 4-5-15,-3 1-1 16,-1 1 5-16,1 5 2 15,0-2 3-15,-6 7 2 16,3 1-16-16,3 4-6 16,-12 1 3-16,3 5 3 15,0-2 8-15,-3 2 6 16,0 0 4-16,0 0 6 16,0 0-4-16,0 7 0 0,-3 1-9 15,0 6 0-15,3-4-1 16,-9 9 0-16,6-3 0 15,-6-1 0-15,3 4-3 16,0 0 0-16,-9 2 4 16,3-3 1-16,1 3 8 15,-1-2 6-15,-6 2-2 16,3 0 0-16,0 3-6 16,-9 0-3-16,3-3 0 15,4 3-1-15,-4 0-5 16,0-1-1-16,9-1 1 15,-6-1 2-15,9-3 0 16,-3-2 2-16</inkml:trace>
  <inkml:trace contextRef="#ctx0" brushRef="#br0" timeOffset="96960.83">5482 17425 104 0,'0'-5'38'0,"0"5"-29"0,6 0-19 0,-6 0-9 16,6-5 1-16,-3 0 3 0,9-6 6 16,0-5 6-16,-1-8 2 15,7-7 1-15,3-1-3 16,6-3 0-16,12-2 2 16,-7 0 0-16,1 0 1 15,-3 0 2-15,0 0-1 16,-7 0 2-16,4 0-4 15,-6-3 0-15,-6 6 1 16,0 2 0 0,-3 3 2-16,-3 11 1 0,3 2 7 15,-9 5 4-15,0 3 8 16,-3 6 6-16,0 4-35 16,-3 9-13-16,0 7-3 15,-15 9 0-15,3 7 5 16,-12 3 3-16,3 6 9 0,-8 2 3 15,-1 5 14-15,0 8 5 16,-3-2-11-16,10-3-2 16,-7-3-40 15</inkml:trace>
  <inkml:trace contextRef="#ctx0" brushRef="#br0" timeOffset="97595.52">5327 16894 196 0,'0'0'74'0,"12"2"-58"0,-12-7-13 0,6 8-8 15,3 2-5-15,-3 3 4 16,6 0 3 0,6 2 2-16,-1 4 1 0,13 4-9 0,3 6-4 15,21 2 4 1,8 6 3-16,-5 3 1 0,-4 2 4 16,-2 2 0-16,-4 4 1 15,-5-4-3-15,-3-4 2 16,-3-4 1-16,-10-4 2 15,1-3-1-15,-9-6-1 16,0-5 3-16,-3-5 0 16,-9 0 1-16,0-2 2 0,-3-1-5 15,-3-5-3 1,0 3-4-16,0-3-1 16,0 0 6-16,-3-3 5 15,-6-2 0-15,-3-3 1 0,0 0-3 16,-9-8-2-16,-3-5 5 15,-3-6 1-15,-11 1 0 16,-13-1 1-16,-2 4-2 16,2-1 2-16,3 3-2 15,10 2 2-15,-1 1 0 16,9 2 1-16</inkml:trace>
  <inkml:trace contextRef="#ctx0" brushRef="#br0" timeOffset="98190.68">5404 17042 236 0,'-14'-3'90'0,"14"3"-70"0,0 0-3 0,0 0-5 16,0 0-14-16,0 0 0 16,0 3-40 15,14 13 25-31,10 2 10 16,3 1 2-16,6-1 3 15,6 3-2-15,8 1 3 16,10 7 0-16,-7 2-8 15,-2 4-4-15,-3-1-2 0,-1 1 1 16,-5-1 6-16,0-2 2 16,-13-6 4-16,-5-5 1 15,0-5 1-15,-6-5 2 16,0-6 1-16,-9 3 1 16,0-3 6-16,-6-5 6 15,-3 0-6-15,-6-5-3 0,-6-3-13 16,-3-8-6-16,-9 0 10 15,-5-7 5-15,-7-14 4 16,-12 2 1-16,1-2-2 16,2 3-1-16,3-1-6 15,4 4 1-15,2-1 0 16,9 3 2-16,-5 0-1 16,5 2 2-16,6 3-2 15,-3 3 2-15,12 3 2 16,-9 2 4-16,13 5 5 15,8 3 1-15,-9 3-13 16,12 5-5-16,12 3-13 16,-6 2-2-16,14 5 9 15,7 9 5-15,0 5-2 0,24 5 0 16,5 3-2 0,7 10 0-16,-13 6 5 0,1-1 1 15,-12-2-1-15,-1-2 2 16,-5-1 1-16,0-10 0 15,-9-1 2-15,-7-9 3 16,1-4-35 0,0-2-56-16,-6-8 7 15</inkml:trace>
  <inkml:trace contextRef="#ctx0" brushRef="#br0" timeOffset="98855.04">6714 17425 192 0,'30'19'71'0,"-30"-19"-55"15,9 0-5-15,-9 0-3 0,3 0-9 16,0 0-2-16,-3 0-3 15,6 0-1-15,6 0 4 16,-9 0-6-16,12 3-1 0,-1-1 3 16,1 1 4-16,6 0 6 15,9-1 3-15,-3 1-5 16,8 0-2-16,7-1-3 16,-3 1 3-16,-3-1 0 15,-7 1 3-15,4 0-1 16,-9-3-1-16,6 0 1 15,-16 0-1-15,7 0 0 16,-6 0 0-16,9 0-3 16,-6 0 2-16,-3 0-10 15,-6 0-3-15,3 0-17 16,-1 0-41 0,-8 0 3-16</inkml:trace>
  <inkml:trace contextRef="#ctx0" brushRef="#br0" timeOffset="99063.09">6673 17058 228 0,'0'8'88'0,"0"0"-69"0</inkml:trace>
  <inkml:trace contextRef="#ctx0" brushRef="#br0" timeOffset="99359.33">6673 17074 196 0,'2'0'74'0,"-2"2"-58"0,6-4-10 15,-6 2-11-15,6 0-2 16,6 5 2-16,3-2 3 15,3 2 3-15,15 3 0 16,0-6-1-16,-7-2 3 0,4 0-4 16,3 0 0-16,6 0-1 15,5 0 0-15,-2 0 2 16,-3 0 2-16,-7 0-1 16,1 0-1-16,-9 0-2 15,6 0 1-15,-4 3-1 0,-11 0 0 16,6-1 4-16,-6 1 3 15,0 0-2-15,-6 2-2 16,6-2-3 0,-6-1 1-16,0 1-8 0,-4-1-4 15,-2 1-40 1</inkml:trace>
  <inkml:trace contextRef="#ctx0" brushRef="#br0" timeOffset="100713.06">8086 16896 152 0,'-6'6'57'0,"6"-12"-44"0,0 6 1 0,0 0-1 16,0 0-7-16,0 0 2 15,0 0-7-15,0 0-1 16,0 0 0-16,0 0 0 0,6 0 0 16,0 0-7-16,3 0-3 15,3 6 1-15,0-12 3 16,3 6 3-16,3-5 2 15,3-3 1-15,2-3 0 16,4 1 0-16,3 2 0 16,-3-3 2-16,6-2 1 0,-7 8-4 15,7-6 1-15,0 6 0 16,-6 0 0-16,-4 2 2 16,-2 0 1-16,-3-2-4 15,0 2-1-15,-6 1 3 16,0-1 1-16,0 1-3 15,-6-1 1-15,3 3 2 16,0 0 1-16,-7-3-1 16,1 3-2-16,0 0-15 15,-3 0-7-15,0 0-40 16</inkml:trace>
  <inkml:trace contextRef="#ctx0" brushRef="#br0" timeOffset="101810.18">8104 16986 64 0,'-3'-2'24'0,"0"4"-18"0,3-2 9 15,0 0 3-15,0 0 3 16,0 0 2-16,0 0-1 15,0 0 1-15,0 0-11 16,0 3-4-16,3 2-8 16,0 0-2-16,0 1 1 15,3-1-2-15,-6 3 1 0,3 0 2 16,0 0 2-16,3 2-1 16,-6 1-1-16,3 2 1 15,-3 3 1-15,0 0 1 0,0 3 1 16,0-1-2-1,0 1-2-15,0-1 1 16,0 1 1-16,0-1-1 0,-3 1-1 16,3-3 3-16,0-3 0 15,-6-3 3-15,0 1 1 16,6-3-6 0,0-3 0-16,0 0-1 0,0-5 0 15,0 0-5-15,0-2-1 16,0-3-8-16,6-1-4 15,0-2 5-15,-3 0 5 0,9 0 5 16,0 0 2 0,-12 8-10-1,27-5-1 1,2 0 2-16,7 2 3 16,0 1 4-16,3-1 2 15,-1 3 1-15,1 0 0 16,-9 3 0-16,5 5 0 15,-8-1 2-15,-6 4 1 16,3 0 1-16,-3 2-2 16,-9 0-2-16,0 0 3 15,2-2 0-15,-8 2 3 16,3-2 3-16,0-1-2 16,-6-2 1-16,-3 3-1 15,0-1 3-15,0 1-3 16,0 0 1-16,0-1-5 15,-9 1 5-15,3-1 2 0,-3 1 1 0,0 0 1 16,1-1-2-16,-4 1-1 16,-6 2-5-1,-3 0-3-15,-6 3-9 0,3 0-3 16,-2 0 4-16,-1 2 1 16,3 1 4-16,-3-1 3 15,3 1 6-15,3-3 6 16,4-3 4-16,-4 0 4 15,0-2 0-15,6-1 2 16,-9-2-13-16,9 0-3 0,-5-2-7 16,5-1-3-16,0-5-7 15,-3 2-2-15,3-2 5 16,3-2 1-16,0 2-1 16,3 0 0-16,0 0-3 15,0-3 1-15,3-2-4 16,-2 2 1-16,2-2-14 15,0 0-5-15,3-1-90 32,3 1 57-32</inkml:trace>
  <inkml:trace contextRef="#ctx0" brushRef="#br0" timeOffset="103010.33">9337 16947 156 0,'-6'-3'57'0,"6"3"-44"0,-6-5-4 15,6 2-2-15,0 0-2 16,0 1 4-16,-3-1-11 16,0 0-3-16,-6 1 2 15,9-4 3-15,-6 4 3 0,-6 2 3 16,0 0 3-16,9 0 2 16,-15 0 1-16,12 2-2 15,-6 1 1-15,-3 0-4 16,3 2 1-16,1 0-1 15,-4 3 3-15,6 3-7 16,-3 2-2-16,12-13-17 31,-24 34 7-31,9-2 4 16,-3 3 1-16,6-4 0 16,-2 4 5-16,2 2 3 15,0 0-1-15,0-3-4 0,3 1 0 16,3-4 1-16,-6 1 2 15,9-3-3-15,-6-2 0 16,6-3-1-16,-3-1-2 16,6-1 3-16,0-4 2 0,0-2 0 15,0 0-1 17,6-3-4-32,-6 0 0 0,3-2 0 0,6-1-1 0,-6 1-1 15,9 0 1-15,-6-1-2 16,3 1 2-16,3 2-2 15,0-2 2-15,0-1 1 16,-1 1 2 0,-2-3-4-16,9 0 0 0,-3 0-2 15,3-3 2-15,3-3-1 16,3 1 0-16,2-6 4 16,4 1 1-16,0-1 2 15,0-2 0-15,-4 0 0 16,-11-3 0-16,3 0 2 0,-3 0 3 15,-3 0-2-15,0-3 0 16,-3 3 5-16,-3-2 3 16,0 2 2-16,-6-3 3 15,3 1-7-15,-3-1-1 16,-3 0-4-16,3 1-1 16,-6-1 1-16,3-2 0 15,0 0-5-15,0 0-1 16,-3-1-2-16,0 1 3 15,-3 0 0 1,-3 0 3-16,0-1 1 0,0 4 1 16,-3-1 0-16,1 3 0 15,-1 0 0-15,0 0 2 0,-6 1-1 16,3 1 2 0,0-2-4-16,0 6 0 0,18 2 3 31,-23 0-1-16,-1 2 0-15,3 1-6 16,3 2 1-16,-3 1 0 16,3-1 0-16,3 0 0 15,1 0-3-15,2 1 2 0,0-1-4 16,6 0-1-16,-3 1-8 16,6-1-4-16,-6 0-17 15,6 0-5-15,3 1-32 16</inkml:trace>
  <inkml:trace contextRef="#ctx0" brushRef="#br0" timeOffset="103851.58">9887 16941 184 0,'-12'-2'71'0,"12"4"-55"0,0 1 0 16,0-3-5-16,0 0-10 16,0 0-2-16,0 0 2 15,-6 3 1-15,6-3 0 16,6-3-4-16,-3 3-1 0,0-3-7 15,3 1-2-15,6-4 5 0,-6 1 3 16,6-3 1-16,0 3-1 16,0 0 0-16,3-1 3 15,0 1 0-15,-1 0 3 16,4 2-3-16,-3 0 0 16,-3 3 3-16,3 0 3 15,0 0-2-15,-3 3 0 16,0 0-6-16,0-1 0 15,-1 4 3-15,-5-1 2 16,3-2-5-16,3 2 0 16,-9 0 5-16,6 0 4 15,-3 1-1-15,3 2 0 16,3 2-3-16,0 3-2 16,-9 1 7-16,3 2 3 15,0 2-1-15,0 3 2 0,0 6-2 16,-6-1 0-16,-6 6-3 15,3 0-1-15,0 7-3 16,-3 1 1-16,0-3 0 16,3 0 3-16,-9 3-5 15,6 2-3-15,0-5 1 16,6 3 0-16,-3-6 3 16,-6 3 1-16,6-2-6 15,3-4 0-15,-6-1 1 16,3-7 3-16,0-1 2 15,3-7 1-15,-6-1-5 16,3-4 1-16,0-2-11 16,3-5-3-16,0-3-22 0,-3 0-7 15,3 0-19 1,0-3-26-16,0-2 29 16</inkml:trace>
  <inkml:trace contextRef="#ctx0" brushRef="#br0" timeOffset="104211.43">9941 17418 224 0,'0'-3'85'15,"0"3"-66"-15,0-3-8 0,0 3-6 0,3 0-10 16,6 0-1-16,-6-5-2 16,6 0 2-16,5-1 4 15,-2-2-1-15,3 3-1 0,3-5 5 16,6 2 1-16,9 2-3 16,5-4-1-16,4 2-2 15,0 3 3-15,-4-1 0 16,1-2 3-16,-3-2-1 15,3 4-1-15,-13-2 1 16,1 1-1-16,0-4-14 0,-3 0-3 16,0 3-20-16,-7 0-6 15,-2 1-22 1</inkml:trace>
  <inkml:trace contextRef="#ctx0" brushRef="#br0" timeOffset="105204.18">10795 16941 184 0,'-9'6'71'0,"6"2"-55"0,-6-3-5 16,9-5-3-16,-3 5-9 15,-6 3 0-15,3 3-4 16,-6 2 1-16,12-3 2 16,-3-2 1-16,-5 3 1 0,-1 2 2 15,3 0 3-15,6 1 2 16,0-4 1-16,0-2-9 15,3 3-1-15,6 2 2 16,5 3 2-16,-2 0 0 16,3 0-2-16,0-1 1 15,0 9-1-15,6 5-3 16,-6-5 0-16,3-3 2 0,-1 6 2 16,4-1-2-1,0 1 0-15,3-1-1 0,3 1 0 16,-3-4 2-16,2 1 0 15,1-3 0-15,0 1 2 16,-3-1 1-16,2 0 1 16,-8-3 0-16,3 1 0 15,-9-3-2-15,3 0-2 16,-12 0 1-16,0-1-1 0,-3-1 2 16,-6-1 3-1,-9-2 0-15,-6-1 2 16,-6 3-13-16,-2 1-5 0,-4 1 5 15,0-4 5-15,0-3-8 16,4-3-1-16,-7 1 7 16,6-4 4-1,-8-2 2-15,-1 0 3 0,0 0-3 16,3-5 0-16,7 0-1 16,2-6-2-16,3 0-2 15,3 4-1-15,3-4-3 16,6-2-1-16,9 2-1 15,-2 1 0-15,5-1 2 16,5-2 2-16,-2 2 2 16,6-2 3-16,6-3-2 15,9 3 0-15,-3-8-1 0,3 2 0 16,3 1 0-16,-4-1 0 16,1-2 0-16,-6 0 0 15,3 0 2-15,3-1 2 16,-6-4-1-16,2-3-1 15,1 0 1-15,0-6 1 16,3 6-1 0,-9 0 2-16,3 3-4 0,2-3 0 15,-5 5 1-15,3-5 0 16,0 5-3-16,-6-3 2 16,3 6 3-16,-9 3 3 15,3 2-2-15,0-3-2 0,-9 3 4 16,0 1 1-16,0-7 6 15,-9 1 3-15,0 3-8 16,-3-3-2-16,3-1-5 16,-3-1-3-16,0 7 4 15,-3 2 3-15</inkml:trace>
  <inkml:trace contextRef="#ctx0" brushRef="#br0" timeOffset="105355.39">10926 16793 196 0,'-15'5'74'0,"3"1"-58"0,3-4-4 16,3-2-4-16,-3 3-7 15,-2 5 2-15,-1 0-4 16,0 0-2-16,-3 2 2 16,0 4-11-16,3-1-4 0,0 3-6 0,0-6-1 15,6-2-34 1,-3 3-26 0,9-1 30-16</inkml:trace>
  <inkml:trace contextRef="#ctx0" brushRef="#br0" timeOffset="105669.43">11367 16719 192 0,'6'11'71'0,"-9"2"-55"0,11 0-5 0,-5-5-3 0,6 0-7 16,-6 0 2-16,6 2-4 15,-3-2 0 1,3 3 1-16,-3 2 0 0,6 3 0 0,0 11-3 16,3 20 2-16,0 6 1 15,-9-5 0-15,-6-6 4 16,6 11 5-16,0-3 1 15,-1 1 2-15,4-4-9 16,-3-5-1-16</inkml:trace>
  <inkml:trace contextRef="#ctx0" brushRef="#br0" timeOffset="106270.42">11548 17521 216 0,'-3'18'82'0,"6"-10"-64"0,9 5-4 0,-12-7-8 16,0-1-6-16,0 0 2 15,0-5 1-15,0 0 1 16,0 0-2-16,0 0 1 0,0-2 2 15,0-1-9-15,0 0-4 16,0-2-3-16,0-3 1 16,0 0 4-16,0 0 3 15,12-2 0-15,-9-1 1 16,6 0 0-16,-3-2 0 16,3 0 2-16,3 5 0 15,0 0-3-15,-4-2 0 16,10-4 2-16,-3 1 0 0,-3 3-2 15,3-1 2-15,-3 0-1 16,0 3-2-16,0 3-2 16,3 0 1-16,-3 2-4 15,-1 3-1-15,-2 0 0 16,3 0 4-16,-3 0 3 16,3 0 4-16,0 0 0 15,-6 3 2-15,3 2-2 16,3 0 2-1,-9 1 0-15,6 2 1 0,-3 2 2 16,3 1 1-16,-3-1-1 16,-1 1 1-16,1 0-4 15,0-1 0-15,0 1-1 16,3-1 1-16,-3 1-4 0,0-1 0 16,0 1 1-1,0 0 0-15,0 2 2 0,0-3 3 16,0 4-2-16,-3-4 0 15,3 1 1-15,-3-3 2 16,-3 2-1-16,3-2 0 16,3 0-1-16,-6-2 0 15,0-1-5-15,0 5-1 16,0-4 1 0,0-1-11-16,3 0-2 15,-6-2-26-15,3-6-12 16,0-5-19-1</inkml:trace>
  <inkml:trace contextRef="#ctx0" brushRef="#br0" timeOffset="110791.25">13167 13697 208 0,'0'6'79'0,"0"-4"-61"0,0-2-1 0,0 0-5 15,3 6-4 1,-3-1-2 0,0 11-6-16,0 2 0 0,-3 6-2 0,3 8-2 15,0 5 3-15,0 11 0 16,0 10-2-16,0 11 2 15,0 2 1-15,3 11 2 16,0 13-3-16,3 11 0 16,-6-106 12 15,0 220-2-31,0-30 3 16,0-7-3-16,0-19 0 0,0-19-3 15,0-2 1 1,0 8-4-16,-6-13 0 15,6-3 3-15,6 5-10 0,-6-8-2 0,3-10 7 16,0-6 6-16,3 3-10 16,-3-13-2-16,-3-13 8 15,0-11 7 1,0-8-4-16,0-5-3 0,0-11-5 16,-3-8 1-16,-3-8 3 15,3-4 3-15,0-7 0 16,3-7 0-16,0-5-3 15,0-1-2-15,0-2 1 16,-6 0-1-16,6 2-3 0,-3 1 2 16,3 2 1-16,0 3 2 15,-3 2-3-15,3 3-2 16,-6-5 2-16,3-3 2 16,0-2 0-16,0-6-1 15,3-2 1-15,-8-1 1 16,5-2-1-16,3 0 2 15,-6-2-18-15,3-1-4 16</inkml:trace>
  <inkml:trace contextRef="#ctx0" brushRef="#br0" timeOffset="110888.5">13129 17502 184 0,'0'11'68'0,"3"-6"-52"0,0 3-25 0,-3-3-13 16,6 1-51-16,-3 2-17 0</inkml:trace>
  <inkml:trace contextRef="#ctx0" brushRef="#br0" timeOffset="86626.59">12959 12195 168 0,'-9'-8'63'0,"9"13"-49"0,-3-5 7 16,3 0 2-16,0 0-12 15,-6 0-3-15,-12-3-5 32,0 6-3-32,-5 2 3 0,2 3-4 0,3 5 0 15,-6 3 1 1,0 3 2-16,0 5 5 15,4 5 6-15,-10-5-3 0,0 2 0 16,-6-2-4-16,-2 0-1 16,5-1-3-16,6-4 1 15,-6 0-4-15,7-4-2 16,2-1 2-16,3-1 2 16,9-3 0-16,0-2-1 15,0 0 3-15,3-2 2 16,3-1 2-16,0-2 1 0,3-1-7 15,3-2-2-15,9 3-3 16,-3-1 3 0,12 4 0-16,3-1 1 0,12 3 0 15,0 0 0 1,-1 3 0-16,1-1 0 0,0 3-3 16,-3 1 2-16,-7-1 1 15,4 0 2-15,0 0-1 16,-6-2 2-16,-3-1-4 15,-4-2 0-15,-2 0 3 16,0-2 1-16,-3-1-4 16,-3 0 1-16,0-2-9 15,-3-1-4-15,-3-2-24 0,0 0-9 16,0 0-20 0,0 0-31-16</inkml:trace>
  <inkml:trace contextRef="#ctx0" brushRef="#br0" timeOffset="86768.37">12655 12607 228 0,'-6'3'85'0,"6"2"-66"0</inkml:trace>
  <inkml:trace contextRef="#ctx0" brushRef="#br0" timeOffset="87063.86">12715 12589 208 0,'36'-8'77'0,"-10"-3"-60"0,-5 17-3 0,-12-6-5 0,15 0-10 15,-6 0 1-15,18 0 0 16,-1-3 2-16,10 0-1 16,-9-2-1-16,5-3 3 0,-41 8-2 31,87-16-3-16,2 0-1-15,-9 6 2 16,-5 5 2-16,-16-6 4 31,40 6 0-15,-22 2 0-16,0 0-3 16,-11 1-2-16,-16-4-2 15,-8 4 1-15,-6-1 1 16,2 3 0-16,-17-3 0 0,0 3-11 15,-6 0-5-15,-6 0-19 0,3 0-7 16,-9 3-33 0</inkml:trace>
  <inkml:trace contextRef="#ctx0" brushRef="#br0" timeOffset="87532.96">13742 12285 212 0,'-15'10'79'0,"12"-2"-61"0,3-8 4 15,0 3-2-15,0-6-14 16,0 3-6-16,0 0-7 16,0 0-1-1,12-3 4-15,0 1-7 0,6 2-2 0,5-3 2 16,10 3 4-16,-3 0 4 15,9 3 4-15,-13-1-2 16,7 4 0-16,0-1 1 16,-6 3 2-16,3 0-1 15,-4 5-1-15,-2-2-2 16,0 5 1-16,-6-3 3 16,0 3 3-16,-3 0 0 15,-13-1 0-15,1 1 8 0,-3 0 3 16,-3 0 1-16,1 3 2 15,-10-1-4-15,0 3-1 16,-3 0-8-16,0 1-4 16,-6 1-1-16,3-1-1 15,-6 1 0-15,4-1 0 16,-4-4 0-16,3 1 2 16,-3-9-19-16,3 1-8 15,6-3-78 1,9-6-41-16,-5-7 70 15</inkml:trace>
  <inkml:trace contextRef="#ctx0" brushRef="#br0" timeOffset="88456.3">15697 12070 132 0,'0'0'52'0,"12"0"-41"0,-15-5 9 0,3 5 2 16,0 0-9-1,-9 0 0-15,6 0-5 0,3 0 0 16,0 0-5-16,0 0 0 0,-5 0 3 15,5 0-1-15,0 0 2 16,0 0 0-16,0 0 3 16,0 0-5-16,0 0-1 15,0 5 0-15,0-5-5 16,5 6-1-16,-5-1 1 16,0 8 2-16,0-13-5 31,12 40 3-16,-9 7 2-15,6 6 0 16,0 0-1-16,-3-5 3 16,-3-6 2-16,-3-5-2 15,3-5-4-15,-3-6 0 0</inkml:trace>
  <inkml:trace contextRef="#ctx0" brushRef="#br0" timeOffset="90288.23">15733 12565 212 0,'3'0'79'0,"-3"-3"-61"0,0 3-5 0,0 0-7 16,0 0-9-16,-3-2 2 16,6-1-15-16,-6 0-4 15,3-2 10-15,0 0-15 0,0-3-3 16,-9-3-1 0,9-2-4-16,0 0 14 15,0-8 12-15,0-6 7 16,0 1 2-16,-3-3-2 15,3 0 3-15,-3 0 0 16,3 2 5-16,-9-2 3 16,9 5 18 15,-3 3-11-31,-9 2-5 16,7 4-7-16,-1 4-3 15,3 0 1-15,-3 1 0 0,6 5-2 16,-6-3-4-16,6 2-1 15,-6 1-1-15,6 0 3 0,0-3 0 16,0 3 3-16,6-1-3 16,-6 6 0-16,0-5-1 15,6-3 0-15,3 3 2 16,-3-1 0-16,-1 1 0 16,10 0 2-16,-6-3-3 15,6-3 0-15,-3 6 1 16,3-3 0-16,-3-3 0 0,0 6 2 15,3 0-3-15,-3 0 0 16,-1-1 1-16,-5-2 2 16,3 3 3-16,-3 5 4 15,0-8-2-15,6 8-2 16,-12-5 0-16,3 5 1 16,-3 0-3-1,3-5 0-15,-3 5-1 0,6 0-2 16,-6 0 1-16,0 0 1 15,0-6-1-15,0 6 2 16,0 0-4-16,0 0-2 16,0 0 6-16,0 0 3 15,0 0-1-15,0 0 0 0,0 0-6 16,0 0 1 0,0 0-2-16,0 0-2 0,0 0 5 15,0 0 3-15,0 0 1 16,0 0 2-16,0 0 0 15,0 0 1-15,0 0-7 16,0 0-2-16,0 0 0 16,0 0 2-16,0 0 0 15,0 0-1-15,0 0-2 16,0 0 1 0,0 0 1-16,0 0 0 15,0 6 0-15,0-6 0 16,0 0 0-16,0 0 2 15,0 0 1-15,0 0-1 16,0 0-2-16,0 0 3 16,0 0 0-16,-6 0-4 0,6 0-1 15,0 0-2-15,0 0 3 16,0 0 0-16,0 0 3 16,0 0-1-16,0 0-1 15,0 0-2-15,0 0 1 16,0 0 3-16,0 0 1 15,0 0-6-15,0 0 0 16,0 0 1-16,0 0 3 16,0 0 0-16,0 0-1 15,0 0 1-15,0 0-1 16,0 0 0-16,6 0 0 16,-6 0 0-16,0 0 0 15,0 0 0-15,0 0 0 16,0 0 0-16,0 0 2 15,0 0-1-15,0 0-1 0,0 0-2 16,0 0-1-16,0 0 2 16,0 0 0-16,0 0 1 15,3 0 0-15,-3-6 0 16,0 6 2-16,0 0-3 16,0 0-2-16,0 0 2 15,0 0 2-15,0 0 2 16,0 0 3-16,0 0-8 15,3 0 0-15,0-2 0 0,-3 2 1 16,0 0-2 0,6 0 2-16,-6 0 1 15,3 0 2-15,-3-3-1 0,0 3-1 16,0 0-2-16,3 0 1 16,3 0 1-16,-3-3 2 15,0 3-3-15,6 0 0 16,-6 0 1-16,6 3 0 15,3-3-3-15,-4 3 2 16,10-1 1-16,-6 4 2 16,3-1-1-16,3 3 2 15,3 2-2-15,3 1-1 16,-7 2 1-16,7 3 1 0,-6 0-3 16,3 2 0-16,-21-18 7 31,24 40-1-16,-3 0 3-15,-3-6-3 16,-16 1 0-16,1-4-1 16,0 9 0-1,-9-8-2-15,-2-3-2 0,-4-5 3 0,0 0 0 16,-3-3 1-16,0 0-5 16,0-3 1-16,0 1 2 15,0-1 1-15,-6 1-4 16,7-3 1-16,-1 0 2 15,3-3 3-15,-3-2 2 16,-3-1 3-16,3-2-1 16,0 0 0-16,0 0-3 0,1-3 1 15,-7 1-6-15,6-4-1 16,0 1 0-16,0 2 0 16,-6-2 2-16,6-1 1 15,0 1-1-15,-2 0-2 16,2-1 1-16,-3-2 1 15,6 3-1-15,0-3-1 16,-3 0 1-16,6 0 1 16,-3 0-1-16,6 0-1 15,0 0-4-15,3 0 0 16,0 0-16-16,3 0-6 16,0 0-1-16,6 3 2 15,0-1-8-15,6 1-4 0,3 0-18 31,-3-1-34-31,0 1 20 0</inkml:trace>
  <inkml:trace contextRef="#ctx0" brushRef="#br0" timeOffset="90965.49">16977 11925 116 0,'0'-3'44'0,"12"3"-35"0,-44-10-2 15,26 7-3-15,6-2-4 16,-6 2 2-16,3 0-1 16,0 1-1-16,-6-4 16 15,3 4 9-15,6-1-2 16,-9 0-1-16,0 1-6 15,3 2-2-15,-6-3-8 16,3 3-2-16,3 0 2 0,-6 3-3 16,0 5-2-16,-3 5 0 15,1 0 1-15,-7 0 3 0,6 3 2 16,-12 0-3-16,6 0-3 16,0-3 2-16,-8 1 0 15,11-1-4-15,-3-3-1 16,0 1 3-16,0 2 1 15,6-2-3-15,1-1-1 16,-1-2 1-16,9 3 2 16,0-3-2-16,-3 0 0 15,6-3 1-15,-3 3 2 16</inkml:trace>
  <inkml:trace contextRef="#ctx0" brushRef="#br0" timeOffset="91102.12">16576 12176 208 0,'14'5'79'0,"10"1"-61"0,-6 2-5 15,-6-6-5-15,3 4-7 16,3-1-1-16,-3 3 1 16,0 0 1-16,2 5-1 15,1 0-1-15,0 3 1 0,3 0-1 16,-6 8 0-16</inkml:trace>
  <inkml:trace contextRef="#ctx0" brushRef="#br0" timeOffset="92554.3">16915 12449 216 0,'9'8'82'0,"-9"0"-64"0,0-3-4 16,0 0-8-16,0 0-6 0,0 3 0 16,0 3 2-1,-6 0 1-15,0 2-1 0,0-3-2 0,0 1 3 16,-3-1 4-16,3 1 6 16,-6-3-1-16,0 0 3 15,-3-3-4-15,3 1-1 16,-8-1-13-16,2-3-5 15,3 1 15-15,-9-3 8 16,0 0-2-16,0 0-2 16,7-3-6-16,-10 1-2 15,3-1 1-15,-3 1 2 16,6-1-8-16,4 0 0 16,2 1 0-16,3-1 3 15,0 0 0-15,3 3-1 0,3 0-2 16,0 0 1-16,3 0-1 15,0 0 0-15,3 0 0 16,0 0-2-16,0 0 3 16,0 0 2-16,0 0-2 15,0 3-2-15,3 0-1 16,0 2 3-16,3 0-2 16,-3-2-1-16,3-1 5 15,0 1 1-15,-3 0-3 16,-3-3-1-16,9 2 1 15,-9 1 2-15,3-3-2 16,-3 0-2-16,0 0 2 16,0 0 2-16,0 0 2 15,0 0 1-15,0 0-2 16,0 0 1-16,0 0-2 0,0 0-1 16,0 0-2-1,9 0-1-15,-9 0 2 16,0 0-2-16,0 0-1 15,0 0 3-15,0 0 2 16,0 0 0-16,0 0-1 16,0 0-2-16,0 0-1 15,0 0 2-15,15 0-5 16,-4 3 2 0,10-3 0-16,-3 2-1 15,3-2 1-15,-3 3 3 16,0-3 0-16,-3 0 1 15,5 0 0 1,-5-3 0-16,0 3 2 0,0-2-8 16,3-1 4-1,-9-2 0-15,3-1 2 16,0 1 2-16,-3 0-3 16,2 0 0-16,-5-1-1 15,3-2 0-15,3 3 0 16,-6 0 0-16,3-3 2 15,0 0 2-15,-3 0-1 16,3 0 2-16,-6 0-2 16,6 0-1-16,-9 0 7 15,3 0 5-15,0 0-8 16,-3 0-5-16,6 3-4 16,-6-3 0-16,0 0 3 15,0 0 1-15,0 0-2 0,0 0 0 16,0-2 4-1,0 2-3-15,-6-3 1 16,6 6 1-16,-3-3 2 16,0 0 3-16,3 0 4 15,-6 3-9-15,3-3-4 16,0 0 2-16,0 3 0 16,-6-1 2-16,6 1 0 15,-3 0 2-15,3 0 3 0,0-1-2 16,-3 1-2-16,0 0-3 15,6-1-1-15,-3 1 2 16,-6 0 0-16,6-3 1 16,-3-3 0-1,0 3-3-15,1 3 2 16,-1-3 1-16,3 3 2 0,-6 0 1 16,6-1 1-16,-3 4-2 15,0-1-2-15,6-2-4 16,-6 2 0-16,3-2 4 15,-3-1 4-15,6 4 1 16,-6-3 0-16,0-1-6 16,0 1 1-16,0 2 2 15,0 1 1-15,3-1-1 16,-3 0-2-16,0 1-2 0,0 2 1 16,0 0-1-16,0 0 0 15,6 0 2-15,-9-3 2 16,4 0-1-16,-1 1-1 15,0-1 1-15,-3 0 1 16,-6 1-1 0,12-1-3-16,-9 1 1 15,0 2 1-15,3 0 0 16,-3 2-9-16,6 1-2 16,-3-1 1-16,3 1 4 15,-3 0-4-15,6-1 2 16,-5-2-25-16,5 0-8 15,3 0-120 17</inkml:trace>
  <inkml:trace contextRef="#ctx0" brushRef="#br0" timeOffset="93967.89">17379 12295 88 0,'-12'-2'35'0,"18"-1"-27"0,-9 0 0 16,3 3 0-16,0 0 34 31,-6-5-16-15,0 2-3-16,0 1-11 15,0-1-4-15,1 3-9 16,5 0-1-16,-3 0 0 0,-3 0-1 0,3 0-1 16,0 0-2-16,3 0-1 15,0 0 4-15,0 0 1 16,0-3 2-16,0 1 2 16,0-1-8-16,0 3-1 15,-6-3 2 1,0-2 2-16,0 0 4 15,0 0 2-15,6-6 3 16,-3 0 8-16,-3 3 5 0,3 3-5 16,0 0-3-16,3 0-2 15,-6 2 1 1,3 3-7-16,0 3-4 0,3 2-5 16,0 3 1-16,0 0 1 15,0 0 2-15,0 0 1 16,0-3 1-16,0 0 0 15,0 1 2-15,0-6-1 16,0 0-1-16,0 0 1 16,0 0 1-16,0-3-3 15,0-2 0-15,0-3 1 16,0 2 2-16,0 1-3 16,0 2 0-16,0 1 3 0,0 2 1 15,0-3 1-15,0 3 2 16,0 3-3-16,0-1-2 15,-6 1-3-15,6 2 1 16,0-2-8-16,-3 0-2 16,3-1-25-1,0 1-55-15,3 2 6 16</inkml:trace>
  <inkml:trace contextRef="#ctx0" brushRef="#br0" timeOffset="94358.28">17254 12528 164 0,'-18'13'63'0,"9"-13"-49"0,6 8-2 16,3-8-4-16,0 8-11 15,0-3-2-15,0-2-27 16,0 5-11-16,0 5 8 15,0-7 6-15,3-1 17 0,-3 3 7 16,3-3 4 0,-3 0 1-16,0-5 0 0,0 0-51 47</inkml:trace>
  <inkml:trace contextRef="#ctx0" brushRef="#br0" timeOffset="94479.96">17281 12528 100 0,'-6'-3'38'0,"-6"1"-29"0,27 20 8 0,-12-10 4 16,3 0-12-16,-6-3-2 16,0-2-5-16,0 2 1 0,0 3-4 15,0 0 0-15,0-5-1 16,0 2 0-16</inkml:trace>
  <inkml:trace contextRef="#ctx0" brushRef="#br0" timeOffset="94673.45">17299 12586 128 0,'0'-5'49'0,"3"5"-38"0,-3-3-3 16,0 3-4-16,0 0-2 15,0 0 3-15,0 0 11 16,0 0 7-16,0 0-12 16,0 3-4-16,-3-3-4 15,3 0-3-15,-6 0 1 0,6 0-15 16,0 0-5-16,0 0-34 15,0 5-32-15,0-5 30 16</inkml:trace>
  <inkml:trace contextRef="#ctx0" brushRef="#br0" timeOffset="95366">17754 11975 192 0,'-12'-3'74'0,"0"6"-58"0,12-6-2 16,0 3-3-16,0 0-13 16,0 0 0-16,0 0 0 0,0 0 3 15,0 0 0-15,-3 6-3 0,15 15-1 16,-12 5 4 0,0-2 3-16,0 3 5 15,0 2-4-15,0 0-3 16,0 5-4-16,0-2 1 15,0 13 3-15,0-5 1 16,0 2-1-16,-6-8-2 16,3 1 5-16,0-4 1 15,3-1 0-15,-5-12-1 16,2 1-3-16,3-3 1 16,0-6-2-16,0 3-1 15,0-7-2-15,0 2 1 16,0 2 1-16,0-5 0 0,0-2 0 15,0 2 0-15,0 1 0 16,0-6 0-16,0 0-29 31,0 0-145 1</inkml:trace>
  <inkml:trace contextRef="#ctx0" brushRef="#br0" timeOffset="95737.42">17745 12049 124 0,'3'19'46'0,"-3"-22"-35"0,-3-5-4 0,3 5-3 15,0-2-15-15,0-3-5 16,0 0 8-16,0 3 6 16,0-3 22-16,0 0 9 15,0 5-1-15,0-4 0 16,9 1-15-16,-9 1-8 0,3 0-3 16,6-1-2-16,6-2 0 0,-3 0 0 15,9 1 0-15,-3 1 0 16,8 1 2-16,-2 5-3 15,9 3-2-15,3 5 2 16,-7-3 0-16,-8 5 3 16,3 4 1-16,-3-1-1 15,-3 0 1-15,-3 0 0 16,-9 3 1-16,0 0 2 16,0 0 3-16</inkml:trace>
  <inkml:trace contextRef="#ctx0" brushRef="#br0" timeOffset="96654.03">18040 12163 204 0,'-39'10'77'0,"27"-4"-60"0,-11 7-5 16,11-8-4-16,0-2-7 0,-3 2-1 16,3 1-2-16,0-1-1 15,6 0 2-15,-6-5 0 0,9 5 3 16,-6-5-3-16,6 3-2 16,-6-3 4-16,6 3 1 15,3-1 2-15,-6 1 0 16,4-3-7-16,2 0 0 15,-3 0 1-15,3 0 1 16,0 0-2-16,0 0 2 16,0-3 3-16,0 3 1 15,0 0-4-15,0 0-1 16,0 0-2-16,0 0 3 16,0 0-2-16,0 0-1 15,0 0 3-15,3 0 0 16,-3 0-2-16,2 0 0 0,4-2 4 15,-3-1 1 1,6 0 0-16,-6 1-2 0,6-1 1 16,-3 3-1-16,6-5-3 15,3 5 0-15,6-5 4 16,-3 5 1-16,5 2-3 16,4 3 1-16,-3 1 0 15,0 2 2-15,3 2-3 16,-3-2 0-16,-7 0 3 15,4 0 1-15,-6 3-6 0,-3 2 0 16,3-3 1-16,-3 6 3 16,0 0 2-1,-3 5 1-15,-3-2 2 16,0-1 1-16,-6-18 14 31,-3 30-11-31,0-7-5 16,-6-1 3 15,-3-4 2-31,6 1-5 16,-6-6-3-16,-3 0-1 0,3-2-1 0,0-3 2 0,-9-1 1 0,3-1 3 15,-2-1-3-15,-1 0-2 16,-3 3 0-16,-3 0 1 16,0 0-1-16,4 0-1 0,-1 0 3 15,0 0 0-15,6-3 3 16,-6-2 1-1,3 0-1-15,4-3-1 16,2 0-1-16,0 0 0 0,3-3-5 16,0 3 1-16,3 0-2 15,3 0 0-15,-6 0 2 16,6 0 0-16,0 0 0 16,3 0 2-16,-3 0-1 15,3-3-1-15,0 3-2 16,3 0-1-16,0 0 2 15,0 0 0-15,0 0 1 16,0 0 0-16,0 0-3 16,0 0 0-16,0 0-3 15,0 0 1-15,0 0-4 0,0 0-1 16,0 0-4-16,0 0 1 16,0 0-2-16,0 0 0 15,0 0 1-15,0 0 1 16,0-2-25-16,0-1-13 15</inkml:trace>
  <inkml:trace contextRef="#ctx0" brushRef="#br0" timeOffset="97388.49">18123 12086 132 0,'6'-2'52'0,"-6"2"-41"0,0 2-4 0,0-2-5 15,0 0-4-15,0 0-2 16,0 0 0-16,0 0 0 16,0 3 9-16,-6-1 4 15,6 1 2-15,-3 0 1 0,3-1-6 16,-3 1-2-16,3 2-2 15,0 1-4-15,0-1 1 0,0 0-1 16,0 3 0-16,0 0 2 16,-6-3 0-16,3 1 2 15,0-1 3-15,3 0-4 16,-2 1-1-16,-7-4 2 16,6 1-1-1,-9-1 2-15,0 1 2 16,3-3 2-16,-3 0 1 15,0 3 2-15,3-1-5 16,-3 1-1-16,-3 0-4 16,3 2-1-16,1 0 1 15,-1 3 2-15,-3 3-3 0,3-6 0 16,0 0-4-16,0 1 1 16,3-4-14-16,3 1-3 15</inkml:trace>
  <inkml:trace contextRef="#ctx0" brushRef="#br0" timeOffset="98515.02">18549 11951 212 0,'3'0'82'0,"3"3"-64"0,-6-6-9 15,0 6-7-15,0-3-6 16,0 0 2-16,0 5 1 16,6 0 1-16,-6 3 0 15,0 0 0-15,0 3 2 0,0-3 3 16,6 5 2-16,-3-2-3 0,-3-1-1 16,9 3-1-16,-6-2 1 15,3 0-2-15,0 2-1 16,-6-13 5 15,17 24-5-31,-2 0 0 16,3 2 2-16,0 0 1 15,3 4 1-15,-3-4 0 16,3 0-2-16,-1 1 1 0,4-1 0 16,0-2 1-16,0-3 2 15,3-2-3-15,-1-1-2 16,-2 1 0-16,3-1-1 15,-9 1 0-15,3-3 2 16,-9 0-3-16,3 0 0 16,-4-3 1-16,1-3 2 0,-6-2-1 15,3-2-1-15,-9-1 1 16,6 0-1-16,0 0 0 16,-6 1 0-16,0-6 0 15,3 5 2-15,-3 0-1 16,0 1-1-16,9-4 1 15,-9 4 1-15,0-6-3 16,0 5-2-16,3-2 2 16,-3-3 2-16,0 0 0 15,0 0-1-15,0 0 1 16,0 0-1-16,0 0-11 16,0 0-3-16,0 0-187 31</inkml:trace>
  <inkml:trace contextRef="#ctx0" brushRef="#br0" timeOffset="99369.85">18978 11970 152 0,'0'2'57'0,"0"-2"-44"0,9 3 5 16,-9-3-1-16,0 0-13 15,-9 3-1-15,9-3-5 16,0 0 0-16,0 0 2 16,0 0-9-16,0 0-2 0,0-3 6 15,9 0 2-15,-9 1 7 16,0 2 5-16,0-3 6 16,0 6 3-16,0-3-1 0,0 0 0 15,0 0-3-15,-9 2-1 16,9 4-5-16,-3-1-3 15,3 0 2-15,-3 1 0 16,-6-1-1-16,6 3-1 16,-3 0-6-16,0 2-1 15,-9 4 1-15,3-1 0 16,-3 5 1-16,-6 3 2 16,3 3-3-16,-5 5 0 15,2 3 3-15,3 3 1 16,-6 2-4-16,6 5 1 15,-6-5 0-15,4 0 2 16,2-3-3-16,3-2-2 16,-6-3 4-16,6-2 1 15,3-3-3-15,0-3 1 0,0 0 0 16,7-5 0-16,-4-3 2 16,6 0 3-16,-3-5 0 15,0 0 2-15,6-3-4 16,-3 1 0-16,3-4-1 15,0 1-2-15,0-3-2 16,-6 3 1-16,6-3 1 16,-3 2 0-16,3 1 0 15,0-3 0-15,0 3 2 16,-3-1 3-16,3-2-9 16,-6 3-2-16,6-1 5 15,0 1 5-15,0-3-4 16,0 3 0-16,0-3 0 15,-3 0 2-15,3 0-3 16,0 0 0-16,0 0 1 0,0 0 2 16,0 0-3-16,0 0 0 15,0 0-8-15,0 0-2 16,0-3-40-16,0 0-19 16,3-2-19-1</inkml:trace>
  <inkml:trace contextRef="#ctx0" brushRef="#br0" timeOffset="99852.54">19156 11848 160 0,'-15'3'60'0,"9"-1"-47"0,0 1 8 0,3 0 0 15,3-3-13-15,0 0-2 16,0-3 0-16,-6 0 1 16,6 1-3-16,-5 2-1 0,5 0 1 15,0 0 4-15,0 0 3 0,0-3-9 16,5 3 0-16</inkml:trace>
  <inkml:trace contextRef="#ctx0" brushRef="#br0" timeOffset="99968.06">19180 11832 208 0,'24'-5'77'0,"-15"10"-60"0,-15-37-5 15,6 27-6-15,6 0-6 16,12 0 0-16,-3-1 0 16,2 1 0-16,7 2 0 15,3-5 0-15,6 3 0 0</inkml:trace>
  <inkml:trace contextRef="#ctx0" brushRef="#br0" timeOffset="100815.82">19504 11718 224 0,'0'0'85'0,"0"3"-66"0,0 0-6 0,0-3-4 16,0 0-8-16,0 0 2 16,0 0 0-16,0 5 1 15,0 0-2-15,0 3-2 0,0 3 3 16,0-1-2-16,0 9-1 15,-8 5-2-15,5 15 1 16,0-4 1-16,-3 2 0 16,0 0 0-16,6 3 0 15,-6 2 0-15,3 3 2 16,0 3-3-16,3-1 0 0,-3 1 1 16,-3 2 0-16,3-2 0 15,3-11 2-15,0 5-3 16,0-8 0-16,0 1-1 15,0-1 0-15,0-5 2 16,-3 0 2-16,9-2-1 16,-6-1-1-16,0-4 1 15,0-4 1-15,0-2-1 16,0-3-1-16,0-2 1 16,0-3 1-16,0 0-1 15,0 0 2-15,0-3-2 16,0 0 2-16,0-5-2 15,0 11-1-15,0-6 1 0,0 0-1 16,0-5 0-16,0 8 2 16,0 0-1-16,0 0 2 15,0-8-2-15,0 3-1 16,0-3 7-16,0 5 3 16,-6-2-8-16,6-1-2 15,0-2 1-15,0 0 1 16,0 0-5-16,0-2-2 15,0-1 2-15,0 3 3 16,0-3 1-16,0 1 2 16,0-1-2-16,0 3 2 15,0-3 0-15,0 3 3 16,0 0-1-16,0 0 2 0,0-2-4 16,0 2 0-16,0-3-1 15,0 1-2-15,-6 2 3 16,3-3 0-16,0 0 1 15,3 1 2-15,-6-1-3 16,-3 0 0-16,0 3-1 16,-6 0 1-16,3 0-4 15,-11 6-2-15,5-4-1 16,-6 4 3-16,0 1-2 16,0 4 1-16,-3 2 0 15,10-5 0-15,-7 3 4 16,9-3 1-16,-6-3-8 15,6 3-4-15,0-8-26 16,3-5-10-16,3-9-65 16</inkml:trace>
  <inkml:trace contextRef="#ctx0" brushRef="#br0" timeOffset="101609.49">15799 11740 104 0,'0'-14'41'0,"0"17"-32"0,0-8 22 16,0 5 7-16,0-3-5 0,0 3-2 16</inkml:trace>
  <inkml:trace contextRef="#ctx0" brushRef="#br0" timeOffset="102553.63">15784 11724 228 0,'-9'-3'85'0,"9"11"-66"0,-3-8-3 0,3 0-5 15,0 0-8-15,-6 0 0 16,3 0 1-16,0 5 2 16,0-5-3-16,-3 6-2 0,3-6 0 0,0 5-1 15,-24-5 2 1,3 0 1-16,-2 3-1 15,-1 2 1-15,3 0-7 16,-3 6 1-16,3-1 1 16,1 1 1-16,-1 2 1 15,3-2 2-15,0-1-1 16,3 3-1-16,-3-2 1 16,4-3 1-16,5 0 1 15,-3-3 3-15,3-2-5 16,0 0-1-16,3-1-2 15,6-2 0-15,0 3 2 0,-3-1 0 16,3 1-3-16,3-3 0 16,0 3-1-16,0 2 0 15,0 0 0-15,0 1 3 16,3-1 2-16,-3 0 2 16,0 0-1-16,0 1-2 15,0-6 3-15,0 8 0 16,0-3-4-16,0 3-1 15,6 5-2-15,-3 0 3 16,-3 3 0-16,6 5 1 16,0 6 0-16,-6 7 0 15,0 6 0-15,3 8 0 16,6 10-3-16,-9-3 2 16,0 1 3-16,-6-8 1 0,3-6-1 15,0 0-2-15,3-7-2 16,-9 4 1-16,6-2 1 15,3-2 2-15,-3-6-1 16,-3 5-1-16,3-7-2 16,0 7 1-16,3 1 1 15,-6-12 0-15,3 1 0 16,3-5 2-16,0-6-3 16,0 0-2-16,0-5 4 15,0 0 1-15,0-3 0 16,3 1-2-16,-3-1-2 15,0-2-1-15,6 2 2 16,-6-5 0-16,0 0 1 16,0 5 2-16,0-5-1 15,0 5 2-15,0-5-2 0,0 3-1 16,0-3 1-16,0 0-1 16,0 0 0-16,0 0 0 15,0 0-3-15,3 3 0 16,6-3 2-16,-9 0 0 15,0 0 1-15,3 2 0 16,3-2-3-16,0 3 2 16,6 0 1-16,-6-1 0 15,6 1 2-15,0 0 1 16,3-3-4-16,5 0 1 16,-2 0 2-16,3 0 3 15,6-3-4-15,-3 3-1 16,-3 0-44-16,-1 0-20 15</inkml:trace>
  <inkml:trace contextRef="#ctx0" brushRef="#br0" timeOffset="107267.57">20216 12541 140 0,'0'-5'55'0,"0"2"-43"0,-9 3 12 0,9 0 2 0,0 0-10 16,0 0-2-16,0 0-2 15,0 0 0-15,0 0-6 16,0 0 3-16,0 0 1 0,0 0 3 15,0 0 5-15,0 0-6 16,0 0 1-16,9 0-10 16,-6 0-2-16,0 0 5 15,6 0 6-15,-9 0-4 16,0 0-2-16,0 0-6 16,6 3-2-16,0 0-2 15,0-3 0-15,3 2 3 16,2 1 2-16,1 0-2 15,0-3 0-15,3 0 1 0,0 2 0 16,3 1 0-16,0-3 2 16,-3 0-3-16,8 0 0 15,-5-3 1 1,3 1 0-16,6-1 0 0,-9 3 2 16,15 0-3-16,-7-3 0 15,1 3 1-15,3 0 0 16,3 0-7-16,-4 0 0 15,7 0 3-15,-9 0 2 16,0 0 8-16,-9-2 6 16,2 2-8-16,-5 0-2 15,0 0-2-15,-3 0 0 16,-3 0 0-16,3 0 0 0,-9 0-7 16,3 0-3-16,-6 0 12 15,6 0 5-15,-6 0-2 16,0 0-1-16,0 0-2 15,3 0-2-15,0-3 3 16,-3 3 0-16,0 0-1 16,0 0-2-16,0 0 3 15,0 0 0-15,-3 0-4 16,3 0-1-16,-3 0-15 16,3-3-6-16,0 1-30 15,-9 2-11-15</inkml:trace>
  <inkml:trace contextRef="#ctx0" brushRef="#br0" timeOffset="108003.06">20222 12187 192 0,'-6'-3'71'0,"6"3"-55"0,0 0 6 16,0 0 2-16,0 0-11 15,6 0-2-15,-6 0-2 0,0 0-1 16,6 0-4 0,-3 0 2-16,3 0 0 0,-6 0-5 0,6 3 0 15,6-3-3-15,-6 0 0 16,5 2 0-16,4-2 0 16,6 0 2-16,-6 0 2 15,3-2 1-15,3-1 1 16,3-2 0-1,-7-1 2-15,7 1-8 0,3 0 0 16,6-3 2-16,-3 3 2 16,5-1 0-16,4 4 1 15,0 2-4-15,-7 0-2 16,1 0 4-16,-6 0 1 16,0 0 2-16,-4 0 2 0,-8 0-3 15,0 0 0-15,-3 0 3 16,0 0 1-16,0 0-8 15,-6 2-1-15,0-2 2 16,0 0 4-16,-6 0-1 16,0 0-2-16,0 0-3 15,0 0 1-15,0 0-15 16,0 0-6-16,0 0-22 16,0 6-10-16,9-1-40 15</inkml:trace>
  <inkml:trace contextRef="#ctx0" brushRef="#br0" timeOffset="109180.71">22231 11819 184 0,'0'0'71'0,"6"0"-55"0,-6-5-2 16,0 2-4-16,0 3-7 16,3-3 0-16,-3 1 3 15,0-1 1-15,0 3-3 0,0 0 8 0,0 0 7 16,-3 3-8-16,3 5-1 16,-6 2-6-16,3 6-3 15,0 3-3-15,-3 7 1 16,0 1 1-16,3-1 0 15,-9 3 0-15,-6 3 0 16,1 0 0-16,2 2 0 16,-12 3 0-16,6 3 0 15,3-1 2-15,-9 6 1 16,7-2 3-16,2-6 3 16,-3-5 0-16,6-9 2 15,0-1-8-15,6-4-2 0,3-5-1 16,-3 0 2-16,6-2-1 15,-6-3-1-15,6 0-2 16,3 0-1-16,-6-3-1 16,0 0 0-16,6 1 0 15,0-1 3-15,-2 0 2 16,-4-2 4-16,0 0-7 16,6 2-3-16,0-2 3 15,0-1 0-15,0 1 6 16,-6 2 5-16,6 0-10 15,-3 1-3-15,0-4 6 16,3 1 5-16,0-3-10 16,0 3-4-16,0-1 9 15,0-2 8-15,-6 0-5 16,6 3 0-16,-3-3-1 0,3 0 0 16,0 3-2-16,0-3-2 15,0 0-2-15,0 2 1 16,-3-2 1-16,3 0 2 15,0 0-3-15,0 0 0 16,0 0 1-16,0 0 0 16,0 0 2-16,0 0 1 15,0 0-4-15,0 0 1 16,0 0 2-16,0 0 1 16,-3 0-4-16,3 0 1 15,0 0-2-15,0 0 0 16,0 0 2-16,0 0 0 15,0 0 2-15,0 0 1 0,0 0-4 16,0 0 1-16,0 0 0 16,0 0 0-16,0 0-3 15,0 0 2-15,0 0 1 16,0 0 2-16,0 0-1 16,0 0-1-16,0-2-6 15,0 2-1-15,0-3-19 16,0 0-6-16,3 1-40 15,-3-1-56 1,0 0 32-16</inkml:trace>
  <inkml:trace contextRef="#ctx0" brushRef="#br0" timeOffset="109941.84">22270 11811 160 0,'0'0'60'0,"0"-3"-47"0,0 3-1 16,0 0-4-16,6 3-4 16,-6 0 2-16,3 5-1 0,0-3 0 15,0 3-3-15,3 0 5 0,-1 0 3 16,1 5-1-16,6 0 2 15,-12-13 5 17,18 32-9-32,6-3-3 15,-6 0-3-15,6 0 1 16,2 0 1-16,1 0 1 16,6 3-2-16,-6 0-2 0,-3 0 3 15,5 2 4-15,-5-2 4 16,0 0-4-16,-9 5-2 15,0-6-2-15,3-2 0 16,-1-2-2-16,-2-1-1 16,-3-2 3-16,0 0 0 15,3-3-4-15,-3-2 1 0,-6-1 4 16,3-2 2-16,-3-5-7 16,0-1-4-16,-3-2 7 15,0-3 5-15,-3-5-8 16,0 0-3-16,0 0-12 15,0 0-4-15,0 0-182 32</inkml:trace>
  <inkml:trace contextRef="#ctx0" brushRef="#br0" timeOffset="110465.29">22121 12279 176 0,'3'3'68'0,"9"-3"-52"0,3 0-5 15,-12-3-4-15,9 3-8 16,-4 0 0-16,7 0 1 16,-3 0 2-16,0 0-1 15,0 3 4-15,3 0 4 0,0-3-1 16,0 2 3-16,-15-2 14 31,35 0-14-15,1 0-5-16,9-2-7 15,-1-4 0-15,-2 1 1 16,-3 2 2-16,-9 1-1 16,2-1 2-16,-11 0 2 0,0 3-2 0,-3 0 0 15,0 0-3-15,-9 0-1 16,3 0 3-16,-4 0 1 15,-2 0-4-15,0-2 1 16,-3 2-9-16,0-3-4 16,-3 1-29-16,0-1-12 15,0 3-30 1</inkml:trace>
  <inkml:trace contextRef="#ctx0" brushRef="#br0" timeOffset="121489.37">23300 11941 308 0,'0'-6'115'0,"0"12"-89"0,3 2-10 0,-3-8-15 32,3 8-7-17,0 7 5-15,2 1 1 16,-5 8-2-16,3 0 1 0,0 5-1 16,-3 5-2-16,0 9 5 0,0 10 1 15,0 0-3-15,-6-1 1 16,6-1 0-1,-5-9 2-15,2-5-1 0,-3-8-1 16,6-2 3-16,-6-6 0 16,3-5-4-16,0-6 1 15,3-2-2-15,-6-2 0 16,6-1-5-16,0-3-3 16,0-2-8-16,0 0-1 0,0 0-47 31,0 3 31-16,0-3 12-15,0 0 10 16,0 0 7-16,0 0 6 16,0 0 4-1,0 0-1-15,0 0 0 0,0 0 1 0,0 0 0 16,0 0 0-16,0 0 4 16,0 0 5-16,0 0 8 31,0 0-9-16,0 0-3-15,0 0-6 16,0 0-3-16,0 0-2 0,0 0-1 16,0 3 2-16,0-3 0 15,0 0 3-15,0 0-1 0,0 0-1 16,0 0 1-16,0 0 1 16,0 0-1-16,0 0 2 15,0 0-2-15,0 0-1 16,0 0 1-16,0 0 1 15,0 0-3-15,0 0 0 16,0 0 1-16,0 0 0 16,0 0 0-16,0 0 0 15,0 0 0-15,0 0 2 16,0 0 8-16,0 0 3 16,0 0 0-16,6 0 0 15,-6-3-10-15,0 3-1 0,3 0-4 16,0-3 0-16,3 1 4 15,-6-3 1-15,3-1-1 16,0 1 1-16,0-6 0 16,2-2 3-16,-5 3-1 15,0-6 2-15,0-5 0 16,0-3 1-16,0-11-2 16,0 6-1-16,0-5-3 15,0-3 1-15,3 5-2 16,-3 0-1-16,-3 3 1 15,3 0-1-15,0 5 2 16,0-2 1-16,0 5-4 16,-8 2-1-16,8 3 1 15,0 3 0-15,0 2 1 16,0 3 2-16,0 3 1 16,0 0 1-16,0 2-2 0,0 3 1 15,0 0-7-15,0 0-1 16,0 6-3-16,0 1 2 15,0 1 4-15,0 3 1 16,0 2 1-16,8 3 2 16,-8 3-3-16,3 4 0 15,0 4 1-15,-3 7 2 16,6 6-1-16,-6 0-1 16,0-1 1-16,0-4-1 15,0-6 0-15,0-5 0 16,-6-8 2-16,6-1 1 0,0-4-4 15,0-3 1-15,0-3 0 16,0 6 2-16,0-6-3 16,0 3-2-16,0-3 2 15,0 6 2-15,0-6-2 16,0 3 0-16,0-3 3 16,0 1 1-16,0-6 1 15,0 0 0-15,0 0-2 16,0 0-2-16,0 0 3 15,0 0 0-15,0 0-1 16,0 0 1-16,0 0-7 16,0 0 1-16,0 0-1 15,0 0 2-15,0 5-4 0,0 0 2 16,0 1 2-16,0-4 1 16,0-2 3-16,0 0 1 15,0 0-4-15,0 6 1 16,0-4 0-16,-3 1 2 15,3 2-6-15,-3 0-1 16,3-2 2-16,0 2 3 16,-5 3 1-16,2-2-1 15,3-4 1-15,0-2-1 16,0 0 0-16,0 0 0 16,0 0 2-16,0 0 1 15,0 0-4-15,0 0-1 16,0 0-2-16,0 0 3 0,0 0 0 15,8 3 1-15,-2-3 0 16,3 0 0-16,6 0 0 16,6 0 2-16,6 0-3 15,0 0 0-15,-1 0 1 16,4-3 0-16,-3 1 0 16,0-1 2-16,3 0-1 15,-4 1-1-15,1-4 1 16,0 1 1-1,-3 0-3-15,3-1 0 0,2 4 1 16,-2-1 0-16,0 1-3 16,0 2 2-16,-4 0 1 15,4 2 0-15,-6 1 0 16,-3-1 0-16,3-2 2 0,-9 0 1 16,-6 0-4-1,3 0 1-15,-6 0 2 0,-3 0 1 16,0 0 1-16,-3 0 0 15,-6-2-2-15,3-1-2 16,-15-2-4-16,3 2 0 16,-3-2 0-16,3 2-1 15,-6-2 4-15,-2 2 0 16,-1 1 1-16,0 2 0 16,3 0-3-16,-8 2 2 15,2 1-1-15,0 0 0 16,3-1 0-16,-3 1-2 15,10 0-2-15,-7-1 1 16,9 1 3-16,3 0 1 16,3-3 1-16,6 0 0 15,-3 0 0-15,6 2 2 16,0-2-1-16,3 0-1 0,0 0-6 16,0 3-4-16,0-3 1 15,0 0 3-15,3 2-2 16,3 1 3-16,0 0 1 15,0-1 2-15,-6-2-173 47,12-8 65-47</inkml:trace>
  <inkml:trace contextRef="#ctx0" brushRef="#br0" timeOffset="123661.43">15784 13150 80 0,'0'-3'33'0,"0"6"-26"0,0-6 9 0,0 3 3 16,0 3-3-16,0 2 1 16,-9-5-1-16,9 0 3 15,-3 3-7-15,-3-1-2 16,0-2 1-16,3 3 3 16,-9 0-8-16,6-1-3 0,0 1-2 15,-3 2-1-15,-6 1 0 16,6-4 2-16,-2 1 3 15,2-1 9-15,-3 1 3 16,0 0-4-16,0-1 0 0,0 4-6 16,0-6-2-1,0 0-2-15,0 2-3 0,0 1 3 16,3 0 0-16,-8-1-6 16,5-2 0-16,3 6 1 15,-3-4 1-15,-6 1 1 16,12 0 2-16,-3-1-1 15,3 1 2-15,-3 2-4 16,6-5-2-16,-6 3 2 16,3-3 2-16,-3 2-2 15,6 1 0-15,3 0 1 16,-6-3 0-16,1 2 0 16,5-2 0-16,0 6 0 0,0-9 0 15,0 6 0 1,0-3 0-16,0 0 0 15,0 0 0-15,0 5-3 16,0-5 2-16,0 3-1 16,0-3 0-16,0 8 0 15,0 7 3 1,2 4-3-16,1-1 1 16,3 6 3-16,-6 3 1 15,3 4-4-15,0 12 1 16,3 7 0-16,-3 6 2 15,0-3-3-15,0-6 0 16,3-2 1-16,-6-5 0 16,0-8 0-16,3-1 0 0,-3-4 0 15,3-1 0-15,3-2 0 16,-6 0 2-16,0-3-1 16,3-2-1-1,-3-4 1-15,0 1-1 0,3 0 4 16,-3-3 2-16,0-2 0 15,0 0-1-15,0-3-3 16,0-1 1-16,0-1-2 16,0-1 2-16,0 0 7 15,0 1 3-15,0-1 0 16,0-5 0-16,0 0-7 16,0 0-2-16,0 0-2 15,0 0 1-15,0 0 0 16,0 0 3-16,0 0-3 0,0 0-2 15,0 0 0-15,6 0 1 16,-6 0-3-16,0-3 0 16,6 3-1-16,3 0 0 15,-3 3 2-15,6 0 2 16,3-3-1-16,8 2-1 16,4 1 1-16,12 2-1 15,-3 3 2-15,2-5 3 16,-2 2-4-16,-3-5-1 15,-6 0 0-15,2 0 2 16,-2 3-1-16,-9-3-1 16,3 0 1-16,-6 0-1 15,-3 5 0-15,-6-5 0 16,0 0 0-16,0 0 2 16,-4 0-3-16,-2 0 0 0,6 0-17 15,-6 0-8-15,0 0-19 16,0-8-8-16,3 3-50 15</inkml:trace>
  <inkml:trace contextRef="#ctx0" brushRef="#br0" timeOffset="124502.39">16010 13401 156 0,'-6'-5'57'0,"0"5"-44"0,6-3-6 0,0 3-4 16,0 0-1-16,0 0 1 15,0 0 7-15,-3 3 4 16,0 2-7-16,3 0 7 0,-6 3 5 15,3 3-4-15,3 2 2 16,0 3-8-16,3 5-3 16,3 6-3-16,-3 7-3 0,6 6 1 15,-6 5 1-15,6 2-1 16,-6-4 2-16,-3-6 2 16,0-3 4-16,-3-5 2 15,-3-5 3-15,3-5-7 16,3-6-4-16,0-3 0 15,0-2 2-15,-3-2 0 16,3-6 2-16,0-3-4 16,-6-5-2-16,3-3 0 15,0-2-1-15,3-11-5 16,-6-2 1-16,3-11 2 16,3-5 3-16,0-3-2 15,3-3-2-15,3 3-5 16,0 0 0-16,3 5 4 15,3 6 4-15,0 5 1 0,0 2 2 16,3 9-4-16,-3-1-2 16,2 6 2-16,4 5 0 15,3 3-2-15,3 2 2 16,3 6 3-16,-3 5 3 16,-7 2-2-16,7 4 0 15,-9 2-1-15,6 5-2 16,-6 0 3-16,-3-3 0 15,-6-2-1-15,3 11-2 16,2 15 3-16,-8 0 0 16,-3 1 1-16,-3-1 2 31,-2-2-1-31,-1-3 2 16,6-37 27-1,-48 45-12-15,3-11-4 0,7-2-8 16,2-6-5-16,6-7-2 15,6-1-3-15,3-7 1 16,4-3-4-16,2 2 2 0,3-7 1 16,0 2 2-16,0-2-10 15,9-3-4-15,-6 0-32 16,6-3-13-16,3-2-26 16,6-3-9-16,3-2 1 15</inkml:trace>
  <inkml:trace contextRef="#ctx0" brushRef="#br0" timeOffset="125283.23">16730 13433 172 0,'0'-5'66'0,"0"2"-52"0,6-8-5 0,0 6-6 16,-6-3-8-16,3-2 1 15,0 2 2-15,0 0 3 0,-3 0 0 16,-3 2 21-16,3 1 11 0,-3 5-2 16,0-2 2-16,3-4-8 15,-6 6-3-15,3-2-8 16,0 2-4-16,-3 0-1 15,0 5 1-15,6-2-7 16,-14 4-2-16,5 1-3 16,-6 3-2-16,-6 0 5 15,6 2 1-15,-3 0 0 16,6 0-2-16,-3 0 1 16,3 1 1-16,4-4-3 15,-1 4-2-15,3-1 2 16,3 0 2-16,3-2-2 15,3 4-2-15,3-4 2 16,3 2 0-16,5 0 1 16,1-2 0-16,6 2 2 15,3 3 1-15,-6-5-4 0,3 7-1 16,-4-7 1-16,4 10 0 16,-6-5 1-16,3 2 0 15,0 1-3-15,-3-3 2 16,0 0 3-16,-3 0 1 15,-1-3-1-15,-8 3-2 16,6-3 3-16,-9 0 0 16,3 3-1-16,-3-3-2 15,-3 0 9-15,3 1 4 16,-9-1 5-16,6 0 1 16,-8 0-2-16,2-2 0 15,-3 0-5-15,0-4-2 16,3-1-2-16,-3-1 0 0,0-2-4 15,3-3-1-15,-3 0-1 16,6 0-2-16,-6 0 1 16,3 0-1-16,4 0-3 15,-7-3 2-15,3 0-8 16,3 1-4-16,-3-1-11 16,6 3-5-16,-3-3-13 15,3 3-6-15,6-5-14 16,6 5-6-16,3 0-36 15</inkml:trace>
  <inkml:trace contextRef="#ctx0" brushRef="#br0" timeOffset="125751.05">17248 13602 220 0,'-6'16'82'0,"3"-11"-64"0,3 1 0 0,0-1-3 16,0-2-13-16,0-1-1 16,0 4-12-16,0 2-5 0,0-1 8 15,0-4-3-15,0 5 0 0,0-3 4 16,0-2 4-16,0-3 6 15,0-5 14 1,3-3 0-16,-3 2-12 16,6-12-6-16,-6-1-2 15,3 4-2-15,0-1 4 16,-3 2 2-16,0 14 31 31,-3-10-11-15,0 5-3-16,-3 2-10 15,0 3-4-15,6 5-4 16,-6 0-1-16,3 1 1 0,0 2-3 16,0-3 2-16,3 0-8 0,0 1-4 15,-6-1-2-15,6-5-1 16,6 3-9-16,0-3-2 16,3-3-60-1</inkml:trace>
  <inkml:trace contextRef="#ctx0" brushRef="#br0" timeOffset="126098.54">17260 13954 136 0,'-12'19'52'0,"12"-25"-41"0,0 4-4 16,0 2-7-16,0-6 1 16,3-2 3-16,6 3 5 15,-6 0 5-15,3 2-8 16,0 3 6-16,0-2 3 0,0 2-7 16,0 2-4-16,3 1-3 15,-6-3 1-15,-3 0-1 16,0-3-1-16,0 1 5 15,-3-1 1-15,0-5-2 16,-9 3-3-16,12 5 35 31,-18-6-20-15,0 4-7-16</inkml:trace>
  <inkml:trace contextRef="#ctx0" brushRef="#br0" timeOffset="126216.23">17183 13959 192 0,'3'19'74'0,"-3"-8"-58"0,3-11-48 0,-3 0-64 15,12-14 10 1</inkml:trace>
  <inkml:trace contextRef="#ctx0" brushRef="#br0" timeOffset="126799.8">17826 13451 324 0,'-6'-2'123'0,"6"4"-95"0,3-2-13 0,-3 0-12 16,0 0-17-16,9 6-2 16,-6 2 4-16,6 8 3 15,-9 10 5-15,3 8 0 0,0 14 2 16,-3 2 2-16,0 3 0 0,0-5 0 15,0-3 2 1,-3-6-1-16,3-4 2 0,3-9-2 16,-1-4-1-16,-2-7-4 15,6-4 0 1,-6-3-11-16,3-3-6 0,0-5 1 16,3-2 1-16,-3-6-5 15,0-3-1-15,3-5-16 16,3-8-6-16,3-7-11 15,0-12-19 1,-3-7 29-16</inkml:trace>
  <inkml:trace contextRef="#ctx0" brushRef="#br0" timeOffset="127479.07">17948 13412 184 0,'-9'-19'71'0,"6"17"-55"0,-3-6 13 16,6 8 4-16,-3 0-10 0,0 0-4 15,3 0-17-15,0 0-6 16,6 0-1-16,3-3 2 15,12 0 2-15,-1 1 1 16,7-1 0-16,0 0 0 16,3 1 0-16,-3-1 0 15,-1 3-5-15,1 0-1 16,-27 0 3 15,27 16 10-31,-9 0 5 16,-6 2-3-16,-6 6-1 15,-12 3-4-15,0 2-1 16,-6 3-1-16,-9 5-2 0,0-3 3 0,-12 0 2 16,-2-2 4-16,2-8 0 15,-3-3 0-15,9-5-8 16,10-5 0-16,-4-4 3 16,9-1 2-16,9-6-9 15,0-3-3-15,6 0 3 16,9-2 1-16,15-5-1 15,-4 2 0-15,4 2-1 16,0 4 3-16,-3 4-5 16,6 4 0-16,-4 4 5 15,1 1 5-15,0 2-4 0,0 0 0 16,0-2-2-16,-7 5 0 16,4-3 0-16,-18 5 0 15,3-2 6-15,-3-2 5 16,0 4-1-16,-12-2 3 15,0-3-6-15,-3 6-1 16,3-3 4-16,-6 2 3 16,-3-7 2-16,-5 2 3 15,2-2-5-15,-9-1-1 16,-3-5-2-16,0-2 2 16,1-3-7-16,2 0-2 15,-6 0-3-15,6-5 0 16,3 2 0-16,7-2-2 15,2 0-6-15,-9-1-2 0,9 1-2 16,3 0 1-16,3-3-11 16,-6 2-4-16,6-2 1 15,3 6 4-15,-5-3-14 16,8 2-3-16</inkml:trace>
  <inkml:trace contextRef="#ctx0" brushRef="#br0" timeOffset="127999.84">18144 13430 208 0,'0'0'77'0,"-3"-2"-60"0,6-1-27 16,-3 3-14-16,0 0 2 16,0-3 5-1,-3 1 30-15,-3-1 14 0,3 0-13 16,-6 3 8-16,3-2 5 16,-6-1-4-16,4-2-1 0,2 0-10 15,-6 2-5-15,0-2-9 16,-3 2-1-16,3-2 1 15,-3 2 1-15,-3 0 1 16,-3 1 2-16,1 2-3 16,2 0 0-16,-6 0 7 15,3 0 4-15,3 0-10 16,3 2-2-16,3-2-28 0,-2 0-10 16</inkml:trace>
  <inkml:trace contextRef="#ctx0" brushRef="#br0" timeOffset="128512.74">18647 13301 304 0,'0'0'115'0,"-9"5"-89"0,18-5-8 16,-9 0-14-16,18 8-8 15,-6 8 2-15,3 0 3 16,0-3 0-16,3 5-1 0,-4 6 3 16,13 3-2-16,0 4-1 15,9 4-2-15,-6 7-1 16,5 8 4-16,-8-2 1 16,0 0 0-16,0-6-2 15,-1-5 1-15,-5-3-1 16</inkml:trace>
  <inkml:trace contextRef="#ctx0" brushRef="#br0" timeOffset="128633.24">19106 13949 316 0,'3'8'118'0,"3"0"-92"0,-6 0-11 0,5-3-13 0,-5 3-14 15,0-3-3-15,6 3-13 16,-6 0-5-16,0 0 17 16,0-3-27-16,0 1-8 0</inkml:trace>
  <inkml:trace contextRef="#ctx0" brushRef="#br0" timeOffset="129427.77">19067 13335 240 0,'-9'-11'90'0,"9"11"-70"0,-3-8-7 0,3 8-8 15,0-2-5-15,-3-6 2 16,0 8 8-16,3 0 5 16,-6 0-7-16,3 8 7 0,0-3 4 15,-3-2-8-15,3-1-1 16,0 4-4-16,3-6 1 16,0 0-6-16,0 5-1 15,0-10 0-15,0 5 2 16,0 0-1-16,0 0-1 15,0 0 3-15,0 0 0 16,-3 5-1-16,3-5-2 0,0 0 1 16,0 0-1-1,0 0 2-15,0 0 3 16,-6 0 4 0,3 0 2-16,3 5 1 0,-3-5-4 15,3 3-3 1,-9 2-7-16,6 1-3 0,-8 9 2 15,-4-1 3-15,-6 4-1 16,3 1 0-16,-6 2-1 16,3 11 0-16,0 2 2 15,-2 6 0-15,-4 2-3 16,6 0 2-16,3-2 1 16,-3-6 0-16,3-4 0 15,4-4 2-15,2-2-1 16,-6-3-1-16,9-5 3 0,3 0 0 15,-6-6-4-15,6 1-1 16,6-1 1-16,-12-2 0 16,9 3-2-16,3-3 2 15,0-3 3-15,-9 1 1 16,6-1-4-16,3 0 1 16,-6 0 0-16,3 1 0 15,0-4 0-15,3 4 0 16,-3 2 0-16,3-6 0 15,-6 1 0-15,6-1 0 16,0 1 0-16,-2-3 0 16,2 5-3-16,-3-5 0 15,3 0 4-15,0 6 1 16,0-6-3-16,0 0 1 16,0 0-2-16,0 0 0 0,0 0-84 31,0-6-21-16,0 6-16-15,3-5 37 16,8 0 22-16</inkml:trace>
  <inkml:trace contextRef="#ctx0" brushRef="#br0" timeOffset="130117.35">19207 13676 208 0,'3'0'77'0,"9"6"-60"0,-12-6-1 0,0 0-1 16,-9-8-5-16,3 2 2 0,6 1 0 15,-3 2 0-15,-3 1-6 16,6 2 7-16,0 0 6 0,0 0-10 16,0 0-2-16,6 0-3 15,-3 0 0-15,3 2-5 16,3-2 1-16,3 0 0 15,0 0 0-15,2-2 2 16,4 2 1-16,3 0-1 16,3-5 1-16,0 2 0 15,3 0 1-15,-7 1-5 16,1-4-1-16,-3 1 3 16,0 2 1-16,-3 3 0 15,-3-2-2-15,0 2-2 16,-3 0-1-16,-1-3 2 0,1 0 2 15,-3 3 0 1,0 0-1-16,0 0 1 0,3 0 1 16,-9-2-3-16,0 2 0 15,3-3 1-15,-3 3 2 16,0 0-3-16,0 0 0 16,3 0-1-16,3 0 0 15,-6 0-9-15,0 3-3 16,0-3 2-16,3 0 5 15,-3 0-3-15,0 0 2 16,0 0-5-16,0 0-2 16,0 0-5-16,3 0-2 15,-3 0-15-15,6 0-4 16,-6 0-22 0,0 0-23-16,0 0 32 15</inkml:trace>
  <inkml:trace contextRef="#ctx0" brushRef="#br0" timeOffset="130614.83">19314 13443 132 0,'0'3'49'0,"0"2"-38"0,-3 1 19 0,3-1 8 16,0 0-4-16,0 3 1 15,0 3-12-15,0 5-1 16,3 2-13-16,0 6-5 0,3 2-3 15,-6 6-1-15,0 0 0 16,0 2 8-16,0-5 7 16,0-5-14-16,0-3-4 15,0-5 4-15,0 0 6 16,0-3 1-16,0-2 1 0,0-3-8 16,0 3-2-16,0-1 0 15,6 1 0-15,-6-1 1 16,0-2 0-16,0 0-3 15,0 0 0-15,-6 0 4 16,6-3 3-16,0 1-3 16,-6-4-3-16,3 1-13 15,0-3-2-15,0 0-27 16,3-3-12-16,-6-2-41 16</inkml:trace>
  <inkml:trace contextRef="#ctx0" brushRef="#br0" timeOffset="131250.76">19740 13756 204 0,'-3'0'77'0,"6"2"-60"0,-3-2-7 0,0 0-6 0,0 0-6 16,0 0 0-16,3 0 8 15,3-2 4-15,-6-1 21 16,6-5-17-16,2 0 5 16,7-8 0-16,-3-5-9 15,3-3-3-15,9-5-7 16,-12 0 0-16,6 0 0 16,3 0 2-16,-7 2-1 15,1 1-1-15,0 2-2 16,-3 6-1-16,0-1 6 15,-3 6 3-15,-3 2 1 16,0 3 3-16,0 3-1 16,-3 0 2-16,3 2-2 15,-6 1 2-15,0-1-8 0,0 3-2 16,0 0 1 0,0 0 1-16,0 0-1 0,0 0-2 15,0 5 1-15,0 0-1 16,0 3-3-16,0 0 0 15,0-8 4 17,0 37-1-32,0 0 3 15,0 11-4-15,0 0-2 16,-6-3 2-16,6-6 0 0,0-2 1 16,-6-2 0-16,6-3 2 15</inkml:trace>
  <inkml:trace contextRef="#ctx0" brushRef="#br0" timeOffset="131412.31">19957 13970 320 0,'0'13'121'0,"0"-10"-95"0,0 2-4 0,0-5-8 0,0 5-13 15,0-5-3-15,0 0 1 16,0 0 0-16,0 0 1 16,0 0-11-16,0 0-3 0,0 0-13 15,0 0-3-15,0 0-8 16,0 3-4-16,6 0-35 15</inkml:trace>
  <inkml:trace contextRef="#ctx0" brushRef="#br0" timeOffset="132504.06">20002 13134 156 0,'8'-29'57'0,"-8"29"-44"0,0-3-19 16,0 3-10-16,0 0 17 16,0 0 12-16,0 0 26 15,0 0 10-15,0 0-1 16,0 3-2-16,3-1-25 16,0 1-6-16,-3-3-3 0,6 3-10 15,-6-3-2-15,3 2-4 16,6 1 0-16,-6 0 3 15,6-1 0-15,-3 4 1 16,6-4 2-16,0 4-3 16,3-1 0-16,6-2 1 15,-6-1 0-15,8-2 0 16,-2 3 0-16,3-3 2 16,-3 0 1-16,0 0-1 15,-3 0-2-15,-4 0 1 0,-2 0-1 16,0-3 2-16,-6 6 3 15,3-3 2-15,-9 2 3 16,3 1 1-16,-3 2 3 16,-3 1-5-16,3-1-1 15,0 0 0-15,0 1 0 16,0 1-7-16,0 4 0 16,0 0-3-16,0 5 0 0,-3 2 2 15,-3-2 0-15,3 5 0 16,0 0 2-16,3 0-1 15,0 3 2-15,0 0-4 16,0 0 0-16,0 2 1 16,0 1 0-16,6 2 0 15,0 3 2-15,-6 2-3 16,3 0 0-16,0 3-1 16,6 1-2-16,-6-1 3 15,6-6 2-15,-3-2 2 16,-6 1 1-16,3-4-2 15,-3-2 1-15,0 0-2 16,0-3-1-16,0 0 1 16,0 0-1-16,0-2-3 15,0-1 2-15,0 1 3 0,6-1 1 16,-6 3-4-16,0-2 1 16,-6 2 0-16,6-2 0 15,0-1 0-15,0-5 0 16,0 3 0-16,-3-11 2 15,3 1-1-15,0-1-1 16,-3-2 3-16,3-3 0 16,0 0-1-16,0 5-2 15,0 0-2-15,0-5 1 16,0 6 1-16,0-6 0 16,-3 0 8-16,3 0 5 15,0 2-4-15,-6-4-3 16,0 2 3-16,0-6 4 0,-3 4-12 15,-9-4-2-15,0 4-2 16,4-1-2-16,-7 0 1 16,3 3 0-16,-6 8-2 15,9 3 1-15,-6 0 1 16,6-6 2-16,4 0-12 16,-1 0-6-16,6-2-18 15,-6-3-8-15</inkml:trace>
  <inkml:trace contextRef="#ctx0" brushRef="#br0" timeOffset="133481.44">19969 13811 152 0,'0'3'57'0,"3"0"-44"0,-3-1 12 0,0-2 4 16,0 0-11-16,0 3 0 16,0 2-12-16,0 0-4 15,3 1-2-15,-3-1 0 0,3 3 0 16,3 3 0-16,-3-1 0 15,-3-10 2 1,9 24-1 0,-9-3-1-16,0-5 7 15,0 0 3-15,0-6-5 16,0-2-1-16,0-2-2 16,0-6 5-16,0 0 5 0,0-3-11 15,0-2-4-15,0-6-2 16,0-2 3-16,0-3 1 15,3 0 3-15,-3-2-3 16,3 2 0-16,-3 0 3 16,0 3 3-16,0-1 2 15,0 6 1-15,0 3 4 16,0 0 3-16,0 2-15 16,0 3-6-16,0 0 4 15,0 6 3-15,0 1 0 16,0 7-1-16,0-1 1 0,0 3 1 15,-3 0 1-15,3 0 1 16,-3-3-2-16,3 0 1 16,0-5-11-16,0-3-2 15,0-5-6-15,0 0-3 16,3-5-51 0</inkml:trace>
  <inkml:trace contextRef="#ctx0" brushRef="#br0" timeOffset="134665.37">20954 13772 228 0,'-9'-3'88'0,"6"3"-69"0,15 0-7 0,-12 0-7 16,0 0 1-16,0 3 6 0,6-1 3 15,3-2 0 1,-6 0-7-16,0 3-1 0,3 2 0 16,0-5-1-16,0 0-1 0,-3 0-1 15,3 0 0-15,3 0-2 16,-9 13-2-16,0-2 3 15,9 0 0-15,-4-4-1 16,10 4-2-16,3-6 3 16,9 3 0-16,0 0-4 15,9 0-1-15,-10-3 3 16,1 1 1-16,-27-6 24 31,30 2-10-31,-3-2-1 16,-4 0-8-1,1-2-3-15,-9 2-2 0,3 0-2 16,0 0 1-16,-3 0-1 16,-3 0 0-16,0 0 0 0,-6 0 0 15,2 0-3-15,-8 0 2 16,0 0-1-16,0 0-2 16,0 0-15-16,0 0-5 15,0 0-19-15,0 0-5 16,0-6-37-1,0 6-48-15,-5-5 38 16</inkml:trace>
  <inkml:trace contextRef="#ctx0" brushRef="#br0" timeOffset="135161.18">21025 13565 232 0,'0'-2'88'0,"6"7"-69"0,0-10 13 15,-3 5 2-15,-6-6-16 0,-3 1-4 16,6 0-12-16,0-1-3 16,0 4 0-16,0-1 0 0,6 3 3 15,3 0 1-15,3 3 1 16,0-1 2-16,6 4 1 16,6-6-1-16,3 5-1 15,-1-5 1-15,-2 0 3 16,0-5-2-1,3 5 1-15,0-6-3 0,-4 4 2 16,-2-1-4-16,0 0-2 16,-3 3 0-16,3 0 1 15,-9 0-1-15,3 0-1 16,-9 0 1-16,2 0 1 0,1 3-1 16,-9-3-1-1,0 0-2-15,0 0-1 0,0 0-27 16,0-3-12-16</inkml:trace>
  <inkml:trace contextRef="#ctx0" brushRef="#br0" timeOffset="137187.97">22395 13454 272 0,'0'0'104'0,"0"0"-81"0,0 3-2 15,0-3-7-15,0 0-13 16,0 0-2-16,0 5 6 0,0 0 4 16,0 3-4-16,-3 3 1 0,-3 5 4 15,0 5 0 1,-3 5 2-16,6 6-4 0,-9 5-3 16,3 0-2-16,-3 0-3 15,0 0 1-15,-3 3-1 16,1 0 2-1,-4 2 1-15,6-2-4 16,-9-1 1-16,6-2 0 16,0-2 2-16,6-6 3 0,-6-3 2 15,12-5-6-15,-3-10 0 16,0-3-1-16,6 0 2 31,0-8-3-31,-3 3-2 0,3-3-7 0,3-3-2 0,-3-2 0 16,0-3 2-16,6-3-1 15,0-5 2-15,-3-5-2 16,6-3 2-16,3-2-2 16,-3-3 0-16,3-3 1 15,3-2 4-15,3-3 7 16,0-6 5-16,2 1-8 16,-5 5-3-16,0 2 7 15,0 4 3-15,-3 2 6 16,-3 7 4-16,-9 22 20 31,12-18-19-15,-9 5-5-16,6 2-9 15,-6 3-3-15,3 0 1 16,0 3 0-16,-6 0 0 0,3 2-3 16,0 0 2-16,3 1 3 0,-3-1 1 15,-1 0-1-15,7 1 1 16,-6-1-4-16,0 3 0 15,3 0 3-15,0 0 1 16,0 3 1-16,3 2 0 16,3 6 2-16,0 2 1 15,9 0-1-15,-3 11-1 16,2 5-6-16,4 5 1 0,-6-2 0 16,6-3 2-16,-6 0-1 15,3-2 2-15,2-1-2 16,-5 1-1-16,3 2 1 15,0 0-1-15,0 0 0 16,-3 0 0 0,3-5 2-16,-10 2 1 0,1-2-1 15,-9-3-2-15,9-5 1 16,-9-5 1-16,-3-3 1 16,9-3 1-16,-9-5-9 15,-9 0-4-15,9 0-86 31,-3-5-16-15,-9-3-11-16,9 0 27 0,-14-5 19 16</inkml:trace>
  <inkml:trace contextRef="#ctx0" brushRef="#br0" timeOffset="137380.44">22436 13996 112 0,'-26'6'44'0,"26"-1"-35"0,-12-13 9 0,15 5 2 16,-3-4 1-16,0-1 4 15,0-3 9-15,6-2 5 16,-6 5-20-16,3 0 14 0,0 3 6 16</inkml:trace>
  <inkml:trace contextRef="#ctx0" brushRef="#br0" timeOffset="137713.47">22460 13904 324 0,'-15'3'123'0,"21"-6"-95"0,15 3-6 0,-15 0-10 0,12 0-10 15,-3-3 1-15,9 1-4 16,-7-1 0-16,7 0 1 16,-9 1 0-16,6-1 2 0,-6 0-1 15,-3 1-1-15,3-1 1 16,-3 3-1-16,-6 0 2 15,2 0 1-15,4 0-1 16,-9 0-2-16,6 0 1 0,-6 0 1 16,6 0-3-16,-6 3-2 15,3-3 2-15,0 0 2 16,-6 0 0-16,0 0 2 16,0 0-4-16,0 0 0 15,3 0-4-15,-3 0-1 16,0 0-37 15,0 0-5-31,0-3-3 16,0 3-29-16,0 0-13 15,0 0 13-15,3 0 11 16</inkml:trace>
  <inkml:trace contextRef="#ctx0" brushRef="#br0" timeOffset="138809.81">23347 13412 160 0,'6'-6'63'0,"-6"6"-49"0,0 0 14 16,0 0 4-16,0 0-9 15,0 0-4-15,0 0-4 16,0 0-2-16,0 0-7 16,0 0-2-16,0 0 0 0,0 0 0 15,0 0 0-15,0 6 0 16,0-6 0-16,0 5-5 0,0 0 1 16,0 1 2-1,0-4 3-15,0 9 7 0,0-3 2 16,-6 2-1-16,3 1 0 15,0 2-7-15,0 0-4 16,3 3-1-16,-6 3 1 16,3-1-1-16,3 6-1 15,-3 8 1-15,3 2-1 16,0 6 0-16,0-6 0 16,0-5 2-16,-6 6 1 15,6-35 12 16,-3 40-11-31,0-9-1 0,3-2-4 16,0-5-1 0,-5-5 2-16,2-3 2 0,3-3-1 15,-3-3-3-15,3-2 1 16,0 0 1-16,0 0 0 0,0-2 2 16,0-1 1-16,0 0-1 15,0-2-2-15,0-1-2 31,0 1 1-31,0-3 1 0,0 5 0 0,0 1 0 16,0-1 0-16,0-2 2 16,0-1 1-16,-3 1-1 15,3 0 1-15,0-3-2 0,0 0-1 16,0 0-2-16,0 0 1 16,0 0-6-16,0-3-3 15,0 0-16-15,0 1-9 16,0 2-12-16,0-3-6 15,0 3-33 1,0-3-32 0,0 3 47-16</inkml:trace>
  <inkml:trace contextRef="#ctx0" brushRef="#br0" timeOffset="139350.87">23347 13703 260 0,'0'0'96'0,"6"0"-75"0,-33 2-5 0,27-4-7 0,0 2-6 16,0 0 3-16,0 0 3 16,3 0 2-16,6 2-5 15,0 1 3-15,9 0 3 0,-6-1-2 16,15-4 0-16,0-1-6 16,2 0-3-16,-2-2 0 15,-3 2 1-15,0 1-1 16,0-1 2-16,-7 1 2 0,4 2 2 15,-6-3-1-15,-3 3 1 16,3 0-4-16,-3 0-2 16,0 3 2-1,-6-1-4-15,3-2 0 16,-6 3-1-16,6-3 0 16,-7-3 4-16,1 3 1 15,3 3-4-15,-6-6-1 16,6 3-2-16,-6 0 3 15,0 0-42 1,0-2-214 15,-6 2 138-15,6-3 50 0</inkml:trace>
  <inkml:trace contextRef="#ctx0" brushRef="#br0" timeOffset="139550.67">23785 13311 260 0,'-3'-2'96'0,"9"-1"-75"0,-6 3-19 0,0 0-14 15,0 0 3-15,0 0 4 16,0 0 12-16,0 5 6 15,0 0-6-15,0 1 16 0,-3 2 6 16</inkml:trace>
  <inkml:trace contextRef="#ctx0" brushRef="#br0" timeOffset="139892.25">23758 13470 308 0,'-18'42'115'0,"18"-21"-89"0,3 19-6 31,-3 8-6-31,0-3-5 16,0-6-2-16,0-4-2 15,0-3-2-15,-3-6-3 0,3-2 1 16,0-3-1-16,0 0 0 0,0-2 0 16,0-1 0-16,6 1 2 15,-6-1 1-15,0-2-1 16,0 0 1-16,0 0-2 16,0-3 2-16,0 0-2 15,0-2-1-15,0-3 3 16,0 2-2-1,0 1-1-15,0-3-2 16,0 0 1-16,0 0-1 16,0 0-2-16,0-3-2 15,0-2 1-15,0-1-15 16,0-2-22 0,0 0-9-16,0 0-57 15,0-2-38 1,0-1 63-1</inkml:trace>
  <inkml:trace contextRef="#ctx0" brushRef="#br0" timeOffset="140539.41">23779 13314 208 0,'0'-3'77'0,"3"3"-60"0,-6 0 8 16,3 0 0-16,0 0-13 15,0 0-4-15,0 0-5 0,3 5-3 16,-3-5 1-16,3 3-4 0,-3-3 2 16,3 5 3-16,3 1 3 15,-6 4 0-15,-9 14 0 16,3 0-1-16,0 2 0 16,3 3 0-16,0 6 2 15,3 5-3-15,-6 2 0 16,3 3 1-16,0-3 2 15,3 1-5-15,-6-6-3 16,3-6 1-16,-3-2 0 0,6-2 1 16,0-3 2-16,-9-3-3 15,9-3 0-15,0-2-1 16,0 0-2-16,0-3-4 16,0 1-2-16,0-1-6 15,0-3-3-15,0 1-14 16,0-3-6-16,0-3-50 15</inkml:trace>
  <inkml:trace contextRef="#ctx0" brushRef="#br0" timeOffset="146542.71">14191 14893 96 0,'0'-2'38'0,"0"2"-29"0,0 0 8 0,0 0 4 16,0 0-1-16,0 0 0 15,0 0-6-15,0 0-4 16,0 0-1-16,0 0-1 16,0 2-4-16,0 1-1 0,-3 0 1 15,3-3 0-15,-6 0 0 16,3 0 4-16,0 0 5 15,3 0-3-15,-6 0 0 16</inkml:trace>
  <inkml:trace contextRef="#ctx0" brushRef="#br0" timeOffset="147623.27">14120 14891 232 0,'-6'2'88'0,"3"-2"-69"0,-6 3-3 16,6-3-6-16,3 0-8 15,-6 0-2-15,0 3 1 16,0-3 1-16,0 0-1 15,3 0-1-15,-6 0 1 0,6 2-1 16,-6-2 0-16,6 3 0 16,-5-3 0-16,2 0-3 15,0 0 2-15,3 0 1 16,0 3 2-16,-6-1-3 16,6-2-2-16,3 0 2 15,-6 0 2-15,3 3 0 16,0 0-1-16,0-1-2 0,3 1 1 15,-6 0-1-15,3-1-2 16,0 1 5-16,3-1 1 16,-6 1 0-16,3 2-2 15,0-2 1-15,3 0 1 16,-3-1-1-16,-3 1-1 16,6-3 1-16,0 8-4 15,0 0 2 1,6 5 1-16,-6 3 0 15,3 2-3-15,-3 12 2 16,3-4 3-16,0 0 1 16,3 1-4-16,-6 2 1 0,0 0 2 15,0 3 1 1,0 0-1-16,0-1 1 0,0 4-2 16,0-1 2-16,0 3-2 15,0 3-1-15,3-3 1 16,-3-3-1-16,3 1 0 15,-3-9 0-15,0-2 0 16,0-3 2-16,0-2-1 16,0-3-1-16,0-3 1 15,0-3-1-15,0-2 0 16,0 6 2-16,6-6-3 16,-6 2-2-16,0 1 2 15,0-3 0-15,6 2 3 16,-6 1 1-16,0-6-4 0,0 3-1 15,0-3 5 1,0 3 3-16,0-2-6 0,0-1 1 16,0 0-1-16,0 6 2 15,-3-9-3-15,3 6 0 16,-3 0 1-16,3-2 2 16,0-1-3-16,0 0 0 15,0 0 1-15,0-2 0 16,0 2 0-16,0-5 2 15,0 0 3-15,0 0 2 16,0 0-8-16,0 0-1 16,0 0 0-16,0 0 1 15,0 0 1-15,0 0 2 16,0 0-1-16,0 0-1 0,3-5 1 16,-3 5-1-1,6 0-3-15,0 0 2 0,0 0 1 16,0 0 2-16,6 0-3 15,-6 5 0-15,2-5 1 16,4 6 2-16,0-6-3 16,3 2 0-16,0-2 1 15,0 3 0-15,6-6 0 16,-6 1 2-16,2 2 1 16,4-6 1-16,3 6-5 15,-6-5 1-15,3 2-2 16,6 3 0-16,-10 0 2 0,4 0 0 15,-6 0 0-15,-3 0 0 16,0 3 0-16,0-3 2 16,-6 0-6-1,3 0 1-15,-9 0-17 16,-6-3-6-16,0-2-49 16,3-3-50-1,-15 0 37-15</inkml:trace>
  <inkml:trace contextRef="#ctx0" brushRef="#br0" timeOffset="148373.66">14040 14938 100 0,'0'-2'38'0,"0"2"-29"0,0 2-3 0,0-2-1 16,0 0-9 0,0 0 1-16,0 0 5 0,0 0 4 15,0 0 10-15,0 0 5 16,0 0 2-16,0 0 3 16,0 0-10-16,0 0-2 15,2 0-8-15,-2 0-2 0,0 0 2 0,0 0-5 16,0 0-3-16,0 0-4 15,0 0 1-15,6 3 3 16,-3-3 3-16,6 0-2 16,-6 0-2-16,6 3 4 15,-6-3 3-15,3 0-6 16,3 0 0-16,0 0 0 16,3 0 3-16,-9 0 0 15,3 0-1-15,0 0 3 16,0 0 0-16,0-3-4 15,0 3 1-15,3-3 0 16,-6 1 2-16,6-1-1 16,-7 0-1-16,7 1 1 15,3-1-1-15,-6 3-11 16,6 0-5-16,-3 0-34 16,6 3-39-16,-9-1 22 15</inkml:trace>
  <inkml:trace contextRef="#ctx0" brushRef="#br0" timeOffset="149515.34">14188 15513 164 0,'-6'-8'63'0,"6"13"-49"0,0 0-2 0,0-5-4 16,0 0-11-1,0 0-2-15,0 0 4 0,0-2 2 16,0 2 1-16,6-3 1 0,-6 0 2 15,3-2 2-15,-3-6 1 16,6 1-4-16,3-3-1 16,0-3-1-16,6-5-2 15,0-3 3-15,3-3 0 16,6 1-6-16,-1-1-2 0,1 4 4 16,-6 1 2-16,3 1-2 15,-9 0 1-15,0 10 4 16,3-4 2-16,-9 7-2 15,-1 0-3-15,1 2 0 16,0 4 1-16,-6 2-3 16,3 2 0-16,0 6 3 15,-3 3 3-15,3-3-2 16,-3 8 0-16,0-3 1 16,6 5 0-16,-6 4-2 15,3 1-2-15,-3 9 1 16,3 8 1-16,-3 0 1 15,0 2 1-15,0-5 2 16,0-3 1-16,-6-2-1 16,6-5 1-16,0-4-4 15,-9-4 0-15,9-3-3 0,0-6-1 16,0-2-12-16,0 0-7 16,0-2-29-16,0-6-11 15,0 0-18 1</inkml:trace>
  <inkml:trace contextRef="#ctx0" brushRef="#br0" timeOffset="150294.51">14617 15288 180 0,'-9'0'68'0,"18"0"-52"0,-3-16-16 16,3 8-9-16,-6-5 8 15,9-3 10-15,-12 5-4 16,9 1 0-16,-3-4-3 16,6 1 1-16,2 3 0 0,7-4-1 15,3 4-2-15,-3 4 1 16,3 1-1-16,0 2 0 15,-1 6 2-15,-5 2-1 16,3 6-1-16,-9 8 3 16,3-4 2-16,-9 9-2 15,0 0 0-15,-3 2 3 16,-6 4 1-16,3 1-3 16,-6 6-1-16,6 0 1 0,-6 0 2 15,-3-5-5-15,-6 3-1 16,-6-12 0-16,3 1 2 15,0-3-1-15,-5-2-1 16,-1-6 3-16,9 0 0 16,-6-2-4-16,6 0 1 15,0-4 2-15,3 1 1 16,1-2-4-16,2-4 1 16,0 1 0-16,3-3 0 15,0 0 2-15,6 0 1 0,-6-3-1 16,6 1-2-1,0-4 1-15,6 1-1 16,-3 0 0-16,6-3 0 0,-3 3-5 16,6-1 1-16,-1-2 2 15,7 6 1-15,0 2 1 16,0 0 0-16,3 0-3 16,6 0 2-16,-10 2 1 15,4 1 0-15,-3 0 0 16,3-1 0-16,-9 4 0 15,3-1 2-15,-3 3-1 16,0 0 2-16,2 0-4 16,-2 0 0-16,0 0 1 15,-3 0 2-15,3-3-1 16,0 0 2-16,0-2-2 0,0-3-1 16,0 0-2-16,0-3 1 15,3-2-1-15,2 0 0 16,1-3-27-16,-6 0-13 15,6 2-42 1</inkml:trace>
  <inkml:trace contextRef="#ctx0" brushRef="#br0" timeOffset="151039.04">15215 15192 220 0,'-21'-8'85'0,"21"6"-66"0,6-3-8 16,-6-1-8-16,3-2-4 15,9-2 2-15,0-11 0 16,3-3-1-16,9 5 1 15,-6 1-4-15,3 2 2 0,-4 3 1 16,4 2 0-16,-6 8 0 16,3 3 0-16,3 14 0 15,-6-1 2-15,-15-13-3 32,12 39 7-1,-15 22-4-31,-6-5 2 15,0-8-2-15,0-6-2 16,-3-8 1-16,0-13 1 16,0-2-1-16,3-8-1 0,3-4 1 15,6-1 1-15,0-6 1 16,0-3-4-16,0-2-1 16,6 0-2-16,3-1 3 15,-3-2 0-15,12 3 3 16,-6 2-3-16,3 3 0 0,-3 0 1 15,3 6 0-15,-1-1 0 16,1 3 0-16,0 0-3 16,3 2 2-16,-9 1 1 15,0 5 2-15,0 2-1 16,-6 4-1-16,0 1 3 16,-3 1 0-1,-3-3 1-15,-6 3 0 0,3-3 6 16,-3 0 4-16,-3 1-1 15,0-4 2-15,-3 1-8 16,3-3-2-16,-3-3-3 16,4-3-2-16,-1-2 1 15,0 0-1-15,3-2-9 16,-3-1-4-16,12-5-130 31,-6 0 36-31,3-3 11 16</inkml:trace>
  <inkml:trace contextRef="#ctx0" brushRef="#br0" timeOffset="151964.15">15733 15219 252 0,'0'2'93'0,"12"-4"-72"0,-12 4-8 15,0-2-8-15,0 0-7 16,0 0 0-16,0 6 2 16,6-1 0-16,-6 0 0 15,0 3 0-15,-6 6 0 0,6-1 0 16,-6 3 2-16,0 0-1 15,-3-1-1-15,3 1 1 16,6-3 1-16,-9 1-3 16,6-4-2-16,3 1 2 15,-6-3 2-15,0-3 0 16,6 3-1-16,-5 0 1 16,5-3-1-16,0 3 0 15,0-8 0-15,-6 3-3 16,6-3 2-16,0 0 1 15,0 0 0-15,0 0 0 0,0 0 0 16,0 0-3-16,6 3 0 16,-1-3 2-16,-5 0 0 15,6 0 3-15,0 0 1 16,-3 0-1-16,6 2-2 16,-9 1 1-16,6-1-1 15,3 1-3-15,-9-3 0 16,12 0 2-16,0 0 0 15,-3 3 1-15,0-1 2 0,6 1-3 16,0 0 0 0,2 5 1-16,-2-3 0 0,3-5 2 15,-6 3 1-15,-3-6-1 16,6 0-2 0,-6-2 1-16,-3 2-1 0,3 1-5 15,-3-1-1-15,0 0 0 16,-6 1 2-16,0-1 4 15,0 0 2-15,0-2 0 16,0-3 1-16,-6 0-4 16,0-5 0-16,-3 0 3 15,6 2 1-15,0 1-1 16,-6 2-2-16,0 2 12 0,3-2 4 16,3 6-6-1,3-1-3-15,-6 3-7 0,0 3-2 16,6 2 1-16,0 3 2 15,0 5 0-15,0 1 2 16,0 4-9-16,0 6-3 16,0 2 5-16,6 3 3 15,-6 1 2-15,0-4 2 16,0 0 0-16,6 1 3 16,-6-3-10-16,0-3-2 15,0-3 7-15,0-2 6 16,0-2-3-16,0-4 0 15,0-2-4-15,0-3-3 16,0 1-5-16,0-1-2 16,0-5-61-1</inkml:trace>
  <inkml:trace contextRef="#ctx0" brushRef="#br0" timeOffset="152891.56">16061 14983 252 0,'-3'3'93'0,"9"-3"-72"0,-9 0-8 0,3 0-8 15,0 5-7-15,0 6 0 16,3 7 2-16,3 6 0 16,-6 5 0-16,0 3 0 0,11 5 0 15,-11 8 4-15,3 5 5 16,9 3-1-16,-9 3 1 15,6-3-8-15,-3-6 0 16,-6-4 1-16,6-4 1 16,-6-7-4-16,0-5 1 15,0-4 2-15,3-4 1 16,0-3-1-16,0-3 1 16,-3-2-4-16,6-3-2 0,-6-3-1 15,3 0 3 1,-3-5-2-16,3 3 1 0,-6-3 6 15,3 0 2-15,-3-3 2 16,6-2 2-16,0-3-7 16,3-3-4-16,6-2 0 15,-6-5 2-15,9-4-5 16,3-4 1-16,-4-3-1 16,-2 0 2-16,3 2 1 15,-3-2 3-15,0 5-3 0,3 3 0 16,-3 8-1-16,-6 2 0 15,3 3 0-15,-3 6 0 16,0-1 2-16,5 6 2 16,1 5-1-16,-3 0 2 15,3 2-4-15,0 1 0 16,0-1-1-16,0 4 0 16,0-1 0-1,0 0 0-15,0 0 2 0,0 6 0 16,-6-6 0-16,2 3 2 15,-2 0 1-15,0 0 1 16,0-3-2-16,0 0-2 16,-6 0 3-16,0-2 0 0,0 0-6 15,0-1 0-15,0-2 1 16,0 0 1-16,-6 3 1 16,6-1 2-16,0-2 1 15,0 0 3-15,-3 0-1 16,0 0 2-16,3-3-4 15,0 1-2-15,0-1-3 16,0-3 1-16,-6 1 1 16,3 0 0-16,3-3-5 15,-3 0 1-15,3 0-9 16,0 0-2-16,0 0-118 31,0-6 27-15,3-1 4-16</inkml:trace>
  <inkml:trace contextRef="#ctx0" brushRef="#br0" timeOffset="153465.34">16730 15351 264 0,'-6'0'101'0,"6"-3"-78"0,6 3-18 0,-6 0-13 15,0-2-20-15,3 2-3 16,0 0-5-16,3 0-3 16,-6 0 22-16,0 0 9 0,0 0 8 15,0 0 14-15,3-3 6 16,0 1-8-16,6-6-9 16,-6 0-4-1,6-3-7-15,-6-2 0 16,6 8 2-16,-9-3 1 15,3 2 14-15,-3 1 8 16,0 5 31 15,-3-5-25-31,-3-1-11 0</inkml:trace>
  <inkml:trace contextRef="#ctx0" brushRef="#br0" timeOffset="153611.94">16745 15314 204 0,'0'0'77'0,"3"3"-60"0,0-1-31 0,-3-2-19 0,6 0-46 15,-6-2-17-15</inkml:trace>
  <inkml:trace contextRef="#ctx0" brushRef="#br0" timeOffset="154059.31">16814 15655 152 0,'-6'11'57'16,"6"-11"-44"-16,0 8-4 0,0-8-4 16,0 5-10-16,0 1 1 0,0-1 0 15,3 5 2-15,-3-2 1 16,0-2 3-16,0-1 1 0,3 0 5 15,3 0 3-15,-6-5-2 16,0 0 0-16,6-2-21 16,2-3-6-16,-5-3 3 15,6 0 4-15,-9 8 24 32,0-16 9-17,0 5 5-15,0 3-3 16,0-2-3-16,-9 4-11 15,6 6-4-15,-5 0-4 0,2 0-4 0,0 6-1 16</inkml:trace>
  <inkml:trace contextRef="#ctx0" brushRef="#br0" timeOffset="154306.65">16796 15719 184 0,'3'0'71'0,"6"-3"-55"0,-6 1-11 0,6 2-7 15,-6-6-7-15,3 4 1 16,-1-4 5-16,1-4 1 15,0 5 2-15,0-1 0 0,0 1 0 16,-3-3 0-16,-3 3 2 16,0-1 10-16,0 6 4 15,-3-2-3-15,-6 2 0 0,6 0-8 16,-6 0-3-16,6 0-6 16,-5 2 0-16,5-2-7 15,0 6-1-15,3-6-13 16,0 5-6-16,0 0-35 15,0-5-19 1,0 6 40-16</inkml:trace>
  <inkml:trace contextRef="#ctx0" brushRef="#br0" timeOffset="154846.84">16715 15219 132 0,'0'0'49'0,"0"-5"-38"0,0 7-5 0,0-4-6 16,0 2-17-16,0 0-4 15,0 0 11-15,0 0 7 0,0 0 31 47,0 0-14-47,3-3-4 0,-3-2-4 16,0-1 7-1,15 12 1-15,0-4-7 16,-6 1 3-16,-3 0 1 0,0-3-2 16,0 5 2-16,0 0-6 15,-3 0-3-15,3 1-4 16,0-4-1-16,-6 9 4 16,3-6 1-16,-3 1-3 15,0-6-1-15,0 0 1 16,0 0 0-16,9 0-6 15,-9-3-3-15,3 0-1 16,0-2 1-16,-3 5 4 16,0-5 3-16,0 5-14 15,0-6-3-15,0 6-39 16</inkml:trace>
  <inkml:trace contextRef="#ctx0" brushRef="#br0" timeOffset="155808.79">17355 15386 200 0,'0'2'77'0,"9"3"-60"0,-9-7-5 16,0 2-6-16,0 0 7 0,0 0 6 16,0 0-5-16,0 0-3 15,3-3-6-15,3-2-2 0,3-11 1 16,3-3-2-16,-12 1-2 16,9-6 1-16,-3 0-1 15,9-2 0-15,3-1 2 16,-3 1 1-16,-1-11 3 15,10 3-3-15,-6 4 0 16,3 1-1-16,-9 3 1 0,0 2 2 16,-6 3 2-16,3 10-1 15,-6-2 1-15,6 8 5 16,-9-1 2-16,0-1-3 16,0 7 1-16,0 0-7 15,0 0-3-15,0 0-4 16,0 0 1-16,0 0 1 15,0 0 0-15,0 5-5 16,6 3 1-16,-6 2 2 16,0 9 3-16,8-1 0 15,-8 6-1-15,0-3 1 16,0 3-1-16,-8 5 0 16,8-5 0-16,0-24 0 31,-3 61 0-31,0-5 0 15,3-4-3-15,-9 1 2 16,6-5 1-16,-3-8 2 16,3-9-1-16,3-1-1 0,-3-7 3 15,3-1-4-15,-3-4 0 16,-3-5 1-16,6-2 2 16,-3-1-1-16,3-2 2 15,0-2-4-15,0-1-2 0,0 0 2 16,0-2 0-16,0 0 1 15,0 2 0-15,3 0-3 16,-3 0 2-16</inkml:trace>
  <inkml:trace contextRef="#ctx0" brushRef="#br0" timeOffset="155964.37">17522 15692 272 0,'-9'-2'104'0,"15"-1"-81"0,-6 3-39 15,0 0-24-15,0 0-68 16</inkml:trace>
  <inkml:trace contextRef="#ctx0" brushRef="#br0" timeOffset="157096.81">17668 14676 208 0,'-12'-5'77'0,"6"-3"-60"0,6 16-7 16,0-8-6-16,0 0-6 15,0 0 0-15,0 5 2 16,0-5 0-16,0 6 0 15,3 2 6-15,0-3 4 0,3 6-1 16,-3-4 0-16,3-1-8 16,3-1 0-16,3-5-1 15,3 5 2-15,5-5-1 0,1 0 2 16,9 3-4-16,-3 0 0 16,6 2 1-1,2-2 0-15,1 2 0 0,3 5 0 16,-12-7 0-16,-1 2 0 15,-2 1 0-15,-6-1 2 16,3-2-1-16,-6-1-1 16,-3 1 1-16,2 0-1 15,-8-3 0-15,6 0 0 16,-3 2 0-16,0-2 0 16,-9 0 0-16,0 3 2 15,0-3-1-15,0 0 2 16,0 0 4-16,0 0 6 0,0 5-1 15,0-5 3-15,0 3-8 16,0 2-4-16,0 0 0 16,0 3 0-16,-9 3-4 15,9 2 1-15,-3 3 2 16,-3 3 1-16,0 7 1 16,6 8 0-16,-6 3-2 15,0 0-2-15,-2 3 1 16,2-3-1-16,0 3 0 15,3 0 0-15,0 2-3 16,3 3 2-16,0 3 1 16,3 4 0-16,0-4-3 15,-3-14 2-15,0-4 1 16,6 4 0-16,-6 6 2 0,6-3 1 16,2-3-1-16,-8-2 1 15,0-6-2-15,3 1-1 16,-3-6-2-16,3 0 1 15,-3-5 3-15,0-3 1 16,0 0-4-16,6-2-1 16,-6 0-2-16,0-1 3 15,0-2 0-15,0 3 1 16,0-1 0-16,0-2 2 16,0-3-1-16,0 1 2 15,0-6 0-15,0 5 1 16,0-2-2-16,0-3 1 15,0-3-2-15,0 3-1 16,0-3 3-16,0 3 2 16,-6-2 0-16,3 2 0 0,0 0-1 15,3 0 0-15,-2 0 2 16,-4 0 1-16,0 0 1 16,0 0 0-16,0 0-7 15,-6-3 0-15,-3 6 1 16,3-3 1-16,-9 0-6 15,0 5-2-15,-2 0-7 16,-4 6 0-16,3 0 1 16,-3-1 2-16,6 1-14 15,3-1-8-15,-2 4-89 16</inkml:trace>
  <inkml:trace contextRef="#ctx0" brushRef="#br0" timeOffset="159033.23">18495 15520 52 0,'-9'-18'19'0,"9"13"-15"0,-5-11 23 0,-1 13 12 15,6 0 13 1,-3 3 7-16,3 0-9 0,0 0-6 16,0 0-11-16,0 0-6 15,3 3-15-15,6 0-8 0,-7-3 0 16,4 2-5-16,-3-2 0 16,6 0 3-16,-3 0 1 15,3 0-1-15,3 3 1 16,0-3 2-16,-3 0 2 15,9 3-3-15,-3-3-3 16,-3 0 0-16,3 5-1 16,-1-2 0-1,1-1 0-15,6-2 0 0,-9 3 0 16,6-3-3-16,-3 0 2 16,3 3 3-16,-9-1 1 15,2-2-4-15,7 0 1 0,-9 3 0 16,3 0 2-16,-3-3-3 15,3 2 0-15,-6 3 1 16,0-5 2-16,0 0-1 16,-6 0-1-16,6-2 1 15,-6 2-1-15,-6 0-3 16,6 0 2-16,-3 0-19 16,3-3-13-1,0 3-6-15,0-2-34 16,0 2-51-1,0-3 31-15</inkml:trace>
  <inkml:trace contextRef="#ctx0" brushRef="#br0" timeOffset="159342.41">18481 15198 172 0,'0'0'66'0,"0"-3"-52"0,0 3 3 15,0 0 0-15,0 0-9 16,0 0-2-16,0 0-8 16,3 5-1-16,5 1 1 15,-5 2 3-15,6 2 2 0</inkml:trace>
  <inkml:trace contextRef="#ctx0" brushRef="#br0" timeOffset="159551.87">18665 15248 220 0,'48'-21'85'0,"-19"2"-66"0,-29 30-3 15,9-11-7-15,-3 0-7 16,3 0 1-16,3 0-2 0,-6 2-1 16,3-2 1-16,0 6-1 0,-6-4 0 15,0 1 2-15,-3-3 1 16,3 3-4-16,-3-3-1 16,0 0 3-16,0 0 1 15,0 0 0-15,0 0-2 16,0 0-4-16,0 0-2 15,-3 0-28-15,0 0-13 16</inkml:trace>
  <inkml:trace contextRef="#ctx0" brushRef="#br0" timeOffset="162457.7">18481 15195 156 0,'-9'-13'60'0,"9"10"-47"0,23 19-3 15,-14-13-5-15,-6-1-5 16,3-2 0-16,0 0 11 16,-3 3 7-16,6-3-9 15,-6 0 6-15,-3 0 3 0,0 0-10 16,9 0-4-16,-3 0-6 16,3 3 1-16,-3-1-1 0,3 1 0 15,3 0 2 1,3-3 2-16,-1 0-1 0,7-3-1 15,-3 3 1-15,3-3-1 16,6 3 0-16,-9-2 0 16,2 2 0-16,-2 0 2 15,3 2-1-15,-9-2-1 16,0 0 1-16,-6 0 1 16,3 0-1-16,-9 0 2 15,0 0 7-15,0 0 5 0,0 0-5 16,-9-2-3-16,-3-1-7 15,-3 0-2-15,0 1 1 16,-6-1 0-16,1 3 1 16,-1 0 0-1,3 3 2-15,0-3 3 0,3 2-2 16,0-2-2-16,3 3-5 16,0 0-2-16,7-1-4 15,-7 1-1-15,6 2-5 16,0 0-1-16,3 1 5 15,-6-4 3-15,9 4-9 16,0-1 0-16,0-2-33 16,0-3-38-1,9 0 20-15</inkml:trace>
  <inkml:trace contextRef="#ctx0" brushRef="#br0" timeOffset="197209.64">9985 17994 68 0,'0'-2'27'0,"0"4"-21"0,6-2-1 16,-6 0-3-16,0 0-5 16,3 0 0-16,6 0-1 0,-6 0 0 15,3-2 0 1,3-1 3-16,0-2-2 0,3-1-1 16,3 1 0-16,-3 0 3 15,0 2 0-15,-3 1 1 16,3 2 0-16,5 0 2 15,-2 0-1-15,0 0 2 16,3 0-2-16,3 0-1 16,3 2 1-16,2 1 1 15,1 2-1-15,-3 0-1 16,-3 3 5-16,0 3 1 16,3 0-2-16,-13-4-1 15,4 1-1-15,-3-2 1 16,-6-1-4-16,0-2 0 0,0-3-1 15,3-3-2-15,-6-2 5 16,6-3 1-16,-6 0 0 16,6 0-2-16,-6 0-2 15,3 3-1-15,0 2 2 16,0 0 0-16,3 3 14 16,0 3 6-16,-1 0-1 15,1-1 0-15,0 1-10 16,-3-3-3-16,3 0-5 15,3-3-1-15,-6 1 1 16,6-4 0-16,0 1-3 16,3 0 0-16,0 0 2 15,5 2 0-15,4 0 1 16,-6 1 2-16,6 2-1 16,0 2-1-16,-9 4 3 15,0-4 2-15,-1 1-2 0,-2-1-2 16,6-2-27 15,9-29 1-31,3-5 1 16,-6 10 11-16,-7 3 7 15,10 0 5-15,9 0 1 16,0 13 13-16,2 5 6 16,-8 8 17-16,0 6 9 15,0 2-14-15,-4 0-8 16,-5 1-17-16,-3-1-3 0,0-3-3 15,-3-4-5 1,-3-1 1-16,9-5-29 16,-7 0-35-16,4 0-17 15,3 3 41-15</inkml:trace>
  <inkml:trace contextRef="#ctx0" brushRef="#br0" timeOffset="198081.22">10640 18243 136 0,'-15'5'52'0,"9"-2"-41"0,0-3 13 16,6 0 2-16,0 3-12 16,0-3-3-16,0 0-5 15,0 2-1-15,-5 4-3 16,2 4-4-16,3 6 1 0,-3 5-4 15,3 6 1-15,0 2-5 16,0 0 1-16,-6 0 2 16,3 0 3-16,-3 3 8 15,6-6 5-15,-6-2-5 16,3 0-3-16,0-8-8 16,3 0-4-16,0-3-3 15,-9-16-24 1,6-2-2-16,0-14 19 15,-6 1 12-15,6-9 8 16,-6 4 3-16,6-1 1 16,-3-3 2-16,3-2 3 15,3 0-4-15,0 3-1 16,3 2-2-16,3 3-2 16,0 5 1-16,0 3 1 15,6 5-1-15,-3 2-1 16,9 6 1-16,8 3 1 15,1 2-3-15,6 3-2 16,-3 0-1-16,-3 3 3 16,-7-3 0-16,4 2 3 15,-3 1-1-15,-3-3-1 0,3 2 3 16,-9 4 2-16,3 1-2 16,-1-1 0-16,-5-4 5 31,6 9-4-16,-9-3-2-15,3-8 1 16,0 2 2-16,-9-4-46 16,-6-6-22-16,0 0 18 15,0-6 10-15</inkml:trace>
  <inkml:trace contextRef="#ctx0" brushRef="#br0" timeOffset="198401.37">10670 18497 112 0,'-18'0'44'0,"18"0"-35"0,0-3 1 0,6 3-2 16,-6 0-10-16,0 0 0 15,6 0-2-15,0 0-1 16,6 0 1-16,0 0 3 16,3 0-2-16,6-2 1 15,-7-1 2-15,-2 0 0 16,3 1-3-16,0-3 2 0,0-1 1 15,0 1 2-15,3 0-3 16,-6 2 0-16,6 0 1 16,-4 3 2-16,7 0 1 15,-6 0 1-15,0 0-5 16,-3 0-1-16,0 0 1 16,0 0 2-16,-6 0 0 15,0 0 2-15,0 0-9 16,-6 0-3-16</inkml:trace>
  <inkml:trace contextRef="#ctx0" brushRef="#br0" timeOffset="199250.89">11108 18037 88 0,'-3'8'33'0,"-3"-8"-26"0,3 2-2 0,3-2-2 16,0 0-3-16,0 0 0 0,0 0 2 15,0 0 3-15,0 0-2 16,0 0-2 0,0 0 8-16,0 0 6 0,0 0-3 15,0 3 1-15,0-3 3 16,0 0 4 0,0 3-4-16,0-3 1 0,-3 2-10 15,3-2 0-15,0 0 0 0,0 0-1 16,0 0 1-16,0 0-4 15,0 0-2-15,0 0 0 16,0 5 1-16,0 1-6 16,0-1 1-16,6 6-4 15,3 5 2-15,8 2 3 16,1 3 1-16,-9 3 1 16,3 2 0-16,6 1 0 0,-12-1 0 15,3 3 2-15,3-2 1 16,-9-1-1-16,6 1-2 15,-6-1-2-15,-3-2 1 16,0-3 1-16,0-2 2 16,0-1-1-16,0-2-1 15,3-3 3-15,-3-7 2 16,0-1 2-16,0 3 1 16,0-8-4-16,0 0-3 15,9 0-3-15,-9 0 1 16,0 0-4-16,0 0 1 15,3 0 2-15,0 0 3 16,2 0-2-16,1 0 0 16,3 3 1-16,-6-1 0 0,6-2-3 15,-3 3 0-15,3 0 2 16,3-3 0-16,0 0 1 16,0 5 2-16,-3-5-6 15,0 0-1-15,0 5 4 16,6-5 2-16,-9 3 1 15,-1-1-2-15,7 4 1 16,-9-6 1-16,6 0-1 16,-9 0 2-16,0 0-2 15,0 0-1-15,3 2-4 16,-3-2 0-16,0 0 4 16,0 0 4-16,0 6-19 15,0-6-9-15</inkml:trace>
  <inkml:trace contextRef="#ctx0" brushRef="#br0" timeOffset="200967.74">19269 15052 108 0,'-12'-16'44'0,"6"14"-35"0,3-6 14 16,1 5 5-16,2 0-1 15,0 3 2-15,-3-2-8 16,-3 2 0-16,6-3-12 15,0 3 3-15,0-3 2 0,0 1-5 16,6 2-3-16,-6-3-8 0,3 3-3 16,8 0-3-1,4 0 2-15,9 3 4 16,3-1 1-16,3 1 1 0,2-6 0 16,-5 1 0-16,0-3 2 15,-3 2-1-15,-6 0-1 16,0 3-2-16,-1-2 1 15,-2 2-1-15,0 2 0 16,-3 1 2-16,3 0 2 16,0-3-1-16,3 0-1 0,-3-3 3 15,-1 3 0 1,1-5-4-16,6 2-1 16,-6 3 3-16,0-3 1 0,0 6-3 15,-3-3 1-15,0 0 0 16,3 3 0-1,5 2 0-15,-8-2 0 16,6 2 0-16,-3 0 0 16,0 0 0-16,3 1 0 15,-6 2 2-15,-6-3-1 16,3 0-1-16,-7-2 7 16,1 5 5-16,-3 0-2 15,0 0 0-15,6 0-4 16,-6 0 1-16,0 2-4 15,-6 3-2-15,3 3 2 16,1 3 2-16,2 5-9 0,-9 7-2 16,6 6 5-16,0 11 2 15,-6 5 1 1,-3 2-2-16,0-2 1 0,0 0 1 16,-3-5-1-16,0-3-1 31,3-3 1-31,-3-2-1 0,4-8 2 15,2-1 1-15,3-7-1 0,0-3-2 16,3-2 1-16,0-6 1 16,-3-2-19-16,0-1-6 15,3-4-19-15,-3-6-6 16,0 0-35 0</inkml:trace>
  <inkml:trace contextRef="#ctx0" brushRef="#br0" timeOffset="201418.29">19466 15486 252 0,'-15'0'93'0,"9"3"-72"0,6-9-4 15,0 6-5-15,6-2-11 0,-3-1-3 16,6 3-2-16,-3-3 3 16,6-2 0-1,0 0-2-15,2 2 2 0,7 1 1 0,0 2 0 16,6 0 0-16,6 0 0 16,8-3-3-16,10 0 2 15,0-2 1-15,-1 0 2 16,-11 2-1-16,0-2 2 15,-7 2-2-15,1 1-1 16,-6 2-2-16,-3 0 1 16,-4 0 1-16,-2 0 2 15,-3 0-1-15,-3 0-1 16,0-3 1-16,0 3 1 0,-9 0-10 16,3 0-2-16,0 0-13 15,0 0-3 1,0 0-13-16,0 0-5 15,3-3-34-15</inkml:trace>
  <inkml:trace contextRef="#ctx0" brushRef="#br0" timeOffset="202523.21">20546 15047 172 0,'-6'0'66'0,"6"0"-52"0,-6-5 6 0,6 5-3 16,-3 0-6-16,0 0-1 15,-6 0-2-15,4 0 2 16,-4 0-5-16,0-6 6 0,3 12 2 15,-6-1-2-15,3 0 1 16,3 3-3-16,-6 3 0 16,3-1-8-16,3 3 0 15,-6-2-3-15,3 0 0 16,3 2 2-16,-6 0 2 16,4 3-1-16,5-3-1 15,-6 3 1-15,3-3 1 16,6 1-3-16,0 1 0 0,0-4-1 15,0 8-2-15,6-6 3 16,3 3 0-16,-4 2 1 16,7 6 2-16,0-3-3 15,0 6-2-15,3 2 2 16,6 0 2-16,-6-3 6 16,3 3 6-16,0-5-7 15,-1 3-1-15,4-4-12 16,6 1-5-16,-9 0 10 15,6 0 7-15,-1 0-8 16,-5 2-2-16,3 1 6 0,-9-4 6 16,3 1-5-1,-12 0-1-15,0-3-1 16,-3-2 0-16,-6-1 0 0,-6-2 0 16,-3-3 4-1,-9-2 2-15,1 0-2 0,-1-4-3 16,3-4-3-16,-3 0 1 15,-3-6 5-15,4-2 5 16,2-3-3-16,3-3-1 16,3-2-5-16,3-3-2 15,-3-2-4-15,3-3 1 16,-3-3 1-16,6 0-1 16,6 3 1-16,-5 0 3 0,5-1 0 15,3 4 1-15,3 5 0 16,-1-1 0-16,4-1-3 15,6-1 0-15,-6 0 2 16,6-3 2-16,0-2 0 16,3 0-1-16,6-3-4 15,-3 0 0-15,3 0 4 16,-7 3 2-16,4-2-3 16,6 1 1-16,-3-1 0 15,0 1 2-15,3 1-3 16,2 0 0-16,-2 0 1 15,0 2 2-15,-9 3-1 16,0 1 2-16,-3 1 4 16,-3-2 4-16,-6 3-2 15,-3-3 2-15,-3 1-2 16,-6-1 0-16,3 0-10 0,-6-3-1 16,0 1 0-16,0-1 1 15,0 1-2-15,-3 4 2 16,3 4 3-16,-3-1 3 15,-5-2-2-15,2 8 0 16,-6-1-6-16,3 4-2 16,0 2-5-16,-3 8-1 15,10-3 1-15,-4 6 4 16,3-3-10-16,3-3-5 16,0 3-10-16,6-3-4 15,3 11-107 1,3-11 43-1</inkml:trace>
  <inkml:trace contextRef="#ctx0" brushRef="#br0" timeOffset="203319.27">20963 14989 244 0,'-9'0'93'0,"0"2"-72"0,9 1-4 0,0 0-7 16,3-9-8-16,-3 6-2 16,6 11-2-16,-6 7 1 15,0 12 1-15,0 1 2 0,0 6 1 0,0 8-1 16,0 11-2-16,3 13 1 15,-3-1 1-15,0 1-1 16,0 0-1-16,-3-5 9 16,3-6 4-1,0-8-4-15,0-5-1 0,0-8-4 16,0-5-3-16,0-8 2 16,0-6 0-16,0-5-4 15,0-2-1-15,0-6 5 16,0 0 3-16,0-5-6 15,0 0 1-15,0-2-1 16,0-3 2-16,3-6-1 16,0-2-1-16,0-8 1 15,3-3 1-15,0-3-6 16,0-2 1-16,6 0 1 0,-6 5 1 16,3 0-2-16,3 6 0 15,-1 2 2-15,4 3 2 16,-3 5-5-16,3 3 1 15,0 2-1 1,0 3-1-16,6 0 6 0,-6 3 1 16,8 2 0-16,-8 3-2 15,9 2-4-15,-9 4 0 16,0-4 6-16,0 6 4 16,-6 0-6-16,3 0 1 15,-9 0 3-15,6 0 2 16,-7-1-2-16,1-1-3 15,-3-4-7-15,-3-2-4 0,1-2-56 16,2-14-26-16,0-14-8 16</inkml:trace>
  <inkml:trace contextRef="#ctx0" brushRef="#br0" timeOffset="204386.15">14361 16203 44 0,'0'11'19'0,"0"-1"-15"0,12-26 1 0,-12 14 0 16,3-1 8-16,0 0 6 16,-3 1 3-16,0 2 4 15,-3-3-8-15,0 1 8 16,-6 2-6-1</inkml:trace>
  <inkml:trace contextRef="#ctx0" brushRef="#br0" timeOffset="205436.74">14349 16193 231 0,'-3'0'4'0,"-6"0"-3"0,6 0-1 0,-9 0 0 0,3 0 0 15,3 0 2-15,-6 0-3 16,-2 0-2-16,2 2 4 16,-3 1 3-16,-3-1-3 15,3 1-1-15,3 0 0 16,-3-1 2-16,3 1-1 15,0 0 2-15,1-3 2 16,2 0 4-16,-3 0-2 16,0 0-2-16,3 2 0 15,3-2 1-15,-6 3-8 16,3-3-3-16,0 0 5 16,3 0 1-16,3 3-2 15,-6-3 1-15,6 2-9 0,3-2-4 16,-6 3 13-16,6-3 9 15,0 5-11-15,0 0-2 16,0 1 1-16,6 2 1 16,-6 2-1-16,3 1 2 15,-3 2 5-15,3 3 5 16,-3 5-5 0,0 0 0-16,0 3-2 0,0 3 1 15,6 7-2-15,-6 0-1 16,0 1 1-16,3 2-1 15,0 3 0-15,0-1 0 16,3 6 0-16,-6 0 0 16,0-3 4-16,0-2 2 0,-9-8 0 15,6-3-1-15,0-3-3 16,3-4-2-16,0-6 1 16,0-3 1-16,0-3-1 15,0 1-1 1,0-3-2-16,0 0 1 0,0 0 3 15,0 0 1-15,0 0-4 16,0 0 1-16,0-1 6 16,0-1 6-16,0-1-2 31,0 0 0-31,0-5-6 0,0 6-1 0,0-6-1 16,0 2 1-16,0-2-4 15,0 3 0-15,0 0 3 16,0-3 3-16,0 0 2 15,0 0 3-15,0 0-3 0,0 0-2 16,0 0-2-16,0 0 0 16,0 0-4-16,0 0-2 15,0 0 8-15,0 0 4 16,0 0-4-16,0 0-1 16,0 0-4-16,0 0-1 15,0 0 1-15,0 0 0 16,0 0 2-16,0 0 1 15,0 0-1-15,0 0-2 16,0 0 1-16,0 0-1 16,0 0-3-16,0 0 2 15,0 0-4-15,0 0-1 16,0 0 3-16,0 0 1 0,0 0 4 16,0 0 3-16,0 0-4 15,0 0-3-15,3 0 1 16,3 2 0-16,0-2-2 15,0 3 2-15,3 0 1 16,3-3 2-16,0 2-6 16,3 1 1-16,3 2-4 15,2 0 2-15,7 1 1 16,0-1 2-16,0 0-1 16,6 1 1-16,-13-4 0 15,1 1 0-15,-3 0 2 16,0-1 0-16,-9-2-16 0,3 0-4 15,-3-5-12 1,3 5-3-16,-9-5-36 16</inkml:trace>
  <inkml:trace contextRef="#ctx0" brushRef="#br0" timeOffset="206036.43">14072 16222 140 0,'-12'0'52'0,"12"0"-41"0,0-3-2 15,0 3-5-15,0 0-7 16,0 0 0-16,0 0-5 0,0 0 0 16,0 0 4-1,0 0 2-15,0 0 2 0,0 0 0 16,3 0-3-16,6 3 2 16,-6-3 1-16,3 0 0 15,3-3 0-15,3 0 0 16,0 1 0-16,0-1 2 15,12 0-1-15,-4 3-1 16,7 0 1-16,6 0 1 16,-9 0-1-16,3 0 2 15,-7 0 0-15,-2 0 3 16,-3 0 3-16,0 0 2 16,-6 0-5-16,3 0-4 0,-9 0-1 15,3 0-1-15,-6 0 2 16,0 0-6-16,-6 0-1 0,3 0-58 15</inkml:trace>
  <inkml:trace contextRef="#ctx0" brushRef="#br0" timeOffset="206911.08">14435 16632 128 0,'33'-3'49'0,"-27"3"-38"0,-6 0 1 16,0 0 1-16,0 0-7 15,0 0 2-15,0 0-10 16,0 0 0-16,0 0 0 16,3-3-1-16,3 1 1 0,0-4 4 15,-3-1 3-15,6-4 2 16,-3-8 1-16,6-2-4 15,-3-3-3-15,3-7 0 16,2-1-1-16,-2 3 0 0,-6 0 0 16,3 5-3-16,3 3 0 15,-6 5 4-15,0 3 3 16,0 2 3-16,0 3 1 16,-6 3 0-16,3 0 2 15,0 2-5-15,0 0-3 16,-3 1-6-16,0 2 0 15,0 0 2-15,0 0 3 16,0 0 2-16,6 5 1 16,-6 3 2-16,0 5 1 15,0 3-1-15,0 5-1 16,0 3-1-16,0 5 0 16,0 0-2-16,3 3-2 0,0 2 1 15,3 3-1-15,-12 0 0 16,6 3 0-16,0 0 2 15,0-1 1-15,0-4-4 16,0-3 1-16,-3-6 0 16,3-2 2-16,0-6-3 15,0-2 0-15,0-3-1 16,0-5-2-16,0-2-15 16,0-1-5-16,0-5-8 15,0 0 0-15,0 0-18 16,3-5-24-1,3-14 27 1</inkml:trace>
  <inkml:trace contextRef="#ctx0" brushRef="#br0" timeOffset="207659.31">14918 16375 88 0,'3'-16'35'0,"0"16"-27"0,2-5 13 16,-2 5 7-16,0-3-16 15,3 1-6-15,0-1-2 16,3-2-1-16,-3-3-1 16,3 0-2-16,0 3-2 15,6 2 1-15,-3 3 1 16,0 5 2-16,3 6 1 0,0 7-1 16,-1 3-2-16,-5 6 16 15,-3 7 6-15,0 1-6 16,-6-1-4-16,-6 3-7 15,0-2-2-15,0-1-1 16,0 0-2-16,-5-2 1 16,2-3-1-16,0 6-5 0,-3-6 1 15,-6 0 2-15,9-11 1 16,-3 3 1-16,0-7 2 16,3-4-1-16,6-2-1 15,-6-3 1-15,6-5 1 16,3-10-1-1,0-1-3-15,3-2-1 16,6-5 2-16,-6 4 2 16,6-7 0-16,3 8-1 15,0-3 1-15,-3 3 1 16,3 2-3-16,0 3-2 16,3 3-1-16,2 0 3 15,-2 5 0-15,3 5 1 16,3 3 4-16,3 3 5 15,-3 2-3-15,3-3-1 0,-1 9-5 16,1-3 0-16,-3 2 0 16,0 1 2-16,-6-9-1 15,6 1-1 1,-7-3-2-16,1-3 1 16,0 0 1-16,-3-5-3 15,0-10 0-15,-482 2-23 16,964-8-7-16,-482 3-39 15</inkml:trace>
  <inkml:trace contextRef="#ctx0" brushRef="#br0" timeOffset="208367.34">15427 16296 176 0,'-6'0'66'0,"6"0"-52"0,3-3-1 0,0 0-5 16,3-5-9-16,-3-2 1 15,8-3-2-15,-5-3 0 0,6 0 2 16,0 3 0-16,0 2 0 0,0 6 0 15,3 2 2-15,0 6-1 16,-3 2-1-16,3 3 3 16,-4 0 2-16,-2 5-2 15,3 3-2-15,-9-3 4 16,0 6 4-16,-6 2-5 16,0-2-2-1,-3 4-1-15,0 1 1 0,-6 0 1 16,4-3 3-16,2-5-3 15,-3-5 0-15,3-1-1 16,6-2-2-16,-6 0-2 16,3-3 1-16,3-2-4 15,0-3 1-15,0 0 0 0,9 3 2 16,-6-3-1-16,9 0 1 16,0 2 0-16,2-2 0 15,-2 0 4-15,12 0 1 16,-6 6-4-16,6-1-1 15,0 0 1-15,-7 3 2 16,4-3 2-16,-6 9 3 16,-3-4-5-16,-9 3-1 15,-3-13 15 17,-3 27-4-32,-3-3 2 15,-6-1-3-15,-6-1 1 16,3-1-2-16,-8-3 2 15,5-4-6-15,-3-1-5 0,6-3-3 0,0 1 10 16,3-3 5-16,0 0-25 16,3 2-13-16,4 4-7 15,-4-1-3-15,6 3-18 16,-6-3-45 0,3-2 14-16</inkml:trace>
  <inkml:trace contextRef="#ctx0" brushRef="#br0" timeOffset="209613.41">16031 16256 172 0,'0'-3'66'0,"0"9"-52"0,0-4-10 16,0-2-6 0,6 0-2-16,0 6 2 0,0 4 4 15,-6-2 3-15,0 13-2 16,0 3 0-16,-3 5 3 0,0 0 8 16,-3 3 5-16,0 2-9 15,0-7-3-15,0-1-7 16,3 1-1-16,-6-3 3 15,6-6 1-15,-3-2-4 16,3-3-1-16,0-2 1 16,3-3 2-16,0 0-7 15,0-3-1-15,0-2 4 0,0-3 1 16,0 0-1-16,0 0 2 16,0 0 1-16,6 0 2 15,-6 0-1-15,6 0 2 16,0 2-4-16,3-2 0 15,3 3-1-15,0 0-2 16,3-1 3-16,8-2 0 16,4 0 1-16,0 0 0 15,0 0 2-15,-3 0 1 16,-4-2-4-16,-2-1-1 16,0 3 1-16,-3-3 2 15,-3 1-2-15,0 2 0 16,-3 0 1-16,-3 0 0 15,0-3 0-15,0 3 0 0,-3-3-3 16,3 1 0-16,-6-1-3 16,3 0 1-16,0 1 1 15,2-1-1-15,-5 0-5 16,0 1-2-16,0-1 7 16,0 1 2-16,0 2 3 15,0-3 2-15,0-2-1 16,0-1 2-16,-5-2-4 15,2-2-2-15,0 2 2 16,3-3 0-16,0 1 1 16,0-1 2-16,0 1-1 15,0 2-1-15,-6 0 3 16,6 0 0-16,0 2-1 16,0-2-2-16,-3 3 12 15,0 0 4-15,3 2-4 0,-3-2-2 16,3 2-1-1,-6 1-1-15,3-1-2 0,0 0 1 16,3 1-2-16,0 2 0 16,0 0-6-16,0-3 1 15,0 3 2-15,-6 0 1 16,6 0 1-16,0 3 0 16,-3-1 2-16,0 1 1 15,3 2-3-15,0-2-1 16,-3 0 1-16,-3 2 0 0,3 0-2 15,0 3 1-15,3 3-2 16,-6 2-1 0,0 3 1-16,0 2-1 0,0 4 0 15,3 4 2-15,-9 3-3 16,3 3 0-16,6 0 3 16,-9 5 1-16,1-3-1 15,2-2 1-15,3-3-4 16,-6-5 0-16,3-3 1 15,3-3 0-15,-485-4 0 16,970-4 0-16,-488-2-9 16,6-3-2-16,0-2-7 15,-3 2-4-15,3 1-21 16,0-4-8-16,3-2-28 16</inkml:trace>
  <inkml:trace contextRef="#ctx0" brushRef="#br0" timeOffset="210241.8">16462 16185 168 0,'-3'10'66'16,"9"3"-52"-16,-23-15 1 0,14 4-1 0,3 9-1 16,0 0 2-16,-6 7 0 15,6 6 1-15,-3 8-8 16,3 2-3-16,0 3 1 0,0 11-1 16,0-1 0-16,0 1-3 15,0 0 1-15,0-3-2 16,0-6 2-16,0-4 4 15,0-6 4-15,0-3-6 16,0-7-1-16,0-6-4 16,0-2-1-16,0-6 3 15,0-5 3-15,0 0-7 16,0-5 2 0,0-3 1-16,3-3-2 15,3-2-2-15,0-3 4 16,2-3 3-16,4-2-10 15,0 0-5-15,3 0-2 0,3 0 0 16,-3 2 8-16,3 3 2 16,3 3 0-16,-4 5 2 15,-2 3 3-15,3 5 1 16,3 3 1-16,-9 2 0 16,0 3-2-16,3 2 1 15,-3 1-2-15,-6 2-1 16,3 0-2-16,2 1 1 15,-8-1 3-15,6-3 1 0,-9 4-4 16,3-4 1-16,0 1 0 16,3-6 0-1,-6 0-9-15,0 1-2 16,0-1-29-16,0-5-12 0,0 0-33 16</inkml:trace>
  <inkml:trace contextRef="#ctx0" brushRef="#br0" timeOffset="211102.51">17031 16447 156 0,'-24'-3'57'0,"21"3"-44"0,0-5 7 0,3 5 1 16,-6 0-11-16,3 2-1 15,3 1-7-15,0 2-2 16,0-5 0-16,3 5 0 0,3 3 0 15,-3 0 0-15,3 0 2 16,0-5-3-16,-3 2 0 0,-3-5 1 16,0 0 0-1,3 0-3-15,3-2 2 16,-6-1-1-16,0-5 0 16,0 0 0-16,0-3 0 0,0 1 2 15,-6-6 0-15,3 5 0 16,0 6 0-16,-3-5 2 15,3 4 1-15,0 1-1 16,0 5-2-16,3 3-2 16,-6-1 1-16,3 1-4 15,0 2-1-15,3 8-28 16</inkml:trace>
  <inkml:trace contextRef="#ctx0" brushRef="#br0" timeOffset="211345.87">17105 16748 124 0,'-6'-3'46'0,"6"9"-35"0,6-1-2 0,-3 0 0 0</inkml:trace>
  <inkml:trace contextRef="#ctx0" brushRef="#br0" timeOffset="211638.1">17111 16772 197 0,'0'8'0'0,"0"-3"-1"16,0 0 1-16,0-5-3 15,0 0 2-15,6 0-4 16,-3-5 1-16,-3 0-3 16,3-3 2-16,0 0 3 15,-3 3 3-15,0-1 2 16,-3 4 1-16,0-4 6 16,3 4 6-16,-9-1-4 15,3 6-2-15,0 2 3 16,0 0 2-16,1 3-8 0,-1 0-4 15,3 3-2-15,-3-1-1 0,3 1 0 16,3-6-5-16,0 1 1 16,3-4-7-16,3 1-3 15,-3-3-3-15,0 0 0 16,0-3 0 0,2 1-15-16,-5-1 3 15,0 3-12-15,0-3-2 16</inkml:trace>
  <inkml:trace contextRef="#ctx0" brushRef="#br0" timeOffset="214133.14">17418 16473 72 0,'-21'3'27'0,"18"-3"-21"0,0-8 1 0,3 8-2 16,0-3-1-16,-6-2 0 15,6-6 2-15,-3 1 1 16,3-4 8-16,-3-2 2 16,3 1-2-16,0-1 1 15,3 0-7-15,6 3-1 16,-6-1-6-16,6 1-4 16,6 0 1-16,3 5 0 0,9 0 1 0,5 5-3 15,-5 3 2 1,0 6 1-16,0 2 2 0,-4 8 3 15,1 5 2-15,-9 2 3 16,0 1 4-16,-3 5-4 16,0-5 2-16,-6 3-3 15,0-1 2-15,-6 1-8 16,0 2-2-16,-6 0-3 16,0 5 0-16,-9 3 4 15,3 3 3-15,-12 2-2 16,-3 1-2-16,1-6 2 15,-1-6 2-15,3-2-2 16,-3-7 0-16,6-4 3 16,4-5 1-16,-4-2-6 15,6-6 0-15,0-2-12 0,3-3-5 16,9-3 3-16,-6 1 3 16,6-4 1-16,3 1 1 15,3 2 0-15,6-2 2 16,3 0 2-16,3 0-1 15,-3-1 4-15,9 1 0 16,8-3 1-16,-2 3 0 16,0-1 0-16,0 4 2 15,-3 2-3-15,-7 0 0 16,4 2 7-16,-6 4 4 16,-3 2 1-16,3 0 3 15,-3 2-1-15,0-2 0 16,-6 3-7-16,3-3-4 15,3 0-1-15,-6 0-1 16,2-3 0-16,4 0 0 16,-6 0-3-16,3-2 2 0,0-3 1 15,6 0 0-15,-3 0 0 16,0-3 0-16,3 1-29 16,3-4-10-16,2-7-38 15</inkml:trace>
  <inkml:trace contextRef="#ctx0" brushRef="#br0" timeOffset="-214462.79">17909 16081 192 0,'-12'3'74'0,"18"0"-58"0,0-1 1 0,-6-2-6 16,3 3-12-16,-3-3-1 0,9 3-2 15,-6 2 2-15,12 0 1 16,-3 0-2-16,12 1 2 16,-7-1-1-16,7 0-2 0,0 3 0 15,-6-2 3-15,3-1 0 16,-6 0 1-16,-1-2 0 16,1-1 0-16,-3-2-3 15,0 3 2-15,0-3 1 16,-3 0 2-16,3 0-1 15,-6 0 2-15,3 0-2 16,-3 0-1-16,0 3-2 16,-6-3 1-16,3 2 1 15,-3-2 2-15,3 6 5 0,0-1 6 16,-3 3 2-16,0 0 0 16,0 2-3-16,0 1-2 15,0 2-9-15,0 6 0 16,0 7-1-16,0 11 2 15,6 8-1-15,-6 3 2 16,0 5-4-16,0 2 0 16,3 4 1-16,0 4 2 15,-3-2 1-15,0-3 1 16,-3-2-2-16,3-6 1 16,0 3-2-16,0-8 2 15,0-3-2-15,3-5 2 16,2 0-2-16,-5-5-1 15,0-3 1-15,0-5-1 16,0 0 0-16,0-6 0 0,0-2 2 16,0-3 1-16,0-7 7 15,0-1 4-15,0-5-3 16,0 8-1-16,0-8-6 16,0 0-1-16,0 0-1 15,0 0 1-15,0 0-2 16,0 0-1-16,0 0 3 15,-5 0 0-15,2 0-1 16,0 0 1-16,-9 0-2 16,0 5 2-16,-3-5-2 15,0 5-1-15,-3 1-2 16,0 2-1-16,-3-3-9 16,1 0-3-16,-1-5-19 15,6 6-7-15,0-4-45 16,3-4-42-1,3-4 43-15</inkml:trace>
  <inkml:trace contextRef="#ctx0" brushRef="#br0" timeOffset="-214045.59">18725 16825 252 0,'0'0'93'0,"6"3"-72"0,-21-3-11 15,15 0-7-15,0 0-10 16,0 0 2-16,9 2 1 16,-9 3-1-16,14 1 4 15,-8-1-2-15,12 0 1 0,0 1 2 16,6-1 2-16,3 3-3 0,0-3-2 16,2-2 2-16,-8-1 0 15,-3-2-4-15,3 0 1 16,3-2-3-16,-9-1 2 15,-4 3 1-15,1 0-1 16,0 0-1-16,-6 0-1 16,3 0-12-16,-6-3-5 15,6 1-25 1</inkml:trace>
  <inkml:trace contextRef="#ctx0" brushRef="#br0" timeOffset="-213683.12">18674 16581 184 0,'-9'-2'71'0,"6"-6"-55"0,15 8 2 16,0-3-1-16,-12 9-13 15,3-4-2-15,3 1-4 16,0-1 0-16,6 1 2 16,0 0-3-16,8 2 0 0,13 0 2 15,0 1 2-15,3-4-2 16,-1 1-2-16,4 0-5 0,-12-3 0 15,0 0-27 1,-4-3-12-16,4-2-19 16</inkml:trace>
  <inkml:trace contextRef="#ctx0" brushRef="#br0" timeOffset="-212334.59">19600 16417 200 0,'-3'-5'74'0,"12"5"-58"0,-9 24-4 0,0-19-4 16,3-2-7-16,-3 0 2 16,6-3-4-16,0 2 0 15,5-2 1-15,4 3 2 0,9-3 1 16,18 2-1-16,2-2 1 15,1 6-2-15,-3-12 2 16,-1 6-2-16,-2-5-1 16,-3-3 3-16,0 3 0 15,-7-6-1-15,1 6-2 16,0 0-2-16,-9-3 1 0,0 0 3 16,-7 3 1-16,-2-1-4 15,-6 1 1-15,-6 5-33 16,-3 0-15-16,-3-5-36 15</inkml:trace>
  <inkml:trace contextRef="#ctx0" brushRef="#br0" timeOffset="-211551.55">19644 16465 176 0,'0'0'68'0,"3"0"-52"0,-3 0 3 0,0 0 1 15,0 0-6-15,0 0 0 16,3 3-8-16,0 2-2 15,3 6-2-15,-6-1 1 0,0 3 2 16,0 6-2-16,-6 2 0 16,6 6-1-16,0 2-2 15,0 2-2-15,0 1 1 16,-6 8 1-16,6-3 2 16,-3 3-1-16,-3-6 2 0,3-2 0 15,0-3 1-15,3-5-2 16,-5-6-2-1,2-2 1-15,0-5 1 0,3-6-6 16,0-5 1-16,0 0-10 16,6-3-2-16,2-2 6 15,4 0 4-15,3-3 2 16,6 0 1-16,-3 2 2 16,6 1 2-16,0 3-1 15,5 2-1-15,-2 2-2 16,0 3 1-16,-3 3-1 0,0 0 0 15,-1 0 2-15,-8 3 0 16,0-1 0-16,-3 4 0 16,0-4 2-16,0 3 1 15,-12-13 18 17,3 24-11-32,-3 0-2 15,0-3-3-15,-3 0 1 16,-3 3 1-16,0-3 1 15,-3 1-4-15,0-1 6 0,-6 0 3 16,-3 0-2-16,-3 0 1 16,1-8-1-16,-10 1 3 15,0-4-3-15,0 1-1 0,4-1-6 16,-4-2-3-16,9 0-5 16,-6-2 0-16,6-1 2 15,3-2 1-15,7-1-13 16,-1 1-5-16,-3-3-12 15,6 0-4-15,0 0-27 16,3-3-11-16,3-7-12 16</inkml:trace>
  <inkml:trace contextRef="#ctx0" brushRef="#br0" timeOffset="-210832.47">20606 16357 192 0,'-9'2'71'0,"3"6"-55"0,0-8 17 0,6 3 7 16,-3 2-10-16,0 3 0 0,-9 5-8 15,6 3-2-15,-9 0-11 16,0 0-1-16,3 5 2 0,12-21-13 31,-17 45 0-15,-4-3 1-16,6 6 1 15,0 10 1-15,0 0 0 16,3-2 0-16,-3-3 0 16,3 2 0-16,4-7 0 0,5-6-3 15,-3 1 2-15,6-6-19 16,6-5-9-16,-3-3-7 15,5-3-1-15,4-10 2 0,3-3 2 16,0-5 21-16,0-8 11 16,0-3 2-16,3-2 0 15,-9-3 8 1,0-5 6-16,0 0 8 0,-6-3 3 16,-3-3-5-16,-3-2 0 15,-3 0-6-15,0 0 1 16,-3 5-9-16,3 3-4 15,-6 2 0-15,3 3 2 16,-3 3 0-16,6 5 0 16,-6 3-1-16,0-1 2 15,-3 4-5-15,3 1-1 16,1 1-5-16,2 0 1 0,3-2-9 16,-6 2-4-16,3-3-13 15,0 0-6-15,9-5-155 31</inkml:trace>
  <inkml:trace contextRef="#ctx0" brushRef="#br0" timeOffset="-210021.55">20829 16219 268 0,'0'0'101'0,"3"5"-78"0,3 3 0 0,-6-3-4 15,3 3-15-15,0 8-2 16,-3 8 0-16,6 8 1 16,-6 8-1-16,6 10-2 0,-6 3 3 15,9 8 0-15,-9 15 3 16,3-2-3-16,0-5-2 16,3-3 2-16,-6-2 0 15,0-11-1-15,0-8-2 16,0-8 1-16,0-8 1 15,0-5-1-15,0-6-1 0,0-5 1 16,0-5 1-16,0 0-6 16,0-2 1-16,0-4-4 15,0-2 0-15,0 0-1 16,0-2 2-16,0-1 2 16,0 0-1-16,-6-5-1 15,6-2 3 1,0-3 4-16,0-3-2 15,6-5-2-15,-3-3 2 16,6 0 2-16,-6 3-7 0,8 0-3 16,-5 2 7-1,3 3 5-15,3 6-1 0,-6 2 1 16,3 5-3 0,0 0-3-16,0 3-3 0,3 0 1 15,0 3 3-15,0-3 1 16,0 0-2-16,0 3 2 15,-1-3 3-15,1 2 1 16,0 4-4-16,-6-1-1 16,3 3 3-16,-3 2 1 15,0 4 4-15,0-1 3 16,0 3 0-16,0 0 0 0,3-1-5 16,-9-1-1-1,3-1-1-15,-3 0 1 16,0 0-2-16,9 1 2 0,-9 2-4 15,0-1-2-15,3-1-1 16,-3 1 3-16,0 1-7 16,-3-2-2-16,3-1-19 15,0-5-6-15</inkml:trace>
  <inkml:trace contextRef="#ctx0" brushRef="#br0" timeOffset="-205830.88">26583 14819 156 0,'0'-5'57'0,"9"8"-44"0,-9-11-1 16,0 2-3-16,0 4-8 15,0-3-3-15,0 2 5 16,0-2 5-16,0-1-4 0,0 4 2 0,0-4 4 15,-6 1-2 1,-15 5-4-16,3 0-6 16,3-3-4-16,-3 3 0 15,0-2 2-15,1-1 2 16,-1 0-4-16,-6 1 0 16,0 2-4-16,0-3 1 15,-3 3 5-15,-2-2 4 16,-4-1-1-16,-6 3-2 15,1-5 2 1,-1 2 2-16,6 3-2 0,-6-5 0 16,7-1-4-16,-1 6-1 0,-3-5 0 15,6 5 4 1,-5 0-1-16,2-5 1 0,-6 5 2 16,1-3 2-1,2 0 3-15,0 1 2 0,-3 2-3 16,7-5-3-16,-1 5 0 15,0 0-1-15,3-6 2 16,4 6 1-16,2 0-1 16,0 0 1-16,3 0-2 15,-3 0 2-15,-2 0 0 16,-1 0 1-16,-12 0-5 16,0 0 1-16,1 6-9 0,-1-4-4 15,3 1 4 1,7 2 3-16,29-5-1 31,-48 11 4-31,9-3 4 16,10 0 0-16,-4 0 2 15,6-3-2-15,3 0 2 16,3 0-2-16,-2 1 2 16,-4-4-2-16,3 1 2 15,-3 0 0-15,3-3 1 0,6 0 2 16,-2 0-1-16,2 0 2 15,0 0-6-15,9 0-3 16,-3 0 3-16,0 0 1 16,0 0-3-16,3 0 1 15,3 0 6-15,-3 0 6 0,6 0-2 16,-5 0 0-16,5 0 0 16,0 0 1-16,-3 0-8 15,3 0-1-15,0 0-2 16,-3 0 0-16,3 0-3 15,0 0 2-15,-3 2 1 16,3-2 0-16,0 3 0 16,0 0 0-16,3-1 4 15,-6 1 2-15,6 0-2 16,0-1-1-16,0-2 16 31,0 3-10-15,0-1-4-16,0 4-3 0,0-1 0 15,0 3 3 1,0 0 2-16,0 5-3 16,6 3-1-16,-6 5 3 0,3 8-5 0,0 8-1 15,0 6 0-15,3 2 0 16,-6-3 0-16,0 0 0 16,3 1 0-16,0 2 2 15,3 2 1-15,-3 6 3 16,6 0 1-16,-6-3 1 15,3 1-7-15,-1 4-2 16,1 3 0-16,3 9 2 16,0 7 0-16,-6 2 2 0,0 1-2 15,6-3-1 1,-9 3 1-16,3-8 1 0,-3-6 3 16,0-2 4-16,0-8-4 15,0-3-1 1,0-2-4-16,0 2-1 0,0 0 3 15,0 3 1-15,0 3-1 16,-3 5-2-16,3 0 5 16,-6-3 4-16,0-3-3 15,3-2 2-15,-3-2-5 16,3-6 0-16,0-6-1 16,3 1-2-16,0-3 3 15,-6 3 0-15,6 2-1 16,-3 0 1-16,0-2 0 15,3 0 3-15,-5-1-3 0,2 6-2 16,0-2 0-16,0-1 1 16,-3-2 1-1,3 2 1-15,0 0-2 16,3 3-2-16,-9-2 1 0,9-1-1 16,-3 0-3-16,-3 3 0 15,0 0 2-15,3-2 0 16,3-4 3-16,-6-2 1 15,3-5-1-15,0-3-2 16,3-29-24 15,0 45 9-31,0-2 4 0,0-1 2 16,0-2 4-16,0 7 1 16,0-5 2-16,0-4 1 15,-9-9-8-15,9-6-4 0,0-4-29 16,-3-6-12-16,3-5-49 15</inkml:trace>
  <inkml:trace contextRef="#ctx0" brushRef="#br0" timeOffset="-204030.55">26657 14719 88 0,'0'-3'33'0,"0"3"-26"0,0 5 9 0,0-5 3 16,0 3 8 15,0 13-5-15,0 2-9-16,0 4-4 16,0 4 1-16,0 6 4 0,12-8-8 15,-6 13-1-15,3 5 1 0,-6 6 3 16,0 2 2-1,-3-50 3 1,6 98-7 0,0-6-4-16,0-4-2 15,-6-9-1-15,3-2 4 16,-3 2 5-16,0 1-5 16,3 2 11-16,-3-8 5 0,0-6 1 15,3-4 2-15,-3 2-11 16,6-8-2-16,-6 1-4 15,0 4-1-15,0 1-1 16,0-6 0-16,0-3 0 0,0-2 2 16,0-53 8 15,0 98-6-31,0-13 1 16,-6-11-1-16,3-11 2 15,0-7-5-15,0-8-1 16,3-3-2-1,-6-3-2-15,3 0 1 0,0-2-1 0,-6-3 0 16,6 3 0-16,-6-3 2 16,3 2-1-16,6 4-1 15,-12-9 1-15,6 0-1 16,-3 4-3-16,0-4 2 16,6 0 3-16,-6-5 1 0,6 3 1 15,-5 3 0-15,5-6 2 16,-6 0 1-16,3-5-6 15,6 5 0-15,-9 0-1 16,6 8 0-16,-6 3-3 16,3 2 0-16,-3-2 2 15,-3 2 2-15,3-2 0 16,3-3-1-16,3-3 3 16,-3-5 0-16,0-5 1 15,6-6 2-15,0-4-1 16,-6 2 0-16,3 2-12 15,0-2-5-15,3 2 3 16,0 6 3-16,0 11 1 16,0-6 4-16,0-3 0 15,0 1 3-15,0-3-3 0,0-6 0 16,-6 1-1-16,6-9-2 16,0-5-8-16,0 3-5 15,0 3 2-15,0 0 4 16,0 2-1-16,0 5 1 15,0 1-1-15,0 2 0 16,0-3-9-16,0-4-1 16,-3 2-33-16,3-8-12 15,0-8-22 1</inkml:trace>
  <inkml:trace contextRef="#ctx0" brushRef="#br0" timeOffset="-202876.31">24690 15203 80 0,'0'3'30'0,"3"-1"-24"0,3 1 6 15,-3 0 0-15,-3-1-3 16,6 3 2-16,-1 1-6 0,7-1-3 16,-6 0-1-1,9 3-1-15,-3-2 19 31,12-1-7-31,0 0-2 16,-6 0-1-16,-1 1-1 16,-2-4-4-16,-3 1-3 15,0 0 0-15,-6-1-4 0,-3-2 0 16,-3 0-5-16,0 0-2 16,0 0-15-1</inkml:trace>
  <inkml:trace contextRef="#ctx0" brushRef="#br0" timeOffset="-201839.36">24705 15354 60 0,'3'0'24'0,"-3"-3"-18"0,5 3 18 16,-5 0 6-16,6 0 4 15,-6 0 5-15,6 0-9 16,-3 3-3-16,6-1-15 16,-6 1-8-16,3 0-2 15,6-1-5-15,9 1 2 0,3-3 1 16,-6 0 2-16,5 0 3 16,1 0 2-16,3 0-1 15,0 0 1-15,-27 0 7 31,68 5-10-15,4 1-2-16,-4-1-1 0,-5-2 1 16,-13-1-3-16,4 1 0 15,-4-3 1-15,-8 0 0 0,9 0 2 16,-1 0-1-16,16-3-1 16,-4 3 1-16,-8 5-1 15,-1-2-3-15,-2 2 2 16,-9 6 1-16,5-6 2 15,-5-2-3-15,3 2 0 0,5 1 1 16,1-6 2-16,8 0 1 16,-17 0 3-16,0 0-3 15,-4 0 0-15,-2 0-1 16,0 5-2-16,-9-5-2 16,2 0 1-16,1 5 1 15,-9-2 2-15,3-1 1 16,0 1 1-16,-6 0-5 15,5-1-1-15,4 1 1 16,3 0 0-16,3-1 3 16,-4 4 1-16,1-4-1 15,3-4-2-15,-9-1-2 16,3 3 1-16,-16-3 1 16,4 3 0-16,-3 0 0 0,0 0-16 15,-9 0-8 1,-3-2-30-1</inkml:trace>
  <inkml:trace contextRef="#ctx0" brushRef="#br0" timeOffset="-200925.8">24907 15909 116 0,'-9'-2'46'0,"9"-1"-35"0,-3 3-4 0,6 3-1 15,-3-3-3-15,0 0 1 0,-3-3 0 16,3 8 0-16,0-5 6 16,0 0 6-16,0 0-6 15,0 3-1-15,0-3-5 16,0 0-5-16,0 0 0 0,0-3 1 16,0 9 2-16,0-6-1 15,3 8-1-15,6-3-2 16,-6 3 1-16,9 5 5 15,0-5 5-15,0 0-5 16,3 0 0-16,-1 0 0 16,10-3 2-16,9 0-5 15,12 1-1-15,8 2 0 16,4-3 2-16,-1 0 3 16,1-2 2-16,2 0-3 0,-2-3-1 15,17 2-1-15,4 1-2 16,-10-3 1-16,-2 2 1 15,-4-2-1-15,-8 0-1 16,8 0 1-16,1-2 1 16,2 2-3-16,1-3 0 15,-10 3 1-15,-2-5 0 16,-4 5-3-16,-2 0 2 16,-9 0 3-16,-6 0 1 15,-1 3-1-15,-8 2-2 16,-3 0 1-16,-3 0 1 15,-3-2-3-15,-9 0 0 16,0-1-19-16,0-2-7 16,-6 0-52-1</inkml:trace>
  <inkml:trace contextRef="#ctx0" brushRef="#br0" timeOffset="-200379.42">24993 16476 64 0,'6'39'27'0,"-6"-36"-21"0,-9 2-6 0,9-2-2 16,0 0-9-16,-3-1-1 16,0 1 16-16,3-1 8 0,0 1 23 15,-6 0 13-15,6-3-8 16,0 2-3-16,0 1-24 16,-3 0-7-16,3-3-5 15,0 0 3-15,0 0 2 0,0 0 2 16,0 0 2-16,0 0-7 15,0 0-2-15,0 0-1 16,0 0 2-16,0 0-1 16,3 2-1-16,3 1 3 15,0-3 0-15,3 3 3 16,3-1 1-16,0 1-3 16,9 0-3-16</inkml:trace>
  <inkml:trace contextRef="#ctx0" brushRef="#br0" timeOffset="-200114.61">25958 16600 220 0,'50'0'85'0,"-11"3"-66"0,32-3-3 0,-35 0-7 16,0 0-7-16,3 2-2 15,2-2 1-15,1-2 1 16,5 7-1-16,-2-5-1 0,6 5 3 15,-4-5-2-15,-8 3-1 16,-9 2 1-16,-3-2 1 16,-7 2-1-16,-2-2-1 0,-3-1-13 15,3 1-4-15,-6 0-9 16,-3-3-1-16,0 2-19 16,0-2-45-1,-3 3 11-15</inkml:trace>
  <inkml:trace contextRef="#ctx0" brushRef="#br0" timeOffset="-199196.88">24806 16574 104 0,'0'-6'41'0,"0"-7"-32"0,-3 8 50 47,-6 7-16-47,0-2-6 16,3 0-4-16,6 0-17 15,-3 0-7-15,-3 0-5 16,6 0-6-16,0 0 1 0,6 3-1 15,-3-3-2-15,3 3 0 0,12-3 3 16,0 2 2-16,5 1 2 16,-23-3 1 15,45 0 0-31,0 0 2 16,-7-3-3-16,4 1-2 15,6-1 0-15,-4 0 1 16,10 1-1-16,-6 2-1 15,-4 2 1-15,1 1 1 0,-6 2 1 16,-7 1-4-16,1-1 1 16,0 0 0-16,0 0 2 15,2-2-1-15,-5-3 2 16,12 0-2-16,5-3-1 0,-8 1 1 16,3-3 1-16,-4 2-3 15,-2 0 0-15,-6 3 3 16,0 0 1-16,-1 6-1 15,-2-1 1-15,0 0-7 16,0 0 1-16,-3 1 1 16,2-1 3-16,4-2-2 15,6-1 0-15,-9-2 1 16,2 0 2-16,-5 0-1 16,0 0-1-16,-6 0 1 15,0 0 1-15,-18 0-124 31,3 3 22-15,-3 2 3-16</inkml:trace>
  <inkml:trace contextRef="#ctx0" brushRef="#br0" timeOffset="-198215.83">24740 17203 136 0,'-12'3'52'0,"12"-6"-41"0,0 1 9 0,0 2 0 15,3 0-4-15,6 0 1 16,-9 0-7-16,3 0-2 16,6 0-4-16,-3 0-1 15,12 0 1-15,-3 2 2 16,12 1-3-16,-4 0 0 16,-2-1 1-16,3 3 0 0,0-2-2 15,0 2 1-15,-24-5 7 31,59 11-6-15,4 0 1-16,2-4-3 16,-5 1-2-16,-4 0-2 15,-2-2 1-15,-6-1 1 16,2-2 0-16,13-3 2 0,5 0-1 16,-2 0-1-16,-1-8 3 15,-5 5 0-15,-10-2-4 16,-8 5 1-16,0-3 4 15,-1 3 5-15,-2 0-3 16,6 3 2-16,5-1-7 16,4 1-1-16,-10 2 2 15,1-2 1-15,-3-3-1 16,-4 3-2-16,1-1 1 0,0-2-1 16,-1-2 0-16,1 2 2 15,0 2-3-15,6 4 0 16,-1-6 3-16,-5 0 3 15,-6 0-2-15,-1 5-2 16,-5-5 0-16,-9 5-1 16,3-5 0-16,-6 5 0 15,0-5 0-15,-3 0 0 16,-4 3-11-16,-2 0-3 16,3-3-13-16,-9 0-3 15,0 0-33 1,0 0-47-16,-9 0 28 0</inkml:trace>
  <inkml:trace contextRef="#ctx0" brushRef="#br0" timeOffset="-197307.16">24681 17801 160 0,'0'-5'63'0,"6"5"-49"0,-6 3 9 16,0-3 1-16,0 0-10 15,6 2-3-15,3 1-6 16,-9-3-2 0,11 2-1-16,1 1-2 0,15 0 1 15,-3 2 1-15,3 0 1 16,0 1 3-16,-1-1-3 15,1 3 0-15,-3-3 1 16,3 3 2-16,0-3-1 16,2 1 2-16,10-1-2 15,12 0 0-15,11-2-1 16,-8 0 2-16,-1 2-3 0,1-3 0 16,-10 1-1-16,1 2-2 15,-3 1 1-15,2-1 1 16,1 0 1-16,3-2 3 15,2 0-5-15,-5-3-3 16,0 0 9-16,-7 0 5 16,4 0-1-16,-3-3-1 15,2 0-9-15,7 1-2 16,9-1 0-16,2 3 2 16,-2 0 0-16,-10 0-1 15,-5 0 1-15,-3 0-1 16,-4 0 0-16,-5 3 2 0,-3-1-1 15,6-4 2-15,-4 4-2 16,1-2-1-16,3 0-2 16,-6 3-1-16,-4 2 2 15,-5-5 2-15,-3 0-2 16,0 0 0-16,3 6 1 16,-6-6 0-16,-6 5-7 15,-6-5-3-15,9 0-8 16,-9 0-3-16,0 0-9 15,0 0-4-15,0 0-17 16,0 0-5-16,0 0-16 16</inkml:trace>
  <inkml:trace contextRef="#ctx0" brushRef="#br0" timeOffset="-191781.54">22704 17410 64 0,'0'2'24'0,"0"-2"-18"0,0 0 9 15,0 0 5-15,0 0-7 16,0 0 0-16,0 0-7 16,0 0-2-16,0 0 0 15,0 0 2-15,0 0 1 16,0 0 1-16,0 0-2 15,0 0-1-15,0 0-1 16,0 0 2-16,0 0-5 0,3-2-1 16,0-1 0-1,3-2 0-15,0-1 0 0,3-4-3 0,-6 4 2 16,0-1 3-16,3-4 1 16,0-2 1-1,0 0-2-15,3-6-2 16,0 0 3-16,0 1 2 15,3 2-2-15,-6-2 0 16,2 2-1-16,-2 2-2 16,0 4 3-16,0-1 2 15,0 3 7-15,-3 3 4 16,-3 0-4-16,3 2-2 16,0 0-5-16,3 1-4 15,-6-1-3-15,3 1-1 0,0-1 2 16,3 0 2-16,-6 1 0 15,0 2 2-15,0 0 2 16,0 0 2-16,0 0-1 16,0 5 1-16,0-5-4 15,3 8-2-15,-3 0 0 16,3 2 1-16,0 6 1 16,3 3 1-16,-6 2-5 15,0-3 1-15,0 4 0 16,0-1 0-16,0 3 2 15,-6-1 1-15,3 4-1 16,0-3 1-16,0-3 2 16,3-3 2-16,-6 1-1 15,3-3 1-15,0 0-6 16,3-3-1-16,-6-3 0 16,6-2 0-16,-3-2 0 15,3-1 0-15,0 0-3 0,0-2 2 16,0 0-4-16,0-1 1 15,0 1-3-15,0-1 2 16,0 4-4-16,0-1 1 16,0 0-16-16,0-2-7 15,-3 0-12 1</inkml:trace>
  <inkml:trace contextRef="#ctx0" brushRef="#br0" timeOffset="-191484.72">23056 17261 36 0,'0'-2'16'0,"0"-1"-12"0,5 0-2 0,1 1 2 16,-6 2 6-16,0 0 3 15,0-3 16-15,6 1 6 16</inkml:trace>
  <inkml:trace contextRef="#ctx0" brushRef="#br0" timeOffset="-191076.06">23088 17238 192 0,'9'-6'24'0,"0"1"-12"0,3 2-7 16,-6 1-3-16,3-1-4 0,-3 3 1 15,0 0 3-15,0 3 1 16,0-1-4-16,0 1 1 16,3 2 0-16,-3-2 0 15,2 2 0-15,1 6 0 16,-6-3 2-16,3 2 1 0,0 1 1 15,0 0 0-15,0 2 2 16,-6 0 1-16,3 3-3 16,-3 0-1-16,0 0-1 15,0-3-2-15,-3 3 1 16,3-3 1-16,-6 0-3 16,0 0-2-16,0-2-1 15,0 0 0-15,3-1-2 16,-8-2 1-16,2 0 1 15,0 0-1-15,0-3 1 16,0 1 0-16,0-1 3 16,3 0 0-16,0 0-4 15,0-2-1-15,3-3-2 16,-3 3 2-16,6-3-12 31,-3 0-9-31,0 0-7 16,-3 0-3-16,3 0-3 15,0 0 16-15,3 0 9 16</inkml:trace>
  <inkml:trace contextRef="#ctx0" brushRef="#br0" timeOffset="-190888.63">23079 17515 40 0,'0'-2'16'0,"3"2"-12"0,-3 2-17 31</inkml:trace>
  <inkml:trace contextRef="#ctx0" brushRef="#br0" timeOffset="-190011.25">23088 17513 64 0,'0'-3'24'0,"0"3"-18"0,0 0-4 15,0 0-2-15,0 0 0 16,0 0 0-16,0 0 0 16,0 0 2-16,0 0 8 15,0 0 5-15,0 0-1 16,0 0 2-16,-3 3-7 16,0-3-3-16,3 2-3 0,-3-2-3 15,3 0-2-15,0 0 1 16,0 0-1-16,-6 3 0 15,3-3 0-15,3 3-2 16,-3-1 0-16,3-2 3 16,-6 3 0-16,3 0 3 15,1-1 1-15,2 4 1 16,-9-4-2-16,3-2-2 16,0 3-4-16,0 0-2 15,-3-1-2-15,6 1 0 16,-9-1 2-16,3-2 4 0,3 3-4 15,0-3 0-15,3 0 3 16,0 0 3 0,3 0-1-16,0 0 0 0,0 0-1 31,0 0 0-31,0 0 2 0,0 0 0 16,3 0 2-16,6 0 3 0,-6 0-4 15,-3 0-1-15,9 0 0 16,-6 0 2-16,6 0 1 15,-3 0 3-15,6 0 6 16,-3 0 4-16,6 0 1 16,-10 0-1-16,7-3 5 15,0 3 3-15,0 0-3 16,0-2-3-16,0-1-6 16,0 3 0-16,0 0-7 15,-6 0-3-15,3 3-1 0,3-1-1 0,-6 4 2 16,0-4-1-16,-1 1-1 15,4 0 3-15,-6-1 0 16,6-2-6-16,-6 0 0 16,6 3-1-16,-6-3 2 15,6 0 1-15,-6 0 3 16,3 3-1-16,0-1-1 16,0 1 1-16,0-3 1 15,-6 3-8-15,3-3-1 16,-3 0 6-16,0 0 2 15,9 0 1-15,-9 0-2 16,0 0 1-16,3 0-1 16,0 0-3-16,-3 0 2 15,9 0 1-15,-9 0 2 16,3 0-1-16,0 0-1 0,3 0-2 16,-6 0 1-16,6 0-1 15,2 0 0-15,-5 0 0 16,-3 0 0-16,0 0 4 15,3 0 3-15,-3 0-7 16,0 0 0-16,6 0-9 16,-6 0-1-16,0 0-6 15,0 0-2-15,0-3-18 16,0 3-36 0,0 0 10-16</inkml:trace>
  <inkml:trace contextRef="#ctx0" brushRef="#br0" timeOffset="-188298.35">23469 17169 60 0,'0'0'24'0,"6"0"-18"0,0 0 7 16,-6 0 1-16,0 0 1 15,3 0 1-15,6 0 0 16,-9 0 3-16,3-3-7 15,3 3-2-15,0 0-3 16,-6 0-2-16,3 0-3 16,0 0 1-16,3 0-2 15,-3 0-1-15,3 0 3 0,0 0-2 16,0 0 2-16,0 0-2 16,0 0-1-16,3 0 5 15,-4 0 4-15,4 0-1 16,0 3 1-16,-6-1-1 15,6-2 2-15,-6 3-3 0,3 2-2 16,0 1 4-16,-6-4 2 16,3 4-9-16,0-1 0 15,3 0-2-15,-6 1 0 16,3-4 0-16,-3-2 2 16,0 5-3-1,3 3 7 1,-3 0-4-16,0 0 0 15,0 0-1-15,0 3 1 16,0-1-3-16,0 1 0 0,0-3 3 16,0 2 1-16,0-2-1 15,0 0-2 1,-3 0 3-16,0-2 2 0,3-1-4 16,-6-2-3-16,3-1 1 15,0 3 0-15,-3 3-4 16,0-2-1-16,3-1 0 15,-6 0 4-15,0 1 1 16,3-1 1-16,0 0-3 16,1 0 2-16,2-2 1 15,-6 0 2-15,6-1-3 16,-3-2 0-16,3 0 1 16,0 3 0-16,3-3 0 15,-6 0 0-15,3 0-3 16,0 0 0-16,0 0 4 0,3 0 1 15,-6 0-3-15,6 0-1 16,0 0-2-16,0 0 0 16,0 0-4-16,0 0 0 15,0 0 2-15,0 0 3 16,0 0 2-16,6 0 3 16,-6 0-3-16,0 0-2 15,0 0-1-15,3 0 3 16,3 0 0-16,0 0 1 15,0 3 0-15,0-3 2 16,0 0-1-16,3 0-1 16,2 0-2-16,-5 0 1 15,3 0-4-15,0 0-1 16,0 2 9-16,0 1 5 0,0 0-6 16,3 5 0-1,-6-3-2-15,3 3-3 16,-6 0 2-16,0 0 1 15,3 0 2-15,-6 0 3 16,3-1 2-16,-3 1-1 16,0-2-1-16,0-1-3 15,0 0-2-15,0 1 1 16,-3-1-1-16,3 3-3 16,-6 0 2-16,0 2 3 15,-3 1 1-15,6-1 1 16,-6 1 2-16,3-3 1 15,0 0 3-15,0 0-3 16,0-3-2-16,3-2 2 16,-3-1 0-16,0-2-1 15,0 0-1-15,0 0-3 16,0 3 1-16,-2 0-7 0,2-1-1 16,-6-2 2-16,3 0 1 15,-3 3-1-15,0 0 0 16,0-1-5-16,3-2 0 15,-3 3-12-15,3-3-4 16,6 0-18 0,-6 0-50-16,6 0 7 0</inkml:trace>
  <inkml:trace contextRef="#ctx0" brushRef="#br0" timeOffset="-187083.49">22654 16671 72 0,'0'0'27'0,"0"0"-21"0,3 0-4 15,-3 0-3-15,0 0 6 16,0 0 6-16,0 0-1 16,0 0 0-16,0 0 2 15,9-2 5-15,-6-1-3 16,5-2 2-16,-2 0-5 15,3-6-1-15,3-2-6 16,0 2-1-16,-3-7-1 16,3 4-4-16,6-4 1 0,-9 2 3 0,3 3 1 15,-3 0-4-15,3 2 1 16,-9 3 2 0,5 0 3-16,-5 3 4 0,6-1 2 15,-9 4-1-15,3-1-1 16,0 1-1-16,3 2 0 15,-6-3 0-15,0 3 0 16,0 0-4-16,0 0-3 16,0 5 2-16,3 0 0 15,-3 3 3-15,0 3 1 16,0 0-3-16,0 4-1 16,0 1-1-16,0 3 1 0,0-1-2 15,-3 4-1-15,-3-1 1 16,3 3 1-16,0-3-3 15,3 3 0-15</inkml:trace>
  <inkml:trace contextRef="#ctx0" brushRef="#br0" timeOffset="-186881.52">22788 16857 192 0,'0'-3'71'0,"0"0"-55"0,9 3-18 16,-9 0-12-16</inkml:trace>
  <inkml:trace contextRef="#ctx0" brushRef="#br0" timeOffset="-185912.67">23029 16507 96 0,'-6'-5'38'0,"12"5"-29"0,-6 0 39 31,0 0-18-15,0 0-1 0,15 11-13-16,-1-6-11 15,-2 0-6-15,0-2 0 16,0 0 4-16,0-3 8 16,0 0-2-16,3 0-2 15,-3 0 1-15,0 0-5 16,-3 0 0-16,3-3-1 15,-1 0-2-15,1 3 1 16,0 0-1-16,-3 0-3 16,3 0 2-16,-6 3 3 0,3 0 1 15,-3 2 3-15,0 3 3 16,-3 0 0-16,-3 2 2 16,0 4-8-16,-3-1-4 15,3 3 2-15,-12 2 3 16,12-2-1-16,-9 0-2 15,3 0 0-15,-6-3-1 16,3 0 0-16,0 0 0 16,3 1-7-16,-8-4 0 15,8 1 3-15,0-1 4 16,-3 1-1-16,3 0-2 16,-3-1 2-16,6-2 2 15,-9-3 2-15,12-2 1 16,0 2-7-16,-6-5 0 0,3 0 1 15,3 0 1-15,0-2-2 16,0 2 0-16,0 0 2 16,0 2 2-16,0 1-9 15,0-3-2-15,0 0 3 16,0 0 3-16,0 3-2 16,0-6 2-16,0 6 4 15,0-6 4-15,0 3-6 16,0 0 0-16,0 0-2 15,0 0 2-15,0 0 1 16,9 3 1-16,-9-1 0 16,12 4 0-16,-9-4 0 15,6 6 0-15,-6-3-3 16,3-2 2-16,0 0 1 16,6-6 2-16,-7 3 3 0,4 0 4 15,3 0-4-15,0 0-1 16,0 3-4-16,-3-1-1 15,3 4 3-15,6-6 3 16,-3 0 0-16,-3 0 2 16,2 5-4-16,1-2 0 15,-3-1-1-15,0-2-2 16,-9 0 3-16,6 6 0 16,-9-12-4-16,6 6 1 15,-6 6-2-15,0-6 0 16,6 0-5-16,-6 0 0 15,0 0-4-15,6 0 0 0,-6 0-5 16,3 0-3-16,-3 2-11 16,0-2-4-1,6 0-31-15</inkml:trace>
  <inkml:trace contextRef="#ctx0" brushRef="#br0" timeOffset="-184812.64">23526 16486 128 0,'-6'3'49'0,"12"2"-38"0,-9 0-3 0,3-5-2 16,0 0-5-16,0 0-1 16,0 0 3-16,0 0 0 15,0 0-1-15,3 3 1 0,6 0 0 16,-6-1 3-16,6-2 3 0,3 3-4 15,-6-3-1-15,2 3-2 16,4-3-2-16,-6 2 1 16,0 1-1-16,0 2 0 15,3-2 0-15,-6 2 0 16,6-2 2-16,-9 2-3 16,3 0 0-16,0-2 5 15,-3 0 5-15,9-1-3 16,-9 1-1-16,0-3-2 15,3 5-3-15,-3 1 5 16,0-6 4-16,0 2-5 16,0 4 0-16,0 1 0 15,0 1 0-15,0 3 2 16,-3 0 1-16,3-4-3 16,-9 1-3-16,9 0 0 0,0 0 1 15,0-2-1-15,-3-1-1 16,0-2 1-16,3-1-1 15,0 3-3-15,-6-2 2 16,3 0 1-16,0-1 0 16,3-2 2-16,-6 0 1 15,0 3-4-15,3-3 1 16,-6 0 0-16,6 3 0 16,-3-3 2-16,0 0 1 15,6 0-4-15,-6 2 1 16,4-2 0-16,-4 0 0 15,6 3-3-15,0-3 0 0,0 0 2 16,0 0 0-16,0 0-2 16,0 0 2-16,0 0-1 15,0 0 0 1,0 0 0-16,0 0 0 0,0 0 0 16,0 0-2-16,0 0 0 15,0 0 0-15,0 0 0 16,0 0 0-16,0 0-2 15,0 0 1-15,0 0 3 16,0 0 3-16,8 0 0 16,-2 3-1-16,0-3 1 15,3 0 1-15,0 2-3 16,0 1 0-16,0 0-1 16,0-1 0-16,-3 1 4 15,3 2 1-15,-3 0-4 16,0-2-1-16,0 0 1 0,0-1 0 15,0 4 3-15,0 2 1 16,-3 0-1-16,0 2-2 16,-3 1 1-16,9-1-1 15,-9 4 0-15,5-4 0 16,1-2-3-16,-6-3 2 16,0 1 1-16,0-1 2 15,0 3-1-15,0-3 2 16,0-2-2-16,0 2 2 15,0 3 0-15,-6 3 1 0,1 2 0 16,5-5 2-16</inkml:trace>
  <inkml:trace contextRef="#ctx0" brushRef="#br0" timeOffset="-184571.75">23651 16933 220 0,'-6'3'82'0,"6"-3"-64"0,-3 0-4 15,3 3-8-15,-3-1-4 16,3 1 1-16,-9-3 1 15,3 3 0-15,0-1-2 16,0-2-2-16,0 6 1 0,0-4-1 16,3 1 2-16,-6 2-3 15,0 0 0-15,3-2 1 16,-5 0 0-16,8-1 0 16,-6-2 2-16,6 0-8 0,-3 0-3 15,0 0-4-15,6 0-2 16,-6 0-19-16,3 0-5 15,0 0-37 1</inkml:trace>
  <inkml:trace contextRef="#ctx0" brushRef="#br0" timeOffset="-182715.23">23948 16536 108 0,'0'-5'44'0,"0"-3"-35"0,0 8 14 15,0-2 5-15,0 2-12 0,0 0-1 16,0 0-9-16,0 0-4 15,0 0-1-15,0 0 1 0,0 0 1 16,0 0-4-16,0 0-1 16,0 5 3-16,0 3 3 15,0 2 1-15,0 4 0 16,0 4 8-16,0-2 6 16,0-16 7 15,3 16-13-31,-3 0-7 15,0 0-7-15,-3 0-2 16,-5 2 4-16,-1-2 1 16,0 0 0-16,-3 0-2 0,3-3 3 15,6-3-2-15,-6-2-1 16,3 0-2-16,6-2 1 0,0-6-1 16,0 2-2-16,0 4 0 15,0-6 3-15,0 5 0 16,0 0 1-16,0 3 0 15,0-8 0-15,0 5-5 16,0 1 1-16,-6-1 0 16,6-8-1-16,0 3-1 15,0 0 1-15,6 0 1 16,-6 0 2-16,0 0-1 16,0 0-1-16,0 0 3 15,0 0 0-15,0 0 3 16,3 0 1-16,6 0-1 15,-9 0 1-15,0 0-4 16,6 0 0-16,3 0 1 0,-3 0 0 16,0-2 0-16,3 2 0 15,0 0 0-15,-1 2 0 16,4 1 2-16,-6 0 1 16,3-3-1-16,3 2-2 15,-9 6 1-15,6-5-1 16,-3 0 2-16,3-1 1 15,-6-2-6-15,6 3 0 16,-9-1 1-16,6-2 3 0,0 0 0 16,-3-2-1-16,0 4 1 15,6-4 1-15,-6 2-1 16,0 0-1-16,3 0 1 16,-6 0-1-16,0 0 2 15,0 0 1-15,0-3-4 16,0 3 1-16,0 0-2 15,0 0 0-15,0-2-11 16,0 2-7-16,0 0 0 16,0-6-1-16,0 6 5 15,0-2 5-15,0-6 4 16,0 2 4-16,0 1 0 16,-6-3-1-16,3-2 0 15,3 2 0-15,-3-3 0 16,3 0 3-16,0 1 4 0,-6 2 3 15,0 0 9-15,6 3 2 16,0-1 5-16,0 4 1 16,0-1-1-16,0 0-2 15,0 3-6-15,0 0-1 16,0-2-10-16,0-1-2 16,0 3-1-16,0 0 0 15,0 5-3-15,0 1 2 16,0-1 1-16,0 3 2 15,0 3 1-15,0-1 1 16,0 3 2-16,-9 6 3 16,6 2-2-16,0-2 1 15,3 2-3-15,-6-3 2 16,0 3 2-16,6-2 2 16,-6-3-10-16,3 0-5 0,-3-3 2 15,6 0 0-15,-6-2-1 16,3-3 0-16,3 0-1 15,-3 0 3-15,3-3 0 16,0 0 1-16,0-2 2 16,0-3 1-16,0 0-4 15,-6 2-1-15,3-2-8 16,3 0-4-16,0 0-54 31,-3 0-14-15,3 0-9-16,-6 0 33 15,6 0 17-15</inkml:trace>
  <inkml:trace contextRef="#ctx0" brushRef="#br0" timeOffset="-182145.13">24136 16820 140 0,'-6'0'52'0,"6"0"-41"0,6 0 2 31,0 0 8-15,-6 0 3-16,0 0-8 15,6 0-2-15,3-3-6 16,-6 3-3-16,6-3-2 16,3-2-3-16,-3 0 1 0,2-3-4 15,-5-11 2-15,-6 3 1 16,0 3 0-16,0 0 0 15,6 0 0-15,-6 2 0 0,6-2 2 16,-6 0-1-16,0-1-1 16,3 4-2-1,0-1 1-15,0 1 1 0,-3-1 2 16,6 0-3-16,-3 4 0 16,0 1 1-16,-3 1 0 15,0 2 0-15,0 1 0 16,0 2-3-16,0 2 0 15,0 6-1-15,0 3 0 16,0 2 3-16,-3 3 2 16,3 0 0-16,-3 5 2 15,-3 3 0-15,6 5 1 16,-6 0 2-16,-3 3 3 16</inkml:trace>
  <inkml:trace contextRef="#ctx0" brushRef="#br0" timeOffset="-181930.16">24151 17023 192 0,'0'0'74'0,"0"3"-58"0,0 0-15 15,0-3-9-15,0 0-28 16,0 0-7-16,0 0-21 16,0 0-10-16</inkml:trace>
  <inkml:trace contextRef="#ctx0" brushRef="#br0" timeOffset="-180879.81">24365 16539 180 0,'0'8'68'0,"0"-8"-52"0,6 8-8 0,-6-3-4 0,0 6-2 15,0 2 1-15,0 3 7 16,0 2 6-16,-6-7-8 15,6 2 4-15,0 3 2 0,0 0-3 16,0 3 1-16,0 4-7 16,0 1-1-16,-3 3 0 15,-3-1 2-15,3 3-3 16,3-2-2-16,-3 2 0 16,3-3-1-16,-6-2 0 15,3-3 0-15,0-2 0 16,3-3 0-16,0-3 0 15,0-3 2-15,0-2 1 16,-3-2 1-16,-3-1-5 0,6-2 1 16,0-1 0-16,-2-2 2 15,2 0 1-15,-3 3 3 16,3-3-8-16,0 0 0 16,0 0 4-16,0 0 6 15,0 0-15-15,0 0-7 16,0 0 2-16,0 0 4 15,0-3 3-15,0 1 3 16,0-1-1-16,3 0-1 16,-1-2-2-16,4 0-1 15,-3-3 1-15,0 0 4 16,6 3 1-16,-3-3 1 16,0 0 0-16,0 0 0 15,3 0-3-15,3 0 2 0,-6-3-4 16,6 1 1-16,0-4 2 15,0 1 3-15,-3 5 0 16,0 0-1-16,-1 3-2 16,1 2-1-16,-3 1 4 15,3-1 1-15,-6 6 2 16,-3-3 2-16,0 0-3 16,3 2-2-16,3 4 0 15,-6-1-1 1,3 0 0-16,0-2 2 0,3 2-3 15,-6 1 0-15,3-4 1 16,-3-2 0-16,0 5 0 16,0 1 2-16,0-6 1 15,0 5 3-15,0 0-3 16,0 1 0-16,0-1-1 0,0 0-2 16,0 1 3-16,0-1 0 15,0 0-1-15,0 3-2 16,0 0 3-16,0 3 0 15,0-4 1-15,-3 1 2 16,3-2-3-16,0-1 0 16,0 0-1-16,0 1-2 15,0-1 1-15,0-2-1 16,0-1-3-16,-6 1 2 16,3 2 1-16,3 0 0 15,0 1-3-15,0-1 2 16,0-2 1-16,0 2 0 0,0-2-5 15,0-3 1-15,0 0-5 16,0 0-1-16,0 0-9 16,0 0 0-16,0 2-8 15,0 1-3-15,0 0-19 16,0-1-37 0,0-2 17-16</inkml:trace>
  <inkml:trace contextRef="#ctx0" brushRef="#br0" timeOffset="-180334.92">24181 16716 40 0,'0'-2'16'0,"3"10"-12"0,-3-11 3 0,0 3 0 15,0 0 1 1,0 0 9 0,0 8-3-16,0 3 0 15,0-1 0-15,0 1-3 0,-3-3 1 16,3 0-7-16,-6 0-3 15</inkml:trace>
  <inkml:trace contextRef="#ctx0" brushRef="#br0" timeOffset="-180095.57">24169 16872 128 0,'0'22'49'0,"0"-9"-38"0,0-3-5 32,0 14 3-17,0 3-9 1,0-6-1-16,0-3 0 15,0-4 2-15,0-4-2 16,0 1 0-16,0-6-50 31,0 0-1-15,-6-2-3-16</inkml:trace>
  <inkml:trace contextRef="#ctx0" brushRef="#br0" timeOffset="-176769.04">23966 17193 108 0,'0'-3'44'0,"3"6"-35"0,-6-1 12 15,3-2 1-15,0 0-4 16,0 0 2-16,0 0 0 16,0 6 2-16,0-1-12 15,0-5-1-15,0 5 1 0,0 0-6 16,-3 6-4-1,0 5-1-15,-3 0-1 0,0 2 0 16,-11 1 0-16,8-1 0 16,-9 4 0-16,3-7 0 15,3-1 2-15,0-1 0 16,6-3-5-16,-6 1-1 16,3-3 3-16,3-3 1 15,6 1-3-15,-6-1 1 16,6-3 0-16,0 1-1 15,0 0 4-15,0-3 0 16,0 0 3-16,0 0 3 16,0 2-2-16,0-2 0 15,0 3-3-15,0-3-1 16,0 0-1-16,0 0-2 0,6 3 3 16,6-1 0-16,-6 1 1 15,6 0 2-15,3-1-1 16,3 1-1-16,-3 2-2 15,-3 1 1-15,3-4 1 16,-4 1 2-16,1-1-1 16,3 1 2-16,-9 0-7 15,3-3 1-15,0 0 3 16,-6 0 2-16,3 0-3 16,0 0-1-16,0 0 3 15,0 0 1-15,-6 0-7 16,0 0-2-16,3 0-1 15,0-3 2-15,3 0-3 16,-3-2 1-16,-3 0 4 16,0 0 4-16,0-3-4 0,0 0-1 15,0-3 2 1,0 3 1-16,0 0 4 0,0 3 1 16,-3 0 1-16,3 2 0 15,0 0 9-15,-6 1 6 16,3-1-6-16,3 3 0 15,-3 0-7-15,3 0-4 16,0 0 1-16,0 0 2 16,0 0 2-16,0 3 1 15,-6 2-4-15,3 0-1 0,0 3-3 16,3 3-1-16</inkml:trace>
  <inkml:trace contextRef="#ctx0" brushRef="#br0" timeOffset="-176520.66">23978 17521 220 0,'-9'16'82'0,"9"-8"-64"0,-6 7-7 0,6-7-6 0,0 3-5 16,0-3 2 0,0 0 3-16,-3 5-2 15,3-2-2-15,-6-1 0 0,3-2-4 16,0 0 2-16,3 0 3 16,0-3 1-16,0 1-4 15,0 2 1-15,0-3 0 16,-5 5 0-16,-1 1-3 0,6-3 0 15,-6 0-12-15,3 0-5 16,3-3-14-16,0-2-3 16,-6-1-38-1</inkml:trace>
  <inkml:trace contextRef="#ctx0" brushRef="#br0" timeOffset="-175821.5">24103 17314 124 0,'3'-2'49'0,"-3"2"-38"0,3 0 12 16,-3 0 3-16,0 0-14 15,0 0-5-15,0 0-6 0,0 0-2 16,0 0 1 0,6 0 0-16,-6 0 2 0,3-3 1 0,-3 3 1 15,0-5-7-15,0 2 0 16,3 0 3-16,-3 3 4 15,3-2-3-15,-3-1-3 16,0 1 1-16,6-1-2 16,-6-5 1-1,0 3 2-15,0 2 2 16,3 0 3 0,0 1-4-16,-3-1-1 0,6 0-2 15,-6 3 0-15,0-2 0 16,0 2-2-16,3 0 9 15,0 0 6-15,-3 0-5 16,9 0-3-16,-9 5 0 16,6 0 2-16,0 3 0 15,0 0 0-15,0 3-6 16,0 2-1-16,3 3 3 16,-6 0 1-16,-1-3 0 15,4 0 1-15,-6 0 0 16,0-2 1-16,3 0 0 15,0-1 2-15,-3 1-5 0,0-1-1 16</inkml:trace>
  <inkml:trace contextRef="#ctx0" brushRef="#br0" timeOffset="-175073.32">24172 17566 220 0,'-3'16'85'0,"3"-8"-66"0,-12 2-3 0,12-7-7 15,0 2-7-15,-6-2 1 16,6-1-4-16,-9 1 0 15,3 0 1-15,0-3-3 0,0 2 0 16,0 1 2-16,6 0 0 16,-9-1-2-16,6 3 2 15,0-5 1-15,3 3 0 16,-9 0-5-16,6-1 1 0,-3 4-11 16,6-4-6-16,-6 1 3 15,6 0 2-15,-3-3 12 16,-2 2 7-16,2 1-6 15,0 0 1-15,3-3 0 16,0 2 1-16,0-2 1 16,0 0 0-16,0 0-3 15,3 3 2-15,-3-3-1 16,8 0 0-16,-5 3 2 16,3-1 0-16,0-2 2 15,6 3 1-15,-6-1 3 16,6-2 1-16,3-2-6 15,0-1 0-15,3 6-1 16,0-3 0-16,-4 0 0 16,7 0 2-16,-6 5-1 15,0 0 2-15,-6-2 7 16,-3 0 3-16,0 2-6 16,0-2-2-16,0-3-3 0,-3 0-2 15,6 2 1-15,-6-2-1 16,0 0-3-16,6 0 2 15,-9 0 1-15,0 0 2 16,0 0-1-16,3 6-1 16,-3-9-2-16,0 3 1 15,0 0 1-15,0 0 2 16,0 3-3-16,0-3 0 0,-3 0 1 16,3 0 0-1,0 0 0-15,0 0 2 16,0 0-1-16,0 0-1 0,0 0 1 15,3-3-1-15,-3 3-3 16,0-3 2-16,0 3-1 16,0 0-2-16,0 0-2 15,0 0 1-15,-3 3 3 16,3-3 1-16,0 0-4 16,0 0-1-16,0 3-4 15,0-3-1-15,0-3-5 16,0 0-1-16,0 1-17 15,0-1-38 1</inkml:trace>
  <inkml:trace contextRef="#ctx0" brushRef="#br0" timeOffset="-174168.79">24225 17415 40 0,'-3'3'16'0,"6"-6"-12"0,-6 8-4 0,3-5 0 15,0 3 17 17,0 5 11-32,0-3 6 15,0 0-18-15,0 1-9 16,0-1-8-16,0 0 0 16,0 1 25-1,0-1-13 1,0-3-5-1,-3 1-6 1,3 0-16 15,0-1-3-15,-6 1 1-16,6-3 5 16,-3 0 4-16,3 0 5 15,0 0 2-15,0 0 4 16,0 3 1-16,0-3-4 15,0 0-1-15,0 0 3 16,0 0 1-16,0 0-5 16,0 0 0-16,0 0-1 0,0 0 2 15,0 0-1-15,0 0 1 16,-3 0 2-16,3 2 0 16,0-2-5-16,0 3 1 15,0 0 2-15,0-3 1 16,0 2-4-16,0-2 1 15,0 3 2-15,0 0 1 16,0-1-43 15</inkml:trace>
  <inkml:trace contextRef="#ctx0" brushRef="#br0" timeOffset="-172051.41">24431 17277 124 0,'0'8'46'0,"0"-13"-35"0,0 5 5 0,0 0 2 0,3 3-4 16,-3 2 0-16,0-2 0 16,0 2 4-16,0-3-10 15,0 4 2-15,0 2 3 0,0 2-9 16,0 1-2-16,0-1-4 15,0 1 0-15,-3 0 2 16,3 2 0-16,-3 0 0 16,3 0 2-16,0-13-3 31,0 29 0-15,0-2 1-16,0-1 0 15,0-2 2-15,0 0-3 0,0-3-2 16,0-2 2-16,0-6 2 15,0 0 2-15,-9-2-1 0,9-3 1 16,-3-6-4-16,3 4 0 16,0-1-1-16,0-5-2 15,0 5 3-15,0-5 2 16,0 0-2-16,0 5 0 16,0 1 1-16,0-1 2 15,0 0-3-15,0-2 0 16,-6-3 1-16,6 0 2 15,0 0-8-15,0 0-3 16,0 0-4-16,0 0 0 16,0-3 7-16,0 3 3 15,0-2 0-15,0-1 2 16,0 3-1-16,0-3 0 16,0 1 0-16,0-1 0 0,0 0-3 15,0-5-1 1,0-5 3-16,6 0-3 15,-3 2 1-15,6 1 1 16,-9-3-1-16,0 2 4 16,3 0 0-16</inkml:trace>
  <inkml:trace contextRef="#ctx0" brushRef="#br0" timeOffset="-171733.27">24454 17470 96 0,'6'-5'35'0,"-6"3"-27"0,6-1-6 0,-3 3-4 16,-3-3-2-16,3 3 2 15,3-2 3-15,-3 2 2 16,0-3 3-16,-3 3 1 16,0 0 1-16,0 0 0 15</inkml:trace>
  <inkml:trace contextRef="#ctx0" brushRef="#br0" timeOffset="-171230.55">24505 17468 132 0,'3'2'52'0,"0"1"-41"0,-6 0 4 0,3-3-1 16,0 2-9-16,0-2-3 16,0 3-1-16,0 2 1 0,0-2-1 15,0 2 4-15,0 1 1 0,0-1 2 16,0 0 0-16,0 0-4 16,0 1-1-16,0-1 3 15,-3 0 1-15,3 1-1 16,0-1-1-16,0 0-1 15,0-2 0-15,0 2-7 16,0 0-2-16,0 1-1 16,0-1 4-16,0 0-1 15,0 1 1-15,0-1 2 16,0 0 2-16,0 0 1 16,0 1 1-16,0-1-2 15,0-2-2-15,0 2-2 0,0-2-1 16,0-1 4-16,0 1 1 15,0 0-3-15,0-3-1 16,0 2 3-16,0 1 1 16,0 2 0-16,0-5-2 15,0 0 3-15,0 0 0 16,0 0-1-16,0 0-2 16,0 0-2-16,0 0 1 15,0 0 3-15,0 0 1 16,0 0-4-16,0 0 1 15,0 0 0-15,0 0 0 16,0 0 2-16,0 0 1 16,0 5-4-16,0-5 1 15,0 0 0-15,0 0 0 16,0 3-3-16,0-3 2 0,0 0 1 16,0 0 0-1,0 0-3-15,0 0 0 0,0 0 2 16,0 0 0-16,0 0 1 15,0 0 0-15,0 0-3 16,0 0 2-16,0 0 1 16,0 0 2-16,0 0-1 15,0 0-1-15,0 0-6 16,0 0-1-16,0 0-8 16,0 0-3-16,0 0-8 15,0 0-1-15,0 0-19 16</inkml:trace>
  <inkml:trace contextRef="#ctx0" brushRef="#br0" timeOffset="-165177.52">25315 16690 32 0,'-6'0'13'0,"6"0"-10"0,6 0 15 16,-6 0 8-16,0 0-1 16,0 0 0-16,0 0-5 15,0 0 0-15,6 3-11 16,-6-3-3-16,0 0-4 0,0 0 1 15,3 2 0-15,0 1 1 16,0-3-2-16,-3 0-2 16,6 0 1-16,-3 0 3 0,0 0 2 15,2 0-2-15,-2 0-3 16,6 0 0-16,-6 0 1 16,3 0 1-16,0 0 3 15,6-3 3-15,-6 1 2 16,3-1-3-16,3 0 0 15,0 1-3-15,-6 2 0 16,3 0-3-16,3 0-2 16,-6 2 1-16,0-2-1 15,0 0 2-15,2 0 1 16,-5 0 1-16,6 0 0 0,-6 0-2 16,0 0-2-1,3 0-2-15,-6 0 1 0,0 0 3 16,6 0 3-16,-3 0 0 15,-3 0 0-15,0 0-3 16,6 3-2-16,-6-3 1 16,0 0 1-16,0 0 8 31,0 5-1-15,3-2 0-16,-3-3 1 15,0 0 1-15,3 5-3 16,-3 0 0-16,0 1-5 0,0-1-2 0,0 3 2 15,0 5-4-15,-3 3 0 16,0 5 1 0,3 0 0-16,-9 3 6 0,3 0 6 15,0 0-6-15,0 0-3 16,0-3-2-16,3-3 1 16,0-2-3-16,3-3 0 15,-6-2 1-15,4 0 0 16,-1-3 0-16,0-1 2 15,3 1-10-15,0 0-4 16,-6 0 12-16,3 0 9 16,0 0-4-16,3-3-2 0,0 1-2 15,0-1-1 1,0-2-3-16,0-1 0 0,-6 1-7 16,6-3-4-16,0 0-41 31,0 3 10-16,-3-1 5-15,3 4-11 16,0-1-4-16,0 0 1 16,0-2 3-16</inkml:trace>
  <inkml:trace contextRef="#ctx0" brushRef="#br0" timeOffset="-164820.96">25342 16880 108 0,'5'-2'41'0,"-5"7"-32"0,6-8 9 0,-6 3 3 15,9 0-1-15,-6 3 0 0,0 0-4 16,3-1 0-16,-3 1-9 16,6 0 2-16,-6-1 4 15,9 4-9 1,-6-4-2-16,3 1-2 0,0-3 4 15,0 0 2-15</inkml:trace>
  <inkml:trace contextRef="#ctx0" brushRef="#br0" timeOffset="-164541.56">25505 16902 224 0,'15'-3'85'0,"-6"-2"-66"0,-6 10-3 16,0-2-7-16,-3-3-7 16,6 2-2-16,-3 1 1 15,0-3-1-15,6 3 0 16,-6-1 0-16,6-4 0 15,-6 2-3-15,6-3 2 0,-6 3 1 0,3 0 2 16,0 0-1-16,-1 0-1 16,1 0 1-16,-6 0-1 15,0 0 0-15,0 0 0 16,0 0 0-16,0 0 0 16,0 0-3-16,0 0 0 15,0 0-5-15,0 0-2 16,0 0-11-16,0 0-1 15,0 0-18-15,-6 0-6 16,3 3-23 0</inkml:trace>
  <inkml:trace contextRef="#ctx0" brushRef="#br0" timeOffset="-164100.01">25886 16751 88 0,'6'-8'33'0,"-6"5"-26"0,3-7-11 16,-3 7-4-16,3-2 9 16,-3-1 6-16,0 4 13 15,0-1 5-15,0-2 9 16,-3 2 3-16,0 1-13 15,3 2-6-15,-6 0-14 16,3 0-2-16,0 2-2 0,-6 1 0 0,3 2 2 16,0 0-3-16,0 3 0 15,1 3 7-15,-1-1 4 16,0-2 1-16,3 3 3 16,0-3-7-16,0-3-2 15,3 6-3-15,-6-6-2 16,6 0-2-16,0-2-1 15,6 8-3 1,-6-3 1-16,3 5 3 16,0-5-1-16,0 5 1 15,3 3 2-15,-3-6 0 16,5 1 2-16,-5-3 3 16,6 0-2-16,-6 0 0 15,9 0-3-15,-6 0-3 16,3 2 2-16,0-2 2 0</inkml:trace>
  <inkml:trace contextRef="#ctx0" brushRef="#br0" timeOffset="-163889.56">25952 17066 232 0,'-3'0'88'0,"0"2"-69"0,3-2-3 16,-3 0-6-16,-3 0-13 15,0 0-2-15,-3 3 2 0,0-3 3 16,0 3 1-16,-3-3-3 16,0 0 1-16,-3 0 1 0,3 0 0 15</inkml:trace>
  <inkml:trace contextRef="#ctx0" brushRef="#br0" timeOffset="-163527.58">25755 17013 204 0,'-6'-6'77'0,"0"6"-60"0,12-5-7 0,-6 2-6 15,0 3-2-15,0 0-1 16,3-2-3-16,9-1 1 16,-9 1 1-16,6-1 2 0,-6-2-1 15,6 2-1-15,-6-2-2 16,9-1 1-16,-9 1-1 15,6-3 0-15,3-2 2 16,-6-1 0-16,3-2 0 16,2 0 0-16,-5-3 0 15,3 2 2-15,-3 4-1 16,0-3 2-16,0 2-2 16,0 3-1-16,-6 0 1 15,3 3-1-15,0-3-3 16,3 3 2-16,-6-3 1 15,3 2 2-15,3-2-1 16,0 3 2-16,-3 0-4 16,0 0 0-16,3-1-1 0,-6 1 0 15,3 0 4 1</inkml:trace>
  <inkml:trace contextRef="#ctx0" brushRef="#br0" timeOffset="-163118.84">25931 16701 220 0,'0'0'82'0,"0"-3"-64"0,0 6-4 16,0-3-6-16,0 0-18 31,0 0 3-15,-6 0 3-16,6-3 3 15,0 3 1-15,-3 0 0 16,0 0 0-16,3 0 0 15,0 0 0-15,0-3 0 0,-6 3-5 16,3 0-1-16,3 0 0 16,-3 0 2-16,3 0-12 15,-3 3-1-15,3-3-5 0,0 0-2 16,0 3-30 0,-6-1-26-16,3 1 31 15</inkml:trace>
  <inkml:trace contextRef="#ctx0" brushRef="#br0" timeOffset="-161696.15">26062 16730 172 0,'-6'-3'66'0,"12"3"-52"0,-6 3 1 16,0-3-1-16,0 0-6 16,0 0 1-16,0 0 10 15,6 2 7-15,0 1-13 0,-3 2 2 0,0 0-1 16,3 3-10-16,-6-2-1 16,0 2 1-16,3-3 5 15,0 0-3-15,-3 3 2 16,0-3-1-16,0 1 1 15,0 2-2-15,0-3-1 16,0 3-8-16,3 3 0 16,-3-4 1-16,6 4 3 15,-6 2 0-15,0 3-1 16,0-3 1-16,0 1-1 16,0 1 0-16,0-1 2 15,0-1-3-15,0 0 0 16,0 0-1-16,0 1-2 15,0-1 3-15,0 0 0 0,0 0 1 16,0-2 0-16,0-1-3 16,0-2 0-16,0-2 4 15,0-1 1-15,0-2 0 16,0-3-2-16,-6 2-4 16,6-2 0-16,0 0-3 15,0 0 0-15,0 0 4 16,0 0 1-16,6 0 2 15,-6 0 0-15,0-2-3 16,0-1 2-16,0 0 1 16,0 1 0-16,0-1-5 15,0 0 1-15,0 1 0 16,3-1-1-16,-1 0 1 16,4-2 0-16,-6 0 3 15,6-3 0-15,0 0 1 16,0 0 0-16,3 0-3 0,-6 3 2 15,6-3 1-15,-6 3 0 16,6-1-3-16,-6 4 2 16,3-1 1-16,-6 0 2 15,6 1-6-15,-6-1-1 16,6 0-3-16,0-2 0 16,-3 3 0-16,9-1 2 15,0-5 4-15,0 5 1 0,-7-2 1 16,4 2 2-1,-3 1-3-15,0-1 0 16,0 0 1-16,0 3 2 0,-6 0-1 16,0 0 2-16,0 6-2 15,3-6-1-15,-3 0-2 16,3 2-1-16,-3-2 2 16,9 3 0-16,-9 0 1 15,0-3 2-15,6 2 1 16,-6-2 1-16,0 0 2 15,6 3 1-15,-6 2-1 16,3 1 1-16,-3-1-2 16,3 0 0-16,-3 0-3 15,0 1-2-15,0-1 1 0,6 0-1 16,-6 1 2-16,0-6 1 16,0 5 1-16,0-3 0 15,0 4 0-15,0-1 2 16,0 0-3-16,0 1-2 15,0-1 2-15,-6 0 2 16,6 1-7-16,0-1 0 16,0 0 2-16,0 0 2 15,0-5-3-15,0 0-1 16,0 3 3-16,0-3 3 16,0 0-3-16,0 0-3 15,0 0 1-15,0 0 2 16,0 0-2-16,0 0 0 15,0 3 1-15,0 2 0 0,0-5-3 16,0 0 2-16,0 5 1 16,0-5 0-16,0 0 2 15,0 0 3-15,0 3-7 16,0-3 0-16,0 0-9 16,0 0-1-16,0 0 0 15,0 0 2-15,0 3-5 16,0-3-1-16,0 0-11 15,0 0-5-15,-3 0-49 16</inkml:trace>
  <inkml:trace contextRef="#ctx0" brushRef="#br0" timeOffset="-160899.54">25324 17410 108 0,'3'0'41'0,"6"0"-32"0,-9 0 11 0,0 0 4 0,0 0-11 16,0 0-4-16,0 0-4 15,0 0 1-15,0 0-3 16,0 2 5-16,6-2 4 0,-1 3-4 15,1-3 0-15,3 3 0 16,3-1 0-16,0-2 0 16,-9 3 2-16,9-3-3 15,0 0-2-15,0-3 0 16,3 1 1-16</inkml:trace>
  <inkml:trace contextRef="#ctx0" brushRef="#br0" timeOffset="-160683.62">25529 17386 212 0,'15'-6'82'0,"-15"6"-64"0,12 0-4 15,-12 3-8-15,6 0-4 0,3-1 1 16,-9-2-4-16,3 3 1 16,3 0 0-16,-6-3-5 0,0 0-1 15,0 0-4-15,0 0 1 16,0 0-4-16,0 0-2 16,0 0-7-16,0 0-3 15,0 0-12 1</inkml:trace>
  <inkml:trace contextRef="#ctx0" brushRef="#br0" timeOffset="-159548.55">25303 17470 140 0,'-3'6'52'0,"3"-4"-41"0,3 6 0 16,-3 0-4-16,0 0-1 16,0 0 3-16,0 3-2 15,0 2-2-15,0 3-2 16,0-6-3-16,9-10 3 0,0 0 0 15,-6 3 3-15,-3-3-3 0,0 0 0 16,0 0-1-16,0 0 1 16,3 0-4-16,-3 0-2 15,3 3 2-15,-3 2 2 16,0-2 0-16,0 2 2 16,0-2-4-16,0 2 0 15,0-5 3-15,0 0 3 16,0 0 0-16,0 0 2 15,0 0-6-15,0 0-3 16,0 0-2-16,0 0 3 16,0 0 2-16,0 0 2 15,0 0-4-15,0 0 1 0,6 3-5 16,-6-3 1 0,0 0-5-16,0 0 1 0,0 0 6 15,0 0 3-15,3 0 1 16,0 0 1-16,-3 0-2 15,5-3-1-15,-5 3 1 16,0-3 1-16,0 3-1 16,3-2-1-16,0 2 1 15,6-3-1-15,-9 0-3 16,3 1 2-16,0-1 1 16,3 0 2-16,0 3-1 15,0 0-1-15,0 0 3 0,0 0 0 16,-3 0-4-16,-3 0 1 15,3 3 2-15,0 0 3 16,3-1-2 0,-6-2 0-16,0 3-3 0,6 0-1 15,0-3 1 1,-3 2 2-16,3 1 1 0,0 2 1 16,-3 0 2-16,-3-5 3 15,3 3 0-15,3 0 0 16,-6 2-5-16,3 0-1 15,0-2-3-15,3 0-1 16,-6-1 1-16,0-2 0 16,3 3-5-16,-3-3 1 15</inkml:trace>
  <inkml:trace contextRef="#ctx0" brushRef="#br0" timeOffset="-159038.22">25478 17640 228 0,'0'0'88'0,"0"5"-69"0,0-5-3 15,0 5-4 1,0-5-9-16,0 6 0 0,0-6-1 15,0 5-2-15,0 0 1 16,0-5-1-16,0 0 0 0,0 0 0 16,0 0 2-16,0 3-1 15,0 0 2-15,-6-3-2 16,4 2 2-16,-1 3-2 16,0-2 2-16,-3 0-4 15,0 2-2-15,0 0 2 0,0-2 0 16,0 0-2-16,0 2 2 15,3-5-4-15,-3 3 1 16,0-3-3-16,6 2 2 16,-9-2 1-16,6 3 2 15,-9 2 1-15,9-2 3 16,-9-3-1-16,6 2 2 16,0-2-2-16,-6 3-1 15,4-6-2-15,5 6 1 16,0-6 1-16,-3 1 2 15,0-3-1-15,6 5-1 16,-9-3 1-16,3 3-1 16,0-5-3-16,0 5 0 15,-3-3-1-15,3 3 0 16,6 0-2-16,-6 0 1 16,3-3 1-16,0 3-1 15,3 0-1-15,0 0 1 16,-9 0-4-16,6 0 1 0,3 0-7 15,0 0-3-15,-6-5-6 16,6 10-2-16,-3-5-26 16,3 0-22-1</inkml:trace>
  <inkml:trace contextRef="#ctx0" brushRef="#br0" timeOffset="-156605.08">25883 17394 104 0,'-3'0'41'0,"-3"-3"-32"0,12 3 4 0,-6-3 0 15,0 3 0-15,0-2 3 16,0 2-3-16,0 0 2 15,0 0 5-15,0 0 4 16,0 0-12-16,0 0-5 0,3 10 2 16,6-2-3-1,-6-2 2-15,-3-1 1 16,0-5 2-16,0 5 1 0,0-5-2 16,0 0-1-16,0 0-5 15,0 5-1-15,0-2-3 16,0 0-1-16,-3-1 1 15,-3 1 2-15,3 0-3 16,0-1 0-16,-3 1 3 16,6 0 1-16,-9 2-1 15,9-2-2-15,-6-1-2 16,0 1 1-16,6 0-1 16,-5-1 0-16,2 1 2 15,0-1 0-15,-3 4 0 16,0-1 0-16,6 0 0 15,-3-2 0-15,-6 2 0 16,6 1 0-16,-3-1 0 0,0 0 2 16,3 3 1-1,-3-3 3-15,0 1-5 0,6-1-3 16,-6 0 1-16,3 1 2 16,0-1 0-16,3 0-1 15,-6 0-2-15,0 1 1 16,6-1 1-16,-3 3 0 15,-6-3 0-15,6 1 2 16,3-1-3-16,-6 0 0 16,3-2 1-16,0 2 2 15,3 0-1-15,0 1-1 16,-6-1 1-16,6 0-1 16,6 0-3-1,-6 1 2-15,0-1 1 16,0 0-3-16,3 1 2 0,-3-1 1 15,3 0 0-15,-3 1 0 16,6-4 0-16,-6 3-3 16,3 1 2-16,0-1 1 15,-3-5 2-15,6 5-6 16,-3 1 1-16,-3-1 1 16,3 0 1-16,0 1 1 15,3-4 0-15,-6 3 0 16,0-5 2-16,0 0-1 15,3 6 2-15,0-6-4 16,3 2-2-16,-6-2-1 16,3 3 3-16,0 0 0 15,-3-3 1-15,6 5 0 16,-6-5 0-16,0 0 0 16,3 3 0-16,-3-3 0 15,0 0 0-15,0 0-5 16,0 0 1-16,3 2 2 15,-3-2 1-15,9 0 1 16,-9 0 2-16,0 0-1 16,6 0-1-1,-6 0 1-15,0 0-1 16,0 0 0-16,6-2 2 16,-6 2-1-16,3 0-1 0,0-3-2 15,0 0-1-15,-3 1 4 16,0 2 1-16,0-3-3 15,0 3-1-15,6-3 3 16,-6 1 1-16,3-1 0 16,0 0-2-16,-3 1-2 15,5 2-1-15,-5-5-1 16,3 2 0-16,0-2 0 16,-3 2 3-16,6-2-5 15,-6-3 2 1,3 2 2-16,0-2 1 15,0 3 1-15,-3 0-3 16,6 2 0-16,-6 1 4 16,0-4 1-16,0 6-3 15,3-2 1-15,-3-4-2 0,0 1-2 16,0 2 0-16,3 1 3 16,-3-1-2-16,6 0 1 15,-6 1 2-15,0-1 0 16,0 1-3-16,0-4 2 15,0 4 1-15,0-4 2 16,0 1-1-16,0 0-1 16,0 2 1-16,0-2-1 15,0 2 0-15,0 1 2 16,-6-1-1-16,3 0-1 16,0 1 1-16,3-1 1 15,-6 0-1-15,3 1-1 16,0-1 1-16,0-2-1 15,3-1 0-15,-6 4 0 0,6 2-5 32,-3-3 1-17,0 0 0-15,3 1-3 16,-5-1 0-16,2 1-1 16,0 2 0-16,-3-3 5 15,0 0-1-15,3 3 2 0,3-2-3 16,-6 2-1-16,3 0 3 15,0-3 3-15,-3 3 3 16,3 0 1-16,0 0-11 16,3 0-3-16,-3 0 0 15,-3 0 4-15,3-3-4 16,0 3 0-16,3 0-6 16,0 0-25-1,0 0 3-15,-6 0-3 16,6 0 0-16</inkml:trace>
  <inkml:trace contextRef="#ctx0" brushRef="#br0" timeOffset="-155057.62">26020 17346 108 0,'0'-3'41'0,"3"1"-32"0,-3 4 11 0,0 1 2 16,0-3-10-16,0 0-4 15,0 0 6-15,0 0 2 16,3 5-7-16,-3-5 3 15,9 6 4-15,-9 2-2 0,0 0 0 16,0-8 16 15,0 21-1-31,0 0 0 16,-9 0-22-16,6 0-11 16,3 0 1-16,0 1 0 15,0 1 3-15,-3 1 0 0,-3-3 2 16,3 1 1-16,0-1 3 15,-3-3 3-15,3-2 2 16,0-3-5-16,-3 1-2 0,3-4 0 16,3-2 0-1,-3-3-2-15,3 1-2 0,-3-1 1 16,3-2-1-16,-5-1-5 16,5-2 1-16,-3 3 4 15,3-3 2-15,0 0 0 16,0 0-2-16,0 0 1 15,0 0-1-15,0 3-3 16,0-3 0-16,0 0-1 16,0 0 3-16,0 0-5 15,0 0 2-15,0 0-3 16,0 0 2-16,0 0 1 16,0 0 2-16,0 0 1 15,0 0 3-15,0 0-3 16,0 0-2-16,0-3-1 0,3 3 3 15,2-3-2-15,-2 1 1 16,-3-1 6-16,3 0 2 16,6 1-7-16,-6-1-1 15,6-2-2-15,3-1-1 16,-6-2 4-16,-9-13 0 16,3 3 1-1,0 2 2-15,0 5 1 0,3 1-4 16,-3 2-1-1,3 0-2-15,-3 3 3 16,0-1 0-16,6 1 1 16,-6 0 0-16,3 2 0 15,0 0-3-15,3 1 0 0,3-1 2 16,-3 0 2-16,-6 3-2 16,3 0 0-16,6 0-1 15,-9 0 0-15,0 0 2 16,0 0 2-16,0 3-3 15,3 0 0-15,0 2 1 16,3-2 2-16,-3-1-1 16,0 4-1-16,0-4-2 15,-3-2 1-15,6 6 1 16,-6-4 2-16,0-2 1 16,3 6 3-16,-3-1-1 0,2-3 2 15,4 6 0 1,-6 0-8-16,0-2-1 15,0 2 2 1,0-1 2-16,0 1 2 16,0-2-5-16,3-4 1 15,0 4 0-15,-3-4 0 16,0 4 0-16,0-6 0 16,0 0 0-16,0 5 2 15,0 0-6-15,0 3 1 16,0-3 1-16,6 1 1 15,-6 2 3-15,0-3 3 16,0-5-4-16,0 0-3 0,0 5 1 16,0-5 0-16,0 0 1 15,0 3 2-15,0-3-3 16,0 5 0-16,0-5 1 16,0 5 0-16,0-2 0 15,0-3 2-15,0 0-1 16,0 0 2-16,0 3-2 15,0-3 2-15,0 5-4 16,0-5 0-16,0 3-4 16,0-3 1-16,0 2 4 15,0-2 4-15,0 6-3 16,0-4-3-16,0 1-2 16,0-3 3-16,0 0-5 15,0 0 0-15,0 0-6 0,0 0-3 16,-6-3-9-1,3 3-3-15,3-2-139 16,0-33 86 0</inkml:trace>
  <inkml:trace contextRef="#ctx0" brushRef="#br0" timeOffset="-147988.86">25529 13682 160 0,'0'-6'60'16,"3"6"-47"-16,-6-5 10 0,3 5 1 0,0 0-8 16,0 0-1-16,0 5-14 15,3-5-3-15,0 6 1 16,-3-1 0-16,9 3 3 0,-9-8 27 31,3 34-11-15,0 6-3-16,-3 2-7 15,0 6-1-15,0 0-2 16,0 2 0-16,-3 3-3 16,0-6-2-16,3-4 1 0,0-9 1 15,0-5 3-15,0-5-7 16,0-11 0-16,0 3 2 15,0-8 4-15,0-3 8 16,0 1 2-16,0-6-1 0,-3-6 0 16,-3-7-14-16,3-11-4 15,0 3 0-15,3-11 0 16,-6 3 0-16,3-5 1 16,3-1 3-16,0-2 2 15,9 3-2-15,-6 0-2 16,0-1-1-16,9-2 0 15,-3-3 3-15,3 3 2 16,6-5-2-16,2 8 0 16,-5-1-1-16,12 12 0 0,3-7-3 15,3 12 1-15,-7 7 0 16,-2-2-1-16,-6 13 1 16,9 0 0-1,-6 8 0 1,-3 8 3-16,-4 2 0 0,1 1 1 15,-3 7 2-15,-6-2-1 16,-3 3 2-16,-3-4 2 16,0 4 4-16,-9-3-6 15,-3 0-4-15,-3-6 0 16,-2 6 0-16,-10-8 3 16,-6 2 1-16,3-7 3 15,3 2 1-15,1-8-1 0,2 1 1 16,9-4 0-1,0 4 3-15,6-6-5 0,6 0-3 16,-3 0-1-16,3 0-1 16,6 0-3-16,3-6 2 15,6 4-1-15,-3 2-2 16,9-6 3-16,3 6 0 16,3 0-2-16,-1 6 2 15,1-6 1-15,-6 8 0 16,3-3 0-16,3 5 0 15,-6-2 0-15,2 8 0 16,-5-2 0-16,9 4 2 16,-9 3-1-16,3-2 2 15,-3 5 0-15,-3-9 1 0,0 9 0 16,-4-11 0-16,-2 1 0 16,0-4 0-1,-6-10-5 1</inkml:trace>
  <inkml:trace contextRef="#ctx0" brushRef="#br0" timeOffset="-147722.68">26002 14176 452 0,'0'16'-20'0,"0"3"-92"31,6-1-2-15,-6-12-6-16</inkml:trace>
  <inkml:trace contextRef="#ctx0" brushRef="#br0" timeOffset="-147237.94">26359 13713 296 0,'12'3'110'0,"-12"2"-86"0,0-2-11 0,0-3-13 15,6 3-7 1,3 2 4-16,-9 5 4 15,6 17 0-15,-9 2 4 0,3 3 1 16,-3 2 6-16,3 6 5 0,-3 0-7 16,-6-1-1-16,6 1-3 15,3-3-1-15,-6-5-6 16,3-1 1-16,0-7 0 16,3-5 0-16,-5-6 0 15,5-5 2-15,0-3 1 16,0-2 1-16,0-8-9 15,0-1-2-15,0-15 4 16,5-3 1-16,-5-7-1 16,3-6 2-16,6 0 1 15,3-1 0-15,-12 38-3 32,27-50 0-17,-9 11 2-15,3 9-2 16,0 7-1-16,-4 7 5 0,-2 2 1 15,3 12 0-15,3 4-2 0,3 9 3 16,-24-11-4 15,33 40 2-31,-1-1 2 16,-5 6 1-16,0 0 2 16,-9-2-1-16,3-4 0 15,-9-2-3-15,-1-7-2 16,-2-4 3-16,-3-2-2 0,0-6-1 15,0-2-4-15,-6-3 0 16,0-5-5-16,0 0-1 16,0 0-11-16,0 0-4 15,0 0 3-15,-6-3 2 0,3 1-4 16,0-4-1-16,3-2-14 16,-6-2-5-16,3-1-40 15</inkml:trace>
  <inkml:trace contextRef="#ctx0" brushRef="#br0" timeOffset="-145872.76">26520 13798 176 0,'-6'3'68'0,"6"-3"-52"0,0 2-5 16,0-2-4-16,0 0 0 16,0 0 6-16,0 0 2 15,0 0 0-15,0 0-7 16,3 3 6-16,0 2 3 0,-3 3-14 15,0 3-3-15,0 2 1 16,-6 6 1-16,0 2-3 16,0 8 1-16,-9 5 4 15,4 6 2-15,-1 2 0 16,0-2 1-16,0 0-2 16,0-6 2-16,0-2-6 0,0-6-1 15,0-2 0-15,6-3 0 16,-6 0 0-16,3-5 0 15,3-3 0-15,1-2 0 16,2-3 0-16,0 0 2 16,0-3-3-16,3-2 0 15,0-1-1-15,-6-2 0 16,3-2-7-16,0-1-4 0,3 1 0 16,0-4 0-16,0-2 8 15,0 0 4-15,0 0 0 16,0 1 0-16,0 1 1 15,0 1 2-15,3 0-1 16,0-1-1-16,3-2 1 16,-3 0-1-16,3 1 0 15,-1-1 2-15,1 0-1 16,0 0-1-16,0-3 1 16,3 6-1-16,-6 0 6 15,0 2 4-15,3 3-10 16,-3-3-2-16,6 1 1 15,-9 2 2-15,6-3 0 16,3 0-1-16,-6 1 1 16,6 2-1-16,-3-3 0 15,6 6 0-15,0-3 2 0,3 0 1 16,5 0-1-16,-5 0 1 16,3-3-2-16,0 6-1 15,-3-3 1-15,-3-3 1 16,-6 3-1-16,0-3 2 15,-3 3-2-15,-3 0-1 16,0 0 1-16,0 0-1 16,0 0-3-16,0 0 2 15,3 0 1-15,-3 0 2 16,6 0-3-16,-6 0 0 16,0 0 1-16,3 3 2 15,-3-3-3-15,0 0-2 16,0 0 2-16,0 0 0 0,0 0 1 15,0 3 0 1,0-3-7-16,0 0-3 0,3-3 1 16,0 6 3-16,2-3 3 15,-2 2 2-15,6-2-2 16,-6 0 2-16,6-2 3 16,-3 2 1-16,-3-3-1 15,3 0 1-15,-3 3-4 16,6 0 0-16,-9 3 1 15,0-3 0-15,6 5-16 16,3-2-6-16,-6 0-7 0,6 2 0 16,-6 0 7-1,6 0 6-15,-3 1-2 16,3-6 1-16,-3 0-14 16,0-3-30-16,5-5 11 15</inkml:trace>
  <inkml:trace contextRef="#ctx0" brushRef="#br0" timeOffset="-144687.84">27071 13949 180 0,'0'0'68'0,"0"5"-52"0,0-10-3 16,0 5-5-16,0 0 2 15,0 5 4-15,0 3-3 16,0 5-1-16,-12-2-6 16,3 5 2-16,-3 8 3 0,0 7-1 15,6 4 1-15,-6 2-5 16,3-5-3-16,4-3 0 15,-1-6 1-15,3-1 1 16,0-7 1-16,3-1 6 0,-6-4 4 16,3-2-5-16,0-8 6 15,3-2 0 1,-3-4-8-16,3-7-1 16,-6-5-4-16,6-12-2 15,0 1 1-15,0-2-1 16,6 1-3-16,-3-1 0 15,3 4-1-15,3 3 3 16,0 6 0-16,-4 2 3 16,4 3-1-16,-6 2 2 15,6 3-4-15,-3 3 0 16,3 2-1 0,6 3-2-16,6 6 3 15,-6 2 4-15,0 2 3 16,0 6-5-16,5 3 0 0,-8 4 5 15,3 1 4-15,0 5-8 16,-3 0 0-16,0-5-4 16,0-3 0-16,0 1 2 15,-6-4 2-15,3-2-3 16,-6-3 0-16,5-2 5 16,-5-1 2-16,6-2-5 15,-6-2 0-15,-3-1-1 16,0-5 2-16,0 0 1 15,0 0 3-15,0-3-1 16,3 1 0-16,-3-1-3 16,0 0 1-16,0-5-2 15,0 0 2-15,0-5-2 16,3 0-1-16,3-6-2 16,-6-2-1-16,3-3 2 15,0-2 0-15,3 2-2 0,0-2 2 16,0 5-1-16,-3 5 0 15,-3 2 4-15,3 4 3 16,0 2 0-16,3 3 2 16,-6-1-4-16,0 4-2 15,0-1 0-15,0 3-1 16,0 0 0-16,0 0 0 16,0 0 0-16,0 0 0 0,0 0 0 15,0 0 0-15,0 0 0 16,0 0 0-16,0 0 0 15,3 5 0-15,-3 1 0 16,3-1 2-16,3 0 1 16,-6 3 3-16,3 0-5 15,0 0-1-15,6 0 0 16,-6 0 0-16,6 0-3 16,-6 5 2-1,6 6 1-15,-1-4 0 0,1 4 0 16,3 0 2-16,0 2 1 15,0-3 1-15,0 1-2 16,3-3 1-16,-3-3-2 16,0 0-1-16,-6-2-2 15,3-3 1-15,-3 0 3 16,0-3 1-16,-6-3-4 0,0-2-1 16,0 0 3-16,0 0 3 15,0 0-1-15,-9 0-17 16,6 0-8-1,3 0-36-15,-3-2-12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8T03:39:25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5553 12861 48 0,'-6'6'19'0,"0"-6"-15"0,3 2 8 0,3 4 2 16,-6-4-7-16,6 4-2 0,-5-4 1 16,5 4 3-16,0-6-2 15,-3 0-2-15,3 0 0 16,0-3-1-16,0 3-5 16,0 0 1-16,0 0 0 15,0 0 2-15,0-3-1 16,3-2 2-16,2-3-2 15,4-5-1-15,0-3 1 16,0-3-1-16,3 3-3 16,3 3 0-16,-3 3-1 15,0 2 0-15,-3 0 3 16,0 5 0-16,12 1-2 16,-7-1 2-16,1 3 1 15,0 0 2-15,6 3-1 16,-6 2-1-16,0 3 1 0,3 0-1 15,-6 2 0-15,5 3 2 16,-2 3-1-16,-3 0 2 16,0 0-2-16,3-3 2 15,-9 1-2-15,6-4 2 16,0-5 0-16,0 1 3 16,0-6-8-16,2-6 0 15,-5-1-2-15,3-1 2 16,-3 0 1-16,3 2 1 15,-3 6-3-15,3 3 0 16,0 2 15-16,0 3 6 16,-6 0-2-16,3 3-1 15,3-1-9-15,0 1-2 16,-7-1-2-16,4-2-2 16,3 0 1-16,3-2 1 0,0-1 3 0,6-2-11 15,0-3-3-15,0 0 2 16,2-3 3-16,-8 0 3 15,9-2 1-15,-9-3 2 16,3 8 1-16,0-5 1 16,-3 5 2-16,-1 0 1 15,4 5 1-15,-6-5-4 16,6 5-1-16,-3 1-1 16,-3 2-2-16,3-3 1 15,-3 0-1-15,6-5 2 0,-4 5 3 16,7-5 4-16,3-5 2 15,3 5-14 1,3-5-8-16,5 0 6 0,-5-3 4 16,3 2 1-16,-6-4 0 15,-1-1 7 1,1-7 3-16,3-6-5 0,-6 0-3 16,3-5-1-16,2 5 1 15,1 0-3-15,3 6-2 16,0 2-1-16,5 3 0 15,1 13 3-15,0 0 0 16,-10 5-2-16,7 8 2 0,-15-2 1 16,0 2 0-16,-3-2 2 15,0 2 3-15,-4-5-2 16,4 2-2-16,-6-2 0 16,0-2-1-16,0-6 0 15,0 0 2 1,0-3-1-16,3 8-1 0,3 3-4 15,-1 0 0-15,4 3 0 16,3-1 2-16,3 1 5 16,6-1 3-16,-13-2-5 15,10 0-2-15,-9 0 0 16,6 0 2-16,-9 0-2 16,-3-3-2-16,-4 1 2 15,7-1 0-15,6 0 1 16,0-2 0-16,3-3-3 15,0-3 2-15,2-2 5 0,4-6 5 16,6-7 1-16,11-19 4 16,-2-16-89-1</inkml:trace>
  <inkml:trace contextRef="#ctx0" brushRef="#br0" timeOffset="10734.29">6434 13594 60 0,'0'0'24'0,"6"6"-18"0,-6-6 7 0,0 0 1 16,0 0-1-16,0 0 2 15,0 0-2-15,0 0 2 16,0 0-4-16,0 0 1 16,0 0-3-16,0 0 2 15,0 0-4-15,0 0 1 16,0 0-5-16,0 0-2 0,0 0 2 16,-6 0-2-16,6 0-1 0,-6 0 1 15,0 0 1-15,4 0 1 16,-10-3 1-16,9 3-5 15,-9-3 1-15,9 3 0 16,-9 0 2-16,9 0-3 16,3-8 0-1,0 3 3-15,0 0-1 16,0-1-1 0,-6 4-2-16,6-1 1 0,0 1 1 15,0-1 2-15,-6 0-3 16,6 3 0-16,-6 0 1 15,3 0 0-15,3 0 4 16,-3 0 5-16,3 3-5 16,-12 0 0-16,9-1-9 15,-6 1-4-15,0 2 9 0,0 0 6 16,-3 1-9-16,4-1-4 16,5 0 9-16,-12-2 5 15,6 0 0-15,-6-1-2 16,0 1-2-16,3 0 0 15,3-1-4-15,-6-2-2 16,0 3 2-16,3-3 0 16,-2 2 1-16,2-2 2 15,0 3-1-15,-3-3 2 16,9 0-4-16,0 0 0 16,-3 0 1-16,6 0 2 15,-6 0-1-15,6 0-1 16,3 0-2-16,-3 0-1 15,3 0 4-15,-9 0 1 16,6 0 0-16,3 0-2 0,0 0 1 16,0 0-1-16,0 0 0 15,0 0 2-15,0 0-3 16,0 0 0-16,-6 0-1 16,6 0 0-16,0 0 2 15,0 0 2-15,0 0-3 16,0 0-2-16,0 0 2 15,0 0 0-15,0 0-2 16,0 0 2-16,0 0 1 16,0 0 0-16,0 0-5 15,0 0 1-15,0 0 2 16,0 5 3-16,6 1-2 16,-6 2-2-16,3 0 2 15,6 5 0-15,-9 3-2 16,3 0 2-16,9 5-1 0,-9 0 0 15,6 0 0-15,-3-2-2 16,0-1 3-16,0 3 2 16,3-2-2-16,6 2 0 15,-6-3 1-15,5 4 0 16,-8 1-3-16,6 4 0 16,-3 5 2-16,3 5 2 15,-9 5 2-15,6-2 1 0,-3-1-5 16,0-7-1-16,-3 0 1 15,0-3 0-15,0-3 1 16,3 1 0 0,-6-3 0-16,0 0 0 15,0-1 0-15,3 1 0 0,-3 3-3 16,0-4 2-16,0 1 3 16,0-3 1-1,0 3-1-15,0-3-2 0,0 1 1 16,0-4 1-16,0-2-1 15,0 0 2 1,0 2-2-16,0-4-1 16,0-1 3-16,-3-3-4 15,3-2 0-15,0 0 1 16,0 0 0-16,0 3 0 16,0-1 0-16,0-4 0 0,0 2 0 15,0-3 0-15,3 0 2 16,-3-5-1-16,0 0-1 15,0 0 1-15,0 0-1 16,0 0-3-16,3 3 2 16,6-3 1-16,-9 0 2 15,9 0-1-15,-6 0-1 16,3 0 5-16,0 0 1 16,-3-3-5-16,5 1 0 15,-2-1-3-15,3 3-2 16,-3 0 3-16,0 0 0 15,6 0-2-15,-9 0 2 16,9 3 1-16,0-3 2 0,-6 2-3 16,3 1-2-16,3-3 2 15,0 0 0-15,6 0 3 16,-7 2 1-16,4-2-4 16,0 0 1-16,3 0 0 15,-3 0 2-15,3 0-3 16,6 0 0-16,-4 0 1 15,1 0 2-15,3-2 1 16,-3 2 3-16,-6-3-5 16,-3 3-1-16,0 0-2 15,0 0 0-15,2 0 2 16,-8 0 0-16,6 0 2 16,-3 3 1-16,-3-1-4 15,0 1 1-15,-3 2-5 0,6-2 1 16,-9-3 2-1,0 5 1-15,0-5 5 0,0 3 2 16,0-3-16-16,0 3-5 16,-9-1-35-1,9 1-33-15,-3 2 26 16</inkml:trace>
  <inkml:trace contextRef="#ctx0" brushRef="#br0" timeOffset="13902.02">6729 13864 64 0,'-3'-8'24'0,"3"6"-18"0,-6-1 2 0,6 3 3 16,0 0-5-16,0 0 2 15,0 0-5-15,-3 3 0 16,3-1-3-16,0-2-3 16,0 6-1-16,3-1 0 15,-3 3 0-15,6 2 3 16,-6 1-2-16,6 2-1 15,0 6 3-15,0 4 0 16,3 1 1-16,-3 13 2 16,0 0 1-16,0-8 3 15,0 9-5-15,-3 9-1 0,0-7 2 16,0-6 1-16,-3-5-1 16,0-5 1-16,0-5 2 15,0-3 4-15,0-3 0 16,0-3 2-16,0-2 3 15,0-2 1-15,0-4-2 16,0-2 2-16,0 0-6 16,0 0-1-16,-3-2-4 15,0-1-5-15,0-2-2 0,3-3-1 16,-6 0 3-16,3 0-7 16,0-3 1-16,3 1 3 15,-6-4 2-15,0 1-1 16,3 0 0-16,-3-3 4 15,0-5 1-15,0 2 0 16,0 1 1-16,0-1-2 16,0-2 2-16,-6 0-2 0,9 0-1 15,-3 2-2-15,0 1 1 16,0 2 1-16,3 0 0 16,3 0-3-16,0 6 0 15,0-1 4-15,3 0 1 16,3-7-5-16,0 5 0 15,3-6 1-15,3-2 1 16,-6 3 1-16,6-6 0 16,0 3 2-16,0-3 1 15,0 0-4-15,0 3-1 16,3 2-2-16,-7 3 3 16,4 0 0-16,3 9 1 15,-3-4-5-15,0 6 1 0,-3-1 2 16,0 6 3-1,3-2-2-15,0 7-2 0,0 3 4 16,-6 0 1-16,6 0-3 16,-4 5 1-16,4-2 0 15,-6-1 2-15,0 3 1 16,0 1 3-16,0-1 1 16,-6-5 1-16,0 0-2 15,0 2 1-15,-6 6-4 16,3 0-2-16,0 0 0 15,-3 0-1-15,0 2 0 0,0 4 0 16,0-1 0-16,-5 0 2 16,2 0-3-1,3-2 0-15,-6-1 1 0,3-2 2 16,3-3 3 0,0-2 2-16,0-1 1 0,0-2 0 15,3 3-2-15,0-8 1 16,0-1-6-16,3-2-3 15,-6 3-2-15,6-3 3 16,0 0 0-16,0-3 1 16,0 3-5-16,0 0-1 15,0-2 0-15,0 2 2 0,0 0 2 16,6-3 3 0,-6 3-2-16,3 0-2 0,0 0-3 15,6 0 1 1,-6 0 3-16,6 3 3 0,3-3-2 15,-3 5-2-15,9 5 2 16,2 1 2-16,4 0-2 16,3 2-2-16,0 3-1 15,6 0 3-15,-10 2 2 16,4 1 2-16,-12-1-4 16,3-2 1-16,0 0 2 15,-9 0 3-15,0 0 0 16,0-1 2-16,-9-1-2 15,0-1 0-15,-9 0 1 16,0 0 3-16,-6 1-2 16,-9-1 1-16,3-3 1 0,-6 1 5 15,4 2-4-15,-4-2 2 16,0-3-5-16,3 0 1 16,3-3-5-16,3 0 0 15,-5 1-3-15,8-1-1 16,-6 0 1-16,6-2 2 15,0-1-3-15,0 1 0 16,3 0 1-16,3-3 0 16,3 0-7-16,-2 0-3 15,5 0-14-15,-6 0-7 16,6 0-6-16,0 0 0 16,3 0-20-1,0 0-14-15,3 5 30 16</inkml:trace>
  <inkml:trace contextRef="#ctx0" brushRef="#br0" timeOffset="14657.18">6845 13150 144 0,'-12'-8'55'0,"9"8"-43"0,-6-13-3 0,9 10-3 15,3-8-5 1,3 3-5-16,-6 3 0 16,0 3 2-16,0-1 1 0,0 3 3 15,0 0-8-15,0 0-3 16,3 5 0-16,0 3 3 15,3 5 3-15,-3 3 2 16,-3-16-2 15,0 35-4 1,3-6-14-32,3 5-5 15,-6-7-15-15,0-4-6 16</inkml:trace>
  <inkml:trace contextRef="#ctx0" brushRef="#br0" timeOffset="14910.32">6931 13092 112 0,'3'-11'44'15,"-3"11"-35"-15,0 3 3 0,0-3 0 0,0 0-13 16,0 0-1-16,0 5-6 15,0 3-2-15,3 5 2 16,0 0 5-16,3 6-3 16,-6 2 0-16,0 11 3 15,6 2 3-15,-6-2 7 16,6-6 4-16,-3-2-4 16,-3-3-2-16,0-2-2 15,9-3-3-15,-9-6-48 0,0-2-20 16</inkml:trace>
  <inkml:trace contextRef="#ctx0" brushRef="#br0" timeOffset="16726.34">7405 13819 124 0,'6'-2'49'0,"-3"4"-38"0,-6-2 6 16,3 0 1-16,0 0-8 0,0 5-3 16,3 1-9-16,-3 2-3 15,3 2 2-15,6 4-3 0,-6 1 1 16,5 7 1-16,-2 4-1 16,3 6 4-16,3 7 0 15,0 6 1-15,-6 3 0 16,3-3 2-16,-3-5 1 15,0-3-1-15,0-5-2 16,0-3 1-16,-6-6 1 0,0-1-3 16,0-4 0-16,-6-5 3 15,6-2 3 1,0-3 0-16,0-3 2 16,0 0-4-16,0-2 0 0,-3 0-3 15,0-3-1-15,3 0-8 16,0-3-2-16,-6-2-3 15,3 0 1-15,0-3-2 16,-3-3-25 0,6 0 0-16,0 1 3 15,0 2 5-15</inkml:trace>
  <inkml:trace contextRef="#ctx0" brushRef="#br0" timeOffset="17278.47">7411 14036 64 0,'-12'-32'27'0,"6"19"-21"0,3-11-1 0,3 16-1 15,-3-5-3-15,3 0-1 16,0-6 1-16,0 1-1 16,0-3 0 15,0-3 2-31,0-3 5 0,3-2 6 0,-3 6 2 0,3-1 3 16,3 3-8-16,-6 2-3 15,3 6-7-15,0 2-6 16,6 1 0-1,6-1 3-15,-1 6 2 16,7 5-4-16,6 2 1 16,-3 12 0-16,-3-6 2 0,3 5 3 15,-4 0 2-15,-2 0-4 16,-3 1-1-16,0-1 1 16,3 0 2-16,-6 3-2 15,-6 0-2-15,3 0 4 16,3-1 3-16,-9 4 1 15,-1 0 2-15,-2-1 20 32,-5 14-10-17,-4-3-4-15,0 0-1 16,0-3-1-16,-3-2 3 16,0 5 4-16,-12-5-10 15,6 3-2-15,0-11 0 0,1-1-1 16,2 1 2-16,-9 0-4 15,9-3-2-15,-3-2 0 16,9-3-1-16,-9-3-3 0,12 0 0 16,-3 1-1-16,6-6 0 15,0 2-15-15,3-2-7 16,0 0-7 0,0 0-40-16,6 0 5 15,3 3 28-15,15 2 16 16</inkml:trace>
  <inkml:trace contextRef="#ctx0" brushRef="#br0" timeOffset="17698.89">8009 14105 156 0,'12'0'57'0,"-9"3"-44"0,0-1-4 15,3 1 18 1,-3 0-15-16,-3-1-7 16,6 3-4-16,3 3-1 15,0-5-3-15,5 2 0 0,-2 3 4 16,0-2 1-16,3-4-3 0,9-2 1 15,-3-2 2-15,3-4 1 16,2 1-1-16,7-3 1 16,-6-3-2-16,12 4-1 15,-10-1 1-15,7 0-1 16,-9 2 2-16,-12 1 3 16,0 0-2-16,-3 5-2 15,2-3-3-15,-2 3-1 16,-3 3-12-16,-3-3-5 15,0 10-22 1,-6-4-44-16,0 7 13 16</inkml:trace>
  <inkml:trace contextRef="#ctx0" brushRef="#br0" timeOffset="18164.5">8256 13885 168 0,'-12'-2'63'0,"9"2"-49"0,-3 2 7 0,6-2 0 16,0 3-11-16,0 2-3 16,0 3-9-16,0 5-1 15,0 6 1-15,0 5-1 0,6 5-1 16,-3 8 3-16,6 5 0 15,-6 3 3-15,-3 0 1 16,3-5-4-16,0 0 1 16,3-3 0-16,-6-3 0 15,0-5-3-15,3 6 2 16,-3-12-1-16,0 1 0 16,9 0-20-16,-9-13-8 0,0-4-38 31,0-1-21-31,3-6 45 15</inkml:trace>
  <inkml:trace contextRef="#ctx0" brushRef="#br0" timeOffset="18510.64">8682 13740 184 0,'3'-3'71'0,"15"1"-55"0,-10 4-2 0,1-2-6 15,-9 8-9-15,3 0-1 16,9-3 1 0,0 1 0-16,6-6 1 0,9-6 4 0,9-4 2 15,2-3 2-15,-2-6 2 16,3 0 1-16,-7-2 3 15,4-2-7-15,0 1-4 16,3 1-2-16,-10 0 1 16,7 2-1-16,-9 4 2 15,0 1-2-15,-4 4-1 16,-5 2-35-16,-3 3-14 0,-3 2-39 16</inkml:trace>
  <inkml:trace contextRef="#ctx0" brushRef="#br0" timeOffset="19278.58">8813 13742 152 0,'-9'3'57'0,"18"5"-44"0,-9 0-6 0,3-3-6 16,0 6-2-16,-3 2 0 15,6 3 1-15,-6 2 0 16,0 4 0-16,0 1-3 0,0 1 2 15,0 11 1-15,0-12 0 16,0-4 2-16,0 15 3 16,0 9-2-16,-6-6 0 15,3-8 1-15,0-5 2 16,3-3 1-16,0-11 3 16,-6 1-5-16,6-3-1 15,0-3 2-15,0 1 3 0,6-6-2 31,6-6-6-31,-1-2-1 0,4-2-5 16,3-3-1-16,9 5-2 16,-3-8 2-16,3-3 4 15,-7 6 3-15,-5 2-7 16,9 1-3-16,3 2 9 16,3-3 6-16,5 11-2 15,-5 0-2-15,6 6-6 16,0 7-2-16,2 11 3 15,-8-1 1-15,-3 4 4 0,-3-3 3 16,-1-1 2-16,-8-1 3 16,-12-1 1-16,6-3 3 15,-9-18 26 17,-27 29-18-32,-5-2-3 15,2-3-8-15,-6 2 0 16,1-2-4-16,2-3 1 15,-6 0-5-15,-3-2 3 0,-8-1 3 16,5-2-3-16,1-3 2 16,5-2-5-16,0-3-2 15,6-3-3-15,7 1 1 16,8-4-10-16,-3 1-5 16,3 0-28-16,3-3-11 0,15-6-48 15</inkml:trace>
  <inkml:trace contextRef="#ctx0" brushRef="#br0" timeOffset="19680.8">9670 13160 264 0,'-24'14'99'0,"27"-12"-77"0,-3 4-9 0,0-6-9 16,0 0-3-16,0 5 3 15,6 0-8-15,-6 0-4 16,3-2 4-16,-3-3-1 0,9 0 3 16,-3-3-3-16,6-2 1 15,3-3 4-15,11-2 4 16,7-4-3-16,-6 1-1 16,9-3-5-16,-7 0-1 15,7 1-2-15,-6 1 2 16,6 1-1-16,-7 5 2 0,7 0 3 15,-3 3 1 1</inkml:trace>
  <inkml:trace contextRef="#ctx0" brushRef="#br0" timeOffset="19981.96">10366 13086 220 0,'6'8'85'0,"0"-2"-66"0,0-1-1 16,-6 0-3-16,9-2-7 15,-9 7 1-15,0 1 1 16,0 7 1-16,-6 1-5 15,6 10-4-15,-3 11 1 0,3-3-4 16,0 2-2-16,0 6-1 0,3 11 3 16,3 21 4-16,-3 2 6 15,0-2-5 1,3 2-2-16,0 1-4 0,3-1 1 16,-9 0-4-16,6-7 1 15,-6-9 2-15,6-4 1 16,-6-4-2-1,6-2 2-15,0 3 1 0,0 4 2 16,3 1-1-16,3-8-1 16,-9-8 3-16,6-5 2 15,-7-11 2-15,1-5 1 16</inkml:trace>
  <inkml:trace contextRef="#ctx0" brushRef="#br0" timeOffset="20241.73">10488 14711 328 0,'-3'-5'123'0,"1"2"-95"16,2 6-8-16,0-3-11 0,-6 0-12 15,3 0 2-15,0 5-1 16,3-5-2-16,-6 2 3 16,0-2-2-16,0 3 1 0,-3 0 4 15,-3 2 1-15,-6-2 3 16,-9-1 3-16,-11 1-2 16,-7 0-2-16,3-3-2 15,-5 5-3-15,5-2-4 16,3 2-2-16,39-5-41 31,-38 16 3-15,5-8 0-16,6 0-38 0,9 0-13 15,3-3 14 1,9-2 8-16</inkml:trace>
  <inkml:trace contextRef="#ctx0" brushRef="#br0" timeOffset="20881.38">10030 12946 44 0,'-21'3'19'0,"21"-3"-15"0,0 0-1 16,-6 0 32-16,-3-3 4 16,9 11-6-16,0 0-2 15,-3-3-16-15,3 1-6 16,-12-1-6-16,12 0-3 15,-5 0 1-15,5 1-4 0,-6 2 2 16,3 0-1-16,3 2 0 16,-6-2-3-16,6 0 1 15,0-3 4-15,0 1 4 16,0-1-1-16,0-2 0 16,0-3-1-16,6 2-2 15,-3 1-2-15,8-3 1 0,1 0-1 16,0-3 0-16,9 1 4 15,0-1 3-15,9 0-2 16,14 1-2 0,-2 2-3-16,0 0 1 0,-4 0 1 15,-2 0 0-15,-9 0 11 16,-3 0 5-16,-3 0 0 16,-4 0 3-16</inkml:trace>
  <inkml:trace contextRef="#ctx0" brushRef="#br0" timeOffset="21124.66">10408 13052 196 0,'-3'0'74'0,"3"5"-58"0,0 3-6 15,0 3-6-15,0-1-2 16,0-2 3-16,0 3-2 0,-6 2 0 16,6-2-1-16,-6 2 5 0,6 3 3 15,-6-3-8-15,3 3-2 16,0 13-4-16,3-5 3 15,-3 8-2-15,-3-3 1 16,6 5 2-16,0-5 0 16,0-29-97 15,9 37 13-31,3-16 0 16</inkml:trace>
  <inkml:trace contextRef="#ctx0" brushRef="#br0" timeOffset="30858.85">6803 15671 200 0,'12'8'77'0,"-12"-10"-60"15,-6-6 6-15,6 5-1 0,-3 0-10 16,0-2-2-16,3 2-5 15,0 3-4-15,0 0 0 16,0 3-6-16,0 5 1 0,0 8-3 16,3 8 0-16,0 13 1 15,3 16 2-15</inkml:trace>
  <inkml:trace contextRef="#ctx0" brushRef="#br0" timeOffset="31559.47">6845 16174 224 0,'3'53'85'0,"3"-32"-66"0,-6 13-6 16,6-23-4-16,-6 8-6 15,0-9 3-15,0 3-1 0,0-7 0 16,0-6-3 0,0-3-4-16,0 0-1 0,-6-5-3 0,0-5-1 15,3-8-1-15,-6-3 2 16,3-5 8-16,0-5 4 16,0-6 1-16,3-8 1 15,6-4-2-15,0-7-1 16,6-2-6-16,-6 9-1 15,9 1-2-15,-3 6 3 16,0 8 0-16,3 5 1 16,6 6-3-16,-3 5 0 15,8 2-1-15,4 3 3 16,3 9 0-16,6 1 1 16,-6 4 0-16,-1 4 0 15,1 6 0-15,-9 3 2 16,0 2-1-16,-9 0-1 15,0 3 3-15,-7 5 2 16,1 3 2-16,-6 0 1 0,-8 2-2 16,-4 6-1-16,-6 2-3 15,-6-4 1-15,-3-4 0 16,0-2 1-16,7-6-5 16,2 1 1-16,-3-6 2 15,6-5 1-15,3 0-4 16,9-3-10-1,3-5-5-15,12 0-1 16,3-2 0-16,9-1 7 16,5 0 6-16,7 1-8 0,-9 2-4 15,3 5 1 1,-4 0 4-16,1 1 6 0,-6 4 5 16,-9 3-1-16,0 3 0 15,3 0 3-15,-12 3 1 16,0-1 12-16,-3 6 5 15,-6-3 3-15,-3 3 1 16,-3 0-7-16,-3 0 0 16,0-3-4-16,-15 0 2 15,-5-3-8-15,-1-2-4 16,0-2-2-16,4-1-1 16,5-5-9-16,0 0-4 0,6 0-22 15,6-8-10-15,0 0-56 16,6 5-24-1,6 3 65-15</inkml:trace>
  <inkml:trace contextRef="#ctx0" brushRef="#br0" timeOffset="32115.03">7536 15677 260 0,'6'2'96'0,"-6"1"-75"0,15 0-8 16,-12-1-9-16,0 3-12 0,2 1-2 16,1-1 2-16,0 3 5 15,0 0 2-15,3 0 1 0,-6-3 2 16,6 0-1-16,-3-2-1 16,0 2 5-16,0-2 4 15,-3 0 4-15,-3-3 2 16,0 0 0-16,0 0 1 15,0 0-8-15,0 0-3 16,0 0-3-16,0 0 1 0,0 0-2 16,0 0-1-16,0 0-2 15,0 0 1-15,0 0 1 16,0 0 0-16,6 2-3 16,-6-2 2-16,0 0 1 15,0 0 2-15,0 0-3 16,0 0 0-16,0 0 1 15,0 0 2-15,0 0-3 16,0 0 0-16,0 0 1 16,0 0 0-16,0 0 2 0,0 0 1 15,0 0 1 1,0 0 2-16</inkml:trace>
  <inkml:trace contextRef="#ctx0" brushRef="#br0" timeOffset="33073.44">7640 15753 308 0,'6'0'115'0,"-6"-2"-89"0,0 2-8 0,0 0-9 16,0 0-1 15,0 0-6-31,0 0-3 16,0 8-4-16,3-3-2 0,6 8 1 15,-6 11 4-15,9 10 1 16,0 9-2-16,-9-1 0 0,8 8-1 15,1-7 3-15,0-1 0 16,-6 0 1-16,3-2 0 16,-6-6 2-16,0-5 1 15,3-5 1-15,-6-3-2 16,0-7 1-16,0-1 0 16,0-3 1-16,0-10 11 31,0-2-6-16,-6-3-2-15,0-3-4 16,3-3-3-16,-6-2 1 16,0-6-1-16,3 1 0 15,-3-6 0-15,3 0 2 0,-2-2-6 16,5-1 1-16,-9 3-1 0,6-5 2 16,0 0-1-16,6 0 1 15,-9 5 2-15,6-2 2 16,0 5-3-16,3-1-2 15,3 4-1-15,0-1 0 16,-3 19-2 15,12-39-1-31,3 4 1 16,-4 4 4-16,1-1 1 16,0 0-2-16,3-2 2 15,0-3 1-15,3 0 0 0,-3 2 0 16,3 3 2-16,3 1 1 15,-4 4-4-15,7 6-1 0,0 3 1 16,3 2 0 0,0 5-4-16,-1 3 1 0,1 3-5 15,-3 2 1-15,0 6-3 16,-9 2 2-16,0 3 5 16,-4 5 2-16,1 11 4 15,-3 3 1-15,-6-1-10 16,0 3-3-16,-6-2 7 15,0-4 4-15,-6 1 2 16,-3-3 3-16,-2-2 1 16,-1-1 1-16,-9-4-4 15,0 2-1-15,-6-1-1 16,4 1-2-16,-1 3-8 16,3-1-5-16,3 1 7 15,3 5 5-15,-3-8 7 16,4 2 7-16,2-5-7 0,3 1-3 15,0-4 0-15,3-2 0 16,-3-3-1-16,6 1 1 16,6-1-2-16,-12 0-1 15,12-2-2-15,-3 2-1 16,3-5-3-16,0 3-1 16,0-3-3-16,0 0 1 15,0 0-11-15,0 0-4 16,0 0-14-16,3 2-4 0,0 1-37 15,6 2-23 1,-3 3 47-16</inkml:trace>
  <inkml:trace contextRef="#ctx0" brushRef="#br0" timeOffset="33466.05">8691 15960 284 0,'6'2'107'0,"5"1"-83"0,1-3-12 0,-6 3-10 15,-6 7-8-15,0 1 2 16,0-3-3-16,9 0 2 16,3 0 3-16,9-3-4 0,3 3 0 15,12 0 0-15,-7-3 2 16,4 0 2-16,0-2 3 16,0-3 0-16,-1-3-1 15,1-2 1-15,-9 0 1 16,3-1-10-16,-1 1-4 15,-8 3-14-15,-3-1-6 16,-3 0-52-16,-3 6-31 16,-6 0 51-1</inkml:trace>
  <inkml:trace contextRef="#ctx0" brushRef="#br0" timeOffset="33793.18">8729 15785 252 0,'-9'-3'93'0,"9"1"-72"0,0 2 3 16,0 0-5-16,0 0-15 0,6 0-4 16,-3-3 0-16,9 0-1 15,6 1 1 1,15-3-5-16,0-1-1 0,-1 1 7 15,4 0 4-15,0-1-2 16,2 1 0-16,-11 0-8 16,3-1-2-16,-3 4 8 0,-3-1 4 15,-4 3-5-15,-5 0-1 16,-3 3-5-16,-3-1-1 16,-3 4-16-16,0-1-5 15,0 0-28-15,-6 3-11 16,-6 3-12-1</inkml:trace>
  <inkml:trace contextRef="#ctx0" brushRef="#br0" timeOffset="35309.89">9697 16026 160 0,'0'0'63'0,"3"0"-49"0,3 0 0 0,-6 0-3 16,0 0-7 0,6 0-3-16,3 0-3 0,-7-3 1 15,7-7 1-15,3-1 0 0,6-13 2 16,3-10 3-16,6-1 2 16,-6-7-1-16,8-6-1 15,-2-4-1-15,-6-4 0 16,3-2-7-16,-3 7 0 15,0 9 5-15,-4 8 6 16</inkml:trace>
  <inkml:trace contextRef="#ctx0" brushRef="#br0" timeOffset="35523.41">10060 15428 220 0,'0'29'85'0,"3"-5"-66"0,3 15-3 0,0-23-5 0,-6 6-4 16,9 1 1-16,-6 4 0 15,6 7 2-15,-3 9-5 16,2 4-1-16,4 11 0 0,0 1 0 15,0-7 2-15,0 7-3 16,3-6 0-16,-3-6-1 16,6 1 1-16,-3-6 0 15,-3-7 3-15,-1-6-19 16,-2-6-5-16,-3-7-71 16,0-2-16-1</inkml:trace>
  <inkml:trace contextRef="#ctx0" brushRef="#br0" timeOffset="35882.54">9863 16521 292 0,'-9'8'110'0,"9"-6"-86"0,15-2-6 0,-9 0-8 16,6-2-14-16,0-1-1 16,3-2 4-16,3-1 2 15,9-4 1-15,5 2-4 0,10-3-1 16,15-2 2-16,-1 2 0 0,1 1 1 16,2-6 2-16,-11 3 1 15,8-3 3-15,-11 5-3 16,3 3-2-16,-7 6-3 15,7 2-1-15,-9 2 2 16,-1 4 0-16,-11 4-2 16,-6-5 0-16,0 6-23 15,-6-3-10-15,-6 3-45 16,-9 2-52 0,-24 5 38-16</inkml:trace>
  <inkml:trace contextRef="#ctx0" brushRef="#br0" timeOffset="37192.51">11239 14110 168 0,'-15'-5'63'0,"15"5"-49"0,-12 8 14 15,12-8 2-15,0 5-9 16,0-5-1-16,3 8-12 16,6 0-5-16,-9-8-2 15,6 3-4-15,3 2 2 0,2 0-1 16,4 1 0-16,6-1 6 15,0 0 2-15,6-2 0 0,6-1-1 16,8 1-1-16,13 0 2 16,5-6-3-16,-2 3 0 15,-4 0-1 1,-2-5 1-16,-3 2 0 16,2 1 1-16,-11-1 0 15,0-2 2-15,-13 2-8 0,-8 3 0 16,3 0-11-16,-18 0-2 15,0 3-58 1</inkml:trace>
  <inkml:trace contextRef="#ctx0" brushRef="#br0" timeOffset="37408.45">11105 13973 304 0,'-39'2'115'0,"45"4"-89"0,3-4-8 0,3 1-7 0,0-3-12 16,17 3-2-16,7-3 2 16,-3 2 0-16,6-4 1 15,11-6 2-15,10 2 3 0</inkml:trace>
  <inkml:trace contextRef="#ctx0" brushRef="#br0" timeOffset="37488.21">11879 13907 308 0,'44'-14'115'0,"-26"12"-89"0,9-4-45 15,-18 4-25-15,3 2-77 0,-12 2-27 16</inkml:trace>
  <inkml:trace contextRef="#ctx0" brushRef="#br0" timeOffset="38031.32">13453 13393 304 0,'15'3'112'0,"-6"0"-87"0,-9 4 2 15,0-1-4-15,-9-4-15 16,6 4-4-16,-9-1-3 16,-3 6-1-16,-6 2-33 31,-29 74 15-31,8-8 8 16,0 1 7-16,10 2 3 15,5 10-3 1,9 1 0-16,3-8 2 15,3 2 2-15,12-8 2 0,0-2-1 16,12-3-2-16,-3-10-4 0,9-3 0 16,3-8 0-16,12-9 2 15,2-6-1-15,7-9 1 16,3-8 2-16,-1-5 0 16,-11-8-7-16,3-6-3 15,-7-4 17-15,-2-6 6 0</inkml:trace>
  <inkml:trace contextRef="#ctx0" brushRef="#br0" timeOffset="38376.4">13659 14544 324 0,'-12'-42'121'0,"6"34"-95"0,-3-13-8 16,9 15-13-16,-9 1-4 15,0 0 3-15,3 0 1 16,-9 2 0-16,3 0-3 16,-9 1 1-16,6-1 0 0,-8 3 3 15,-4 0-3 1,0 0-2-16,9 0-5 15,-3 0 0-15,6 0 2 16,1 0 1-16,2 0-2 16,0-3 0-16,0 1-7 15,3 2-4-15,3 0 1 16,-6-3 2-16,3 0 5 0,-3 1 3 31,3 2 4-31,-3 0 0 0,0 0-1 16,1 0 1-16,-4 2-1 15,3 1-5-15,-3 5-1 16,3 3-11-16,-6 2-3 16,3 0-12-16,0 3-5 15,3 2-20-15,6 12-9 16,1-7-11 0</inkml:trace>
  <inkml:trace contextRef="#ctx0" brushRef="#br0" timeOffset="40099.71">10983 14240 192 0,'-6'-11'74'0,"12"14"-58"0,11-3-15 0,-2 3-9 0,15 2-8 16,18-2 2-16,8 4-19 15,4 1-8-15,-4-5-3 16,19-11 0-16,5-21 21 16,0-16 11-16,-5-24-2 15,-1-21-3-15</inkml:trace>
  <inkml:trace contextRef="#ctx0" brushRef="#br0" timeOffset="40281.21">12117 13380 152 0,'-51'106'57'0,"27"-66"-44"0,-6 102 12 0,30-118 1 16,-11 40-6-16,2-14-1 16,3 35-9-16,-6 7-4 15,12-36-3-15,-6-11-9 0,6-11-1 16,9-2-8-16,6-27-3 16,0 1-19-16,17-41-6 15,-5 6-24 1</inkml:trace>
  <inkml:trace contextRef="#ctx0" brushRef="#br0" timeOffset="40429.83">12518 13705 200 0,'39'80'77'0,"-27"-33"-60"0,15 14 10 0,-21-26 1 0,6 26-8 16,0 7 1-16,0 4-12 16,-1-3-5-16,4-3-3 15,6-8-6-15,6-16-1 0,0-21-57 16,14-23-23-16,13-27-5 15</inkml:trace>
  <inkml:trace contextRef="#ctx0" brushRef="#br0" timeOffset="40624.25">13602 13356 260 0,'39'69'96'0,"-39"-32"-75"0,0 69-8 16,0-45-7-16,0 18 5 0,0 37 5 15,-3 6-6-15,0-3-3 16,0-2-4-16,-6-19-3 0,6-19 1 16,3-23-39-16,-6-22-16 15,3-21-53 1,0-18-26-16,3-19 66 16</inkml:trace>
  <inkml:trace contextRef="#ctx0" brushRef="#br0" timeOffset="41406.61">13542 13854 212 0,'-23'-114'82'0,"14"50"-64"0,3-18 11 32,6 45-9-32,0 13-4 0,-6 17-14 15,-9 20-5-15,-3 37 1 16,-9 16 0-16,3 29 2 16,4 30 2-16,5 7 1 0,3 27-1 15,6-14 1-15,-3-18 2 16,6-13 4-16,-6-19 2 15,9-31 3-15,0-19-7 16,-6-19-2-16,6-20-14 16,0-25-4-16,0-31-5 15,0-24-2-15,3-19 9 16,0-21 6-16,6-5 2 16,3 13 1-16,6 11 0 15,3 18 0-15,-4 25 19 16,4 14 9-16,-6 15-13 15,-3 12-5-15,0 19-3 16,3 13-1-16,-9 22-2 0,0 9-2 16,6 12 1-1,-9-3-1-15,-3-8 0 0,0-8 0 16,0-6 0-16,0-12 0 16,0-9-20-16,0-7-7 15,0-11-6 16,0-66 20 1,0-80 13-32,0 22 11 0,-3 31 8 15,3 22 3 1,0 21 2-16,0 21 0 16,0 23-13-16,-6 19-15 0,0 17-6 0,0 17 3 15,0 35 3-15,-6 8 3 16,9 16 3-16,-3 5-8 15,0-5-1-15,6-21 8 16,-9-19 4-16,6-19-13 16,3-12-5-16,0-17-13 15,6-20-4-15,0-22 18 16,-3-16 9-16,6-7 0 16,-9-14 3-16,-6-19 6 15,0-7 6-15,-6 2-4 16,0 1 0-16,3 2-6 0,3 5-2 15,-6 27 6 1,9 18 6-16,-8 19-8 0,2 18-5 16,-3 16-2-16,0 24-1 15,-3 21 3-15,0 11 0 16,0 10-2-16,-6-5 2 16,21-82-45 15</inkml:trace>
  <inkml:trace contextRef="#ctx0" brushRef="#br0" timeOffset="41632.82">11664 13941 4 0,'18'-24'0'0</inkml:trace>
  <inkml:trace contextRef="#ctx0" brushRef="#br0" timeOffset="42969.57">7116 14777 140 0,'12'8'55'0,"-12"-11"-43"0,0 1 14 16,0 2 6-16,0 0-14 16,0 0-4-16,0 0-12 15,0 0-3-15,0 0-7 16,6 0 4-16,0-3 0 16,9-2 2-16,3-6-3 15,2-7 1-15,-2-1-14 16,9-10-5-16,-3 0 3 15,9 5 1-15,-7 0 9 16,1 11 4-16,12 8 6 16,0 10 2-16,-1 8 8 15,1 6 4-15,-6 5 6 16,-1 2 4-16,-2 0-3 0,0-2-1 16,0 0-13-16,-9-3-5 15,2-5-1-15,1-5 1 16,3-6-8-16,-3-2-1 15,3-6-1-15,2-2 2 16,4-3 4-16,0 0 1 16,0 3 1-16,-7 2 2 15,4 3-8-15,-3 3-1 16,-3 2 10-16,0 0 7 16,-1 0-4-16,-5 1-1 15,3-4-3-15,0-2-2 0,-3-2 5 16,9-6 1-1,-4-3-11-15,4-5-4 0,12-2-7 16,0-3-3-16,-1-6 8 16,4 9 6-16,-3 4 4 15,-1 9 3-15,-8 8 14 16,3 5 9-16,-6 2 1 16,-1 6-1-16,1 0-9 15,-3 3-3-15,3-1-1 16,-6 1 0-16,2-3-6 15,4-3-4-15,6-3-1 16,6-2-1-16,-39-8-16 31,65-13 9-31,-8-3 3 16,2 0 9-16,-5 6 7 16,2-1 3-1,4 3 3-15,2 6-10 0,-11 2 0 16,-9 0 2-16,-4 2-4 0,1 1 2 31,-12-1-5-15,0 1-2-16,-4-3-31 0,1-3-15 0,-6-2-70 15</inkml:trace>
  <inkml:trace contextRef="#ctx0" brushRef="#br0" timeOffset="43777.53">8994 15010 184 0,'0'-5'71'0,"3"5"-55"0,-6 0 4 0,3 0 0 15,0 0-8-15,0 0-2 0,0-3-8 16,0 0-3-16,-6 1 0 16,0-1 0-16,3-2 1 15,-9-1-3-15,1 1 2 0,2 0 3 16,-9 2 8 0,-3 0 3-16,3 6-2 15,-3 0-1-15,3 2-6 16,-5 6-3-16,8 2-3 15,0 0-1-15,3-2 2 16,-9 7 0-16,3 6 1 16,0 0 0-16,3-3 0 0,4 0 0 15,-1-2 0-15,3-1 0 16,0 1-3-16,6-1 0 16,-3-2-1-16,6 3 3 15,0-1-2-15,6 1 1 16,-3-1 0-16,6 1 0 15,6-6 0-15,-4 0-2 16,1 0 0-16,3 1 3 16,3-4 0-16,6 3 1 15,3-10-3-15,0 0 0 16,5-6-1-16,-17 3 3 16,0 0 0-16,9-3 1 15,0-7-3-15,-6 2 2 0</inkml:trace>
  <inkml:trace contextRef="#ctx0" brushRef="#br0" timeOffset="43961.17">9057 15272 236 0,'-9'-8'90'0,"6"8"-70"0,-6-5-3 15,6 5-7-15,-6-3-4 16,-3 3 1-16,-12-3-1 16,-3 3 1-16,-2 0-4 15,-1 0-4-15,-3 3 0 0,3 5-8 16,4-8-2-16,-1 5-12 15,0 3-5-15,27-8-153 32</inkml:trace>
  <inkml:trace contextRef="#ctx0" brushRef="#br0" timeOffset="45159.71">15706 13467 108 0,'0'-2'41'0,"3"-6"-32"0</inkml:trace>
  <inkml:trace contextRef="#ctx0" brushRef="#br0" timeOffset="45398.34">15709 13459 144 0,'0'-5'55'0,"3"-6"-43"0,-3 11 1 0,0-2 0 15,0-1-3-15,0 1 2 16,0 2-6-16,0 0-4 16,0 0-1-16,0-3-1 0,0 3 2 15,0-3 3-15,0 1 2 16,0-4 1-16,0 1 2 0,0 5 26 31,-15 5-16-15,4-2-4-16,-1-3-10 15,-3 0-3-15,0 3-3 16,0-1-1-16,3 1 1 16,-3 0-3-16,-6-1 2 0,4 3-1 15,-4 1 0-15</inkml:trace>
  <inkml:trace contextRef="#ctx0" brushRef="#br0" timeOffset="45460.17">15331 13531 208 0,'-59'18'77'0,"32"-10"-60"0,-6 5-7 16,15-7-8-16</inkml:trace>
  <inkml:trace contextRef="#ctx0" brushRef="#br0" timeOffset="45824.15">15031 13608 208 0,'-21'5'79'0,"18"-10"-61"0,-3 5-3 15,6 0-4-15,-3 0-4 0,0 0 3 16,3 0-1-16,0 0 0 15,0 0-5-15,0 0-3 0,0 0 0 16,3 0-6-16,6 5-1 16,-6-3 0-16,6 9 4 15,3 5 1-15,-6 8 1 16,6 2 0-16,2 3 2 16,1 3-1-16,3 8-1 15,-3 10 1-15,3 14-1 16,-3 12 0-16,3 1 2 15,-3 5-1-15,-4 0-1 16,-11 8 3-16,6-3 2 16,0-7 2-16,-6-9 1 15,0-5-2-15,0-13 1 16,-6-5 0-16,6-9 1 0,6-9-11 16,-6-1-3-16,0-13 9 15,3-1 7-15,-3-4-2 16,9 0 0-16,-3-9 0 15,3 1 2-15,6-3-5 16,0-3-3-16</inkml:trace>
  <inkml:trace contextRef="#ctx0" brushRef="#br0" timeOffset="46139.25">15370 14817 300 0,'15'-16'112'0,"-3"11"-87"0,0-3-9 16,-6 8-11-16,3-8-4 15,3 2 3-15,-1 1-3 0,1 0-3 16,3-1 1-16,3 1 0 0,3 3 1 15,3-1 0-15,5 0 0 16,1 1 0-16,15 2 2 16,-6-3-3-16,-1 0 0 15,-5 1 3-15,-9 2 1 16,0 0-4-16,-1-3 1 16,-23 3 0 15,33-3 0-31,-9 3 0 15,-3 0-3-15,-6 0 0 0,-3 3-16 16,0 0-5-16,-6-1 12 16,2 1 4-16,-8-3 3 0,0 0-60 47,0 0-16-47,0 0-8 0</inkml:trace>
  <inkml:trace contextRef="#ctx0" brushRef="#br0" timeOffset="46631.34">16680 13428 200 0,'-9'-3'77'0,"9"-5"-60"0</inkml:trace>
  <inkml:trace contextRef="#ctx0" brushRef="#br0" timeOffset="47259.68">16602 13536 216 0,'-15'34'82'0,"7"-10"-64"0,-43-18-4 0,36 7-6 16,-3 8-3 15,-29 45 2-31,8-10 1 16,15-14-2-16,6-8-1 15,-9 11-6-15,-5 16 1 16,5 0 0-16,9-3 0 0,0-10 2 15,9-6-3-15,-3-2-2 16,12-11 2-16,6 0 0 16,3-2 1-16,-3-4 2 0,12-1-1 15,-3-4-1-15,0-2 1 16,9-3 1-16,-1-2-1 16,-2-3-1-16,6-3 1 15,6-5-1-15,-9-3 0 16,8-2 0-16,4 0 0 15,0-3 2-15,-6-5 1 16,-1-3 1-16,4 0-2 16,-9 0-2-16,-6 0 1 15,-3 0 1-15,2 3 3 16,-14-3 2-16,9-2 5 16,-12-4 3-16,0 4-6 15,-9-1-1-15,3 1-6 16,-14-1-4-16,5 9-2 0,-18-1 3 15,0 9-11-15,6 4-2 16,-5 9 7-16,2 2 3 16,0 0 4-16,-3 6 0 15,4-3 0-15,2 2 0 16,0-2 0-16,3 3 0 16,-3-6-5-16,1 3 1 15,2-3 2-15,-3-2 3 16,6-1 4-16,6-2 4 15,3-3-4-15,7 1-3 16,-4-1-10-16,6-2-3 16,3-3-10-16,3 2-4 15,8 1-2-15,1-3 1 16,0 2-31 0,3-2-44-16,0-2 24 0</inkml:trace>
  <inkml:trace contextRef="#ctx0" brushRef="#br0" timeOffset="48806.63">15498 13745 196 0,'-12'-3'74'0,"0"3"-58"0,0 3 1 16,9 0-6-16,-6-1-12 16,0 1-1-16,9 10-2 15,-3 1-1-15,1-1 4 16,-7 3-2-16,3 2-1 0,-6 1 3 16,0 2 0-16,-9 0-2 15,6 3 2-15,0 0 1 16,3-1 0-16,3 4 0 15,3-3 0-15,3-3 0 16,6-3 0-16,3 1 0 0,3-3 2 16,6 0-1-16,0 0 2 15,3 2-2-15,3-5 2 16,0 1-4-16,2 1 0 16,-5 4 1-16,3-1 2 15,-3 1-1-15,-3-3-1 16,-3 2 1-16,0 1 1 15,-12-19 21 17,-6 34-4-32,0 1 0 15,-6-6-8-15,-3 0-3 16,-3-5-4-16,-3-1-3 16,3-1 0-16,-8-4-6 0,2-5 1 15,9-2-18-15,-9-3-6 0,9 0-51 16,3-3-41-1,6-5 44-15</inkml:trace>
  <inkml:trace contextRef="#ctx0" brushRef="#br0" timeOffset="49022.08">15772 13827 212 0,'-9'3'79'0,"-3"-3"-61"0,6 2-3 16,-3 1-4-16,0 2-10 0,0 3-1 15</inkml:trace>
  <inkml:trace contextRef="#ctx0" brushRef="#br0" timeOffset="49392.08">15614 13922 200 0,'-9'14'77'0,"9"-4"-60"0,0 3-7 0,0-5-8 16,0 3-6-16,3 2 0 15,3 3 3-15,-6 3 2 16,3-4 0-16,-3 4-1 0,6-3 1 0,0 0 1 16,0 0 1-16,3 2-6 15,3-5 0 1,3-2 3-16,3 5 2 0,2 0 0 15,4-6-2-15,-9 3-2 16,9-2 1-16,-6 0 3 16,-3 2 3-1,2-5-2-15,-2 2-2 0,-3 1 2 16,0 0 2-16,-9 2 2 16,6-3 3-16,-9 4-1 15,-9-1 0-15,6 3-1 16,-3-3 0-16,0 0 2 15,-3-2 1-15,-3-1-3 16,6-2 0-16,-5 0-7 16,5-5-1-16,0 2-9 0,3-5-4 15,-3 0-11 1,6 0-3-16,-6 0-18 0,6 0-7 16,6 0-27-1</inkml:trace>
  <inkml:trace contextRef="#ctx0" brushRef="#br0" timeOffset="49680.44">15983 14028 160 0,'-18'8'60'0,"18"3"-47"0,-12-1 10 16,1-7 1-16,8 2-10 15,-6 1-3-15,6-1 0 32,-6 0-17-17,6 0-8-15,3-2-24 16,-6 0-11-16,6-3-21 15,0 0-8-15</inkml:trace>
  <inkml:trace contextRef="#ctx0" brushRef="#br0" timeOffset="49940.82">16099 14504 224 0,'9'3'85'0,"-15"-6"-66"0,12 3-6 0,-6 0-4 15,0 0-15-15,-6 0-3 16,6 0-33-16,0 0-12 15,-3 0-26-15,0-2-10 0</inkml:trace>
  <inkml:trace contextRef="#ctx0" brushRef="#br0" timeOffset="50070.32">16084 14441 172 0,'12'-3'66'0,"-12"3"-52"0,-9 3-10 16,9-3-9-16,0 0-39 15,0 0-14-15,0 0 1 16,0 5 4-16</inkml:trace>
  <inkml:trace contextRef="#ctx0" brushRef="#br0" timeOffset="50987.7">15834 13697 148 0,'-12'-5'55'0,"15"10"-43"0,-6-5-6 0,3 6-3 16,0-4-5-16,0 4-2 15,-5-4-2-15,2 4 1 16,0 2 3-16,-3-3 1 0,3 5 1 16,0 1 0-16,-6 0 0 15,3-3 2-15,-3 0 1 16,6-1-1-16,-6 1-2 16,3-2 7-16,-6-1 5 15,6 0 0-15,0 1 3 16,0-1-8-16,0-3-2 15,-3 1-3-15,3 2 1 16,0 1-4-16,0-1 0 16,1 0 1-16,-1 1 2 0,3-1-3 15,-3 0-2 1,0 0 2-16,6-2 2 0,-6 0 0 16,3 2-1-16,0-2-2 15,3 2 1-15,-3-2 1 16,3 2 0-16,-6 0 0 15,6 3 0-15,0 0-5 16,0 0 1-16,0 3 4 16,0-1 2-16,0 1 0 15,0-3 1-15,0 0-2 0,0 0-1 16,0 0 1 0,0-1-1-16,-3 1 0 0,3 0 0 15,-3 0-5-15,3 0 1 16,0 0 2-16,3 0 1 15,-3-3 1-15,0 1 0 16,0-1-3-16,3 0 0 16,3 1-9-16,-3 1-5 15,-3 1-22 1</inkml:trace>
  <inkml:trace contextRef="#ctx0" brushRef="#br0" timeOffset="51556.86">16912 13359 248 0,'-24'16'93'0,"21"-14"-72"0,-6 4-6 0,6-1-8 0,3-2-7 16,-6-1 0-1,6 4-3-15,0-6 0 0,0 0 2 16,0 0-7-16,6 0-2 16,6 2 3-16,3 1 2 0,3-3 3 15,15-3 3-15,5 1 0 16,4-4 2-16,0-2-9 15,2 0-3-15</inkml:trace>
  <inkml:trace contextRef="#ctx0" brushRef="#br0" timeOffset="52205.61">17341 13314 208 0,'23'-5'79'0,"-17"-3"-61"0,3 8-5 16,-3 5-7-16,0 0-4 16,0 3 1-16,0 0 5 0,-6 5 5 15,3 1-7-15,-3 4-1 0,0 3-1 16,-3 3-2-16,3 8 1 15,-6 2-2-15,3 11 2 16,0 8-4-16,3 0 0 16,0 5 1-16,0-2 0 15,0 5 2-15,0 2 1 16,3 6-4-16,0-3 1 16,3-5 0-16,-3-3 2 15,3-5-1-15,3-3 2 16,0-2-2-16,-6-6 2 15,6-2-2-15,0-3-1 0,0 0 1 16,0-3-1 0,2 1-3-16,-8-3 2 0,3-3 1 15,3 0 2-15,0-5-1 16,-3-6-1-16,3-2 1 16,-9-3-1-16,0-2 2 15,0-3 1-15,0 0 3 16,0-3 3-16,0-5 0 15,-3 3 2 1,-6-3-6-16,6 0-1 16,-9 0-2-16,3 0-2 15,3 0 1-15,-5 0-1 16,-1 2 2-16,0-2-1 16,0 3 2-16,0-3 0 15,-3 0 3-15,0 3-5 0,3-1-3 16,-3 1 1-16,-8-1 2 15,2 1-2-15,3 0-2 16,-6 2 2-16,6-2 0 16,-6-1-2-16,1 1 0 15,2-3 2-15,0 3 2 16,-6-1 0-16,9 1-1 16,0-3-13-16,3 3-4 15,4-3 2-15,-1 2 1 16,3-2-7-16,3 0-4 15,6 0-28-15,0 3-11 16,0-3-13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7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15 3679 0 0,'0'0'6154'0'0,"-3"-9"-5396"0"0,3 9-647 0 0,0 0-1 0 0,0 0 1 0 0,0-1-1 0 0,0 1 1 0 0,0 0 0 0 0,0 0-1 0 0,0-1 1 0 0,0 1-1 0 0,0 0 1 0 0,0 0 0 0 0,0 0-1 0 0,0-1 1 0 0,0 1-1 0 0,0 0 1 0 0,-1 0-1 0 0,1 0 1 0 0,0-1 0 0 0,0 1-1 0 0,0 0 1 0 0,0 0-1 0 0,0 0 1 0 0,-1 0 0 0 0,1-1-1 0 0,0 1 1 0 0,0 0-1 0 0,0 0 1 0 0,-1 0 0 0 0,1 0-1 0 0,0 0 1 0 0,0 0-1 0 0,0 0 1 0 0,-1 0 0 0 0,1 0-1 0 0,-6 9 285 0 0,1 1 0 0 0,1 1 0 0 0,0-1 0 0 0,-3 12 0 0 0,-11 49 873 0 0,16-61-1127 0 0,-23 104 351 0 0,-42 112 0 0 0,64-216-447 0 0,-3 6 169 0 0,0 0 1 0 0,-1-1-1 0 0,-11 20 1 0 0,17-33 249 0 0,1-16-795 0 0,2-8 295 0 0,0 1-1 0 0,9-36 1 0 0,-5 24 45 0 0,0 1-9 0 0,2 1 0 0 0,0 0 0 0 0,2 0 0 0 0,1 0 0 0 0,2 2 0 0 0,22-39 0 0 0,-29 58 33 0 0,1 0 0 0 0,0 1 1 0 0,0 0-1 0 0,1 1 0 0 0,0-1 0 0 0,10-6 0 0 0,-11 8 71 0 0,-6 6 6 0 0,1 0 22 0 0,5-3 10 0 0,-5 4 273 0 0,0 0-294 0 0,0 1-86 0 0,0 0-1 0 0,1 0 1 0 0,-1 1-1 0 0,0-1 1 0 0,1 1-1 0 0,-1-1 1 0 0,0 1-1 0 0,0 0 1 0 0,0-1-1 0 0,-1 1 1 0 0,1 0-1 0 0,0 0 1 0 0,-1 1-1 0 0,1-1 0 0 0,-1 0 1 0 0,2 4-1 0 0,4 8 51 0 0,8 25 0 0 0,-7-17-30 0 0,-7-21-53 0 0,13 36 39 0 0,2-2 1 0 0,1 0-1 0 0,35 52 1 0 0,-45-76-2 0 0,-6-8-37 0 0,1 0 0 0 0,-1 0 0 0 0,1-1 0 0 0,0 1 0 0 0,0-1 0 0 0,0 1 0 0 0,0-1-1 0 0,1 0 1 0 0,4 4 0 0 0,4 2-3 0 0,-8-8 0 0 0,-1 0 0 0 0,-1 0 2 0 0,0 0 0 0 0,0 0 1 0 0,1 0-1 0 0,-1 0 0 0 0,0-1 0 0 0,0 1 0 0 0,1 0 0 0 0,-1 0 1 0 0,0-1-1 0 0,0 1 0 0 0,0-1 0 0 0,1 1 0 0 0,-1-1 0 0 0,0 0 0 0 0,0 1 1 0 0,0-1-1 0 0,0 0 0 0 0,0 0 0 0 0,0 0 0 0 0,-1 1 0 0 0,1-1 0 0 0,0 0 1 0 0,0 0-1 0 0,0 0 0 0 0,-1 0 0 0 0,1-1 0 0 0,-1 1 0 0 0,1 0 1 0 0,-1 0-1 0 0,1-2 0 0 0,0 1 7 0 0,8-18 31 0 0,-1 0-1 0 0,-1 0 0 0 0,-1-1 1 0 0,-1 1-1 0 0,0-1 1 0 0,1-30-1 0 0,-3 33-14 0 0,-1-1-1 0 0,11-32 0 0 0,-11 45-24 0 0,0 0 0 0 0,1 0 0 0 0,-1 0 0 0 0,1 0 0 0 0,0 0 0 0 0,1 1 0 0 0,-1-1 0 0 0,1 1-1 0 0,1 0 1 0 0,-1 0 0 0 0,9-7 0 0 0,-10 10-2 0 0,0 0 1 0 0,0 0-1 0 0,0 1 0 0 0,1-1 0 0 0,4-1 0 0 0,-6 2-4 0 0,0 0-1 0 0,-1 1 0 0 0,1-1 1 0 0,0 1-1 0 0,0-1 0 0 0,0 1 1 0 0,-1-1-1 0 0,1 1 0 0 0,0 0 1 0 0,0 0-1 0 0,0 0 0 0 0,0 0 1 0 0,0 0-1 0 0,-1 1 0 0 0,1-1 1 0 0,2 1-1 0 0,2 1 3 0 0,3 0 22 0 0,-1 1-1 0 0,1 0 0 0 0,-1 0 1 0 0,1 1-1 0 0,-1 0 1 0 0,0 0-1 0 0,-1 1 0 0 0,1 0 1 0 0,-1 1-1 0 0,0-1 0 0 0,0 1 1 0 0,-1 1-1 0 0,0-1 1 0 0,0 1-1 0 0,0 0 0 0 0,-1 1 1 0 0,0-1-1 0 0,0 1 1 0 0,-1 0-1 0 0,0 0 0 0 0,-1 1 1 0 0,5 15-1 0 0,34 143 806 0 0,-25-81-490 0 0,-9-61-1218 0 0,-7-23 763 0 0,0-1-315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7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80 11887 0 0,'0'0'1083'0'0,"0"-1"-844"0"0,6-53 1543 0 0,-6 53-1530 0 0,-3-9 2332 0 0,2 8-2477 0 0,0 1-1 0 0,-1 0 1 0 0,1 0-1 0 0,-1 0 1 0 0,1 0-1 0 0,-1 0 1 0 0,0 0-1 0 0,1 0 1 0 0,-1 1-1 0 0,0-1 1 0 0,1 0-1 0 0,-1 1 1 0 0,0-1-1 0 0,-2 1 1 0 0,1 0-76 0 0,1 0 1 0 0,0 0-1 0 0,0 1 0 0 0,-1-1 1 0 0,1 0-1 0 0,0 1 0 0 0,0 0 0 0 0,0 0 1 0 0,0 0-1 0 0,0 0 0 0 0,0 0 1 0 0,0 0-1 0 0,0 0 0 0 0,0 0 1 0 0,0 1-1 0 0,0-1 0 0 0,-1 3 1 0 0,-6 5-17 0 0,0 0 0 0 0,1 1 0 0 0,0 1 1 0 0,1-1-1 0 0,0 1 0 0 0,-9 21 0 0 0,8-15-17 0 0,1 1 0 0 0,1 1 0 0 0,-7 34 0 0 0,10-39-12 0 0,2 1 0 0 0,0-1 0 0 0,1 1 0 0 0,0-1 0 0 0,1 0 0 0 0,1 1 0 0 0,6 24 0 0 0,-7-32 8 0 0,1 0 1 0 0,1 1 0 0 0,-1-2 0 0 0,1 1 0 0 0,0 0 0 0 0,1 0 0 0 0,0-1-1 0 0,0 0 1 0 0,0 0 0 0 0,1 0 0 0 0,0 0 0 0 0,0-1 0 0 0,0 0 0 0 0,1 0-1 0 0,0 0 1 0 0,10 6 0 0 0,-13-9 8 0 0,1 0-1 0 0,-1-1 0 0 0,0 1 1 0 0,1-1-1 0 0,-1 0 1 0 0,6 1-1 0 0,-7-2 12 0 0,0 0 0 0 0,-1 0 1 0 0,1 0-1 0 0,0 0 0 0 0,0 0 0 0 0,0-1 0 0 0,-1 1 0 0 0,3-1 1 0 0,0-1 19 0 0,-2 2-22 0 0,0-1 0 0 0,0 0 0 0 0,0 0 0 0 0,-1 0 1 0 0,1 0-1 0 0,0-1 0 0 0,-1 1 0 0 0,1 0 0 0 0,0-1 0 0 0,-1 1 0 0 0,0-1 1 0 0,1 0-1 0 0,-1 1 0 0 0,1-3 0 0 0,14-27 78 0 0,-14 27-79 0 0,4-15 67 0 0,0 0 0 0 0,0 0 1 0 0,-2-1-1 0 0,-1 1 1 0 0,0-1-1 0 0,-1 0 1 0 0,-2 0-1 0 0,0 0 1 0 0,-1 0-1 0 0,0 0 1 0 0,-2 1-1 0 0,0-1 1 0 0,-12-33-1 0 0,12 43 14 0 0,-1-3 16 0 0,0 0-1 0 0,-1 1 1 0 0,-10-19 0 0 0,10 24-66 0 0,0 1-31 0 0,0 0-23 0 0,0 3-71 0 0,3 2-104 0 0,-7 5-684 0 0,-2 7-6348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8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6 168 16295 0 0,'0'0'746'0'0,"-1"2"-16"0"0,0-1-696 0 0,0 1 0 0 0,1 0 0 0 0,-1 0 0 0 0,1 0 0 0 0,-1 0 0 0 0,1 1 0 0 0,0-1 0 0 0,-1 0 0 0 0,1 0-1 0 0,0 0 1 0 0,0 0 0 0 0,1 0 0 0 0,-1 0 0 0 0,0 0 0 0 0,1 0 0 0 0,-1 0 0 0 0,1 0 0 0 0,0 0 0 0 0,0 0 0 0 0,0 0 0 0 0,0 0-1 0 0,1 2 1 0 0,1 0 52 0 0,0-1 1 0 0,1 1-1 0 0,-1 0 0 0 0,1-1 0 0 0,0 0 0 0 0,7 5 0 0 0,-1-2-242 0 0,0 1 0 0 0,0 1-1 0 0,0 0 1 0 0,-1 1 0 0 0,0-1 0 0 0,-1 2 0 0 0,13 16 0 0 0,-6 0 257 0 0,-1 0 0 0 0,14 39 1 0 0,-10-22 704 0 0,-18-42-776 0 0,0 0 0 0 0,1 0-1 0 0,-1 0 1 0 0,0 0 0 0 0,1 0-1 0 0,-1-1 1 0 0,0 1 0 0 0,1 0-1 0 0,-1 0 1 0 0,1-1 0 0 0,-1 1 0 0 0,1 0-1 0 0,0 0 1 0 0,-1-1 0 0 0,1 1-1 0 0,0-1 1 0 0,-1 1 0 0 0,1-1-1 0 0,0 1 1 0 0,0-1 0 0 0,0 1-1 0 0,-1-1 1 0 0,1 0 0 0 0,0 1 0 0 0,0-1-1 0 0,0 0 1 0 0,0 0 0 0 0,0 0-1 0 0,0 1 1 0 0,-1-1 0 0 0,1 0-1 0 0,0 0 1 0 0,0 0 0 0 0,0-1 0 0 0,0 1-1 0 0,0 0 1 0 0,0 0 0 0 0,0 0-1 0 0,-1-1 1 0 0,1 1 0 0 0,0 0-1 0 0,0-1 1 0 0,0 1 0 0 0,-1-1-1 0 0,2 0 1 0 0,1-1-23 0 0,0 0 0 0 0,-1 0 0 0 0,0 0 0 0 0,0-1 0 0 0,1 1 0 0 0,-1-1 1 0 0,-1 0-1 0 0,1 1 0 0 0,0-1 0 0 0,-1 0 0 0 0,2-4 0 0 0,5-21 79 0 0,-1-1 0 0 0,5-49 1 0 0,-3 17-13 0 0,-5 36-20 0 0,2 0 0 0 0,0 1 0 0 0,2 0 0 0 0,0 0 0 0 0,2 0 0 0 0,15-26 0 0 0,-16 33 112 0 0,-6 10-82 0 0,0 0-1 0 0,1 1 1 0 0,0 0-1 0 0,1 0 1 0 0,-1 0-1 0 0,1 0 1 0 0,9-8-1 0 0,-13 13-188 0 0,-5 24-1991 0 0,-1 1 1385 0 0,-1 1-5083 0 0,4-11 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72 4224,'-1'0'86,"-13"0"892,11 1-473,8 1 219,-5-2-441,0 17-347,4 182-77,0-59-182,-13 124 323,-6-51-2901,9 42 2901,6-219-1867</inkml:trace>
  <inkml:trace contextRef="#ctx0" brushRef="#br0" timeOffset="466.45">474 6 1792,'-4'-4'564,"6"2"-325,-2 2-231,0 0 0,0 0 0,0 0 0,1 0-1,-1 0 1,0 0 0,0 0 0,0 0 0,0 0 0,0 0 0,0 1 0,0-1-1,1 0 1,-1 0 0,0 0 0,0 0 0,0 0 0,0 0 0,0 0-1,0 0 1,0 0 0,1 0 0,-1 0 0,0 0 0,0 0 0,0 1 0,0-1-1,0 0 1,0 0 0,0 0 0,0 0 0,0 0 0,0 0 0,0 0-1,0 1 1,0-1 0,0 0 0,0 0 0,0 0 0,0 0 0,0 0 0,0 0-1,0 1 1,0-1 0,0 0 0,0 0 0,0 0 0,0 0 0,0 0-1,0 0 1,0 0 0,0 1 0,0-1 0,0 0 0,0 0 0,0 0 0,0 0-1,0 0 1,0 0 0,-1 0 0,1 0 0,0 0 0,0 1 0,0-1-8,0 0 133,0 0-53,0 0-213,1 2-134,1 5 172,-1 0-1,1 1 1,-2-1 0,1 1 0,-1-1-1,0 1 1,0-1 0,-1 4 95,0 15-59,-7 218 619,1-100-251,11-71-224,-13 155 182,11 207-822,-2-406-858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8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11519 0 0,'0'0'1040'0'0,"-1"2"-853"0"0,-3 4 4973 0 0,4-4-3551 0 0,0 1-1331 0 0,-1 0-92 0 0,7 12 85 0 0,4 12-200 0 0,-1-5-98 0 0,-1-1-1 0 0,9 40 1 0 0,-4 65-21 0 0,-6-34 3176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9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11 12895 0 0,'-1'0'998'0'0,"-5"0"-1041"0"0,-5 0 943 0 0,0-1 0 0 0,1 0 0 0 0,-1 0 0 0 0,-13-4 0 0 0,19 4-918 0 0,-1 0 1 0 0,1 1-1 0 0,0-1 1 0 0,0 1-1 0 0,-1 0 1 0 0,1 1-1 0 0,0-1 1 0 0,0 1-1 0 0,-1 0 1 0 0,1 0 0 0 0,0 1-1 0 0,-7 2 1 0 0,5 0 219 0 0,0-1 1 0 0,1 1 0 0 0,-1 0 0 0 0,1 1 0 0 0,0 0 0 0 0,0 0-1 0 0,-10 11 1 0 0,8-6-24 0 0,0 0-1 0 0,1 1 1 0 0,0 0 0 0 0,1 0-1 0 0,0 0 1 0 0,0 1-1 0 0,2 0 1 0 0,-1 0 0 0 0,-4 25-1 0 0,7-26-163 0 0,0 1 1 0 0,1-1-1 0 0,0 1 0 0 0,1-1 1 0 0,1 1-1 0 0,0-1 0 0 0,0 1 0 0 0,1-1 1 0 0,0 1-1 0 0,1-1 0 0 0,1 0 1 0 0,5 13-1 0 0,4 12 147 0 0,-1 0-1 0 0,11 64 1 0 0,-22-96-125 0 0,0 0 1 0 0,0 0-1 0 0,0-1 0 0 0,0 1 1 0 0,1 0-1 0 0,0-1 0 0 0,0 1 1 0 0,0-1-1 0 0,0 1 0 0 0,0-1 1 0 0,1 0-1 0 0,0 0 0 0 0,-1 0 1 0 0,1 0-1 0 0,0 0 0 0 0,0-1 1 0 0,1 1-1 0 0,-1-1 0 0 0,0 0 1 0 0,1 0-1 0 0,0 0 0 0 0,-1-1 1 0 0,8 3-1 0 0,2-1 91 0 0,0 0 0 0 0,0-1 0 0 0,0-1 0 0 0,0 0 0 0 0,0 0 0 0 0,15-2 0 0 0,-7 0-128 0 0,89-8 0 0 0,-76 3 91 0 0,0-2-1 0 0,-1-1 1 0 0,39-16 0 0 0,-18 3-54 0 0,-36 15-224 0 0,-16 7 139 0 0,0 0-84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29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10591 0 0,'2'0'3546'0'0,"26"5"3452"0"0,2-3-4531 0 0,-15-1-2553 0 0,-1 1 0 0 0,1 0 0 0 0,26 7 0 0 0,-27-3 50 0 0,-1 0 1 0 0,0 0-1 0 0,0 2 1 0 0,-1-1 0 0 0,1 2-1 0 0,-2-1 1 0 0,1 2-1 0 0,-2-1 1 0 0,19 21-1 0 0,3 10 145 0 0,40 64-1 0 0,-26-34 203 0 0,-15-27-335 0 0,1 0 0 0 0,40 38 0 0 0,-31-38-128 0 0,-21-20-1188 0 0,2-1-3665 0 0,-15-15 3414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0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339 1 13823 0 0,'0'0'1062'0'0,"-1"0"-693"0"0,-8 1-809 0 0,-16 5 6040 0 0,23-5-5268 0 0,-1 0-196 0 0,1 0-1 0 0,-1 1 1 0 0,0 0 0 0 0,1-1-1 0 0,-1 1 1 0 0,1 0 0 0 0,-1 0-1 0 0,-2 4 1 0 0,-2 2 66 0 0,1 1 1 0 0,0 0-1 0 0,-7 16 0 0 0,5-10-43 0 0,-7 15-15 0 0,1 0 0 0 0,-12 40 0 0 0,-13 67 261 0 0,19-65-250 0 0,11-42-198 0 0,-2-1 0 0 0,-1 0 0 0 0,-1 0 1 0 0,-1-1-1 0 0,-33 46 0 0 0,47-74 88 0 0,-4 6 1104 0 0,-1-1-4312 0 0,4-4 2809 0 0,1-1 236 0 0,0 0 1 0 0,0 0-1 0 0,0 0 0 0 0,0 0 0 0 0,0 0 1 0 0,-1 0-1 0 0,1 0 0 0 0,0 0 0 0 0,0 0 1 0 0,0 0-1 0 0,0 0 0 0 0,-1 0 0 0 0,1 0 0 0 0,0 0 1 0 0,0 0-1 0 0,0 0 0 0 0,0 0 0 0 0,-1 0 1 0 0,1 0-1 0 0,0 0 0 0 0,0 0 0 0 0,0 0 1 0 0,0 0-1 0 0,-1 0 0 0 0,1 0 0 0 0,0 0 1 0 0,0 0-1 0 0,-1-2-1531 0 0,1 2 1531 0 0,0-1 0 0 0,0 1 1 0 0,0 0-1 0 0,-1 0 0 0 0,1 0 0 0 0,0 0 1 0 0,0-1-1 0 0,0 1 0 0 0,1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0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 12439 0 0,'0'0'3863'0'0,"1"2"-2468"0"0,0 1-1175 0 0,1 0 1 0 0,-1 1 0 0 0,0-1 0 0 0,-1 0 0 0 0,1 1 0 0 0,-1-1 0 0 0,1 1 0 0 0,-1-1 0 0 0,0 1 0 0 0,0-1-1 0 0,-1 1 1 0 0,1-1 0 0 0,-1 1 0 0 0,0-1 0 0 0,-1 5 0 0 0,-3 7 121 0 0,-1-1 1 0 0,-9 18 0 0 0,-1 0 298 0 0,-55 121 355 0 0,53-116-901 0 0,6-15-641 0 0,-23 33 0 0 0,18-30 155 0 0,16-24-174 0 0,-8 4-3416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1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9 15607 0 0,'0'0'1735'0'0,"2"0"-1323"0"0,13-9 3211 0 0,-15 10-3329 0 0,-3 3-191 0 0,-1 0-1 0 0,1 0 1 0 0,0 0-1 0 0,-1-1 1 0 0,0 0 0 0 0,0 1-1 0 0,0-1 1 0 0,0-1-1 0 0,0 1 1 0 0,-1-1-1 0 0,1 0 1 0 0,-10 4-1 0 0,-4-1-74 0 0,-1 0 0 0 0,-21 2-1 0 0,6-1-90 0 0,-38 6-75 0 0,25-5 7 0 0,-49 15-1 0 0,94-22 132 0 0,1 0 0 0 0,0 0 0 0 0,0 1 0 0 0,0-1 0 0 0,0 0 0 0 0,0 0 0 0 0,1 1 0 0 0,-1-1 0 0 0,0 0 0 0 0,0 1 0 0 0,0-1 0 0 0,1 1 0 0 0,-1-1 0 0 0,0 1 0 0 0,0-1 0 0 0,1 1 0 0 0,-2 0 0 0 0,-5 6 0 0 0,2 2 12 0 0,3 1 52 0 0,2-6-37 0 0,0 0 0 0 0,1 0 0 0 0,0 1 0 0 0,-1-1-1 0 0,1 0 1 0 0,1 0 0 0 0,-1 0 0 0 0,1 0 0 0 0,0-1 0 0 0,2 6-1 0 0,2 2 83 0 0,3 13 33 0 0,0 0 0 0 0,8 44 0 0 0,3 53 83 0 0,-8-40 220 0 0,-9-62-327 0 0,0-2 213 0 0,0 0 1 0 0,1 0-1 0 0,0 0 0 0 0,10 24 1 0 0,-13-39-243 0 0,0 0-70 0 0,-1 1 0 0 0,1-1 0 0 0,0 0 0 0 0,0 1 0 0 0,0-1 0 0 0,2 4 0 0 0,2 5 11 0 0,-3-7 12 0 0,4 10-33 0 0,1-6 38 0 0,-2-4-17 0 0,4 3 12 0 0,0-1-31 0 0,4-1-11 0 0,-7-3 0 0 0,11-1 0 0 0,7 2 0 0 0,10 5 0 0 0,-2-1-64 0 0,-24-5-51 0 0,13 4-131 0 0,-20-5 233 0 0,0-1 1 0 0,1 1-1 0 0,-1-1 0 0 0,1 0 1 0 0,-1 1-1 0 0,1-1 1 0 0,-1 0-1 0 0,1 0 1 0 0,-1 0-1 0 0,1 0 0 0 0,-1 0 1 0 0,0-1-1 0 0,1 1 1 0 0,-1 0-1 0 0,1-1 0 0 0,1 0 1 0 0,1-1-37 0 0,0 1-95 0 0,0-1 0 0 0,1 0 0 0 0,-1 0-1 0 0,0 0 1 0 0,0 0 0 0 0,0-1 0 0 0,0 0 0 0 0,3-3 0 0 0,-4 3-783 0 0,0 1 0 0 0,-1-1 1 0 0,1 0-1 0 0,-1 0 1 0 0,3-4-1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2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14279 0 0,'0'0'8687'0'0,"2"1"-8031"0"0,4 3-627 0 0,-1-1-1 0 0,1 1 1 0 0,-1 0 0 0 0,0 0 0 0 0,0 1 0 0 0,0-1 0 0 0,-1 1-1 0 0,1 0 1 0 0,-1 0 0 0 0,0 1 0 0 0,-1-1 0 0 0,4 8-1 0 0,-1 3-22 0 0,0 0-1 0 0,-2 1 0 0 0,0-1 1 0 0,-1 1-1 0 0,1 19 0 0 0,-1 87 403 0 0,-3-88-285 0 0,0 68 106 0 0,0-94-90 0 0,1-12-314 0 0,-1-13-18 0 0,-16-395-1297 0 0,16 387 1476 0 0,0 18 12 0 0,0-8-44 0 0,0 1 1 0 0,4-24-1 0 0,-1 23 32 0 0,-1 9 7 0 0,3-5-38 0 0,18-21 203 0 0,-18 27-149 0 0,0 1-1 0 0,0-1 0 0 0,0 1 1 0 0,0 0-1 0 0,1 0 0 0 0,-1 1 0 0 0,1-1 1 0 0,0 1-1 0 0,-1 0 0 0 0,1 1 0 0 0,0-1 1 0 0,0 1-1 0 0,0 1 0 0 0,0-1 1 0 0,1 1-1 0 0,5 0 0 0 0,-4 1-40 0 0,0 0 0 0 0,0 1 1 0 0,-1 0-1 0 0,1 0 0 0 0,-1 1 0 0 0,1 0 0 0 0,-1 0 0 0 0,0 1 1 0 0,0 0-1 0 0,-1 0 0 0 0,1 1 0 0 0,6 5 0 0 0,-2-1 46 0 0,0 1 0 0 0,-1 0 0 0 0,15 19 0 0 0,-24-28-1 0 0,0 0-1 0 0,0 1 1 0 0,0-1 0 0 0,0 0-1 0 0,-1 1 1 0 0,1-1 0 0 0,0 0-1 0 0,-1 1 1 0 0,1-1-1 0 0,-1 1 1 0 0,0-1 0 0 0,1 1-1 0 0,-1-1 1 0 0,0 1 0 0 0,0-1-1 0 0,0 1 1 0 0,0-1 0 0 0,0 1-1 0 0,0-1 1 0 0,-1 1-1 0 0,1-1 1 0 0,0 1 0 0 0,-1-1-1 0 0,1 1 1 0 0,-1-1 0 0 0,0 1-1 0 0,1-1 1 0 0,-1 0-1 0 0,0 1 1 0 0,0-1 0 0 0,0 0-1 0 0,0 0 1 0 0,0 0 0 0 0,0 1-1 0 0,-2 0 1 0 0,-4 4 80 0 0,0-1 0 0 0,0-1 0 0 0,-1 1-1 0 0,1-1 1 0 0,-10 3 0 0 0,4-1-49 0 0,-5 2-28 0 0,9-4 0 0 0,0 0 0 0 0,-17 12 0 0 0,17-11-16 0 0,3 1-15 0 0,6-6 0 0 0,-1 1-1 0 0,1-1 0 0 0,0 1 1 0 0,-1-1-1 0 0,1 1 0 0 0,0 0 0 0 0,0-1 1 0 0,0 1-1 0 0,0-1 0 0 0,-1 1 1 0 0,1-1-1 0 0,0 1 0 0 0,0 0 0 0 0,0-1 1 0 0,0 1-1 0 0,0-1 0 0 0,0 1 1 0 0,0 0-1 0 0,1-1 0 0 0,-1 1 0 0 0,0-1 1 0 0,0 1-1 0 0,0 0 0 0 0,0-1 1 0 0,1 1-1 0 0,-1-1 0 0 0,1 1 0 0 0,9 13-250 0 0,-8-12 229 0 0,0 0 0 0 0,1-1 1 0 0,-1 1-1 0 0,1 0 0 0 0,-1-1 0 0 0,1 0 1 0 0,0 0-1 0 0,-1 0 0 0 0,1 0 0 0 0,3 1 1 0 0,33 4-103 0 0,-8-1 24 0 0,-18-1 36 0 0,0 0-1 0 0,0 0 0 0 0,0 1 1 0 0,14 8-1 0 0,-22-10 56 0 0,-1-1 0 0 0,1 1 0 0 0,-1 0 0 0 0,0 0 0 0 0,0 1 0 0 0,-1-1 0 0 0,1 1 1 0 0,0 0-1 0 0,-1 0 0 0 0,0 0 0 0 0,0 0 0 0 0,-1 1 0 0 0,1-1 0 0 0,2 8 0 0 0,-4-9 74 0 0,0 1-1 0 0,0-1 0 0 0,-1 1 1 0 0,1-1-1 0 0,-1 1 1 0 0,0-1-1 0 0,0 1 0 0 0,0-1 1 0 0,-1 1-1 0 0,1-1 1 0 0,-1 1-1 0 0,0-1 0 0 0,0 1 1 0 0,0-1-1 0 0,0 0 1 0 0,-1 1-1 0 0,1-1 0 0 0,-1 0 1 0 0,0 0-1 0 0,0 0 1 0 0,0 0-1 0 0,0 0 0 0 0,-5 4 1 0 0,-2 1 158 0 0,0 0 0 0 0,0 0 0 0 0,0-1 0 0 0,-1 0 0 0 0,-19 10-1 0 0,16-11-192 0 0,0 0-1 0 0,0 0 1 0 0,-1-2 0 0 0,0 0-1 0 0,1 0 1 0 0,-2-1-1 0 0,1-1 1 0 0,-16 1-1 0 0,28-3-291 0 0,-11 0-537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2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9671 0 0,'0'0'11863'0'0,"2"0"-11402"0"0,3 1-322 0 0,0 0 0 0 0,0 0 0 0 0,0 0 0 0 0,0 1 0 0 0,0 0 0 0 0,-1 0 0 0 0,1 0 0 0 0,6 5 0 0 0,4 4 701 0 0,15 14 0 0 0,-4-4-447 0 0,-7-5-382 0 0,-1 1-1 0 0,26 30 1 0 0,27 44 21 0 0,-69-89-32 0 0,94 151 456 0 0,-54-80-312 0 0,40 46-91 0 0,-81-118-56 0 0,5 10-399 0 0,2-1 0 0 0,-1 0 1 0 0,13 13-1 0 0,-18-22-58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3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453 0 14279 0 0,'0'0'1103'0'0,"-1"1"-720"0"0,-3 1 408 0 0,1-1 1 0 0,-1 1-1 0 0,1 0 1 0 0,0 1 0 0 0,-1-1-1 0 0,1 0 1 0 0,0 1 0 0 0,1 0-1 0 0,-6 5 1 0 0,7-6-1506 0 0,-17 20 701 0 0,2 1-1 0 0,0 1 0 0 0,-13 28 1 0 0,-32 81 776 0 0,26-54-288 0 0,11-28-235 0 0,-2-1 0 0 0,-57 80 0 0 0,-21 18-2027 0 0,103-147 1405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3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12895 0 0,'0'0'5842'0'0,"2"1"-4441"0"0,10 3-1136 0 0,-1-1 1 0 0,0-1-1 0 0,1 1 1 0 0,13 0-1 0 0,53-1-13 0 0,-12 0-76 0 0,-47 0-111 0 0,62 0 203 0 0,-79-2-87 0 0,-1 1-109 0 0,1 0 26 0 0,-1-1-1 0 0,0 1 0 0 0,0 0 1 0 0,0 0-1 0 0,1 0 1 0 0,-1 0-1 0 0,0 0 0 0 0,0 0 1 0 0,-1 0-1 0 0,1 1 1 0 0,0-1-1 0 0,0 0 0 0 0,0 0 1 0 0,-1 1-1 0 0,1-1 1 0 0,-1 0-1 0 0,1 1 0 0 0,-1-1 1 0 0,0 1-1 0 0,1-1 1 0 0,-1 1-1 0 0,0-1 1 0 0,0 1-1 0 0,0-1 0 0 0,0 3 1 0 0,-1 9 153 0 0,0-1 1 0 0,-3 16 0 0 0,0 1-145 0 0,4-13-113 0 0,1-1 0 0 0,4 22 0 0 0,0 5-11 0 0,9 140 17 0 0,1 126 84 0 0,-5-144 248 0 0,-10-97-91 0 0,-1-29-35 0 0,1-36-172 0 0,0 0 1 0 0,-1-1-1 0 0,1 1 1 0 0,0 0-1 0 0,-1-1 1 0 0,0 1-1 0 0,1 0 1 0 0,-1-1-1 0 0,0 1 1 0 0,0 0-1 0 0,0-1 1 0 0,0 1-1 0 0,0-1 1 0 0,0 0-1 0 0,0 1 1 0 0,-1-1-1 0 0,1 0 1 0 0,0 0-1 0 0,-1 0 1 0 0,1 0-1 0 0,-1 0 1 0 0,1 0-1 0 0,-1 0 1 0 0,1 0-1 0 0,-1-1 1 0 0,-2 2-1 0 0,-6 1 10 0 0,-1 0 0 0 0,1 0 0 0 0,-15 1 0 0 0,10-2 15 0 0,-13 4-49 0 0,-58 10-96 0 0,73-15-97 0 0,0 0 1 0 0,0-1-1 0 0,0 0 1 0 0,-22-4-1 0 0,31 3 13 0 0,0 0 0 0 0,-1-1 0 0 0,1 1 0 0 0,0-1 0 0 0,-6-3 0 0 0,-7-7-3246 0 0,14 4-2305 0 0,2 7 4161 0 0,0-10-4995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2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2304,'0'10'1088,"-1"80"-1663,1 48 206,8 44 369,6 32 1317,-9 38-1317,-3-180 111,1-25-2718,-3-47 1850</inkml:trace>
  <inkml:trace contextRef="#ctx0" brushRef="#br0" timeOffset="553.73">441 101 1920,'0'0'16,"0"0"-1,1 0 1,-1 0 0,0 0-1,0 0 1,0-1 0,0 1-1,0 0 1,0 0 0,1 0-1,-1 0 1,0 0 0,0 0-1,0 0 1,0 0 0,1 0 0,-1 0-1,0 0 1,0 0 0,0 0-1,0 0 1,0 0 0,1 0-1,-1 0 1,0 0 0,0 0-1,0 1 1,0-1 0,0 0-1,1 0 1,-1 0 0,0 0-1,0 0 1,0 0 0,0 0 0,0 0-1,0 1 1,0-1 0,0 0-1,1 0 1,-1 0 0,0 0-1,0 0 1,0 0 0,0 1-1,0-1 1,0 0 0,0 0-1,0 0 1,0 0 0,0 1-1,0-1 1,0 0 0,0 0-1,0 0 1,0 0 0,0 0 0,0 1-1,0-1 1,0 0 0,0 0-1,0 0 1,0 0 0,0 0-1,-1 1-15,1-1-5,0 0 0,0 0-1,0 0 1,0 0 0,0 0-1,0 0 1,0 0 0,0 0-1,0 0 1,0 1 0,0-1-1,0 0 1,0 0-1,0 0 1,0 0 0,0 0-1,0 0 1,0 0 0,0 0-1,0 1 1,0-1 0,0 0-1,0 0 1,0 0 0,0 0-1,0 0 1,0 0 0,0 0-1,0 0 1,0 0 0,0 1-1,0-1 1,0 0 0,0 0-1,0 0 1,1 0 0,-1 0-1,0 0 1,0 0 0,0 0-1,0 0 1,0 0 0,0 0-1,0 0 1,0 0-1,0 0 1,0 0 0,1 0-1,-1 0 1,0 0 0,0 0-1,0 0 1,0 0 0,0 0-1,0 0 1,0 0 0,0 0-1,1 0 1,-1 0 0,0 0-1,0 0 1,0 0 0,0 0-1,0 0 1,0 0 5,0 2 45,0 0 0,0-1 0,0 1 0,0 0 0,-1 0 0,1-1 0,-1 1 0,1 0 1,-1 1-46,0-2 85,-1 14 39,0-1 0,1 1 0,0-1 1,1 1-1,2 9-124,-1-2 13,6 336 158,-9-282 313,-10 45-484,4-39 193,1 29 90,5 10-283,3-110-148,-1 0 0,-1 0 0,0-1 0,-3 11 148,1-17-1237,-2-3-374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4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1839 0 0,'0'0'18180'0'0,"2"0"-17765"0"0,7-1-210 0 0,0 1 0 0 0,-1-1 0 0 0,1-1 1 0 0,-1 1-1 0 0,0-2 0 0 0,1 1 0 0 0,8-4 0 0 0,7-2-140 0 0,-7 2-44 0 0,-10 3 20 0 0,1 0 0 0 0,0 1 0 0 0,0 0 0 0 0,0 1 0 0 0,11-1 0 0 0,64-14 620 0 0,-73 15-639 0 0,-6 1 20 0 0,3 1-20 0 0,-3 0 20 0 0,4 2-31 0 0,3 0-11 0 0,2-1 0 0 0,-1 1 0 0 0,-1-2 0 0 0,0-2 0 0 0,1 1 0 0 0,1-3 0 0 0,23-3-6444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4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11255 0 0,'0'0'1494'0'0,"0"2"-1202"0"0,-1 14 1015 0 0,1 1 1 0 0,0 0 0 0 0,4 20-1 0 0,1 14 501 0 0,5 70 698 0 0,1 38-1532 0 0,-11-158-1497 0 0,2 18 1755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5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0 367 18367 0 0,'0'0'2076'0'0,"2"-2"-2018"0"0,4-4-109 0 0,-1 0 0 0 0,1 0 1 0 0,-1-1-1 0 0,-1 0 0 0 0,1 0 1 0 0,-1 0-1 0 0,0-1 0 0 0,-1 1 1 0 0,1-1-1 0 0,-2 0 0 0 0,1 0 1 0 0,-1 0-1 0 0,2-12 0 0 0,-1-5 471 0 0,1 0 0 0 0,2 0 0 0 0,0 1-1 0 0,2 0 1 0 0,20-46 0 0 0,-22 59-440 0 0,1 1 1 0 0,-1 0 0 0 0,10-11-1 0 0,-15 21 8 0 0,0-1-1 0 0,-1 0 1 0 0,1 1-1 0 0,-1-1 0 0 0,1 1 1 0 0,0-1-1 0 0,0 1 0 0 0,-1 0 1 0 0,1-1-1 0 0,0 1 1 0 0,0 0-1 0 0,0 0 0 0 0,-1-1 1 0 0,1 1-1 0 0,0 0 0 0 0,0 0 1 0 0,0 0-1 0 0,0 0 1 0 0,-1 0-1 0 0,1 0 0 0 0,0 0 1 0 0,0 0-1 0 0,1 0 0 0 0,-1 1 45 0 0,1-1 51 0 0,1 5 50 0 0,5 1-31 0 0,-4 1-53 0 0,0 0-1 0 0,-1 1 1 0 0,1-1 0 0 0,-1 0-1 0 0,-1 1 1 0 0,1 0 0 0 0,-1 0-1 0 0,-1 0 1 0 0,0 0-1 0 0,1 13 1 0 0,-2 11 478 0 0,-5 46 0 0 0,1-12 211 0 0,-5 60 81 0 0,0 24-758 0 0,8-130-297 0 0,-1-4-4604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5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92 152 10591 0 0,'-1'2'488'0'0,"-10"25"72"0"0,-1-1 2713 0 0,5 3 4198 0 0,-4 79-7418 0 0,10-88-97 0 0,-2 8 231 0 0,2 0 0 0 0,1 0 0 0 0,1-1 0 0 0,9 52 0 0 0,-8-71-149 0 0,0 0 1 0 0,1 0-1 0 0,0 0 0 0 0,0-1 1 0 0,1 1-1 0 0,0-1 0 0 0,0 0 1 0 0,0 0-1 0 0,1-1 0 0 0,0 1 1 0 0,1-1-1 0 0,7 7 0 0 0,-10-10-52 0 0,0-1-1 0 0,0 0 1 0 0,1 0 0 0 0,-1 0-1 0 0,0 0 1 0 0,1 0-1 0 0,0 0 1 0 0,-1-1-1 0 0,1 0 1 0 0,0 0-1 0 0,0 0 1 0 0,0 0-1 0 0,-1-1 1 0 0,1 1-1 0 0,0-1 1 0 0,0 0 0 0 0,0 0-1 0 0,0 0 1 0 0,0-1-1 0 0,0 1 1 0 0,0-1-1 0 0,0 0 1 0 0,-1 0-1 0 0,1-1 1 0 0,0 1-1 0 0,-1-1 1 0 0,6-2-1 0 0,0-2 88 0 0,0 0 0 0 0,-1-1 0 0 0,0 0-1 0 0,0 0 1 0 0,0 0 0 0 0,-1-1-1 0 0,0-1 1 0 0,11-15 0 0 0,-6 5-31 0 0,-1-1-1 0 0,0-1 1 0 0,8-23 0 0 0,-14 29 34 0 0,1 0 0 0 0,-2 0 0 0 0,0 0 0 0 0,-1-1 0 0 0,-1 0 0 0 0,0 0 0 0 0,-1 1 0 0 0,-1-1 0 0 0,0 0 0 0 0,-1 0 1 0 0,-1 0-1 0 0,0 0 0 0 0,-1 1 0 0 0,-1-1 0 0 0,-1 1 0 0 0,0 0 0 0 0,-1 0 0 0 0,-12-22 0 0 0,9 21-32 0 0,0 0-1 0 0,-2 1 1 0 0,0 0-1 0 0,-1 1 0 0 0,0 0 1 0 0,-1 1-1 0 0,-18-14 1 0 0,26 23-50 0 0,-1 0 0 0 0,0 0 0 0 0,0 1 0 0 0,0 0 1 0 0,0 0-1 0 0,0 0 0 0 0,-1 1 0 0 0,0 0 0 0 0,-11-2 0 0 0,12 4 10 0 0,1 0-1 0 0,0 0 1 0 0,-1 0-1 0 0,1 0 1 0 0,0 1-1 0 0,0 0 1 0 0,0 0-1 0 0,0 1 1 0 0,0-1-1 0 0,0 1 1 0 0,0 0-1 0 0,0 0 1 0 0,0 1-1 0 0,-5 3 0 0 0,4-1-96 0 0,0 0 0 0 0,0 0 0 0 0,0 1 0 0 0,1-1 0 0 0,0 1 0 0 0,0 1 0 0 0,0-1 0 0 0,1 1 0 0 0,-7 13 0 0 0,8-13-1076 0 0,0 0 1 0 0,0 0 0 0 0,-2 11 0 0 0,3-7-6330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36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13823 0 0,'4'10'10264'0'0,"8"-22"-12792"0"0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41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75 290 4143 0 0,'0'0'4639'0'0,"-10"-4"-2676"0"0,-2 2-708 0 0,1 0 0 0 0,-16 1 0 0 0,26 1-238 0 0,-9-4 638 0 0,9 2-1633 0 0,1 0 1 0 0,-1 0 0 0 0,1 0-1 0 0,-1 0 1 0 0,1 0-1 0 0,0 0 1 0 0,0 0-1 0 0,0 0 1 0 0,0 0-1 0 0,0 0 1 0 0,0 0-1 0 0,1 0 1 0 0,-1 0-1 0 0,1 0 1 0 0,-1 0 0 0 0,1 0-1 0 0,0 0 1 0 0,0 0-1 0 0,0 0 1 0 0,0 1-1 0 0,2-4 1 0 0,4-5-22 0 0,0 1 1 0 0,14-14-1 0 0,-12 12 74 0 0,8-6 9 0 0,0 0 0 0 0,1 1 0 0 0,1 0 0 0 0,31-19 1 0 0,-38 28-61 0 0,1 0 0 0 0,0 0 1 0 0,0 2-1 0 0,0-1 0 0 0,0 2 0 0 0,1 0 1 0 0,0 0-1 0 0,0 2 0 0 0,15-2 1 0 0,-24 4 77 0 0,1 0 1 0 0,-1 0 0 0 0,0 1 0 0 0,0-1 0 0 0,1 2-1 0 0,-1-1 1 0 0,0 0 0 0 0,0 1 0 0 0,0 0 0 0 0,0 0 0 0 0,-1 0-1 0 0,1 1 1 0 0,-1 0 0 0 0,1 0 0 0 0,-1 0 0 0 0,0 0-1 0 0,0 1 1 0 0,0-1 0 0 0,0 1 0 0 0,-1 0 0 0 0,4 6 0 0 0,5 7 130 0 0,-1 0 1 0 0,-1 1 0 0 0,-1 0-1 0 0,8 21 1 0 0,-13-28-210 0 0,1 0-1 0 0,0-1 0 0 0,1 1 1 0 0,0-1-1 0 0,1 0 1 0 0,0 0-1 0 0,1-1 0 0 0,0 0 1 0 0,0-1-1 0 0,10 9 0 0 0,-8-10-2 0 0,1 1 0 0 0,-1-1 0 0 0,23 10 0 0 0,-29-15-9 0 0,0-1 0 0 0,-1 0 1 0 0,1 0-1 0 0,0 0 0 0 0,0 0 0 0 0,0 0 1 0 0,0-1-1 0 0,-1 0 0 0 0,1 0 0 0 0,0 0 1 0 0,0 0-1 0 0,0-1 0 0 0,0 0 0 0 0,0 1 1 0 0,0-1-1 0 0,-1-1 0 0 0,5-1 0 0 0,4-3 71 0 0,0 0-1 0 0,-1-1 0 0 0,0-1 0 0 0,-1 0 0 0 0,1-1 0 0 0,-1 0 0 0 0,-1 0 0 0 0,14-18 0 0 0,4-10-3 0 0,26-45 0 0 0,-46 71-109 0 0,3-6-51 0 0,43-63-1250 0 0,-52 79 1167 0 0,0-1-289 0 0,3-5 426 0 0,0 0 27 0 0,-1 2-25 0 0,-2 4-100 0 0,2-2 202 0 0,-1 1-1659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217 156 4143 0 0,'0'0'191'0'0,"0"-2"246"0"0,-3-20 2712 0 0,1 5 2140 0 0,2 16-4643 0 0,-4-8 3314 0 0,4 9-3884 0 0,-1-1-1 0 0,1 1 1 0 0,-1 0-1 0 0,1 0 1 0 0,0 0-1 0 0,-1-1 1 0 0,1 1-1 0 0,-1 0 1 0 0,1 0-1 0 0,-1 0 0 0 0,1 0 1 0 0,-1 0-1 0 0,1 0 1 0 0,-1 0-1 0 0,1 0 1 0 0,0 0-1 0 0,-1 0 1 0 0,1 0-1 0 0,-1 0 1 0 0,1 0-1 0 0,-1 0 1 0 0,1 0-1 0 0,-1 1 1 0 0,1-1-1 0 0,0 0 1 0 0,-1 0-1 0 0,1 1 1 0 0,-1-1-1 0 0,-10 14 665 0 0,8-7-633 0 0,1 0 1 0 0,-1-1-1 0 0,-1 11 1 0 0,-2 10 129 0 0,-1 11-18 0 0,-3 0 0 0 0,-15 40 1 0 0,16-53-79 0 0,-2-1 0 0 0,-1 0 0 0 0,0-1 1 0 0,-32 42-1 0 0,22-36 3 0 0,9-14-96 0 0,12-13-128 0 0,6-14-480 0 0,42-130 139 0 0,-24 71 340 0 0,-14 41 332 0 0,24-55 0 0 0,-33 84 16 0 0,1 1-239 0 0,-1-1-1 0 0,0 1 1 0 0,0-1 0 0 0,0 1 0 0 0,0 0-1 0 0,1-1 1 0 0,-1 1 0 0 0,0 0 0 0 0,0-1-1 0 0,1 1 1 0 0,-1 0 0 0 0,0-1 0 0 0,1 1 0 0 0,-1 0-1 0 0,0-1 1 0 0,1 1 0 0 0,-1 0 0 0 0,1 0-1 0 0,-1 0 1 0 0,0-1 0 0 0,1 1 0 0 0,-1 0-1 0 0,1 0 1 0 0,-1 0 0 0 0,0 0 0 0 0,1 0 0 0 0,-1 0-1 0 0,1 0 1 0 0,-1 0 0 0 0,1 0 0 0 0,-1 0-1 0 0,0 0 1 0 0,1 0 0 0 0,-1 0 0 0 0,1 0-1 0 0,-1 0 1 0 0,1 0 0 0 0,-1 1 0 0 0,1-1-1 0 0,16 5 500 0 0,-11-1-475 0 0,0 0 0 0 0,0 0 0 0 0,0 1 0 0 0,-1 0-1 0 0,1 0 1 0 0,5 8 0 0 0,26 38-3 0 0,-10-12-45 0 0,45 46 15 0 0,-33-38 34 0 0,5-2 22 0 0,-42-43-58 0 0,-2-2-8 0 0,0 0 0 0 0,1 1 0 0 0,-1-1 1 0 0,0 1-1 0 0,1-1 0 0 0,-1 0 0 0 0,1 1 0 0 0,-1-1 0 0 0,0 0 0 0 0,1 1 0 0 0,-1-1 0 0 0,1 0 1 0 0,-1 0-1 0 0,1 1 0 0 0,-1-1 0 0 0,1 0 0 0 0,0 0 0 0 0,0 1-8 0 0,0-1-1 0 0,0 0 1 0 0,0 0 0 0 0,0 1-1 0 0,0-1 1 0 0,0 0 0 0 0,-1 0-1 0 0,1 0 1 0 0,0 0 0 0 0,0 0-1 0 0,0 0 1 0 0,0 0 0 0 0,0 0-1 0 0,0-1 1 0 0,0 1 0 0 0,0 0-1 0 0,0 0 1 0 0,-1-1 0 0 0,1 1-1 0 0,0-1 1 0 0,0 1 0 0 0,0-1-1 0 0,0 1 1 0 0,-1-1 0 0 0,1 1-1 0 0,0-1 1 0 0,-1 0 0 0 0,1 1-1 0 0,0-1 1 0 0,0-1 0 0 0,1 0-11 0 0,1-2 5 0 0,0 0 1 0 0,0-1-1 0 0,0 1 1 0 0,-1-1-1 0 0,0 0 0 0 0,1 1 1 0 0,-2-1-1 0 0,1 0 1 0 0,1-7-1 0 0,1-8-37 0 0,2-21 0 0 0,-4 22 33 0 0,26-147-40 0 0,-23 144 47 0 0,2 1-1 0 0,0 0 1 0 0,1 1-1 0 0,1-1 1 0 0,19-29-1 0 0,-25 45 1 0 0,1 0-1 0 0,0 0 1 0 0,0 0-1 0 0,1 0 1 0 0,-1 1-1 0 0,6-4 1 0 0,-8 6 18 0 0,0 0 0 0 0,1 1 0 0 0,-1 0 0 0 0,0-1 0 0 0,1 1 0 0 0,-1 0 0 0 0,1 0 0 0 0,-1 0 0 0 0,1 0 1 0 0,0 1-1 0 0,-1-1 0 0 0,1 1 0 0 0,0 0 0 0 0,-1-1 0 0 0,5 1 0 0 0,-4 2 7 0 0,1-1 0 0 0,-1 0 0 0 0,1 1 1 0 0,-1-1-1 0 0,0 1 0 0 0,0 0 0 0 0,0 0 0 0 0,0 0 0 0 0,0 0 0 0 0,3 4 0 0 0,-4-4-21 0 0,4 5 15 0 0,0 0 1 0 0,0 0-1 0 0,-1 1 1 0 0,0 0-1 0 0,0 0 0 0 0,-1 0 1 0 0,5 13-1 0 0,0-2 16 0 0,47 126 540 0 0,-24-57-118 0 0,-26-70-289 0 0,5 27-1 0 0,-7-26-107 0 0,1 7-149 0 0,3 28 0 0 0,-6-37-2161 0 0,7 33 0 0 0,-5-38 477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3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89 115 16295 0 0,'0'0'1476'0'0,"3"-8"-1184"0"0,14-55-1516 0 0,-17 61 1356 0 0,-10 6 978 0 0,5-2-875 0 0,0 2 1 0 0,0-1-1 0 0,0 0 1 0 0,0 1 0 0 0,1 0-1 0 0,0 0 1 0 0,0 0-1 0 0,0 1 1 0 0,0-1 0 0 0,1 1-1 0 0,-1 0 1 0 0,1 0-1 0 0,1 0 1 0 0,-5 10 0 0 0,1 1-20 0 0,0 0 1 0 0,1 0 0 0 0,-5 32 0 0 0,7-29-204 0 0,1 1 0 0 0,0-1 1 0 0,2 1-1 0 0,3 37 0 0 0,-2-49-20 0 0,0 1 0 0 0,1-1-1 0 0,1 0 1 0 0,-1-1-1 0 0,1 1 1 0 0,0 0-1 0 0,1-1 1 0 0,0 1-1 0 0,0-1 1 0 0,1 0-1 0 0,-1-1 1 0 0,2 1-1 0 0,-1-1 1 0 0,8 8-1 0 0,-6-8-7 0 0,1 0 0 0 0,-1 0 0 0 0,1-1 0 0 0,0 0 0 0 0,0 0 0 0 0,1-1 0 0 0,-1 0 0 0 0,1 0 0 0 0,0-1 0 0 0,13 3-1 0 0,-16-5 33 0 0,0 0-1 0 0,0-1 1 0 0,0 0-1 0 0,0 0 1 0 0,0 0-1 0 0,0-1 1 0 0,0 1-1 0 0,0-2 1 0 0,0 1-1 0 0,0 0 1 0 0,-1-1-1 0 0,1 0 1 0 0,0-1-1 0 0,-1 1 1 0 0,0-1-1 0 0,1 0 1 0 0,5-5-1 0 0,-1 1 76 0 0,0-1 1 0 0,-1 1-1 0 0,0-2 0 0 0,-1 1 0 0 0,0-1 1 0 0,0 0-1 0 0,-1-1 0 0 0,0 0 0 0 0,-1 0 0 0 0,0-1 1 0 0,0 1-1 0 0,-1-1 0 0 0,-1-1 0 0 0,0 1 1 0 0,0-1-1 0 0,2-13 0 0 0,-1-4 56 0 0,-2-1 0 0 0,0-39 0 0 0,-3 55-123 0 0,-1 0 0 0 0,0 0 1 0 0,-1 0-1 0 0,-1 0 1 0 0,0 1-1 0 0,-1-1 0 0 0,-6-14 1 0 0,8 23-3 0 0,-1 1-1 0 0,1 0 1 0 0,-1 0 0 0 0,1 0-1 0 0,-1 0 1 0 0,-1 0 0 0 0,1 1 0 0 0,0-1-1 0 0,-1 1 1 0 0,0 0 0 0 0,1 0-1 0 0,-1 0 1 0 0,-8-3 0 0 0,9 4-16 0 0,0 1 0 0 0,0 0 0 0 0,0 0 0 0 0,0 0 0 0 0,0 0 0 0 0,-1 1 0 0 0,1-1 0 0 0,0 1 0 0 0,0 0 0 0 0,0 0 0 0 0,0 0 1 0 0,-1 0-1 0 0,1 0 0 0 0,0 1 0 0 0,0 0 0 0 0,0-1 0 0 0,0 1 0 0 0,0 0 0 0 0,0 1 0 0 0,0-1 0 0 0,-4 3 0 0 0,2-2-171 0 0,1 1 0 0 0,0 0 0 0 0,0 1 1 0 0,-6 5-1 0 0,4 0-2539 0 0,0 0-3543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4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11975 0 0,'0'0'923'0'0,"0"2"-602"0"0,2 6 732 0 0,0 0 0 0 0,1 0-1 0 0,-1-1 1 0 0,2 1-1 0 0,-1-1 1 0 0,1 0 0 0 0,8 11-1 0 0,-3-5-423 0 0,16 16 0 0 0,-15-19-526 0 0,-1 1-1 0 0,-1 0 1 0 0,0 1 0 0 0,8 16 0 0 0,21 51 268 0 0,1 5-28 0 0,-11-36 64 0 0,1-1 1 0 0,55 69-1 0 0,-80-111-317 0 0,2-2-65 0 0,5 1 151 0 0,-9-4-170 0 0,-1 0 1 0 0,1 0-1 0 0,0 0 1 0 0,-1 0-1 0 0,1 0 0 0 0,0 0 1 0 0,-1 0-1 0 0,1-1 0 0 0,0 1 1 0 0,-1 0-1 0 0,1 0 1 0 0,-1-1-1 0 0,1 1 0 0 0,0 0 1 0 0,-1-1-1 0 0,1 1 0 0 0,-1 0 1 0 0,1-1-1 0 0,-1 1 1 0 0,1-1-1 0 0,-1 1 0 0 0,1-1 1 0 0,-1 0-1 0 0,10-12 49 0 0,-3-4 12 0 0,-1 1 1 0 0,-1-2-1 0 0,0 1 1 0 0,-1-1-1 0 0,1-19 0 0 0,-1 14-23 0 0,1-5-36 0 0,29-150 57 0 0,-25 144-55 0 0,1 0 0 0 0,2 1-1 0 0,18-36 1 0 0,-15 41-10 0 0,20-30 0 0 0,-28 48 0 0 0,0 4-24 0 0,-6 5-95 0 0,1 3-84 0 0,-1 1 136 0 0,1-1 1 0 0,-1 0 0 0 0,1 1-1 0 0,-1-1 1 0 0,0 1 0 0 0,1 2-1 0 0,0 6-402 0 0,0 0 0 0 0,0 1 0 0 0,-2-1 0 0 0,1 1 0 0 0,-1-1 0 0 0,-2 17 0 0 0,0 11-1301 0 0,2-12-8 0 0,1-2-244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4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 4607 0 0,'0'0'9607'0'0,"-7"-4"-4462"0"0,5 6-5076 0 0,1 1-1 0 0,-1 0 0 0 0,1-1 1 0 0,0 1-1 0 0,0 0 1 0 0,0 0-1 0 0,0 0 1 0 0,1 0-1 0 0,-1 0 0 0 0,1 0 1 0 0,-1 0-1 0 0,1 0 1 0 0,0 0-1 0 0,1 4 0 0 0,0 7-66 0 0,7 25-1 0 0,-3-17 101 0 0,3 16 96 0 0,-2 0 0 0 0,-1 1 0 0 0,-3 0 0 0 0,0-1 0 0 0,-9 72 0 0 0,2-78-68 0 0,-4 41 203 0 0,8-57-323 0 0,1-14-5 0 0,1 4 43 0 0,-1-5-105 0 0,0 0-1 0 0,1 0 1 0 0,-1 1-1 0 0,0-1 0 0 0,1 0 1 0 0,-1 0-1 0 0,1 0 0 0 0,-1 0 1 0 0,1 0-1 0 0,-1 0 0 0 0,1 0 1 0 0,0 0-1 0 0,-1 0 0 0 0,3 1 1 0 0,-3-2 27 0 0,0 0 0 0 0,1 1 1 0 0,-1-1-1 0 0,1 0 0 0 0,-1 0 1 0 0,1 0-1 0 0,-1 0 1 0 0,0 0-1 0 0,1 0 0 0 0,-1 0 1 0 0,1 0-1 0 0,-1 0 0 0 0,1 0 1 0 0,-1 0-1 0 0,0 0 1 0 0,1 0-1 0 0,-1 0 0 0 0,1 0 1 0 0,-1 0-1 0 0,1 0 0 0 0,-1 0 1 0 0,0-1-1 0 0,1 1 0 0 0,0 0 1 0 0,1-2-139 0 0,0 0 0 0 0,0 1-1 0 0,0-1 1 0 0,0 0 0 0 0,-1 0 0 0 0,4-4 0 0 0,-4 5 76 0 0,1-2-510 0 0,0-1 0 0 0,0 0 0 0 0,0 0 0 0 0,0 1 0 0 0,1-7 0 0 0,3-10-4538 0 0,-4 6 537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2304,'1'3'1227,"-2"-2"-1232,1-1 1,0 0-1,-1 0 1,1 0-1,0 0 1,0 1-1,-1-1 1,1 0-1,0 0 1,0 1-1,-1-1 1,1 0-1,0 1 1,0-1-1,0 0 1,-1 0-1,1 1 1,0-1-1,0 0 1,0 1-1,0-1 1,0 0-1,0 1 1,0-1-1,0 1 1,0-1-1,0 0 1,0 1 4,-1 10-43,1-10 41,-3 168-147,1-50 138,-5 4 11,-2 2 65,-8 75 105,9-118-105,3-34-168,-4 19 103,7-57-556,1 0 0,0 1 0,0 0 0,1 1 556,0 7-661</inkml:trace>
  <inkml:trace contextRef="#ctx0" brushRef="#br0" timeOffset="616.2">530 47 3072,'-1'1'93,"1"0"1,-1 0-1,0 0 0,0 0 1,0 1-1,1-1 0,-1 0 1,1 0-1,-1 0 0,1 1 1,-1-1-1,1 0 0,0 0 1,0 1-1,-1-1 0,1 0 1,0 2-94,-3 14-8,-1-9-18,2-3 25,-1 1 0,1-1 0,0 1 1,1-1-1,-1 1 0,1 0 0,0-1 1,1 5 0,-9 151-38,6 1 350,-7-1 0,-8 5-312,-2 36 352,16-121-261,7-73-38,-2-7 16,-6 7-1167,18-20-1473,-5-3 1366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4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25 109 4143 0 0,'-1'5'62'0'0,"-3"3"137"0"0,-15 7 5696 0 0,21-19-2888 0 0,12-13-1929 0 0,20-20-2443 0 0,-23 28 1834 0 0,1-1 0 0 0,1 1 0 0 0,-1 1-1 0 0,2 1 1 0 0,26-13 0 0 0,-32 17-286 0 0,0 0 0 0 0,1 1 0 0 0,-1 0 0 0 0,1 0 0 0 0,-1 1 0 0 0,1 0 0 0 0,0 0-1 0 0,-1 1 1 0 0,1 0 0 0 0,0 1 0 0 0,15 2 0 0 0,-20-2-181 0 0,0 0 0 0 0,0 1-1 0 0,0-1 1 0 0,-1 0 0 0 0,1 1 0 0 0,-1 0-1 0 0,1 0 1 0 0,-1 0 0 0 0,0 0 0 0 0,0 1-1 0 0,0-1 1 0 0,0 1 0 0 0,0 0-1 0 0,0 0 1 0 0,-1 0 0 0 0,1 0 0 0 0,-1 0-1 0 0,0 1 1 0 0,0-1 0 0 0,0 1 0 0 0,0-1-1 0 0,1 5 1 0 0,-2-1 63 0 0,1-1 0 0 0,-1 1 0 0 0,0-1 0 0 0,0 1 0 0 0,-1-1 0 0 0,0 1 0 0 0,0-1 0 0 0,-1 1-1 0 0,0-1 1 0 0,0 0 0 0 0,0 1 0 0 0,-4 10 0 0 0,-1-1 213 0 0,-1-1-1 0 0,0-1 1 0 0,-1 1-1 0 0,0-1 0 0 0,-18 22 1 0 0,19-27-201 0 0,-1 1-1 0 0,-1-2 1 0 0,0 1 0 0 0,0-1-1 0 0,0 0 1 0 0,-1-1 0 0 0,0 0-1 0 0,-15 7 1 0 0,15-10-24 0 0,-3 0-6 0 0,6-2-24 0 0,-22-2-42 0 0,26-1-14 0 0,2 1 21 0 0,0 0-1 0 0,0 0 0 0 0,0-1 1 0 0,0 1-1 0 0,0 0 0 0 0,0 1 1 0 0,0-1-1 0 0,0 0 1 0 0,0 0-1 0 0,0 0 0 0 0,1 1 1 0 0,-1-1-1 0 0,0 0 0 0 0,0 1 1 0 0,0-1-1 0 0,0 0 0 0 0,-1 2 1 0 0,-6 1-64 0 0,0 1-15 0 0,8-4 84 0 0,0 0 1 0 0,0 0-1 0 0,0 0 0 0 0,0 0 0 0 0,0 0 1 0 0,0 0-1 0 0,0 0 0 0 0,0 0 1 0 0,0 1-1 0 0,1-1 0 0 0,-1 0 0 0 0,0 0 1 0 0,0 0-1 0 0,0 0 0 0 0,0 0 0 0 0,0 0 1 0 0,0 0-1 0 0,0 0 0 0 0,0 0 0 0 0,0 0 1 0 0,0 0-1 0 0,0 0 0 0 0,0 0 0 0 0,0 0 1 0 0,0 0-1 0 0,0 0 0 0 0,0 0 0 0 0,0 0 1 0 0,0 1-1 0 0,0-1 0 0 0,0 0 1 0 0,0 0-1 0 0,0 0 0 0 0,0 0 0 0 0,0 0 1 0 0,0 0-1 0 0,0 0 0 0 0,0 0 0 0 0,0 0 1 0 0,0 0-1 0 0,0 0 0 0 0,0 0 0 0 0,0 0 1 0 0,0 1-1 0 0,0-1 0 0 0,0 0 0 0 0,0 0 1 0 0,0 0-1 0 0,0 0 0 0 0,0 0 0 0 0,0 0 1 0 0,0 0-1 0 0,0 0 0 0 0,0 0 1 0 0,14 0-103 0 0,25-3 119 0 0,-33 3-53 0 0,2-1 29 0 0,0 1 0 0 0,-1 0-1 0 0,1 1 1 0 0,0 0 0 0 0,0 0-1 0 0,0 0 1 0 0,0 1 0 0 0,-1 0-1 0 0,1 1 1 0 0,12 6 0 0 0,-19-9 8 0 0,0 0 0 0 0,1 1 1 0 0,-1-1-1 0 0,0 1 0 0 0,1 0 1 0 0,-1-1-1 0 0,0 1 0 0 0,0 0 0 0 0,0 0 1 0 0,1-1-1 0 0,-1 1 0 0 0,0 0 0 0 0,0 0 1 0 0,0 1-1 0 0,-1-1 0 0 0,1 0 1 0 0,0 0-1 0 0,0 0 0 0 0,-1 0 0 0 0,1 1 1 0 0,0 0-1 0 0,1 3 1 0 0,1-2 5 0 0,-3-2 0 0 0,1 1 0 0 0,0-1 0 0 0,0 0 0 0 0,-1 0 0 0 0,1 1 0 0 0,-1-1 0 0 0,1 0 0 0 0,-1 1 0 0 0,0-1 0 0 0,1 0 0 0 0,-1 1 0 0 0,0-1 0 0 0,0 2 0 0 0,1 2 76 0 0,-1 1 0 0 0,1-1-1 0 0,-1 1 1 0 0,-1-1 0 0 0,1 0-1 0 0,-1 1 1 0 0,0-1 0 0 0,0 0-1 0 0,0 1 1 0 0,-1-1 0 0 0,0 0 0 0 0,0 0-1 0 0,0 0 1 0 0,0 0 0 0 0,-1 0-1 0 0,0-1 1 0 0,0 1 0 0 0,0-1-1 0 0,-8 7 1 0 0,8-7 15 0 0,-1 0-1 0 0,0 0 1 0 0,0 0-1 0 0,-1-1 1 0 0,1 0 0 0 0,-1 0-1 0 0,1 0 1 0 0,-1 0-1 0 0,0-1 1 0 0,0 1-1 0 0,0-1 1 0 0,-1-1 0 0 0,1 1-1 0 0,0-1 1 0 0,-1 0-1 0 0,1 0 1 0 0,-1 0-1 0 0,1-1 1 0 0,-7 0-1 0 0,3-1 32 0 0,-23-6-141 0 0,30 7-244 0 0,-5-4-100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5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12895 0 0,'2'2'3219'0'0,"1"0"-2392"0"0,-1 1 0 0 0,1-1-1 0 0,0 0 1 0 0,0 0 0 0 0,1 0 0 0 0,3 2 0 0 0,4 0-221 0 0,1 0 0 0 0,12 2 1 0 0,-16-4-624 0 0,0 0 1 0 0,0 0 0 0 0,0 0 0 0 0,0 1 0 0 0,-1 1 0 0 0,0-1-1 0 0,11 7 1 0 0,-4 2 52 0 0,1 1 0 0 0,-2 0 1 0 0,15 18-1 0 0,33 50 233 0 0,-17-21 4 0 0,74 94-32 0 0,-105-137-303 0 0,-10-12 19 0 0,0-1 0 0 0,0 1-1 0 0,1-1 1 0 0,4 4-1 0 0,-7-7-178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5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327 0 17503 0 0,'-23'23'1880'0'0,"16"-16"-749"0"0,0 0 0 0 0,-11 15 0 0 0,15-18-951 0 0,2-1-1 0 0,-1 1 0 0 0,0 0 1 0 0,1 0-1 0 0,0 0 0 0 0,-2 5 0 0 0,-6 18 285 0 0,-5 1-420 0 0,-2-1-1 0 0,-29 39 1 0 0,17-30 359 0 0,1 2 0 0 0,3 1 1 0 0,-25 50-1 0 0,3 9-851 0 0,45-96 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5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20703 0 0,'0'0'1877'0'0,"2"0"-1543"0"0,2 0-323 0 0,1 0 0 0 0,0 0 0 0 0,-1 0 0 0 0,1-1 0 0 0,-1 0 1 0 0,1 0-1 0 0,6-2 0 0 0,34-15 54 0 0,-23 9-54 0 0,-2 1 100 0 0,0 1 1 0 0,0 2-1 0 0,1 0 0 0 0,31-4 0 0 0,-39 8-52 0 0,1 1 0 0 0,-1 0 0 0 0,1 0 1 0 0,0 2-1 0 0,-1-1 0 0 0,0 2 0 0 0,1 0 0 0 0,12 5 0 0 0,8 2-2449 0 0,-33-9 1312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6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51 21047 0 0,'-1'2'962'0'0,"-1"-2"-616"0"0,-11 10 899 0 0,30-13-686 0 0,151-40 92 0 0,-137 37-190 0 0,39-4 0 0 0,-59 10-460 0 0,-1 0 0 0 0,0 0 0 0 0,1 0 0 0 0,-1 2 0 0 0,0-1 0 0 0,1 1 0 0 0,15 6 0 0 0,-25-8-207 0 0,1 2-9 0 0,0 0-57 0 0,11 10-364 0 0,-8-1-3120 0 0,-4-2-3844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6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11 169 17047 0 0,'0'0'1776'0'0,"-3"9"4312"0"0,14 10-5764 0 0,-6-11-319 0 0,-1 0 0 0 0,0 1 0 0 0,0-1-1 0 0,-1 1 1 0 0,0 0 0 0 0,2 15 0 0 0,5 59-8 0 0,-5-32 0 0 0,8 144 14 0 0,-15-123 170 0 0,3-63-138 0 0,-1-7-95 0 0,-4-15-187 0 0,-9-35-969 0 0,-8-62 0 0 0,8 36-66 0 0,5 33 428 0 0,1-1 1 0 0,-1-74 0 0 0,8 102 1031 0 0,1 0 0 0 0,0 0-1 0 0,1 0 1 0 0,0 1 0 0 0,1-1 0 0 0,1 1 0 0 0,0-1 0 0 0,1 1-1 0 0,0 1 1 0 0,1-1 0 0 0,1 1 0 0 0,10-16 0 0 0,-14 23-142 0 0,1 1 1 0 0,-1 0 0 0 0,1 0 0 0 0,0 1-1 0 0,0-1 1 0 0,0 1 0 0 0,1 0 0 0 0,-1 0 0 0 0,1 0-1 0 0,-1 0 1 0 0,1 1 0 0 0,0 0 0 0 0,0 0-1 0 0,0 0 1 0 0,1 1 0 0 0,-1 0 0 0 0,6-1 0 0 0,-7 1-42 0 0,0 1 0 0 0,1 0 1 0 0,-1 0-1 0 0,0 1 0 0 0,0-1 1 0 0,1 1-1 0 0,-1 0 0 0 0,0 0 1 0 0,0 1-1 0 0,0-1 1 0 0,0 1-1 0 0,0 0 0 0 0,0 0 1 0 0,0 0-1 0 0,-1 0 0 0 0,1 1 1 0 0,-1-1-1 0 0,0 1 0 0 0,0 0 1 0 0,1 0-1 0 0,3 6 0 0 0,-2-2 81 0 0,-1 0-1 0 0,0 0 0 0 0,0 1 0 0 0,0-1 0 0 0,-1 1 0 0 0,-1 0 0 0 0,1 0 0 0 0,-1 0 0 0 0,0 0 0 0 0,-1 1 0 0 0,0-1 0 0 0,0 0 0 0 0,-1 1 0 0 0,0-1 0 0 0,0 1 0 0 0,-1-1 1 0 0,0 0-1 0 0,-1 1 0 0 0,0-1 0 0 0,0 0 0 0 0,-1 0 0 0 0,0 0 0 0 0,0 0 0 0 0,-1-1 0 0 0,1 1 0 0 0,-8 8 0 0 0,9-13-57 0 0,-1 0 1 0 0,1 0-1 0 0,-1-1 0 0 0,0 1 0 0 0,0-1 0 0 0,0 1 1 0 0,0-1-1 0 0,0 0 0 0 0,0 0 0 0 0,-6 2 1 0 0,-1 0-40 0 0,0-1 1 0 0,-15 3-1 0 0,-15 5-177 0 0,39-11 101 0 0,-2 1-383 0 0,5 0 191 0 0,9 1 103 0 0,19 2 65 0 0,-18-4 92 0 0,58 3-199 0 0,-62-3 198 0 0,0 1 1 0 0,0 1-1 0 0,0 0 1 0 0,-1 0-1 0 0,1 0 1 0 0,11 6-1 0 0,-9-2 22 0 0,-8-6 13 0 0,-1 1-1 0 0,1-1 1 0 0,0 1-1 0 0,-1 0 1 0 0,0 0-1 0 0,1 0 1 0 0,-1 0-1 0 0,1 0 1 0 0,-1 0-1 0 0,0 0 1 0 0,0 0-1 0 0,0 1 1 0 0,1-1-1 0 0,-1 0 1 0 0,0 1-1 0 0,0 1 1 0 0,1 1 54 0 0,0-2 4 0 0,-1 0 0 0 0,0 1 0 0 0,0-1 0 0 0,0 0-1 0 0,-1 0 1 0 0,1 1 0 0 0,-1-1 0 0 0,1 0 0 0 0,-1 1 0 0 0,0-1-1 0 0,0 1 1 0 0,0-1 0 0 0,0 0 0 0 0,0 1 0 0 0,0-1 0 0 0,-1 1 0 0 0,1-1-1 0 0,-2 4 1 0 0,-1 2 135 0 0,-1 1-1 0 0,0-1 1 0 0,-8 12-1 0 0,1 1-13 0 0,7-15-172 0 0,-1 1 1 0 0,1-1-1 0 0,-7 7 0 0 0,-5 8-5 0 0,-21 25-1368 0 0,23-30 94 0 0,-15 24 1 0 0,23-30-232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7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15199 0 0,'-2'5'231'0'0,"0"-1"-1"0"0,1 1 0 0 0,-1-1 0 0 0,1 1 1 0 0,0 0-1 0 0,0 0 0 0 0,0-1 1 0 0,1 1-1 0 0,0 0 0 0 0,0 0 0 0 0,0 0 1 0 0,0 0-1 0 0,1 0 0 0 0,0-1 1 0 0,0 1-1 0 0,3 8 0 0 0,-2-8 449 0 0,1 0-1 0 0,0-1 0 0 0,0 1 1 0 0,0-1-1 0 0,0 0 0 0 0,1 0 1 0 0,-1 0-1 0 0,1 0 0 0 0,7 5 1 0 0,58 41-153 0 0,28 23-983 0 0,-84-61 435 0 0,89 84-3 0 0,-87-80 97 0 0,-1 1 0 0 0,0 1 0 0 0,-2 0 0 0 0,15 27 0 0 0,-17-26-15 0 0,-3-6-120 0 0,0 0 0 0 0,0 0 0 0 0,-2 1 0 0 0,0 0 0 0 0,7 29 0 0 0,-13-31-2442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7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0 9671 0 0,'-4'5'221'0'0,"1"-1"-1"0"0,-1 0 0 0 0,1 0 1 0 0,-6 3-1 0 0,-7 9 2094 0 0,7-4 2378 0 0,4-2-3393 0 0,1 0-1 0 0,0 0 0 0 0,1 0 1 0 0,-3 18-1 0 0,2-13 102 0 0,-7 22 0 0 0,-9 11-1377 0 0,-2-1 0 0 0,-2-1 0 0 0,-37 53 0 0 0,8-14-103 0 0,3 1-1 0 0,-54 136 1 0 0,103-219-92 0 0,-2 4 125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7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14743 0 0,'2'-1'4440'0'0,"5"-6"-3986"0"0,1 0-1 0 0,1 1 1 0 0,-1 1-1 0 0,1-1 0 0 0,0 1 1 0 0,1 1-1 0 0,-1 0 1 0 0,1 0-1 0 0,0 1 1 0 0,-1 0-1 0 0,2 0 0 0 0,12-1 1 0 0,11 0-218 0 0,0 2 1 0 0,50 3-1 0 0,-63-1-229 0 0,-4 0-148 0 0,0 1 1 0 0,-1 0-1 0 0,1 1 1 0 0,30 8-1 0 0,-39-6-8 0 0,-2-1-1887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8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10591 0 0,'-1'3'488'0'0,"-1"2"-382"0"0,-1 0 0 0 0,0 0 0 0 0,0 0 0 0 0,-5 5 0 0 0,4-6 278 0 0,1 1-1 0 0,-1 0 1 0 0,1 0-1 0 0,0 0 1 0 0,1 0-1 0 0,-4 7 1 0 0,5-6 303 0 0,1 0 1 0 0,-1 0 0 0 0,1 0-1 0 0,0 0 1 0 0,0 0-1 0 0,1 0 1 0 0,-1 0-1 0 0,1-1 1 0 0,1 1-1 0 0,-1 0 1 0 0,3 6-1 0 0,4 16 768 0 0,-3 9-1330 0 0,-1 0-1 0 0,-3 62 0 0 0,0-5 23 0 0,0-73-1092 0 0,-1-19-141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3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2688,'-2'1'46,"1"-1"1,0 0-1,0 0 1,0 1-1,0-1 1,0 1-1,0-1 1,0 1-1,0-1 1,0 1-1,0 0 1,0-1-1,0 1 0,0 0 1,0 0-1,1 0 1,-1 0-1,0 0 1,1 0-1,-1 0 1,0 0-1,1 0 1,-1 0-1,1 0 1,0 0-1,-1 0 1,1 0-1,0 0 1,0 0-1,0 1-46,-3 5 105,3-6-93,0-1 0,0 1 0,0-1 1,0 1-1,0 0 0,0-1 0,0 1 0,0-1 1,0 1-1,0 0 0,0-1 0,0 1 1,0-1-1,1 1 0,-1 0 0,0-1 1,0 1-1,1-1 0,-1 1-12,2 3 18,7 77-199,-8-73 173,-1 0 1,1 0-1,-1 0 1,-1 7 7,0-5-6,1 0 0,0 0 0,1 2 6,4 45-36,-2 0 0,-3 10 36,-9 116 450,0 29-161,7-144-71,-7 27-218,2-28 331,3 27-331,3-80 385,0 0 0,-1 0 0,-1 0 0,0-1 0,-4 13-385,5-15 264,2-10-267,0 0 1,0 0-1,0 0 0,0 0 0,-1-1 0,1 1 1,0 0-1,0 0 0,-1 0 0,1 0 0,0-1 0,-1 1 1,1 0-1,-1 0 0,1-1 0,-1 1 0,1 0 0,-1 0 3,0 0 38,1 0-91,-1 12-60,1-13 101,0 1 0,0-1 0,0 0 0,0 0 1,0 0-1,0 1 0,0-1 0,0 0 0,-1 0 1,1 0-1,0 1 0,0-1 0,0 0 0,0 0 1,0 0-1,0 1 0,-1-1 0,1 0 0,0 0 1,0 0-1,0 0 0,0 1 0,-1-1 0,1 0 1,0 0-1,0 0 0,0 0 0,-1 0 0,1 0 1,0 0-1,0 0 0,0 0 0,-1 0 0,1 0 1,0 0-1,0 0 0,-1 0 0,1 0 0,0 0 1,0 0-1,0 0 0,-1 0 0,1 0 0,0 0 1,0 0-1,-1 0 0,1 0 0,0 0 0,0 0 1,0-1-1,-1 1 12,-2-4-1008</inkml:trace>
  <inkml:trace contextRef="#ctx0" brushRef="#br0" timeOffset="922.32">482 203 1152,'0'-3'339,"0"5"-215,0 6 224,0-7-39,0-1-122,0 1-65,0 1-112,0 0-1,0 0 1,0-1-1,1 1 1,-1 0-1,0 0 1,1 0 0,-1-1-1,1 1 1,0 0-1,0-1 1,0 2-10,-1-2-2,1 0 0,0 0 0,-1 0 0,0 0 0,1 0 0,-1 0 0,0 0 0,1 1 0,-1-1 0,0 0 0,0 0 0,0 1 2,1 8-67,0 0 0,1 0 0,0 0 0,0 0 0,2 3 67,0 1 5,0-1 0,-2 1 0,1 1-5,5 89 85,-4 1 1,-4 0-1,-11 64-85,0 6-615,9 57 615,2-176-1310,0-67 883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8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7 408 22543 0 0,'-4'3'1670'0'0,"1"-2"-1556"0"0,3-2 253 0 0,24-31-1359 0 0,-15 20 517 0 0,0 0 0 0 0,-1 0 0 0 0,11-22 0 0 0,-9 8 963 0 0,-1-1 0 0 0,8-44 1 0 0,5-16 715 0 0,-16 66-1048 0 0,-4 13-105 0 0,0 1-1 0 0,0-1 1 0 0,1 0-1 0 0,1 1 1 0 0,-1 0-1 0 0,1 0 1 0 0,7-10-1 0 0,-5 10-39 0 0,-5 6 42 0 0,0 2-46 0 0,-1-1 1 0 0,1 0-1 0 0,0 0 0 0 0,0 1 0 0 0,0-1 1 0 0,0 0-1 0 0,-1 1 0 0 0,1-1 0 0 0,0 1 1 0 0,0-1-1 0 0,-1 1 0 0 0,1 0 1 0 0,0-1-1 0 0,-1 1 0 0 0,1 0 0 0 0,-1-1 1 0 0,1 1-1 0 0,-1 0 0 0 0,1 0 0 0 0,-1-1 1 0 0,1 1-1 0 0,-1 0 0 0 0,0 0 0 0 0,1 0 1 0 0,-1 1-1 0 0,6 25 41 0 0,-6-26-40 0 0,5 46 162 0 0,-4 91 0 0 0,-2-38 57 0 0,2-44 206 0 0,-3 0 0 0 0,-2 0 0 0 0,-22 106 0 0 0,16-135-1317 0 0,1-3-3708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9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119 198 12439 0 0,'0'0'1126'0'0,"1"-2"-664"0"0,9-16 5112 0 0,-9 15-3425 0 0,-8 12-2946 0 0,-13 23 1240 0 0,1 2 1 0 0,2 0-1 0 0,-20 55 1 0 0,30-69-398 0 0,1-1-1 0 0,1 1 1 0 0,1 0 0 0 0,-4 37-1 0 0,8-51-39 0 0,0 1 1 0 0,0-1-1 0 0,0 0 0 0 0,1 1 0 0 0,0-1 0 0 0,1 0 1 0 0,-1 0-1 0 0,1 1 0 0 0,0-1 0 0 0,1 0 0 0 0,-1-1 1 0 0,1 1-1 0 0,0 0 0 0 0,1-1 0 0 0,0 0 0 0 0,-1 1 1 0 0,1-2-1 0 0,1 1 0 0 0,7 7 0 0 0,-6-6 15 0 0,-4-4-10 0 0,0-1-1 0 0,0 1 1 0 0,1 0 0 0 0,-1 0 0 0 0,1-1-1 0 0,-1 0 1 0 0,1 1 0 0 0,0-1-1 0 0,-1 0 1 0 0,1 0 0 0 0,4 1-1 0 0,-2-1 20 0 0,1 1-1 0 0,-1 0 0 0 0,1-1 0 0 0,-1 0 1 0 0,1-1-1 0 0,-1 1 0 0 0,1-1 0 0 0,-1 0 0 0 0,1 0 1 0 0,-1-1-1 0 0,1 0 0 0 0,-1 0 0 0 0,1 0 0 0 0,-1 0 1 0 0,1-1-1 0 0,-1 0 0 0 0,0 0 0 0 0,0-1 1 0 0,0 1-1 0 0,0-1 0 0 0,5-4 0 0 0,15-10 278 0 0,-1-2-1 0 0,31-30 1 0 0,-15 15-8 0 0,-20 17-170 0 0,-1-1 0 0 0,21-24 0 0 0,-34 35-96 0 0,-1 0-1 0 0,0-1 0 0 0,0 0 0 0 0,-1 0 0 0 0,0 0 0 0 0,0 0 0 0 0,-1 0 1 0 0,0-1-1 0 0,-1 0 0 0 0,3-12 0 0 0,-4 11 22 0 0,0-1 1 0 0,-1 1-1 0 0,-1-1 1 0 0,1 1-1 0 0,-2-1 0 0 0,1 1 1 0 0,-1 0-1 0 0,-1 0 0 0 0,0 0 1 0 0,0 0-1 0 0,-10-19 1 0 0,0 6 71 0 0,0 0 1 0 0,-2 1 0 0 0,-27-32 0 0 0,36 47-110 0 0,-1 0 0 0 0,0 1 1 0 0,0 0-1 0 0,-1 0 0 0 0,0 0 0 0 0,0 1 0 0 0,0 0 1 0 0,-1 0-1 0 0,1 1 0 0 0,-1 1 0 0 0,0-1 0 0 0,-1 1 1 0 0,-15-3-1 0 0,18 5-263 0 0,0 0 1 0 0,0 0 0 0 0,0 1 0 0 0,0 0-1 0 0,0 0 1 0 0,0 1 0 0 0,0 0-1 0 0,0 0 1 0 0,1 0 0 0 0,-1 1-1 0 0,0 0 1 0 0,0 0 0 0 0,1 1 0 0 0,-1 0-1 0 0,1 0 1 0 0,0 0 0 0 0,0 1-1 0 0,0 0 1 0 0,-6 6 0 0 0,5-2-5356 0 0,3 2-1613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09:59:59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20735 0 0,'0'0'1840'0'0,"-9"11"-1472"0"0,-2-2-296 0 0,3-2-72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4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535 63 9671 0 0,'0'0'9051'0'0,"-1"-1"-8592"0"0,0-2-303 0 0,0 0 0 0 0,0 1 1 0 0,0-1-1 0 0,0 1 0 0 0,-1 0 1 0 0,1-1-1 0 0,-1 1 1 0 0,0 0-1 0 0,0 0 0 0 0,0 0 1 0 0,0 0-1 0 0,0 0 1 0 0,0 0-1 0 0,0 1 0 0 0,-3-2 1 0 0,1 0 20 0 0,0 1 1 0 0,0 0-1 0 0,0 1 0 0 0,-1-1 1 0 0,1 1-1 0 0,0 0 0 0 0,-1 0 1 0 0,-9-1-1 0 0,-17-3 421 0 0,24 3-513 0 0,1 1-1 0 0,-1 0 0 0 0,0 0 1 0 0,-8 1-1 0 0,5 1-58 0 0,-1 0 0 0 0,1 1-1 0 0,-1 1 1 0 0,1 0 0 0 0,0 0 0 0 0,0 1 0 0 0,0 0-1 0 0,1 1 1 0 0,-1 0 0 0 0,1 0 0 0 0,0 1-1 0 0,0 0 1 0 0,-8 9 0 0 0,-10 10 87 0 0,1 2 0 0 0,-31 39-1 0 0,53-61-111 0 0,-14 19 7 0 0,1 0-1 0 0,2 2 1 0 0,0-1 0 0 0,2 2-1 0 0,1 0 1 0 0,-11 34-1 0 0,20-53 39 0 0,1-1-1 0 0,0 1 0 0 0,0 0 0 0 0,1 0 1 0 0,0 1-1 0 0,1-1 0 0 0,0 13 0 0 0,1-16-37 0 0,0 0 0 0 0,0 0 0 0 0,0 0-1 0 0,0-1 1 0 0,1 1 0 0 0,0 0 0 0 0,0-1 0 0 0,1 0-1 0 0,-1 1 1 0 0,1-1 0 0 0,0 0 0 0 0,0 0 0 0 0,0-1-1 0 0,4 5 1 0 0,5 3-22 0 0,1-1 0 0 0,0 0 0 0 0,1-1 0 0 0,0 0 0 0 0,0-1 0 0 0,1 0 0 0 0,0-2-1 0 0,21 8 1 0 0,-10-6 97 0 0,1-1-1 0 0,0-1 0 0 0,0-2 0 0 0,34 2 0 0 0,-34-5 104 0 0,1-2-1 0 0,54-8 1 0 0,53-21-33 0 0,-38 8-495 0 0,-11 11-1657 0 0,-85 10 741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16583 0 0,'0'6'559'0'0,"-1"0"-1"0"0,1 0 0 0 0,1 0 1 0 0,-1 0-1 0 0,2 7 0 0 0,-1-11-280 0 0,0 1 0 0 0,-1-1 0 0 0,1 1 0 0 0,1-1 0 0 0,-1 1 0 0 0,0-1 0 0 0,1 0 0 0 0,-1 0 0 0 0,1 1 0 0 0,-1-1 0 0 0,1 0 0 0 0,0-1 0 0 0,0 1 0 0 0,3 2 0 0 0,13 8-492 0 0,37 19-1 0 0,-36-22 27 0 0,-1 1 1 0 0,22 16-1 0 0,124 105 1277 0 0,34 6-138 0 0,-148-104-2933 0 0,21 20-5233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5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453 0 17967 0 0,'-10'10'925'0'0,"1"-1"0"0"0,-1 1 0 0 0,1 1 0 0 0,1-1 0 0 0,-9 15 0 0 0,1 4 57 0 0,-13 31-1 0 0,-2 8-522 0 0,-58 93 0 0 0,-35 46-439 0 0,28-21-3091 0 0,94-184 2594 0 0,-1 3-96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5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1 14279 0 0,'0'0'1298'0'0,"1"0"-1069"0"0,6 3 129 0 0,-1 0 0 0 0,0 1 0 0 0,-1-1-1 0 0,1 1 1 0 0,0 0 0 0 0,-1 0 0 0 0,6 7 0 0 0,-8-8-203 0 0,-1 0 0 0 0,-1 0-1 0 0,1 0 1 0 0,0 0 0 0 0,-1 1 0 0 0,0-1 0 0 0,1 0 0 0 0,-1 1 0 0 0,0-1 0 0 0,-1 1 0 0 0,1-1-1 0 0,-1 1 1 0 0,0-1 0 0 0,1 1 0 0 0,-2-1 0 0 0,1 5 0 0 0,-2 11 280 0 0,-1 0 0 0 0,-1 0 0 0 0,0 0 0 0 0,-1-1-1 0 0,-9 20 1 0 0,-45 87 1088 0 0,37-82-1563 0 0,-24 66 0 0 0,14-24-3692 0 0,32-83 2615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26 160 16127 0 0,'0'0'1242'0'0,"-13"-3"300"0"0,5 4 2983 0 0,6 11-4463 0 0,1-1-1 0 0,0 1 0 0 0,0 0 0 0 0,1 0 0 0 0,3 23 0 0 0,16 60 455 0 0,-3-26-348 0 0,0 12-88 0 0,11 71 128 0 0,-25-127-182 0 0,-3-17-399 0 0,-2-15-945 0 0,-46-234-649 0 0,42 191 1944 0 0,3-1 0 0 0,3-88 0 0 0,4 113 198 0 0,1 0 1 0 0,1 0-1 0 0,9-28 0 0 0,-3 26 633 0 0,-11 26-577 0 0,0 2-215 0 0,1 0 0 0 0,-1 0 0 0 0,0 0 0 0 0,1 0 0 0 0,-1 0 0 0 0,0 0 0 0 0,1 0 0 0 0,-1 0 0 0 0,0 0 0 0 0,0 0 0 0 0,1 0 0 0 0,-1-1 0 0 0,0 1 0 0 0,1 0 0 0 0,-1 0 0 0 0,0 0 0 0 0,0-1 0 0 0,1 1 0 0 0,-1 0 0 0 0,0 0 0 0 0,0 0 0 0 0,0-1 0 0 0,1 1 0 0 0,-1 0 0 0 0,0-1 0 0 0,1 0 13 0 0,0 0 1 0 0,0-1-1 0 0,0 1 1 0 0,1 0 0 0 0,-1 0-1 0 0,0 0 1 0 0,1 0-1 0 0,-1 0 1 0 0,0 0 0 0 0,1 1-1 0 0,-1-1 1 0 0,1 0 0 0 0,-1 1-1 0 0,4-1 1 0 0,8-3-32 0 0,0 1 0 0 0,1 1 0 0 0,-1 0 1 0 0,0 0-1 0 0,1 2 0 0 0,0 0 0 0 0,-1 0 1 0 0,15 3-1 0 0,-19-1 0 0 0,-1-1 1 0 0,0 1-1 0 0,0 1 1 0 0,0 0-1 0 0,0 0 1 0 0,0 0-1 0 0,0 1 1 0 0,8 6-1 0 0,-12-8 3 0 0,-1 1-1 0 0,1-1 0 0 0,-1 1 0 0 0,0 0 0 0 0,0 0 0 0 0,0 0 0 0 0,-1 0 1 0 0,1 0-1 0 0,-1 1 0 0 0,0-1 0 0 0,0 1 0 0 0,0 0 0 0 0,0 0 0 0 0,0 0 1 0 0,-1-1-1 0 0,0 1 0 0 0,0 1 0 0 0,1 6 0 0 0,-1-1 32 0 0,-2 1 0 0 0,1 0-1 0 0,-1-1 1 0 0,0 1 0 0 0,-1-1 0 0 0,-1 0-1 0 0,1 1 1 0 0,-2-1 0 0 0,1 0-1 0 0,-1-1 1 0 0,-1 1 0 0 0,0-1 0 0 0,0 0-1 0 0,-1 0 1 0 0,0 0 0 0 0,-1-1 0 0 0,1 1-1 0 0,-2-2 1 0 0,1 1 0 0 0,-1-1 0 0 0,0 0-1 0 0,-1-1 1 0 0,1 0 0 0 0,-14 7-1 0 0,-42 21-792 0 0,53-26-468 0 0,11-8 1203 0 0,0 0-1 0 0,0 1 1 0 0,0-1-1 0 0,0 0 0 0 0,0 0 1 0 0,0 0-1 0 0,0 0 1 0 0,1 1-1 0 0,-1-1 1 0 0,0 0-1 0 0,0 0 1 0 0,0 0-1 0 0,0 0 1 0 0,0 1-1 0 0,0-1 1 0 0,0 0-1 0 0,0 0 1 0 0,0 0-1 0 0,1 0 1 0 0,-1 0-1 0 0,0 0 1 0 0,0 0-1 0 0,0 1 1 0 0,0-1-1 0 0,0 0 1 0 0,1 0-1 0 0,-1 0 1 0 0,0 0-1 0 0,0 0 1 0 0,0 0-1 0 0,0 0 1 0 0,1 0-1 0 0,-1 0 1 0 0,0 0-1 0 0,0 0 1 0 0,0 0-1 0 0,0 0 1 0 0,1 0-1 0 0,2 1-25 0 0,0-1-1 0 0,1 0 1 0 0,-1 0 0 0 0,1 0-1 0 0,5-1 1 0 0,36-9 167 0 0,-26 5-113 0 0,0 1-1 0 0,0 1 0 0 0,0 1 1 0 0,1 0-1 0 0,-1 1 1 0 0,31 3-1 0 0,-45-1-6 0 0,0 0 0 0 0,-1 0 0 0 0,1 0 0 0 0,0 1 0 0 0,-1 0-1 0 0,1 0 1 0 0,-1 0 0 0 0,0 0 0 0 0,0 0 0 0 0,1 1 0 0 0,-2 0 0 0 0,7 5-1 0 0,-7-5 46 0 0,-1-1-1 0 0,0 1 0 0 0,-1-1 0 0 0,1 1 0 0 0,0 0 0 0 0,-1-1 0 0 0,1 1 0 0 0,-1 0 0 0 0,0 0 0 0 0,0 0 0 0 0,0 0 0 0 0,-1 0 0 0 0,1 0 0 0 0,0 1 1 0 0,-1-1-1 0 0,0 0 0 0 0,0 0 0 0 0,0 0 0 0 0,-1 6 0 0 0,-1 0 173 0 0,1-1 1 0 0,-1 0 0 0 0,-1 1-1 0 0,1-1 1 0 0,-2 0-1 0 0,1-1 1 0 0,-1 1-1 0 0,0-1 1 0 0,0 1 0 0 0,-1-1-1 0 0,0 0 1 0 0,-1-1-1 0 0,1 1 1 0 0,-1-1 0 0 0,-7 5-1 0 0,7-6-174 0 0,0 0-1 0 0,-1 0 0 0 0,0-1 1 0 0,1 0-1 0 0,-2-1 1 0 0,1 0-1 0 0,0 0 0 0 0,-1 0 1 0 0,1-1-1 0 0,-1 0 1 0 0,1 0-1 0 0,-1-1 1 0 0,0 0-1 0 0,-13 0 0 0 0,14-1-298 0 0,0 0-1 0 0,0-1 0 0 0,0 0 0 0 0,0 0 0 0 0,0-1 0 0 0,1 0 0 0 0,-1 0 0 0 0,1 0 0 0 0,-1-1 0 0 0,-11-6 0 0 0,17 8-450 0 0,-1-8-2592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6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17679 0 0,'0'0'1931'0'0,"2"-1"-1684"0"0,0 0-124 0 0,0 1 1 0 0,0-1-1 0 0,0 1 1 0 0,0 0 0 0 0,0 0-1 0 0,0 0 1 0 0,0 0 0 0 0,0 0-1 0 0,0 0 1 0 0,0 0 0 0 0,1 1-1 0 0,-1-1 1 0 0,0 1 0 0 0,0-1-1 0 0,-1 1 1 0 0,1 0 0 0 0,0 0-1 0 0,0 0 1 0 0,0 0 0 0 0,0 0-1 0 0,-1 0 1 0 0,1 1 0 0 0,0-1-1 0 0,-1 0 1 0 0,1 1 0 0 0,-1-1-1 0 0,0 1 1 0 0,1 0 0 0 0,-1-1-1 0 0,2 5 1 0 0,11 16 1043 0 0,-5-7-830 0 0,0 0 1 0 0,2-1-1 0 0,0 0 1 0 0,16 16-1 0 0,2-6-200 0 0,0-2 0 0 0,53 30-1 0 0,-54-36-109 0 0,-2 1 0 0 0,0 1 1 0 0,0 1-1 0 0,28 28 0 0 0,-42-35 15 0 0,-7-7-50 0 0,0-1 0 0 0,-1 1-1 0 0,0 0 1 0 0,0 0-1 0 0,0 0 1 0 0,5 11 0 0 0,-6-10 142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7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492 0 7831 0 0,'0'0'706'0'0,"-13"3"4636"0"0,9-1-4229 0 0,1 1-1 0 0,0 0 0 0 0,0 0 1 0 0,0 0-1 0 0,-4 7 0 0 0,-3 5-680 0 0,-8 20 0 0 0,2-4 270 0 0,-9 7-115 0 0,-2-2 0 0 0,-1-1 0 0 0,-36 35 0 0 0,30-34-323 0 0,1 1 0 0 0,-35 54 0 0 0,-11 50-373 0 0,66-113 39 0 0,2-5-234 0 0,-17 29-1 0 0,27-51 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8T03:21:3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 1152,'-13'-8'512,"8"13"-384,2-10 96,3 2 0,0-2 160,-5 2 96,-3 0 352,8 6 288,-10-3-480,10 3-96</inkml:trace>
  <inkml:trace contextRef="#ctx0" brushRef="#br0" timeOffset="352.91">9 20 6144,'-8'71'-267,"8"-52"227,0 4 4,0 0 0,2 1 36,13 155-91,-13-110 51,6 92 128,0-39-29,6 50 224,-9-126-329,-3 1 1,-1 2 45,-1-49-341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7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2303 0 0,'-5'9'20995'0'0,"15"-4"-20949"0"0,1 0 0 0 0,-1-1 1 0 0,1-1-1 0 0,0 0 0 0 0,0 0 1 0 0,0-1-1 0 0,17 1 0 0 0,82-1 285 0 0,-60-5-275 0 0,-26 1 14 0 0,-1 1-1 0 0,34 3 0 0 0,-55-2-21 0 0,1 1 1 0 0,-1-1-1 0 0,1 1 0 0 0,-1 0 1 0 0,0-1-1 0 0,1 1 0 0 0,-1 0 1 0 0,0 0-1 0 0,0 1 0 0 0,0-1 1 0 0,0 0-1 0 0,0 1 0 0 0,0 0 0 0 0,0-1 1 0 0,-1 1-1 0 0,1 0 0 0 0,0 0 1 0 0,-1 0-1 0 0,1 0 0 0 0,-1 0 1 0 0,0 0-1 0 0,0 0 0 0 0,0 0 1 0 0,0 1-1 0 0,0-1 0 0 0,0 0 1 0 0,-1 1-1 0 0,1-1 0 0 0,0 5 0 0 0,0 5 209 0 0,0 0 0 0 0,-1 0-1 0 0,0 0 1 0 0,-3 18 0 0 0,2-23-138 0 0,-7 49 555 0 0,-2 20-328 0 0,5-17-343 0 0,-6 141 32 0 0,16 0-9 0 0,-5-198-26 0 0,3 21-3 0 0,0-1 1 0 0,1 0-1 0 0,11 33 0 0 0,-15-53-39 0 0,-4 3 31 0 0,-4 0 11 0 0,-85 33-60 0 0,65-28 37 0 0,12-5-108 0 0,0-1 1 0 0,0 0-1 0 0,0-1 0 0 0,-1-1 0 0 0,0 0 0 0 0,1-1 0 0 0,-1-1 0 0 0,0-1 0 0 0,-18-2 0 0 0,33 3-70 0 0,0-1-1 0 0,0 1 1 0 0,-1-1-1 0 0,1 1 1 0 0,0-1-1 0 0,0 0 1 0 0,0 0-1 0 0,0 0 1 0 0,0 0-1 0 0,0 0 1 0 0,0 0-1 0 0,0-1 1 0 0,0 1-1 0 0,1-1 1 0 0,-1 1-1 0 0,0-1 1 0 0,1 0-1 0 0,-1 1 1 0 0,1-1-1 0 0,0 0 1 0 0,0 0-1 0 0,-2-3 0 0 0,0-5-1499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08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369 1 10591 0 0,'0'0'8187'0'0,"-8"-1"-7780"0"0,-30 6 388 0 0,30-4-618 0 0,-1 1 0 0 0,0-2-1 0 0,-9 1 1 0 0,-7-1 211 0 0,-43 4 0 0 0,-34 3-241 0 0,99-7-144 0 0,0 0 7 0 0,1-1 1 0 0,0 1-1 0 0,0 0 1 0 0,-1 0-1 0 0,1 0 1 0 0,0 1 0 0 0,0-1-1 0 0,-1 0 1 0 0,1 1-1 0 0,0 0 1 0 0,0-1-1 0 0,0 1 1 0 0,0 0-1 0 0,0 0 1 0 0,0 0-1 0 0,0 0 1 0 0,0 1-1 0 0,0-1 1 0 0,0 0 0 0 0,1 1-1 0 0,-1 0 1 0 0,-1 1-1 0 0,3-3-10 0 0,-9 7 0 0 0,5-3 0 0 0,-4 10 0 0 0,7-13 33 0 0,0 0-1 0 0,0 0 0 0 0,0 0 1 0 0,1 0-1 0 0,-1 0 1 0 0,0 1-1 0 0,0-1 1 0 0,1 0-1 0 0,-1 1 0 0 0,1-1 1 0 0,-1 0-1 0 0,1 1 1 0 0,-1-1-1 0 0,1 1 0 0 0,0-1 1 0 0,-1 3-1 0 0,2-1 44 0 0,0 10 293 0 0,1-1 1 0 0,0 1-1 0 0,1-1 0 0 0,0 0 1 0 0,10 23-1 0 0,2 8 108 0 0,16 102-150 0 0,-2-4-334 0 0,-18-103-35 0 0,31 123 13 0 0,-36-133 15 0 0,-2 1 1 0 0,-1-1-1 0 0,-2 53 1 0 0,-14 57-1010 0 0,27-138 872 0 0,-3-2 138 0 0,3 0 13 0 0,-6 1-3 0 0,6-1 9 0 0,6-3-69 0 0,49-14-35 0 0,-43 12 84 0 0,39-8 0 0 0,-56 14-11 0 0,0 0 0 0 0,1 1 0 0 0,-1 0 0 0 0,1 0 0 0 0,-1 1 0 0 0,0 0 0 0 0,0 1 0 0 0,11 3 0 0 0,-13-4-153 0 0,-1 1-1 0 0,1 1 0 0 0,-1-1 1 0 0,1 1-1 0 0,11 7 0 0 0,-17-9-469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13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35 127 2759 0 0,'0'0'2054'0'0,"-7"-8"1211"0"0,-5-8 4458 0 0,12 18-7806 0 0,-1-1 41 0 0,1 1 0 0 0,0-1 1 0 0,0 1-1 0 0,0-1 0 0 0,0 1 1 0 0,0-1-1 0 0,0 1 0 0 0,1-1 0 0 0,0 3 1 0 0,-1-2-13 0 0,1-2-316 0 0,0 0 353 0 0,0 0-1 0 0,0 0 1 0 0,0-1 0 0 0,0 1 0 0 0,0 0 0 0 0,0-1-1 0 0,0 1 1 0 0,0-1 0 0 0,-1 1 0 0 0,1-1 0 0 0,0 1 0 0 0,0-1-1 0 0,-1 1 1 0 0,1-1 0 0 0,0 0 0 0 0,-1 1 0 0 0,1-1-1 0 0,0 0 1 0 0,0-1 0 0 0,8-17-157 0 0,-9 17 159 0 0,1-1-1 0 0,0 1 1 0 0,-1-1 0 0 0,1 1-1 0 0,-1-1 1 0 0,0 1-1 0 0,0 0 1 0 0,0-1-1 0 0,0 1 1 0 0,0-1-1 0 0,-1 1 1 0 0,1-1 0 0 0,-2-2-1 0 0,0-2-8 0 0,2 3 150 0 0,-1 1 0 0 0,1-1 0 0 0,-1 0 0 0 0,-1 1 0 0 0,1-1 0 0 0,0 1 0 0 0,-1 0 0 0 0,1-1 0 0 0,-1 1 0 0 0,0 0 0 0 0,-3-4 0 0 0,1 2 797 0 0,3 5-868 0 0,1 0 0 0 0,-1 0-1 0 0,0 0 1 0 0,1 1 0 0 0,-1-1 0 0 0,0 0 0 0 0,1 0 0 0 0,-1 0-1 0 0,0 0 1 0 0,1 1 0 0 0,-1-1 0 0 0,1 0 0 0 0,-1 0 0 0 0,0 1 0 0 0,1-1-1 0 0,-1 1 1 0 0,1-1 0 0 0,-1 0 0 0 0,1 1 0 0 0,-1-1 0 0 0,1 1-1 0 0,-1 0 1 0 0,-3 4 24 0 0,3-1-18 0 0,0 3-38 0 0,1-6 34 0 0,0 0-44 0 0,0 0-1 0 0,0 0 1 0 0,1-1-1 0 0,-1 1 1 0 0,0 0-1 0 0,0-1 1 0 0,1 1-1 0 0,-1 0 0 0 0,1-1 1 0 0,-1 1-1 0 0,0 0 1 0 0,1-1-1 0 0,-1 1 1 0 0,1-1-1 0 0,-1 1 1 0 0,2 0-1 0 0,5 4 42 0 0,0-1-69 0 0,-5-3-110 0 0,16 5-3763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14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 10655 0 0,'0'0'4232'0'0,"-5"11"-2581"0"0,-40 121 4538 0 0,7-17-5437 0 0,35-106-675 0 0,2-7-10 0 0,-3 3 323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19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39 2303 0 0,'0'0'7692'0'0,"1"-1"-7342"0"0,9-15 707 0 0,-9 15-808 0 0,0-1-38 0 0,10-16 5274 0 0,-11 19-5161 0 0,-67 197 2212 0 0,51-159-2053 0 0,-24 40 0 0 0,30-59-301 0 0,-51 78 785 0 0,37-62-562 0 0,-24 50 0 0 0,45-79-396 0 0,-9 14-23 0 0,11-19-63 0 0,3-2-1350 0 0,0-1 1378 0 0,0 1 1 0 0,1-1-1 0 0,-1 1 1 0 0,0-1-1 0 0,0 1 1 0 0,0-1 0 0 0,0 0-1 0 0,0 0 1 0 0,0 0-1 0 0,-1 0 1 0 0,1-1-1 0 0,0 1 1 0 0,0 0-1 0 0,-1-1 1 0 0,1 1-1 0 0,-1-1 1 0 0,1 0-1 0 0,1-2 1 0 0,3-4-141 0 0,-1-1 0 0 0,9-18 0 0 0,-6 11-99 0 0,2-4-542 0 0,-1-1 1 0 0,12-41-1 0 0,5-46-1702 0 0,-18 70 2400 0 0,-1 14 696 0 0,1 1 1 0 0,0-1-1 0 0,15-26 0 0 0,-2 18 372 0 0,-20 31-144 0 0,1 0-694 0 0,0 1-1 0 0,-1-1 0 0 0,1 0 1 0 0,0 0-1 0 0,-1 0 0 0 0,1 0 1 0 0,0 0-1 0 0,-1 0 1 0 0,1 0-1 0 0,-1 0 0 0 0,2-2 1 0 0,3-2 701 0 0,-5 4-752 0 0,0 1 0 0 0,0-1 0 0 0,0 1 0 0 0,1-1 0 0 0,-1 1 0 0 0,0 0 0 0 0,0-1-1 0 0,1 1 1 0 0,-1 0 0 0 0,0 0 0 0 0,0 0 0 0 0,1 0 0 0 0,-1 0 0 0 0,0 0 0 0 0,0 1 0 0 0,1-1 0 0 0,-1 0-1 0 0,0 1 1 0 0,0-1 0 0 0,1 0 0 0 0,-1 1 0 0 0,0 0 0 0 0,0-1 0 0 0,0 1 0 0 0,0 0 0 0 0,0-1 0 0 0,0 1-1 0 0,1 1 1 0 0,5 4-36 0 0,-1 1 0 0 0,1-1-1 0 0,5 9 1 0 0,-3-4 154 0 0,60 83 196 0 0,-27-34-170 0 0,22 40 393 0 0,-55-83-544 0 0,0 0 1 0 0,-1 1-1 0 0,-1 0 0 0 0,7 27 1 0 0,-5 3-14 0 0,4 49 0 0 0,-12-95-143 0 0,-12-5-2465 0 0,3-2 1070 0 0,0-3-65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0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54 11055 0 0,'0'0'852'0'0,"-2"0"-560"0"0,1 1-148 0 0,0-1 0 0 0,0 0 0 0 0,0 1 0 0 0,0-1 0 0 0,0 0 0 0 0,0 0 0 0 0,0 0 0 0 0,0 0 0 0 0,0 0 0 0 0,0 0 0 0 0,0 0 0 0 0,0 0 0 0 0,0 0 0 0 0,0-1 0 0 0,0 1 0 0 0,0 0 0 0 0,0-1 0 0 0,0 1 0 0 0,0-1 0 0 0,0 1 0 0 0,1-1 0 0 0,-2 0 0 0 0,0 0-153 0 0,1 0-52 0 0,3 0 419 0 0,14-4 216 0 0,0 1 1 0 0,0 0-1 0 0,26-3 0 0 0,53 1 504 0 0,-74 5-893 0 0,3 1 51 0 0,31-3 152 0 0,-31 0-297 0 0,20-7-71 0 0,-38 7 70 0 0,-3 2-1241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0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9215 0 0,'0'0'831'0'0,"-1"1"-686"0"0,-1 6 1851 0 0,-1-1 0 0 0,1 1 0 0 0,-2 11-1 0 0,3-9-1958 0 0,0 0 0 0 0,1 0-1 0 0,1 11 1 0 0,0 11 309 0 0,-24 325 1906 0 0,14-288-2161 0 0,9-66-67 0 0,-5-10-5155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1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0 177 2759 0 0,'2'-2'207'0'0,"38"-42"5557"0"0,-20 24-3778 0 0,32-24-1 0 0,-41 35-1474 0 0,0 1 0 0 0,0 1 1 0 0,1 0-1 0 0,0 1 0 0 0,0 0 0 0 0,1 1 0 0 0,-1 0 0 0 0,1 1 0 0 0,23-4 1 0 0,-32 7-439 0 0,1 0 1 0 0,-1 1 0 0 0,1 0 0 0 0,-1 0 0 0 0,0 1-1 0 0,1-1 1 0 0,-1 1 0 0 0,0 0 0 0 0,1 0 0 0 0,-1 0 0 0 0,0 1-1 0 0,0-1 1 0 0,0 1 0 0 0,5 3 0 0 0,-5-3-83 0 0,0 2-1 0 0,0-1 1 0 0,-1 0 0 0 0,1 1-1 0 0,-1 0 1 0 0,1 0 0 0 0,-1 0 0 0 0,-1 0-1 0 0,1 0 1 0 0,0 0 0 0 0,-1 1-1 0 0,2 5 1 0 0,2 6-38 0 0,0 1-1 0 0,-2 0 1 0 0,0 0-1 0 0,3 33 1 0 0,-5 71 247 0 0,-2-113-93 0 0,0 0 0 0 0,-1-1 0 0 0,0 1 0 0 0,-1 0 1 0 0,1-1-1 0 0,-1 0 0 0 0,-1 1 0 0 0,0-1 0 0 0,0 0 0 0 0,0 0 1 0 0,-1 0-1 0 0,1-1 0 0 0,-2 1 0 0 0,1-1 0 0 0,-1 0 0 0 0,0 0 0 0 0,0-1 1 0 0,-1 1-1 0 0,1-1 0 0 0,-1 0 0 0 0,-11 6 0 0 0,-3 1 190 0 0,-1-1-1 0 0,-1-1 0 0 0,0 0 1 0 0,-33 8-1 0 0,15-4-180 0 0,2 2-113 0 0,-7 2-1372 0 0,44-17 909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2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60 13559 0 0,'0'0'4327'0'0,"1"1"-3899"0"0,1 9-109 0 0,-1 0 0 0 0,1-1 0 0 0,-2 1 0 0 0,1 0 0 0 0,-1 0 0 0 0,-1-1 0 0 0,1 1 0 0 0,-4 9 0 0 0,1 22 359 0 0,7 89 256 0 0,-1-89-896 0 0,-2 0 0 0 0,-5 53 0 0 0,-4-35-53 0 0,8-58-59 0 0,-12-21-1945 0 0,7 7 1445 0 0,1-1-1 0 0,0 1 0 0 0,1-1 1 0 0,-2-23-1 0 0,3 7-1013 0 0,2-34 0 0 0,4 27 827 0 0,1-1-1 0 0,15-55 1 0 0,-6 33 1506 0 0,-4 12 734 0 0,-10 46-918 0 0,0 2-448 0 0,0-1 0 0 0,0 0-1 0 0,0 1 1 0 0,0-1 0 0 0,0 0 0 0 0,0 0-1 0 0,0 1 1 0 0,1-1 0 0 0,-1 0 0 0 0,0 1-1 0 0,0-1 1 0 0,0 0 0 0 0,1 1-1 0 0,-1-1 1 0 0,0 1 0 0 0,1-1 0 0 0,-1 0-1 0 0,1 1 1 0 0,0-1 0 0 0,9-11 646 0 0,1 5-731 0 0,1-1 0 0 0,1 2 1 0 0,-1 0-1 0 0,1 0 0 0 0,0 1 1 0 0,0 0-1 0 0,22-4 0 0 0,-27 8 29 0 0,-1-1-1 0 0,1 1 0 0 0,0 1 0 0 0,0 0 1 0 0,-1 0-1 0 0,1 0 0 0 0,0 1 1 0 0,0 0-1 0 0,-1 0 0 0 0,1 1 0 0 0,-1 0 1 0 0,1 0-1 0 0,-1 1 0 0 0,0 0 1 0 0,0 0-1 0 0,0 1 0 0 0,0 0 0 0 0,11 9 1 0 0,-11-7 2 0 0,0 0 1 0 0,-1 0 0 0 0,1 1-1 0 0,-2 0 1 0 0,1 0 0 0 0,-1 0-1 0 0,0 1 1 0 0,0-1 0 0 0,-1 1-1 0 0,0 0 1 0 0,-1 1 0 0 0,0-1-1 0 0,0 1 1 0 0,-1-1 0 0 0,0 1 0 0 0,1 9-1 0 0,-2-6 52 0 0,-1 0 0 0 0,0 0-1 0 0,-1-1 1 0 0,0 1 0 0 0,-1 0-1 0 0,0-1 1 0 0,-1 1 0 0 0,0-1-1 0 0,-1 0 1 0 0,0 0 0 0 0,-1 0-1 0 0,0-1 1 0 0,-12 18 0 0 0,8-16 49 0 0,0 0 0 0 0,0 0 1 0 0,-1-1-1 0 0,0-1 0 0 0,-1 1 1 0 0,0-2-1 0 0,-1 0 0 0 0,0 0 1 0 0,-1-1-1 0 0,-19 10 0 0 0,22-13-140 0 0,-27 10 59 0 0,2 0-417 0 0,20-8 119 0 0,13-6-64 0 0,-10 5-472 0 0,0 1-4916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0:00:23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73 5527 0 0,'0'0'250'0'0,"-1"0"-2"0"0,-1 2 1175 0 0,0 1 1 0 0,-1-1-1 0 0,1 0 1 0 0,0 0-1 0 0,0 1 0 0 0,-3 4 1 0 0,-3 17 2090 0 0,7-16-3511 0 0,0 0 1 0 0,0 0-1 0 0,2 15 0 0 0,-1-13 680 0 0,4 34 26 0 0,12 60 0 0 0,0-4-319 0 0,-15-88-327 0 0,1-3-29 0 0,-1-1-1 0 0,-1 0 1 0 0,1 1 0 0 0,-1-1-1 0 0,-1 0 1 0 0,0 1 0 0 0,0-1 0 0 0,-1 0-1 0 0,-3 14 1 0 0,1-12 19 0 0,-1-3-31 0 0,4-6 8 0 0,0-1-58 0 0,-1 0 0 0 0,1 0 0 0 0,-1 0 0 0 0,1-1 0 0 0,-1 1 0 0 0,1 0 0 0 0,0-1-1 0 0,-1 1 1 0 0,-2-2 0 0 0,2 0-21 0 0,0-1-1 0 0,0 1 1 0 0,0 0-1 0 0,0-1 1 0 0,0 1-1 0 0,0-1 1 0 0,0 0-1 0 0,1 0 1 0 0,0 0-1 0 0,-1 0 1 0 0,1 0-1 0 0,-1-5 1 0 0,-7-40-515 0 0,8 39 501 0 0,-3-18-17 0 0,1-1 1 0 0,1 0 0 0 0,2 1 0 0 0,1-1 0 0 0,1 0 0 0 0,1 1 0 0 0,1-1 0 0 0,2 1 0 0 0,1 0-1 0 0,1 0 1 0 0,19-42 0 0 0,-22 58 114 0 0,0 1 0 0 0,1-1 0 0 0,12-14 0 0 0,-16 23-10 0 0,0 0 0 0 0,1 0 0 0 0,0 0 0 0 0,-1 1 0 0 0,1-1 0 0 0,0 1-1 0 0,0 0 1 0 0,0 0 0 0 0,0 0 0 0 0,0 0 0 0 0,4 0 0 0 0,-5 0-20 0 0,0 0 0 0 0,1 1 0 0 0,-1-1 0 0 0,0 1 0 0 0,1 0 0 0 0,-1 0 0 0 0,0 0 0 0 0,1 0 0 0 0,-1 0 0 0 0,0 1 0 0 0,1-1 0 0 0,2 1 0 0 0,2 1-1 0 0,3 1-47 0 0,0 1 0 0 0,1 0 0 0 0,-1 0 0 0 0,-1 1 0 0 0,1 0 0 0 0,10 8 0 0 0,-17-11 52 0 0,-1-1-16 0 0,0 0 0 0 0,-1 1 0 0 0,1-1-1 0 0,0 1 1 0 0,-1-1 0 0 0,0 1 0 0 0,3 2 0 0 0,0 2 4 0 0,-3-5 3 0 0,1 1 0 0 0,-1-1 0 0 0,1 1 0 0 0,-1 0 0 0 0,0 0 0 0 0,0-1 0 0 0,0 1 0 0 0,0 0 0 0 0,0 0 0 0 0,0 0 0 0 0,0 0 0 0 0,0 4 0 0 0,1 1 0 0 0,2 9 1 0 0,-5-11 8 0 0,-1-2 5 0 0,1 5 66 0 0,-1 0 0 0 0,0-1 0 0 0,-1 1 0 0 0,1 0 0 0 0,-1-1 0 0 0,-1 0-1 0 0,0 0 1 0 0,0 0 0 0 0,0 0 0 0 0,-1-1 0 0 0,0 1 0 0 0,0-1 0 0 0,-8 7 0 0 0,-7 4 35 0 0,-1-1 1 0 0,-38 24-1 0 0,40-28-124 0 0,11-7 9 0 0,1-2-17 0 0,6-2-63 0 0,14 3-407 0 0,0-1 436 0 0,1 0 1 0 0,20 1-1 0 0,-25-4 22 0 0,0 1 0 0 0,-1 0 1 0 0,1 1-1 0 0,0-1 0 0 0,0 2 0 0 0,-1-1 1 0 0,1 2-1 0 0,-1-1 0 0 0,9 5 0 0 0,-15-7 16 0 0,6 6-70 0 0,-1 1 67 0 0,-6-7 19 0 0,0 0-1 0 0,0 1 0 0 0,0-1 1 0 0,0 1-1 0 0,0-1 0 0 0,0 1 1 0 0,0 0-1 0 0,-1 0 0 0 0,1-1 1 0 0,0 1-1 0 0,-1 0 0 0 0,0 0 1 0 0,1-1-1 0 0,-1 3 1 0 0,1 1 29 0 0,-1-2 46 0 0,0 0 1 0 0,-1 1-1 0 0,1-1 0 0 0,0 0 0 0 0,-1 0 1 0 0,0 1-1 0 0,0-1 0 0 0,0 0 0 0 0,0 0 0 0 0,0 0 1 0 0,-4 5-1 0 0,1-2 1 0 0,0-1 1 0 0,0 1-1 0 0,-1-1 1 0 0,1 0 0 0 0,-1 0-1 0 0,-1-1 1 0 0,1 0-1 0 0,-9 6 1 0 0,-3-1-18 0 0,-33 15 1 0 0,7-5-217 0 0,18-6-4617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B87B94-8474-4DA9-8CC0-94293742B9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C4FA61-607C-4841-AD0A-D77D304F68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D3D81B-13E1-4863-940C-B13BCBAAB8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5788" y="508000"/>
            <a:ext cx="3673475" cy="2543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3794FDD-7E91-498A-87E9-529F97A95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1038"/>
            <a:ext cx="7942262" cy="305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7716B7F-3BB8-4AD6-BEB5-B194D9CEE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40488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CA1A5877-19BB-405F-97B2-57DCE1834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40488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2291D6-30F4-41B3-8A76-8613CEDA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267C8CD-BC86-4092-9B3D-E32EC54ED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1CE0C518-D28D-4338-ADF8-5C52D57645B5}" type="slidenum">
              <a:rPr lang="en-US" altLang="en-US" b="0" smtClean="0">
                <a:latin typeface="Arial" panose="020B0604020202020204" pitchFamily="34" charset="0"/>
              </a:rPr>
              <a:pPr/>
              <a:t>25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6FD8AC4-89B1-4D4D-82BE-99D592846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9494B83-BEC4-4FA7-838C-7B947A3B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21038"/>
            <a:ext cx="7275512" cy="305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8968FE0-DED9-4DD4-B608-35EDDC3D7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8E74CAB2-0527-40A7-A1BA-822257FE3381}" type="slidenum">
              <a:rPr lang="en-US" altLang="en-US" b="0" smtClean="0">
                <a:latin typeface="Arial" panose="020B0604020202020204" pitchFamily="34" charset="0"/>
              </a:rPr>
              <a:pPr/>
              <a:t>26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77BCBCE-BF25-4F19-AE43-27C5F1D3E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AA7F3BD-4CE6-4D02-BA38-328CCC0BE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5563" y="3221038"/>
            <a:ext cx="7275512" cy="3052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291D6-30F4-41B3-8A76-8613CEDA76D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1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E310495-A839-4078-86A0-B41F038777C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0"/>
            <a:ext cx="152400" cy="6858000"/>
            <a:chOff x="709" y="0"/>
            <a:chExt cx="89" cy="4320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24A0F7C-8F75-4E50-AA9A-607EEFC42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" y="0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7531C884-1FB1-44AF-A9DF-B4F4EF7E7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44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C1E3B69-1D5E-4DFF-9E26-EE512426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" y="288"/>
              <a:ext cx="0" cy="40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" name="Picture 8" descr="logo_64">
            <a:extLst>
              <a:ext uri="{FF2B5EF4-FFF2-40B4-BE49-F238E27FC236}">
                <a16:creationId xmlns:a16="http://schemas.microsoft.com/office/drawing/2014/main" id="{DBF50184-68C5-4D0E-A678-0345D313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88913"/>
            <a:ext cx="881063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menukhoa">
            <a:extLst>
              <a:ext uri="{FF2B5EF4-FFF2-40B4-BE49-F238E27FC236}">
                <a16:creationId xmlns:a16="http://schemas.microsoft.com/office/drawing/2014/main" id="{9C55801D-F335-47AD-86AF-7DA320DD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092825"/>
            <a:ext cx="1166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6300" y="2286000"/>
            <a:ext cx="701675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4038600"/>
            <a:ext cx="701675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941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50144A-3FD6-4072-8883-109E312888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6784-6EC4-4A31-8135-73A8FFA3628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71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771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D69B62-02E3-4EC4-B408-51E5A82B13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216C1-CD3D-4CBC-AE66-DF0A84FF733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7657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0"/>
            <a:ext cx="86201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4876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66800"/>
            <a:ext cx="4876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4CE7-30C0-4AA5-9592-34C6A97B7A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CFF3-FFA7-47D4-ABE4-77331FD775DC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932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0"/>
            <a:ext cx="86201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0" y="1066800"/>
            <a:ext cx="4876800" cy="5791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066800"/>
            <a:ext cx="4876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531A3-6789-4C54-9489-482181491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0F434-F066-4234-9AD8-3542711D8EF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338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20F971-0331-4C25-83D6-EA8E1C4519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7B35-3BE1-4C2D-9740-C7B3ABD8240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7346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D37B7-12AE-4823-B90A-2C73C517CF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E844-942F-49B5-A3BF-A344BF5A9D9B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8731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876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66800"/>
            <a:ext cx="48768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5E695-EFA8-41A0-88E9-02F431DCDA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A334-8009-49AC-B430-90423E35378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9186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3E85931-44F0-49D9-B6A0-47B84B7858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6B7A-7F36-4E8A-A8FB-D54996B73B7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500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D5185-B48F-4187-9897-79654BD35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C32E8-502C-41D4-9024-41170A5BE21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9717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F4D8BF-D139-4F02-AD0B-F7692BE58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E0D65-6AC7-4655-90C9-8318C0BD56B1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8435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8CE66-EDC4-4BE4-955C-BF93455CF7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CE8D9-2D02-4288-872D-290B8D4A0BF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48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33EF1-A058-48B6-97FC-362A5F9EEF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86C4-45EB-4262-8B0C-F1861A581F1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24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0F3B"/>
            </a:gs>
            <a:gs pos="100000">
              <a:srgbClr val="031E7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7DE175-AE3F-4185-AA0E-DC92756EC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5875" y="0"/>
            <a:ext cx="862012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5011F9-D2DA-463F-958E-074171853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906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C4DC511-5DAC-4AE0-A60D-4126EB4699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3488" y="0"/>
            <a:ext cx="1443037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pPr>
              <a:defRPr/>
            </a:pPr>
            <a:fld id="{534744F9-28B0-4DC5-9EC9-509118D0BF8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/Chapter2</a:t>
            </a:r>
            <a:endParaRPr lang="en-US" altLang="en-US" sz="1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BD025E2-CBDE-41DF-938F-384C0D60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38275" cy="271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chemeClr val="bg2"/>
                </a:solidFill>
                <a:latin typeface="Arial" panose="020B0604020202020204" pitchFamily="34" charset="0"/>
              </a:rPr>
              <a:t>© DHBK 2005</a:t>
            </a:r>
          </a:p>
        </p:txBody>
      </p:sp>
      <p:pic>
        <p:nvPicPr>
          <p:cNvPr id="1030" name="Picture 6" descr="logo_32">
            <a:extLst>
              <a:ext uri="{FF2B5EF4-FFF2-40B4-BE49-F238E27FC236}">
                <a16:creationId xmlns:a16="http://schemas.microsoft.com/office/drawing/2014/main" id="{ED683287-11FB-4F7B-936C-D385C4C3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60350"/>
            <a:ext cx="439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>
            <a:extLst>
              <a:ext uri="{FF2B5EF4-FFF2-40B4-BE49-F238E27FC236}">
                <a16:creationId xmlns:a16="http://schemas.microsoft.com/office/drawing/2014/main" id="{34105E09-C27E-47B2-8429-A399AC147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032" name="Picture 8" descr="menukhoa">
            <a:extLst>
              <a:ext uri="{FF2B5EF4-FFF2-40B4-BE49-F238E27FC236}">
                <a16:creationId xmlns:a16="http://schemas.microsoft.com/office/drawing/2014/main" id="{4025482F-0F6D-4428-830D-71227C6B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1166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86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ð"/>
        <a:defRPr b="1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b="1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è"/>
        <a:defRPr b="1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b="1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b="1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b="1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è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http://www.x86.org/articles/pmbasics/fig1.gif" TargetMode="External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nSmz8HgCrXgczwV8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.softoware.org/apps/download-emu8086-microprocessor-emulator-for-windows.html" TargetMode="External"/><Relationship Id="rId2" Type="http://schemas.openxmlformats.org/officeDocument/2006/relationships/hyperlink" Target="https://www.tutorialspoint.com/microprocessor/microprocessor_8086_instruction_set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50.png"/><Relationship Id="rId21" Type="http://schemas.openxmlformats.org/officeDocument/2006/relationships/image" Target="../media/image41.png"/><Relationship Id="rId34" Type="http://schemas.openxmlformats.org/officeDocument/2006/relationships/customXml" Target="../ink/ink41.xml"/><Relationship Id="rId7" Type="http://schemas.openxmlformats.org/officeDocument/2006/relationships/image" Target="../media/image34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5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6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9.png"/><Relationship Id="rId40" Type="http://schemas.openxmlformats.org/officeDocument/2006/relationships/customXml" Target="../ink/ink44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customXml" Target="../ink/ink26.xml"/><Relationship Id="rId9" Type="http://schemas.openxmlformats.org/officeDocument/2006/relationships/image" Target="../media/image35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4.png"/><Relationship Id="rId30" Type="http://schemas.openxmlformats.org/officeDocument/2006/relationships/customXml" Target="../ink/ink39.xml"/><Relationship Id="rId35" Type="http://schemas.openxmlformats.org/officeDocument/2006/relationships/image" Target="../media/image48.png"/><Relationship Id="rId8" Type="http://schemas.openxmlformats.org/officeDocument/2006/relationships/customXml" Target="../ink/ink28.xml"/><Relationship Id="rId3" Type="http://schemas.openxmlformats.org/officeDocument/2006/relationships/image" Target="../media/image32.png"/><Relationship Id="rId12" Type="http://schemas.openxmlformats.org/officeDocument/2006/relationships/customXml" Target="../ink/ink30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.png"/><Relationship Id="rId21" Type="http://schemas.openxmlformats.org/officeDocument/2006/relationships/image" Target="../media/image60.png"/><Relationship Id="rId42" Type="http://schemas.openxmlformats.org/officeDocument/2006/relationships/customXml" Target="../ink/ink66.xml"/><Relationship Id="rId63" Type="http://schemas.openxmlformats.org/officeDocument/2006/relationships/image" Target="../media/image81.png"/><Relationship Id="rId84" Type="http://schemas.openxmlformats.org/officeDocument/2006/relationships/customXml" Target="../ink/ink87.xml"/><Relationship Id="rId138" Type="http://schemas.openxmlformats.org/officeDocument/2006/relationships/customXml" Target="../ink/ink114.xml"/><Relationship Id="rId159" Type="http://schemas.openxmlformats.org/officeDocument/2006/relationships/image" Target="../media/image129.png"/><Relationship Id="rId170" Type="http://schemas.openxmlformats.org/officeDocument/2006/relationships/customXml" Target="../ink/ink130.xml"/><Relationship Id="rId107" Type="http://schemas.openxmlformats.org/officeDocument/2006/relationships/image" Target="../media/image103.png"/><Relationship Id="rId11" Type="http://schemas.openxmlformats.org/officeDocument/2006/relationships/image" Target="../media/image55.png"/><Relationship Id="rId32" Type="http://schemas.openxmlformats.org/officeDocument/2006/relationships/customXml" Target="../ink/ink61.xml"/><Relationship Id="rId53" Type="http://schemas.openxmlformats.org/officeDocument/2006/relationships/image" Target="../media/image76.png"/><Relationship Id="rId74" Type="http://schemas.openxmlformats.org/officeDocument/2006/relationships/customXml" Target="../ink/ink82.xml"/><Relationship Id="rId128" Type="http://schemas.openxmlformats.org/officeDocument/2006/relationships/customXml" Target="../ink/ink109.xml"/><Relationship Id="rId149" Type="http://schemas.openxmlformats.org/officeDocument/2006/relationships/image" Target="../media/image124.png"/><Relationship Id="rId5" Type="http://schemas.openxmlformats.org/officeDocument/2006/relationships/image" Target="../media/image52.png"/><Relationship Id="rId95" Type="http://schemas.openxmlformats.org/officeDocument/2006/relationships/image" Target="../media/image97.png"/><Relationship Id="rId160" Type="http://schemas.openxmlformats.org/officeDocument/2006/relationships/customXml" Target="../ink/ink125.xml"/><Relationship Id="rId22" Type="http://schemas.openxmlformats.org/officeDocument/2006/relationships/customXml" Target="../ink/ink56.xml"/><Relationship Id="rId43" Type="http://schemas.openxmlformats.org/officeDocument/2006/relationships/image" Target="../media/image71.png"/><Relationship Id="rId64" Type="http://schemas.openxmlformats.org/officeDocument/2006/relationships/customXml" Target="../ink/ink77.xml"/><Relationship Id="rId118" Type="http://schemas.openxmlformats.org/officeDocument/2006/relationships/customXml" Target="../ink/ink104.xml"/><Relationship Id="rId139" Type="http://schemas.openxmlformats.org/officeDocument/2006/relationships/image" Target="../media/image119.png"/><Relationship Id="rId85" Type="http://schemas.openxmlformats.org/officeDocument/2006/relationships/image" Target="../media/image92.png"/><Relationship Id="rId150" Type="http://schemas.openxmlformats.org/officeDocument/2006/relationships/customXml" Target="../ink/ink120.xml"/><Relationship Id="rId171" Type="http://schemas.openxmlformats.org/officeDocument/2006/relationships/image" Target="../media/image135.png"/><Relationship Id="rId12" Type="http://schemas.openxmlformats.org/officeDocument/2006/relationships/customXml" Target="../ink/ink51.xml"/><Relationship Id="rId33" Type="http://schemas.openxmlformats.org/officeDocument/2006/relationships/image" Target="../media/image66.png"/><Relationship Id="rId108" Type="http://schemas.openxmlformats.org/officeDocument/2006/relationships/customXml" Target="../ink/ink99.xml"/><Relationship Id="rId129" Type="http://schemas.openxmlformats.org/officeDocument/2006/relationships/image" Target="../media/image114.png"/><Relationship Id="rId54" Type="http://schemas.openxmlformats.org/officeDocument/2006/relationships/customXml" Target="../ink/ink72.xml"/><Relationship Id="rId75" Type="http://schemas.openxmlformats.org/officeDocument/2006/relationships/image" Target="../media/image87.png"/><Relationship Id="rId96" Type="http://schemas.openxmlformats.org/officeDocument/2006/relationships/customXml" Target="../ink/ink93.xml"/><Relationship Id="rId140" Type="http://schemas.openxmlformats.org/officeDocument/2006/relationships/customXml" Target="../ink/ink115.xml"/><Relationship Id="rId161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23" Type="http://schemas.openxmlformats.org/officeDocument/2006/relationships/image" Target="../media/image61.png"/><Relationship Id="rId28" Type="http://schemas.openxmlformats.org/officeDocument/2006/relationships/customXml" Target="../ink/ink59.xml"/><Relationship Id="rId49" Type="http://schemas.openxmlformats.org/officeDocument/2006/relationships/image" Target="../media/image74.png"/><Relationship Id="rId114" Type="http://schemas.openxmlformats.org/officeDocument/2006/relationships/customXml" Target="../ink/ink102.xml"/><Relationship Id="rId119" Type="http://schemas.openxmlformats.org/officeDocument/2006/relationships/image" Target="../media/image109.png"/><Relationship Id="rId44" Type="http://schemas.openxmlformats.org/officeDocument/2006/relationships/customXml" Target="../ink/ink67.xml"/><Relationship Id="rId60" Type="http://schemas.openxmlformats.org/officeDocument/2006/relationships/customXml" Target="../ink/ink75.xml"/><Relationship Id="rId65" Type="http://schemas.openxmlformats.org/officeDocument/2006/relationships/image" Target="../media/image82.png"/><Relationship Id="rId81" Type="http://schemas.openxmlformats.org/officeDocument/2006/relationships/image" Target="../media/image90.png"/><Relationship Id="rId86" Type="http://schemas.openxmlformats.org/officeDocument/2006/relationships/customXml" Target="../ink/ink88.xml"/><Relationship Id="rId130" Type="http://schemas.openxmlformats.org/officeDocument/2006/relationships/customXml" Target="../ink/ink110.xml"/><Relationship Id="rId135" Type="http://schemas.openxmlformats.org/officeDocument/2006/relationships/image" Target="../media/image117.png"/><Relationship Id="rId151" Type="http://schemas.openxmlformats.org/officeDocument/2006/relationships/image" Target="../media/image125.png"/><Relationship Id="rId156" Type="http://schemas.openxmlformats.org/officeDocument/2006/relationships/customXml" Target="../ink/ink123.xml"/><Relationship Id="rId172" Type="http://schemas.openxmlformats.org/officeDocument/2006/relationships/customXml" Target="../ink/ink131.xml"/><Relationship Id="rId13" Type="http://schemas.openxmlformats.org/officeDocument/2006/relationships/image" Target="../media/image56.png"/><Relationship Id="rId18" Type="http://schemas.openxmlformats.org/officeDocument/2006/relationships/customXml" Target="../ink/ink54.xml"/><Relationship Id="rId39" Type="http://schemas.openxmlformats.org/officeDocument/2006/relationships/image" Target="../media/image69.png"/><Relationship Id="rId109" Type="http://schemas.openxmlformats.org/officeDocument/2006/relationships/image" Target="../media/image104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7.png"/><Relationship Id="rId76" Type="http://schemas.openxmlformats.org/officeDocument/2006/relationships/customXml" Target="../ink/ink83.xml"/><Relationship Id="rId97" Type="http://schemas.openxmlformats.org/officeDocument/2006/relationships/image" Target="../media/image98.png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112.png"/><Relationship Id="rId141" Type="http://schemas.openxmlformats.org/officeDocument/2006/relationships/image" Target="../media/image120.png"/><Relationship Id="rId146" Type="http://schemas.openxmlformats.org/officeDocument/2006/relationships/customXml" Target="../ink/ink118.xml"/><Relationship Id="rId167" Type="http://schemas.openxmlformats.org/officeDocument/2006/relationships/image" Target="../media/image133.png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92" Type="http://schemas.openxmlformats.org/officeDocument/2006/relationships/customXml" Target="../ink/ink91.xml"/><Relationship Id="rId162" Type="http://schemas.openxmlformats.org/officeDocument/2006/relationships/customXml" Target="../ink/ink126.xml"/><Relationship Id="rId2" Type="http://schemas.openxmlformats.org/officeDocument/2006/relationships/customXml" Target="../ink/ink46.xml"/><Relationship Id="rId29" Type="http://schemas.openxmlformats.org/officeDocument/2006/relationships/image" Target="../media/image64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72.png"/><Relationship Id="rId66" Type="http://schemas.openxmlformats.org/officeDocument/2006/relationships/customXml" Target="../ink/ink78.xml"/><Relationship Id="rId87" Type="http://schemas.openxmlformats.org/officeDocument/2006/relationships/image" Target="../media/image93.png"/><Relationship Id="rId110" Type="http://schemas.openxmlformats.org/officeDocument/2006/relationships/customXml" Target="../ink/ink100.xml"/><Relationship Id="rId115" Type="http://schemas.openxmlformats.org/officeDocument/2006/relationships/image" Target="../media/image107.png"/><Relationship Id="rId131" Type="http://schemas.openxmlformats.org/officeDocument/2006/relationships/image" Target="../media/image115.png"/><Relationship Id="rId136" Type="http://schemas.openxmlformats.org/officeDocument/2006/relationships/customXml" Target="../ink/ink113.xml"/><Relationship Id="rId157" Type="http://schemas.openxmlformats.org/officeDocument/2006/relationships/image" Target="../media/image128.png"/><Relationship Id="rId61" Type="http://schemas.openxmlformats.org/officeDocument/2006/relationships/image" Target="../media/image80.png"/><Relationship Id="rId82" Type="http://schemas.openxmlformats.org/officeDocument/2006/relationships/customXml" Target="../ink/ink86.xml"/><Relationship Id="rId152" Type="http://schemas.openxmlformats.org/officeDocument/2006/relationships/customXml" Target="../ink/ink121.xml"/><Relationship Id="rId173" Type="http://schemas.openxmlformats.org/officeDocument/2006/relationships/image" Target="../media/image136.png"/><Relationship Id="rId19" Type="http://schemas.openxmlformats.org/officeDocument/2006/relationships/image" Target="../media/image59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7.png"/><Relationship Id="rId56" Type="http://schemas.openxmlformats.org/officeDocument/2006/relationships/customXml" Target="../ink/ink73.xml"/><Relationship Id="rId77" Type="http://schemas.openxmlformats.org/officeDocument/2006/relationships/image" Target="../media/image88.png"/><Relationship Id="rId100" Type="http://schemas.openxmlformats.org/officeDocument/2006/relationships/customXml" Target="../ink/ink95.xml"/><Relationship Id="rId105" Type="http://schemas.openxmlformats.org/officeDocument/2006/relationships/image" Target="../media/image102.png"/><Relationship Id="rId126" Type="http://schemas.openxmlformats.org/officeDocument/2006/relationships/customXml" Target="../ink/ink108.xml"/><Relationship Id="rId147" Type="http://schemas.openxmlformats.org/officeDocument/2006/relationships/image" Target="../media/image123.png"/><Relationship Id="rId168" Type="http://schemas.openxmlformats.org/officeDocument/2006/relationships/customXml" Target="../ink/ink129.xml"/><Relationship Id="rId8" Type="http://schemas.openxmlformats.org/officeDocument/2006/relationships/customXml" Target="../ink/ink49.xml"/><Relationship Id="rId51" Type="http://schemas.openxmlformats.org/officeDocument/2006/relationships/image" Target="../media/image75.png"/><Relationship Id="rId72" Type="http://schemas.openxmlformats.org/officeDocument/2006/relationships/customXml" Target="../ink/ink81.xml"/><Relationship Id="rId93" Type="http://schemas.openxmlformats.org/officeDocument/2006/relationships/image" Target="../media/image96.png"/><Relationship Id="rId98" Type="http://schemas.openxmlformats.org/officeDocument/2006/relationships/customXml" Target="../ink/ink94.xml"/><Relationship Id="rId121" Type="http://schemas.openxmlformats.org/officeDocument/2006/relationships/image" Target="../media/image110.png"/><Relationship Id="rId142" Type="http://schemas.openxmlformats.org/officeDocument/2006/relationships/customXml" Target="../ink/ink116.xml"/><Relationship Id="rId163" Type="http://schemas.openxmlformats.org/officeDocument/2006/relationships/image" Target="../media/image131.png"/><Relationship Id="rId3" Type="http://schemas.openxmlformats.org/officeDocument/2006/relationships/image" Target="../media/image340.png"/><Relationship Id="rId25" Type="http://schemas.openxmlformats.org/officeDocument/2006/relationships/image" Target="../media/image62.png"/><Relationship Id="rId46" Type="http://schemas.openxmlformats.org/officeDocument/2006/relationships/customXml" Target="../ink/ink68.xml"/><Relationship Id="rId67" Type="http://schemas.openxmlformats.org/officeDocument/2006/relationships/image" Target="../media/image83.png"/><Relationship Id="rId116" Type="http://schemas.openxmlformats.org/officeDocument/2006/relationships/customXml" Target="../ink/ink103.xml"/><Relationship Id="rId137" Type="http://schemas.openxmlformats.org/officeDocument/2006/relationships/image" Target="../media/image118.png"/><Relationship Id="rId158" Type="http://schemas.openxmlformats.org/officeDocument/2006/relationships/customXml" Target="../ink/ink124.xml"/><Relationship Id="rId20" Type="http://schemas.openxmlformats.org/officeDocument/2006/relationships/customXml" Target="../ink/ink55.xml"/><Relationship Id="rId41" Type="http://schemas.openxmlformats.org/officeDocument/2006/relationships/image" Target="../media/image70.png"/><Relationship Id="rId62" Type="http://schemas.openxmlformats.org/officeDocument/2006/relationships/customXml" Target="../ink/ink76.xml"/><Relationship Id="rId83" Type="http://schemas.openxmlformats.org/officeDocument/2006/relationships/image" Target="../media/image91.png"/><Relationship Id="rId88" Type="http://schemas.openxmlformats.org/officeDocument/2006/relationships/customXml" Target="../ink/ink89.xml"/><Relationship Id="rId111" Type="http://schemas.openxmlformats.org/officeDocument/2006/relationships/image" Target="../media/image105.png"/><Relationship Id="rId132" Type="http://schemas.openxmlformats.org/officeDocument/2006/relationships/customXml" Target="../ink/ink111.xml"/><Relationship Id="rId153" Type="http://schemas.openxmlformats.org/officeDocument/2006/relationships/image" Target="../media/image126.png"/><Relationship Id="rId174" Type="http://schemas.openxmlformats.org/officeDocument/2006/relationships/customXml" Target="../ink/ink132.xml"/><Relationship Id="rId15" Type="http://schemas.openxmlformats.org/officeDocument/2006/relationships/image" Target="../media/image57.png"/><Relationship Id="rId36" Type="http://schemas.openxmlformats.org/officeDocument/2006/relationships/customXml" Target="../ink/ink63.xml"/><Relationship Id="rId57" Type="http://schemas.openxmlformats.org/officeDocument/2006/relationships/image" Target="../media/image78.png"/><Relationship Id="rId106" Type="http://schemas.openxmlformats.org/officeDocument/2006/relationships/customXml" Target="../ink/ink98.xml"/><Relationship Id="rId127" Type="http://schemas.openxmlformats.org/officeDocument/2006/relationships/image" Target="../media/image113.png"/><Relationship Id="rId10" Type="http://schemas.openxmlformats.org/officeDocument/2006/relationships/customXml" Target="../ink/ink50.xml"/><Relationship Id="rId31" Type="http://schemas.openxmlformats.org/officeDocument/2006/relationships/image" Target="../media/image65.png"/><Relationship Id="rId52" Type="http://schemas.openxmlformats.org/officeDocument/2006/relationships/customXml" Target="../ink/ink71.xml"/><Relationship Id="rId73" Type="http://schemas.openxmlformats.org/officeDocument/2006/relationships/image" Target="../media/image86.png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06.xml"/><Relationship Id="rId143" Type="http://schemas.openxmlformats.org/officeDocument/2006/relationships/image" Target="../media/image121.png"/><Relationship Id="rId148" Type="http://schemas.openxmlformats.org/officeDocument/2006/relationships/customXml" Target="../ink/ink119.xml"/><Relationship Id="rId164" Type="http://schemas.openxmlformats.org/officeDocument/2006/relationships/customXml" Target="../ink/ink127.xml"/><Relationship Id="rId169" Type="http://schemas.openxmlformats.org/officeDocument/2006/relationships/image" Target="../media/image134.png"/><Relationship Id="rId4" Type="http://schemas.openxmlformats.org/officeDocument/2006/relationships/customXml" Target="../ink/ink47.xml"/><Relationship Id="rId9" Type="http://schemas.openxmlformats.org/officeDocument/2006/relationships/image" Target="../media/image54.png"/><Relationship Id="rId26" Type="http://schemas.openxmlformats.org/officeDocument/2006/relationships/customXml" Target="../ink/ink58.xml"/><Relationship Id="rId47" Type="http://schemas.openxmlformats.org/officeDocument/2006/relationships/image" Target="../media/image73.png"/><Relationship Id="rId68" Type="http://schemas.openxmlformats.org/officeDocument/2006/relationships/customXml" Target="../ink/ink79.xml"/><Relationship Id="rId89" Type="http://schemas.openxmlformats.org/officeDocument/2006/relationships/image" Target="../media/image94.png"/><Relationship Id="rId112" Type="http://schemas.openxmlformats.org/officeDocument/2006/relationships/customXml" Target="../ink/ink101.xml"/><Relationship Id="rId133" Type="http://schemas.openxmlformats.org/officeDocument/2006/relationships/image" Target="../media/image116.png"/><Relationship Id="rId154" Type="http://schemas.openxmlformats.org/officeDocument/2006/relationships/customXml" Target="../ink/ink122.xml"/><Relationship Id="rId175" Type="http://schemas.openxmlformats.org/officeDocument/2006/relationships/image" Target="../media/image137.png"/><Relationship Id="rId16" Type="http://schemas.openxmlformats.org/officeDocument/2006/relationships/customXml" Target="../ink/ink53.xml"/><Relationship Id="rId37" Type="http://schemas.openxmlformats.org/officeDocument/2006/relationships/image" Target="../media/image68.png"/><Relationship Id="rId58" Type="http://schemas.openxmlformats.org/officeDocument/2006/relationships/customXml" Target="../ink/ink74.xml"/><Relationship Id="rId79" Type="http://schemas.openxmlformats.org/officeDocument/2006/relationships/image" Target="../media/image89.png"/><Relationship Id="rId102" Type="http://schemas.openxmlformats.org/officeDocument/2006/relationships/customXml" Target="../ink/ink96.xml"/><Relationship Id="rId123" Type="http://schemas.openxmlformats.org/officeDocument/2006/relationships/image" Target="../media/image111.png"/><Relationship Id="rId144" Type="http://schemas.openxmlformats.org/officeDocument/2006/relationships/customXml" Target="../ink/ink117.xml"/><Relationship Id="rId90" Type="http://schemas.openxmlformats.org/officeDocument/2006/relationships/customXml" Target="../ink/ink90.xml"/><Relationship Id="rId165" Type="http://schemas.openxmlformats.org/officeDocument/2006/relationships/image" Target="../media/image132.png"/><Relationship Id="rId27" Type="http://schemas.openxmlformats.org/officeDocument/2006/relationships/image" Target="../media/image63.png"/><Relationship Id="rId48" Type="http://schemas.openxmlformats.org/officeDocument/2006/relationships/customXml" Target="../ink/ink69.xml"/><Relationship Id="rId69" Type="http://schemas.openxmlformats.org/officeDocument/2006/relationships/image" Target="../media/image84.png"/><Relationship Id="rId113" Type="http://schemas.openxmlformats.org/officeDocument/2006/relationships/image" Target="../media/image106.png"/><Relationship Id="rId134" Type="http://schemas.openxmlformats.org/officeDocument/2006/relationships/customXml" Target="../ink/ink112.xml"/><Relationship Id="rId80" Type="http://schemas.openxmlformats.org/officeDocument/2006/relationships/customXml" Target="../ink/ink85.xml"/><Relationship Id="rId155" Type="http://schemas.openxmlformats.org/officeDocument/2006/relationships/image" Target="../media/image127.png"/><Relationship Id="rId17" Type="http://schemas.openxmlformats.org/officeDocument/2006/relationships/image" Target="../media/image58.png"/><Relationship Id="rId38" Type="http://schemas.openxmlformats.org/officeDocument/2006/relationships/customXml" Target="../ink/ink64.xml"/><Relationship Id="rId59" Type="http://schemas.openxmlformats.org/officeDocument/2006/relationships/image" Target="../media/image79.png"/><Relationship Id="rId103" Type="http://schemas.openxmlformats.org/officeDocument/2006/relationships/image" Target="../media/image101.png"/><Relationship Id="rId124" Type="http://schemas.openxmlformats.org/officeDocument/2006/relationships/customXml" Target="../ink/ink107.xml"/><Relationship Id="rId70" Type="http://schemas.openxmlformats.org/officeDocument/2006/relationships/customXml" Target="../ink/ink80.xml"/><Relationship Id="rId91" Type="http://schemas.openxmlformats.org/officeDocument/2006/relationships/image" Target="../media/image95.png"/><Relationship Id="rId145" Type="http://schemas.openxmlformats.org/officeDocument/2006/relationships/image" Target="../media/image122.png"/><Relationship Id="rId166" Type="http://schemas.openxmlformats.org/officeDocument/2006/relationships/customXml" Target="../ink/ink1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3" Type="http://schemas.openxmlformats.org/officeDocument/2006/relationships/image" Target="../media/image370.png"/><Relationship Id="rId7" Type="http://schemas.openxmlformats.org/officeDocument/2006/relationships/image" Target="../media/image139.png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1" Type="http://schemas.openxmlformats.org/officeDocument/2006/relationships/image" Target="../media/image141.png"/><Relationship Id="rId5" Type="http://schemas.openxmlformats.org/officeDocument/2006/relationships/image" Target="../media/image138.png"/><Relationship Id="rId10" Type="http://schemas.openxmlformats.org/officeDocument/2006/relationships/customXml" Target="../ink/ink139.xml"/><Relationship Id="rId4" Type="http://schemas.openxmlformats.org/officeDocument/2006/relationships/customXml" Target="../ink/ink136.xml"/><Relationship Id="rId9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.xml"/><Relationship Id="rId21" Type="http://schemas.openxmlformats.org/officeDocument/2006/relationships/image" Target="../media/image150.png"/><Relationship Id="rId42" Type="http://schemas.openxmlformats.org/officeDocument/2006/relationships/customXml" Target="../ink/ink160.xml"/><Relationship Id="rId47" Type="http://schemas.openxmlformats.org/officeDocument/2006/relationships/image" Target="../media/image163.png"/><Relationship Id="rId63" Type="http://schemas.openxmlformats.org/officeDocument/2006/relationships/image" Target="../media/image171.png"/><Relationship Id="rId68" Type="http://schemas.openxmlformats.org/officeDocument/2006/relationships/customXml" Target="../ink/ink173.xml"/><Relationship Id="rId84" Type="http://schemas.openxmlformats.org/officeDocument/2006/relationships/customXml" Target="../ink/ink181.xml"/><Relationship Id="rId89" Type="http://schemas.openxmlformats.org/officeDocument/2006/relationships/image" Target="../media/image184.png"/><Relationship Id="rId16" Type="http://schemas.openxmlformats.org/officeDocument/2006/relationships/customXml" Target="../ink/ink147.xml"/><Relationship Id="rId11" Type="http://schemas.openxmlformats.org/officeDocument/2006/relationships/image" Target="../media/image145.png"/><Relationship Id="rId32" Type="http://schemas.openxmlformats.org/officeDocument/2006/relationships/customXml" Target="../ink/ink155.xml"/><Relationship Id="rId37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customXml" Target="../ink/ink168.xml"/><Relationship Id="rId74" Type="http://schemas.openxmlformats.org/officeDocument/2006/relationships/customXml" Target="../ink/ink176.xml"/><Relationship Id="rId79" Type="http://schemas.openxmlformats.org/officeDocument/2006/relationships/image" Target="../media/image179.png"/><Relationship Id="rId5" Type="http://schemas.openxmlformats.org/officeDocument/2006/relationships/image" Target="../media/image142.png"/><Relationship Id="rId14" Type="http://schemas.openxmlformats.org/officeDocument/2006/relationships/customXml" Target="../ink/ink146.xml"/><Relationship Id="rId22" Type="http://schemas.openxmlformats.org/officeDocument/2006/relationships/customXml" Target="../ink/ink150.xml"/><Relationship Id="rId27" Type="http://schemas.openxmlformats.org/officeDocument/2006/relationships/image" Target="../media/image153.png"/><Relationship Id="rId30" Type="http://schemas.openxmlformats.org/officeDocument/2006/relationships/customXml" Target="../ink/ink154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163.xml"/><Relationship Id="rId56" Type="http://schemas.openxmlformats.org/officeDocument/2006/relationships/customXml" Target="../ink/ink167.xml"/><Relationship Id="rId64" Type="http://schemas.openxmlformats.org/officeDocument/2006/relationships/customXml" Target="../ink/ink171.xml"/><Relationship Id="rId69" Type="http://schemas.openxmlformats.org/officeDocument/2006/relationships/image" Target="../media/image174.png"/><Relationship Id="rId77" Type="http://schemas.openxmlformats.org/officeDocument/2006/relationships/image" Target="../media/image178.png"/><Relationship Id="rId8" Type="http://schemas.openxmlformats.org/officeDocument/2006/relationships/customXml" Target="../ink/ink143.xml"/><Relationship Id="rId51" Type="http://schemas.openxmlformats.org/officeDocument/2006/relationships/image" Target="../media/image165.png"/><Relationship Id="rId72" Type="http://schemas.openxmlformats.org/officeDocument/2006/relationships/customXml" Target="../ink/ink175.xml"/><Relationship Id="rId80" Type="http://schemas.openxmlformats.org/officeDocument/2006/relationships/customXml" Target="../ink/ink179.xml"/><Relationship Id="rId85" Type="http://schemas.openxmlformats.org/officeDocument/2006/relationships/image" Target="../media/image182.png"/><Relationship Id="rId3" Type="http://schemas.openxmlformats.org/officeDocument/2006/relationships/image" Target="../media/image380.png"/><Relationship Id="rId12" Type="http://schemas.openxmlformats.org/officeDocument/2006/relationships/customXml" Target="../ink/ink145.xml"/><Relationship Id="rId17" Type="http://schemas.openxmlformats.org/officeDocument/2006/relationships/image" Target="../media/image148.png"/><Relationship Id="rId25" Type="http://schemas.openxmlformats.org/officeDocument/2006/relationships/image" Target="../media/image152.png"/><Relationship Id="rId33" Type="http://schemas.openxmlformats.org/officeDocument/2006/relationships/image" Target="../media/image156.png"/><Relationship Id="rId38" Type="http://schemas.openxmlformats.org/officeDocument/2006/relationships/customXml" Target="../ink/ink158.xml"/><Relationship Id="rId46" Type="http://schemas.openxmlformats.org/officeDocument/2006/relationships/customXml" Target="../ink/ink162.xml"/><Relationship Id="rId59" Type="http://schemas.openxmlformats.org/officeDocument/2006/relationships/image" Target="../media/image169.png"/><Relationship Id="rId67" Type="http://schemas.openxmlformats.org/officeDocument/2006/relationships/image" Target="../media/image173.png"/><Relationship Id="rId20" Type="http://schemas.openxmlformats.org/officeDocument/2006/relationships/customXml" Target="../ink/ink149.xml"/><Relationship Id="rId41" Type="http://schemas.openxmlformats.org/officeDocument/2006/relationships/image" Target="../media/image160.png"/><Relationship Id="rId54" Type="http://schemas.openxmlformats.org/officeDocument/2006/relationships/customXml" Target="../ink/ink166.xml"/><Relationship Id="rId62" Type="http://schemas.openxmlformats.org/officeDocument/2006/relationships/customXml" Target="../ink/ink170.xml"/><Relationship Id="rId70" Type="http://schemas.openxmlformats.org/officeDocument/2006/relationships/customXml" Target="../ink/ink174.xml"/><Relationship Id="rId75" Type="http://schemas.openxmlformats.org/officeDocument/2006/relationships/image" Target="../media/image177.png"/><Relationship Id="rId83" Type="http://schemas.openxmlformats.org/officeDocument/2006/relationships/image" Target="../media/image181.png"/><Relationship Id="rId88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.xml"/><Relationship Id="rId15" Type="http://schemas.openxmlformats.org/officeDocument/2006/relationships/image" Target="../media/image147.png"/><Relationship Id="rId23" Type="http://schemas.openxmlformats.org/officeDocument/2006/relationships/image" Target="../media/image151.png"/><Relationship Id="rId28" Type="http://schemas.openxmlformats.org/officeDocument/2006/relationships/customXml" Target="../ink/ink153.xml"/><Relationship Id="rId36" Type="http://schemas.openxmlformats.org/officeDocument/2006/relationships/customXml" Target="../ink/ink157.xml"/><Relationship Id="rId49" Type="http://schemas.openxmlformats.org/officeDocument/2006/relationships/image" Target="../media/image164.png"/><Relationship Id="rId57" Type="http://schemas.openxmlformats.org/officeDocument/2006/relationships/image" Target="../media/image168.png"/><Relationship Id="rId10" Type="http://schemas.openxmlformats.org/officeDocument/2006/relationships/customXml" Target="../ink/ink144.xml"/><Relationship Id="rId31" Type="http://schemas.openxmlformats.org/officeDocument/2006/relationships/image" Target="../media/image155.png"/><Relationship Id="rId44" Type="http://schemas.openxmlformats.org/officeDocument/2006/relationships/customXml" Target="../ink/ink161.xml"/><Relationship Id="rId52" Type="http://schemas.openxmlformats.org/officeDocument/2006/relationships/customXml" Target="../ink/ink165.xml"/><Relationship Id="rId60" Type="http://schemas.openxmlformats.org/officeDocument/2006/relationships/customXml" Target="../ink/ink169.xml"/><Relationship Id="rId65" Type="http://schemas.openxmlformats.org/officeDocument/2006/relationships/image" Target="../media/image172.png"/><Relationship Id="rId73" Type="http://schemas.openxmlformats.org/officeDocument/2006/relationships/image" Target="../media/image176.png"/><Relationship Id="rId78" Type="http://schemas.openxmlformats.org/officeDocument/2006/relationships/customXml" Target="../ink/ink178.xml"/><Relationship Id="rId81" Type="http://schemas.openxmlformats.org/officeDocument/2006/relationships/image" Target="../media/image180.png"/><Relationship Id="rId86" Type="http://schemas.openxmlformats.org/officeDocument/2006/relationships/customXml" Target="../ink/ink182.xml"/><Relationship Id="rId4" Type="http://schemas.openxmlformats.org/officeDocument/2006/relationships/customXml" Target="../ink/ink141.xml"/><Relationship Id="rId9" Type="http://schemas.openxmlformats.org/officeDocument/2006/relationships/image" Target="../media/image144.png"/><Relationship Id="rId13" Type="http://schemas.openxmlformats.org/officeDocument/2006/relationships/image" Target="../media/image146.png"/><Relationship Id="rId18" Type="http://schemas.openxmlformats.org/officeDocument/2006/relationships/customXml" Target="../ink/ink148.xml"/><Relationship Id="rId39" Type="http://schemas.openxmlformats.org/officeDocument/2006/relationships/image" Target="../media/image159.png"/><Relationship Id="rId34" Type="http://schemas.openxmlformats.org/officeDocument/2006/relationships/customXml" Target="../ink/ink156.xml"/><Relationship Id="rId50" Type="http://schemas.openxmlformats.org/officeDocument/2006/relationships/customXml" Target="../ink/ink164.xml"/><Relationship Id="rId55" Type="http://schemas.openxmlformats.org/officeDocument/2006/relationships/image" Target="../media/image167.png"/><Relationship Id="rId76" Type="http://schemas.openxmlformats.org/officeDocument/2006/relationships/customXml" Target="../ink/ink177.xml"/><Relationship Id="rId7" Type="http://schemas.openxmlformats.org/officeDocument/2006/relationships/image" Target="../media/image143.png"/><Relationship Id="rId71" Type="http://schemas.openxmlformats.org/officeDocument/2006/relationships/image" Target="../media/image175.png"/><Relationship Id="rId2" Type="http://schemas.openxmlformats.org/officeDocument/2006/relationships/customXml" Target="../ink/ink140.xml"/><Relationship Id="rId29" Type="http://schemas.openxmlformats.org/officeDocument/2006/relationships/image" Target="../media/image154.png"/><Relationship Id="rId24" Type="http://schemas.openxmlformats.org/officeDocument/2006/relationships/customXml" Target="../ink/ink151.xml"/><Relationship Id="rId40" Type="http://schemas.openxmlformats.org/officeDocument/2006/relationships/customXml" Target="../ink/ink159.xml"/><Relationship Id="rId45" Type="http://schemas.openxmlformats.org/officeDocument/2006/relationships/image" Target="../media/image162.png"/><Relationship Id="rId66" Type="http://schemas.openxmlformats.org/officeDocument/2006/relationships/customXml" Target="../ink/ink172.xml"/><Relationship Id="rId87" Type="http://schemas.openxmlformats.org/officeDocument/2006/relationships/image" Target="../media/image183.png"/><Relationship Id="rId61" Type="http://schemas.openxmlformats.org/officeDocument/2006/relationships/image" Target="../media/image170.png"/><Relationship Id="rId82" Type="http://schemas.openxmlformats.org/officeDocument/2006/relationships/customXml" Target="../ink/ink180.xml"/><Relationship Id="rId19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18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4.xml"/><Relationship Id="rId21" Type="http://schemas.openxmlformats.org/officeDocument/2006/relationships/image" Target="../media/image195.png"/><Relationship Id="rId42" Type="http://schemas.openxmlformats.org/officeDocument/2006/relationships/customXml" Target="../ink/ink206.xml"/><Relationship Id="rId63" Type="http://schemas.openxmlformats.org/officeDocument/2006/relationships/customXml" Target="../ink/ink217.xml"/><Relationship Id="rId84" Type="http://schemas.openxmlformats.org/officeDocument/2006/relationships/image" Target="../media/image224.png"/><Relationship Id="rId138" Type="http://schemas.openxmlformats.org/officeDocument/2006/relationships/image" Target="../media/image251.png"/><Relationship Id="rId159" Type="http://schemas.openxmlformats.org/officeDocument/2006/relationships/customXml" Target="../ink/ink265.xml"/><Relationship Id="rId170" Type="http://schemas.openxmlformats.org/officeDocument/2006/relationships/image" Target="../media/image267.png"/><Relationship Id="rId191" Type="http://schemas.openxmlformats.org/officeDocument/2006/relationships/customXml" Target="../ink/ink281.xml"/><Relationship Id="rId107" Type="http://schemas.openxmlformats.org/officeDocument/2006/relationships/customXml" Target="../ink/ink239.xml"/><Relationship Id="rId11" Type="http://schemas.openxmlformats.org/officeDocument/2006/relationships/image" Target="../media/image190.png"/><Relationship Id="rId32" Type="http://schemas.openxmlformats.org/officeDocument/2006/relationships/customXml" Target="../ink/ink201.xml"/><Relationship Id="rId53" Type="http://schemas.openxmlformats.org/officeDocument/2006/relationships/image" Target="../media/image210.png"/><Relationship Id="rId74" Type="http://schemas.openxmlformats.org/officeDocument/2006/relationships/image" Target="../media/image46.png"/><Relationship Id="rId128" Type="http://schemas.openxmlformats.org/officeDocument/2006/relationships/image" Target="../media/image246.png"/><Relationship Id="rId149" Type="http://schemas.openxmlformats.org/officeDocument/2006/relationships/customXml" Target="../ink/ink260.xml"/><Relationship Id="rId5" Type="http://schemas.openxmlformats.org/officeDocument/2006/relationships/image" Target="../media/image187.png"/><Relationship Id="rId95" Type="http://schemas.openxmlformats.org/officeDocument/2006/relationships/customXml" Target="../ink/ink233.xml"/><Relationship Id="rId160" Type="http://schemas.openxmlformats.org/officeDocument/2006/relationships/image" Target="../media/image262.png"/><Relationship Id="rId181" Type="http://schemas.openxmlformats.org/officeDocument/2006/relationships/customXml" Target="../ink/ink276.xml"/><Relationship Id="rId22" Type="http://schemas.openxmlformats.org/officeDocument/2006/relationships/customXml" Target="../ink/ink196.xml"/><Relationship Id="rId43" Type="http://schemas.openxmlformats.org/officeDocument/2006/relationships/image" Target="../media/image206.png"/><Relationship Id="rId64" Type="http://schemas.openxmlformats.org/officeDocument/2006/relationships/image" Target="../media/image215.png"/><Relationship Id="rId118" Type="http://schemas.openxmlformats.org/officeDocument/2006/relationships/image" Target="../media/image241.png"/><Relationship Id="rId139" Type="http://schemas.openxmlformats.org/officeDocument/2006/relationships/customXml" Target="../ink/ink255.xml"/><Relationship Id="rId85" Type="http://schemas.openxmlformats.org/officeDocument/2006/relationships/customXml" Target="../ink/ink228.xml"/><Relationship Id="rId150" Type="http://schemas.openxmlformats.org/officeDocument/2006/relationships/image" Target="../media/image257.png"/><Relationship Id="rId171" Type="http://schemas.openxmlformats.org/officeDocument/2006/relationships/customXml" Target="../ink/ink271.xml"/><Relationship Id="rId192" Type="http://schemas.openxmlformats.org/officeDocument/2006/relationships/image" Target="../media/image278.png"/><Relationship Id="rId12" Type="http://schemas.openxmlformats.org/officeDocument/2006/relationships/customXml" Target="../ink/ink191.xml"/><Relationship Id="rId33" Type="http://schemas.openxmlformats.org/officeDocument/2006/relationships/image" Target="../media/image201.png"/><Relationship Id="rId108" Type="http://schemas.openxmlformats.org/officeDocument/2006/relationships/image" Target="../media/image236.png"/><Relationship Id="rId129" Type="http://schemas.openxmlformats.org/officeDocument/2006/relationships/customXml" Target="../ink/ink250.xml"/><Relationship Id="rId54" Type="http://schemas.openxmlformats.org/officeDocument/2006/relationships/customXml" Target="../ink/ink212.xml"/><Relationship Id="rId75" Type="http://schemas.openxmlformats.org/officeDocument/2006/relationships/customXml" Target="../ink/ink223.xml"/><Relationship Id="rId96" Type="http://schemas.openxmlformats.org/officeDocument/2006/relationships/image" Target="../media/image230.png"/><Relationship Id="rId140" Type="http://schemas.openxmlformats.org/officeDocument/2006/relationships/image" Target="../media/image252.png"/><Relationship Id="rId161" Type="http://schemas.openxmlformats.org/officeDocument/2006/relationships/customXml" Target="../ink/ink266.xml"/><Relationship Id="rId182" Type="http://schemas.openxmlformats.org/officeDocument/2006/relationships/image" Target="../media/image273.png"/><Relationship Id="rId6" Type="http://schemas.openxmlformats.org/officeDocument/2006/relationships/customXml" Target="../ink/ink188.xml"/><Relationship Id="rId23" Type="http://schemas.openxmlformats.org/officeDocument/2006/relationships/image" Target="../media/image196.png"/><Relationship Id="rId119" Type="http://schemas.openxmlformats.org/officeDocument/2006/relationships/customXml" Target="../ink/ink245.xml"/><Relationship Id="rId44" Type="http://schemas.openxmlformats.org/officeDocument/2006/relationships/customXml" Target="../ink/ink207.xml"/><Relationship Id="rId65" Type="http://schemas.openxmlformats.org/officeDocument/2006/relationships/customXml" Target="../ink/ink218.xml"/><Relationship Id="rId86" Type="http://schemas.openxmlformats.org/officeDocument/2006/relationships/image" Target="../media/image225.png"/><Relationship Id="rId130" Type="http://schemas.openxmlformats.org/officeDocument/2006/relationships/image" Target="../media/image247.png"/><Relationship Id="rId151" Type="http://schemas.openxmlformats.org/officeDocument/2006/relationships/customXml" Target="../ink/ink261.xml"/><Relationship Id="rId172" Type="http://schemas.openxmlformats.org/officeDocument/2006/relationships/image" Target="../media/image268.png"/><Relationship Id="rId193" Type="http://schemas.openxmlformats.org/officeDocument/2006/relationships/customXml" Target="../ink/ink282.xml"/><Relationship Id="rId13" Type="http://schemas.openxmlformats.org/officeDocument/2006/relationships/image" Target="../media/image191.png"/><Relationship Id="rId109" Type="http://schemas.openxmlformats.org/officeDocument/2006/relationships/customXml" Target="../ink/ink240.xml"/><Relationship Id="rId34" Type="http://schemas.openxmlformats.org/officeDocument/2006/relationships/customXml" Target="../ink/ink202.xml"/><Relationship Id="rId50" Type="http://schemas.openxmlformats.org/officeDocument/2006/relationships/customXml" Target="../ink/ink210.xml"/><Relationship Id="rId55" Type="http://schemas.openxmlformats.org/officeDocument/2006/relationships/image" Target="../media/image211.png"/><Relationship Id="rId76" Type="http://schemas.openxmlformats.org/officeDocument/2006/relationships/image" Target="../media/image220.png"/><Relationship Id="rId97" Type="http://schemas.openxmlformats.org/officeDocument/2006/relationships/customXml" Target="../ink/ink234.xml"/><Relationship Id="rId104" Type="http://schemas.openxmlformats.org/officeDocument/2006/relationships/image" Target="../media/image234.png"/><Relationship Id="rId120" Type="http://schemas.openxmlformats.org/officeDocument/2006/relationships/image" Target="../media/image242.png"/><Relationship Id="rId125" Type="http://schemas.openxmlformats.org/officeDocument/2006/relationships/customXml" Target="../ink/ink248.xml"/><Relationship Id="rId141" Type="http://schemas.openxmlformats.org/officeDocument/2006/relationships/customXml" Target="../ink/ink256.xml"/><Relationship Id="rId146" Type="http://schemas.openxmlformats.org/officeDocument/2006/relationships/image" Target="../media/image255.png"/><Relationship Id="rId167" Type="http://schemas.openxmlformats.org/officeDocument/2006/relationships/customXml" Target="../ink/ink269.xml"/><Relationship Id="rId188" Type="http://schemas.openxmlformats.org/officeDocument/2006/relationships/image" Target="../media/image276.png"/><Relationship Id="rId7" Type="http://schemas.openxmlformats.org/officeDocument/2006/relationships/image" Target="../media/image188.png"/><Relationship Id="rId71" Type="http://schemas.openxmlformats.org/officeDocument/2006/relationships/customXml" Target="../ink/ink221.xml"/><Relationship Id="rId92" Type="http://schemas.openxmlformats.org/officeDocument/2006/relationships/image" Target="../media/image228.png"/><Relationship Id="rId162" Type="http://schemas.openxmlformats.org/officeDocument/2006/relationships/image" Target="../media/image263.png"/><Relationship Id="rId183" Type="http://schemas.openxmlformats.org/officeDocument/2006/relationships/customXml" Target="../ink/ink277.xml"/><Relationship Id="rId2" Type="http://schemas.openxmlformats.org/officeDocument/2006/relationships/customXml" Target="../ink/ink186.xml"/><Relationship Id="rId29" Type="http://schemas.openxmlformats.org/officeDocument/2006/relationships/image" Target="../media/image199.png"/><Relationship Id="rId24" Type="http://schemas.openxmlformats.org/officeDocument/2006/relationships/customXml" Target="../ink/ink197.xml"/><Relationship Id="rId40" Type="http://schemas.openxmlformats.org/officeDocument/2006/relationships/customXml" Target="../ink/ink205.xml"/><Relationship Id="rId45" Type="http://schemas.openxmlformats.org/officeDocument/2006/relationships/image" Target="../media/image207.png"/><Relationship Id="rId66" Type="http://schemas.openxmlformats.org/officeDocument/2006/relationships/image" Target="../media/image216.png"/><Relationship Id="rId87" Type="http://schemas.openxmlformats.org/officeDocument/2006/relationships/customXml" Target="../ink/ink229.xml"/><Relationship Id="rId110" Type="http://schemas.openxmlformats.org/officeDocument/2006/relationships/image" Target="../media/image237.png"/><Relationship Id="rId115" Type="http://schemas.openxmlformats.org/officeDocument/2006/relationships/customXml" Target="../ink/ink243.xml"/><Relationship Id="rId131" Type="http://schemas.openxmlformats.org/officeDocument/2006/relationships/customXml" Target="../ink/ink251.xml"/><Relationship Id="rId136" Type="http://schemas.openxmlformats.org/officeDocument/2006/relationships/image" Target="../media/image250.png"/><Relationship Id="rId157" Type="http://schemas.openxmlformats.org/officeDocument/2006/relationships/customXml" Target="../ink/ink264.xml"/><Relationship Id="rId178" Type="http://schemas.openxmlformats.org/officeDocument/2006/relationships/image" Target="../media/image271.png"/><Relationship Id="rId61" Type="http://schemas.openxmlformats.org/officeDocument/2006/relationships/image" Target="../media/image214.png"/><Relationship Id="rId82" Type="http://schemas.openxmlformats.org/officeDocument/2006/relationships/image" Target="../media/image223.png"/><Relationship Id="rId152" Type="http://schemas.openxmlformats.org/officeDocument/2006/relationships/image" Target="../media/image258.png"/><Relationship Id="rId173" Type="http://schemas.openxmlformats.org/officeDocument/2006/relationships/customXml" Target="../ink/ink272.xml"/><Relationship Id="rId194" Type="http://schemas.openxmlformats.org/officeDocument/2006/relationships/image" Target="../media/image279.png"/><Relationship Id="rId19" Type="http://schemas.openxmlformats.org/officeDocument/2006/relationships/image" Target="../media/image194.png"/><Relationship Id="rId14" Type="http://schemas.openxmlformats.org/officeDocument/2006/relationships/customXml" Target="../ink/ink192.xml"/><Relationship Id="rId30" Type="http://schemas.openxmlformats.org/officeDocument/2006/relationships/customXml" Target="../ink/ink200.xml"/><Relationship Id="rId35" Type="http://schemas.openxmlformats.org/officeDocument/2006/relationships/image" Target="../media/image202.png"/><Relationship Id="rId56" Type="http://schemas.openxmlformats.org/officeDocument/2006/relationships/customXml" Target="../ink/ink213.xml"/><Relationship Id="rId77" Type="http://schemas.openxmlformats.org/officeDocument/2006/relationships/customXml" Target="../ink/ink224.xml"/><Relationship Id="rId100" Type="http://schemas.openxmlformats.org/officeDocument/2006/relationships/image" Target="../media/image232.png"/><Relationship Id="rId105" Type="http://schemas.openxmlformats.org/officeDocument/2006/relationships/customXml" Target="../ink/ink238.xml"/><Relationship Id="rId126" Type="http://schemas.openxmlformats.org/officeDocument/2006/relationships/image" Target="../media/image245.png"/><Relationship Id="rId147" Type="http://schemas.openxmlformats.org/officeDocument/2006/relationships/customXml" Target="../ink/ink259.xml"/><Relationship Id="rId168" Type="http://schemas.openxmlformats.org/officeDocument/2006/relationships/image" Target="../media/image266.png"/><Relationship Id="rId8" Type="http://schemas.openxmlformats.org/officeDocument/2006/relationships/customXml" Target="../ink/ink189.xml"/><Relationship Id="rId51" Type="http://schemas.openxmlformats.org/officeDocument/2006/relationships/image" Target="../media/image209.png"/><Relationship Id="rId72" Type="http://schemas.openxmlformats.org/officeDocument/2006/relationships/image" Target="../media/image219.png"/><Relationship Id="rId93" Type="http://schemas.openxmlformats.org/officeDocument/2006/relationships/customXml" Target="../ink/ink232.xml"/><Relationship Id="rId98" Type="http://schemas.openxmlformats.org/officeDocument/2006/relationships/image" Target="../media/image231.png"/><Relationship Id="rId121" Type="http://schemas.openxmlformats.org/officeDocument/2006/relationships/customXml" Target="../ink/ink246.xml"/><Relationship Id="rId142" Type="http://schemas.openxmlformats.org/officeDocument/2006/relationships/image" Target="../media/image253.png"/><Relationship Id="rId163" Type="http://schemas.openxmlformats.org/officeDocument/2006/relationships/customXml" Target="../ink/ink267.xml"/><Relationship Id="rId184" Type="http://schemas.openxmlformats.org/officeDocument/2006/relationships/image" Target="../media/image274.png"/><Relationship Id="rId189" Type="http://schemas.openxmlformats.org/officeDocument/2006/relationships/customXml" Target="../ink/ink280.xml"/><Relationship Id="rId3" Type="http://schemas.openxmlformats.org/officeDocument/2006/relationships/image" Target="../media/image186.png"/><Relationship Id="rId25" Type="http://schemas.openxmlformats.org/officeDocument/2006/relationships/image" Target="../media/image197.png"/><Relationship Id="rId46" Type="http://schemas.openxmlformats.org/officeDocument/2006/relationships/customXml" Target="../ink/ink208.xml"/><Relationship Id="rId67" Type="http://schemas.openxmlformats.org/officeDocument/2006/relationships/customXml" Target="../ink/ink219.xml"/><Relationship Id="rId116" Type="http://schemas.openxmlformats.org/officeDocument/2006/relationships/image" Target="../media/image240.png"/><Relationship Id="rId137" Type="http://schemas.openxmlformats.org/officeDocument/2006/relationships/customXml" Target="../ink/ink254.xml"/><Relationship Id="rId158" Type="http://schemas.openxmlformats.org/officeDocument/2006/relationships/image" Target="../media/image261.png"/><Relationship Id="rId20" Type="http://schemas.openxmlformats.org/officeDocument/2006/relationships/customXml" Target="../ink/ink195.xml"/><Relationship Id="rId41" Type="http://schemas.openxmlformats.org/officeDocument/2006/relationships/image" Target="../media/image205.png"/><Relationship Id="rId62" Type="http://schemas.openxmlformats.org/officeDocument/2006/relationships/customXml" Target="../ink/ink216.xml"/><Relationship Id="rId83" Type="http://schemas.openxmlformats.org/officeDocument/2006/relationships/customXml" Target="../ink/ink227.xml"/><Relationship Id="rId88" Type="http://schemas.openxmlformats.org/officeDocument/2006/relationships/image" Target="../media/image226.png"/><Relationship Id="rId111" Type="http://schemas.openxmlformats.org/officeDocument/2006/relationships/customXml" Target="../ink/ink241.xml"/><Relationship Id="rId132" Type="http://schemas.openxmlformats.org/officeDocument/2006/relationships/image" Target="../media/image248.png"/><Relationship Id="rId153" Type="http://schemas.openxmlformats.org/officeDocument/2006/relationships/customXml" Target="../ink/ink262.xml"/><Relationship Id="rId174" Type="http://schemas.openxmlformats.org/officeDocument/2006/relationships/image" Target="../media/image269.png"/><Relationship Id="rId179" Type="http://schemas.openxmlformats.org/officeDocument/2006/relationships/customXml" Target="../ink/ink275.xml"/><Relationship Id="rId195" Type="http://schemas.openxmlformats.org/officeDocument/2006/relationships/customXml" Target="../ink/ink283.xml"/><Relationship Id="rId190" Type="http://schemas.openxmlformats.org/officeDocument/2006/relationships/image" Target="../media/image277.png"/><Relationship Id="rId15" Type="http://schemas.openxmlformats.org/officeDocument/2006/relationships/image" Target="../media/image192.png"/><Relationship Id="rId36" Type="http://schemas.openxmlformats.org/officeDocument/2006/relationships/customXml" Target="../ink/ink203.xml"/><Relationship Id="rId57" Type="http://schemas.openxmlformats.org/officeDocument/2006/relationships/image" Target="../media/image212.png"/><Relationship Id="rId106" Type="http://schemas.openxmlformats.org/officeDocument/2006/relationships/image" Target="../media/image235.png"/><Relationship Id="rId127" Type="http://schemas.openxmlformats.org/officeDocument/2006/relationships/customXml" Target="../ink/ink249.xml"/><Relationship Id="rId10" Type="http://schemas.openxmlformats.org/officeDocument/2006/relationships/customXml" Target="../ink/ink190.xml"/><Relationship Id="rId31" Type="http://schemas.openxmlformats.org/officeDocument/2006/relationships/image" Target="../media/image200.png"/><Relationship Id="rId52" Type="http://schemas.openxmlformats.org/officeDocument/2006/relationships/customXml" Target="../ink/ink211.xml"/><Relationship Id="rId73" Type="http://schemas.openxmlformats.org/officeDocument/2006/relationships/customXml" Target="../ink/ink222.xml"/><Relationship Id="rId78" Type="http://schemas.openxmlformats.org/officeDocument/2006/relationships/image" Target="../media/image221.png"/><Relationship Id="rId94" Type="http://schemas.openxmlformats.org/officeDocument/2006/relationships/image" Target="../media/image229.png"/><Relationship Id="rId99" Type="http://schemas.openxmlformats.org/officeDocument/2006/relationships/customXml" Target="../ink/ink235.xml"/><Relationship Id="rId101" Type="http://schemas.openxmlformats.org/officeDocument/2006/relationships/customXml" Target="../ink/ink236.xml"/><Relationship Id="rId122" Type="http://schemas.openxmlformats.org/officeDocument/2006/relationships/image" Target="../media/image243.png"/><Relationship Id="rId143" Type="http://schemas.openxmlformats.org/officeDocument/2006/relationships/customXml" Target="../ink/ink257.xml"/><Relationship Id="rId148" Type="http://schemas.openxmlformats.org/officeDocument/2006/relationships/image" Target="../media/image256.png"/><Relationship Id="rId164" Type="http://schemas.openxmlformats.org/officeDocument/2006/relationships/image" Target="../media/image264.png"/><Relationship Id="rId169" Type="http://schemas.openxmlformats.org/officeDocument/2006/relationships/customXml" Target="../ink/ink270.xml"/><Relationship Id="rId185" Type="http://schemas.openxmlformats.org/officeDocument/2006/relationships/customXml" Target="../ink/ink278.xml"/><Relationship Id="rId4" Type="http://schemas.openxmlformats.org/officeDocument/2006/relationships/customXml" Target="../ink/ink187.xml"/><Relationship Id="rId9" Type="http://schemas.openxmlformats.org/officeDocument/2006/relationships/image" Target="../media/image189.png"/><Relationship Id="rId180" Type="http://schemas.openxmlformats.org/officeDocument/2006/relationships/image" Target="../media/image272.png"/><Relationship Id="rId26" Type="http://schemas.openxmlformats.org/officeDocument/2006/relationships/customXml" Target="../ink/ink198.xml"/><Relationship Id="rId47" Type="http://schemas.openxmlformats.org/officeDocument/2006/relationships/image" Target="../media/image47.png"/><Relationship Id="rId68" Type="http://schemas.openxmlformats.org/officeDocument/2006/relationships/image" Target="../media/image217.png"/><Relationship Id="rId89" Type="http://schemas.openxmlformats.org/officeDocument/2006/relationships/customXml" Target="../ink/ink230.xml"/><Relationship Id="rId112" Type="http://schemas.openxmlformats.org/officeDocument/2006/relationships/image" Target="../media/image238.png"/><Relationship Id="rId133" Type="http://schemas.openxmlformats.org/officeDocument/2006/relationships/customXml" Target="../ink/ink252.xml"/><Relationship Id="rId154" Type="http://schemas.openxmlformats.org/officeDocument/2006/relationships/image" Target="../media/image259.png"/><Relationship Id="rId175" Type="http://schemas.openxmlformats.org/officeDocument/2006/relationships/customXml" Target="../ink/ink273.xml"/><Relationship Id="rId196" Type="http://schemas.openxmlformats.org/officeDocument/2006/relationships/image" Target="../media/image280.png"/><Relationship Id="rId16" Type="http://schemas.openxmlformats.org/officeDocument/2006/relationships/customXml" Target="../ink/ink193.xml"/><Relationship Id="rId37" Type="http://schemas.openxmlformats.org/officeDocument/2006/relationships/image" Target="../media/image203.png"/><Relationship Id="rId58" Type="http://schemas.openxmlformats.org/officeDocument/2006/relationships/customXml" Target="../ink/ink214.xml"/><Relationship Id="rId79" Type="http://schemas.openxmlformats.org/officeDocument/2006/relationships/customXml" Target="../ink/ink225.xml"/><Relationship Id="rId102" Type="http://schemas.openxmlformats.org/officeDocument/2006/relationships/image" Target="../media/image233.png"/><Relationship Id="rId123" Type="http://schemas.openxmlformats.org/officeDocument/2006/relationships/customXml" Target="../ink/ink247.xml"/><Relationship Id="rId144" Type="http://schemas.openxmlformats.org/officeDocument/2006/relationships/image" Target="../media/image254.png"/><Relationship Id="rId90" Type="http://schemas.openxmlformats.org/officeDocument/2006/relationships/image" Target="../media/image227.png"/><Relationship Id="rId165" Type="http://schemas.openxmlformats.org/officeDocument/2006/relationships/customXml" Target="../ink/ink268.xml"/><Relationship Id="rId186" Type="http://schemas.openxmlformats.org/officeDocument/2006/relationships/image" Target="../media/image275.png"/><Relationship Id="rId27" Type="http://schemas.openxmlformats.org/officeDocument/2006/relationships/image" Target="../media/image198.png"/><Relationship Id="rId48" Type="http://schemas.openxmlformats.org/officeDocument/2006/relationships/customXml" Target="../ink/ink209.xml"/><Relationship Id="rId69" Type="http://schemas.openxmlformats.org/officeDocument/2006/relationships/customXml" Target="../ink/ink220.xml"/><Relationship Id="rId113" Type="http://schemas.openxmlformats.org/officeDocument/2006/relationships/customXml" Target="../ink/ink242.xml"/><Relationship Id="rId134" Type="http://schemas.openxmlformats.org/officeDocument/2006/relationships/image" Target="../media/image249.png"/><Relationship Id="rId80" Type="http://schemas.openxmlformats.org/officeDocument/2006/relationships/image" Target="../media/image222.png"/><Relationship Id="rId155" Type="http://schemas.openxmlformats.org/officeDocument/2006/relationships/customXml" Target="../ink/ink263.xml"/><Relationship Id="rId176" Type="http://schemas.openxmlformats.org/officeDocument/2006/relationships/image" Target="../media/image270.png"/><Relationship Id="rId17" Type="http://schemas.openxmlformats.org/officeDocument/2006/relationships/image" Target="../media/image193.png"/><Relationship Id="rId38" Type="http://schemas.openxmlformats.org/officeDocument/2006/relationships/customXml" Target="../ink/ink204.xml"/><Relationship Id="rId59" Type="http://schemas.openxmlformats.org/officeDocument/2006/relationships/image" Target="../media/image213.png"/><Relationship Id="rId103" Type="http://schemas.openxmlformats.org/officeDocument/2006/relationships/customXml" Target="../ink/ink237.xml"/><Relationship Id="rId124" Type="http://schemas.openxmlformats.org/officeDocument/2006/relationships/image" Target="../media/image244.png"/><Relationship Id="rId70" Type="http://schemas.openxmlformats.org/officeDocument/2006/relationships/image" Target="../media/image218.png"/><Relationship Id="rId91" Type="http://schemas.openxmlformats.org/officeDocument/2006/relationships/customXml" Target="../ink/ink231.xml"/><Relationship Id="rId145" Type="http://schemas.openxmlformats.org/officeDocument/2006/relationships/customXml" Target="../ink/ink258.xml"/><Relationship Id="rId166" Type="http://schemas.openxmlformats.org/officeDocument/2006/relationships/image" Target="../media/image265.png"/><Relationship Id="rId187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99.xml"/><Relationship Id="rId49" Type="http://schemas.openxmlformats.org/officeDocument/2006/relationships/image" Target="../media/image208.png"/><Relationship Id="rId114" Type="http://schemas.openxmlformats.org/officeDocument/2006/relationships/image" Target="../media/image239.png"/><Relationship Id="rId60" Type="http://schemas.openxmlformats.org/officeDocument/2006/relationships/customXml" Target="../ink/ink215.xml"/><Relationship Id="rId81" Type="http://schemas.openxmlformats.org/officeDocument/2006/relationships/customXml" Target="../ink/ink226.xml"/><Relationship Id="rId135" Type="http://schemas.openxmlformats.org/officeDocument/2006/relationships/customXml" Target="../ink/ink253.xml"/><Relationship Id="rId156" Type="http://schemas.openxmlformats.org/officeDocument/2006/relationships/image" Target="../media/image260.png"/><Relationship Id="rId177" Type="http://schemas.openxmlformats.org/officeDocument/2006/relationships/customXml" Target="../ink/ink274.xml"/><Relationship Id="rId18" Type="http://schemas.openxmlformats.org/officeDocument/2006/relationships/customXml" Target="../ink/ink194.xml"/><Relationship Id="rId39" Type="http://schemas.openxmlformats.org/officeDocument/2006/relationships/image" Target="../media/image20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customXml" Target="../ink/ink28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customXml" Target="../ink/ink28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28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customXml" Target="../ink/ink28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customXml" Target="../ink/ink28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customXml" Target="../ink/ink29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customXml" Target="../ink/ink29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customXml" Target="../ink/ink29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29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7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2.png"/><Relationship Id="rId40" Type="http://schemas.openxmlformats.org/officeDocument/2006/relationships/customXml" Target="../ink/ink21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7.png"/><Relationship Id="rId30" Type="http://schemas.openxmlformats.org/officeDocument/2006/relationships/customXml" Target="../ink/ink16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8" Type="http://schemas.openxmlformats.org/officeDocument/2006/relationships/customXml" Target="../ink/ink5.xml"/><Relationship Id="rId3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customXml" Target="../ink/ink29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customXml" Target="../ink/ink29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customXml" Target="../ink/ink29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323D7BA3-DA67-48DA-B216-D08C82071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0AE8A-B26C-44AF-BA95-B9C27F52E56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80581D20-80F7-4C3F-A9E6-2B7454439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Nội dung môn học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3579DB9-D6D9-4DFD-AFEE-48418859D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Giới thiệu chung về hệ vi xử lý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Lập trình hợp ngữ cho 8086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solidFill>
                  <a:schemeClr val="tx2"/>
                </a:solidFill>
              </a:rPr>
              <a:t>Bộ vi xử lý Intel 8088/8086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Tổ chức vào ra dữ liệu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Ngắt và xử lý ngắt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Truy cập bộ nhớ trực tiếp DMA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Các bộ vi xử lý trên thực tế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2EC7DE73-92B7-4278-8EE0-255286CB6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23518-1EE9-48A6-9922-7B78C032A19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377D3335-45AD-4E18-862C-5B4F928AE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3.1.3 Các thanh ghi đoạn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58BF77D-2320-4F95-AE2F-8E83F7CDD2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 dirty="0" err="1"/>
              <a:t>Ví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Địa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12345H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 err="1"/>
              <a:t>Ví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</a:t>
            </a:r>
            <a:r>
              <a:rPr lang="en-US" altLang="en-US" sz="2000" dirty="0"/>
              <a:t>: Cho </a:t>
            </a:r>
            <a:r>
              <a:rPr lang="en-US" altLang="en-US" sz="2000" dirty="0" err="1"/>
              <a:t>địa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đoạn</a:t>
            </a:r>
            <a:r>
              <a:rPr lang="en-US" altLang="en-US" sz="2000" dirty="0"/>
              <a:t>: 49000 H, </a:t>
            </a:r>
            <a:r>
              <a:rPr lang="en-US" altLang="en-US" sz="2000" dirty="0" err="1"/>
              <a:t>xác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cuối</a:t>
            </a:r>
            <a:endParaRPr lang="en-US" altLang="en-US" sz="2000" dirty="0"/>
          </a:p>
          <a:p>
            <a:endParaRPr lang="en-US" altLang="en-US" sz="2000" dirty="0"/>
          </a:p>
        </p:txBody>
      </p:sp>
      <p:graphicFrame>
        <p:nvGraphicFramePr>
          <p:cNvPr id="319515" name="Group 27">
            <a:extLst>
              <a:ext uri="{FF2B5EF4-FFF2-40B4-BE49-F238E27FC236}">
                <a16:creationId xmlns:a16="http://schemas.microsoft.com/office/drawing/2014/main" id="{A4DDC021-04D5-48FB-A0E0-EF510AE67F4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549650" y="1484313"/>
          <a:ext cx="4870450" cy="4105276"/>
        </p:xfrm>
        <a:graphic>
          <a:graphicData uri="http://schemas.openxmlformats.org/drawingml/2006/table">
            <a:tbl>
              <a:tblPr/>
              <a:tblGrid>
                <a:gridCol w="243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9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Địa chỉ đoạn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Điạ chỉ lệch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2345H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1200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0345H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1004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0300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>
            <a:extLst>
              <a:ext uri="{FF2B5EF4-FFF2-40B4-BE49-F238E27FC236}">
                <a16:creationId xmlns:a16="http://schemas.microsoft.com/office/drawing/2014/main" id="{E78AC431-0501-4272-A79C-7D2C58A71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DBE76-6708-484A-94DC-90C4AE6AFB2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D73B26B9-6AA9-4C21-85E2-A575535DE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3.6 Đánh địa chỉ bộ nhớ ở chế độ bảo vệ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9A40898E-AD43-43B4-931E-1B0FA9A3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773238"/>
            <a:ext cx="5772150" cy="503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53" name="Line 5">
            <a:extLst>
              <a:ext uri="{FF2B5EF4-FFF2-40B4-BE49-F238E27FC236}">
                <a16:creationId xmlns:a16="http://schemas.microsoft.com/office/drawing/2014/main" id="{4F5D46A9-4759-4C9E-9DFF-1A2348C5B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17732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454" name="Line 6">
            <a:extLst>
              <a:ext uri="{FF2B5EF4-FFF2-40B4-BE49-F238E27FC236}">
                <a16:creationId xmlns:a16="http://schemas.microsoft.com/office/drawing/2014/main" id="{BA36603B-664A-40F8-B905-42C3C87F0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13" y="17732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455" name="Line 7">
            <a:extLst>
              <a:ext uri="{FF2B5EF4-FFF2-40B4-BE49-F238E27FC236}">
                <a16:creationId xmlns:a16="http://schemas.microsoft.com/office/drawing/2014/main" id="{9ECF0852-0066-4355-8D24-0358351FD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9613" y="1773238"/>
            <a:ext cx="0" cy="50323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2B4D95F1-F5D0-4A8A-8EAD-496A6179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1368425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B5C3880F-4120-440A-96FE-15217FE42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134143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D31598FC-0E5F-4AA9-A92F-AA2A0976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134143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EB976309-1EA7-4C3F-9B31-16A7556C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134143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84F5D27C-4EA0-4ECB-B33B-0B935559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1844675"/>
            <a:ext cx="95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Index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572ACFFE-6C40-42A0-ADCC-962C3947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1844675"/>
            <a:ext cx="474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TI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C00ADCCC-14AD-4959-B11C-F64AEB36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18446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RPL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391F58DE-296D-470B-85BF-D6FC7A57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20938"/>
            <a:ext cx="800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RPL</a:t>
            </a:r>
            <a:r>
              <a:rPr lang="en-US" altLang="en-US" sz="1800">
                <a:latin typeface="Times New Roman" panose="02020603050405020304" pitchFamily="18" charset="0"/>
              </a:rPr>
              <a:t>: mức ưu tiên yêu cầu, 00 cao nhất, 11 thấp nhất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TI</a:t>
            </a:r>
            <a:r>
              <a:rPr lang="en-US" altLang="en-US" sz="1800">
                <a:latin typeface="Times New Roman" panose="02020603050405020304" pitchFamily="18" charset="0"/>
              </a:rPr>
              <a:t>=0, sử dụng bảng toàn cục, TI=1 sử dụng bảng cục bộ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Index</a:t>
            </a:r>
            <a:r>
              <a:rPr lang="en-US" altLang="en-US" sz="1800">
                <a:latin typeface="Times New Roman" panose="02020603050405020304" pitchFamily="18" charset="0"/>
              </a:rPr>
              <a:t>: 13 bit chỉ số để chọn 1 trong 8K mô tả đoạn trong bảng mô tả đoạn</a:t>
            </a:r>
          </a:p>
        </p:txBody>
      </p:sp>
      <p:sp>
        <p:nvSpPr>
          <p:cNvPr id="104464" name="Rectangle 16">
            <a:extLst>
              <a:ext uri="{FF2B5EF4-FFF2-40B4-BE49-F238E27FC236}">
                <a16:creationId xmlns:a16="http://schemas.microsoft.com/office/drawing/2014/main" id="{26C8003A-C554-4178-B737-B541CD03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621088"/>
            <a:ext cx="156051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6190A05D-D635-436A-AF2B-C1790E2F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638550"/>
            <a:ext cx="1465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0 0 0 0 0 0 0 0</a:t>
            </a:r>
          </a:p>
        </p:txBody>
      </p:sp>
      <p:sp>
        <p:nvSpPr>
          <p:cNvPr id="104466" name="Rectangle 18">
            <a:extLst>
              <a:ext uri="{FF2B5EF4-FFF2-40B4-BE49-F238E27FC236}">
                <a16:creationId xmlns:a16="http://schemas.microsoft.com/office/drawing/2014/main" id="{038B33CB-0AFA-420A-AAE9-4522CAA2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621088"/>
            <a:ext cx="155892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67" name="Text Box 19">
            <a:extLst>
              <a:ext uri="{FF2B5EF4-FFF2-40B4-BE49-F238E27FC236}">
                <a16:creationId xmlns:a16="http://schemas.microsoft.com/office/drawing/2014/main" id="{4734906D-06E8-449E-AF6F-904465D31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638550"/>
            <a:ext cx="1465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0 0 0 0 0 0 0 0</a:t>
            </a:r>
          </a:p>
        </p:txBody>
      </p:sp>
      <p:sp>
        <p:nvSpPr>
          <p:cNvPr id="104468" name="Rectangle 20">
            <a:extLst>
              <a:ext uri="{FF2B5EF4-FFF2-40B4-BE49-F238E27FC236}">
                <a16:creationId xmlns:a16="http://schemas.microsoft.com/office/drawing/2014/main" id="{ADCF42DB-BE45-42B6-8271-633AF2B2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052888"/>
            <a:ext cx="156051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69" name="Text Box 21">
            <a:extLst>
              <a:ext uri="{FF2B5EF4-FFF2-40B4-BE49-F238E27FC236}">
                <a16:creationId xmlns:a16="http://schemas.microsoft.com/office/drawing/2014/main" id="{11F8E812-6EE8-42AC-935E-66470E32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070350"/>
            <a:ext cx="1430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Access rights</a:t>
            </a:r>
          </a:p>
        </p:txBody>
      </p:sp>
      <p:sp>
        <p:nvSpPr>
          <p:cNvPr id="104470" name="Rectangle 22">
            <a:extLst>
              <a:ext uri="{FF2B5EF4-FFF2-40B4-BE49-F238E27FC236}">
                <a16:creationId xmlns:a16="http://schemas.microsoft.com/office/drawing/2014/main" id="{AA3713EF-3FA7-4310-AC78-18AAD353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052888"/>
            <a:ext cx="155892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71" name="Text Box 23">
            <a:extLst>
              <a:ext uri="{FF2B5EF4-FFF2-40B4-BE49-F238E27FC236}">
                <a16:creationId xmlns:a16="http://schemas.microsoft.com/office/drawing/2014/main" id="{B538B702-412C-44BE-BEA6-A2FE6E2A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40703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Base(B23-B16)</a:t>
            </a:r>
          </a:p>
        </p:txBody>
      </p:sp>
      <p:sp>
        <p:nvSpPr>
          <p:cNvPr id="104472" name="Rectangle 24">
            <a:extLst>
              <a:ext uri="{FF2B5EF4-FFF2-40B4-BE49-F238E27FC236}">
                <a16:creationId xmlns:a16="http://schemas.microsoft.com/office/drawing/2014/main" id="{8CB39A7B-FE1C-4554-AE62-C205F01D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491038"/>
            <a:ext cx="3119437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73" name="Text Box 25">
            <a:extLst>
              <a:ext uri="{FF2B5EF4-FFF2-40B4-BE49-F238E27FC236}">
                <a16:creationId xmlns:a16="http://schemas.microsoft.com/office/drawing/2014/main" id="{5A5E75D7-1DF2-4AAC-8542-F67E2D90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508500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Base(B15-B0)</a:t>
            </a:r>
          </a:p>
        </p:txBody>
      </p:sp>
      <p:sp>
        <p:nvSpPr>
          <p:cNvPr id="104474" name="Rectangle 26">
            <a:extLst>
              <a:ext uri="{FF2B5EF4-FFF2-40B4-BE49-F238E27FC236}">
                <a16:creationId xmlns:a16="http://schemas.microsoft.com/office/drawing/2014/main" id="{844E4BCD-D0B2-4155-A157-191B316F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918075"/>
            <a:ext cx="3119437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1BB5BE35-B5A5-45D9-974D-77AB7E4B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4935538"/>
            <a:ext cx="157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Limit(L15-L0)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CACE8A9C-C4C9-4BC5-95F9-8E77DF9F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91807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04477" name="Text Box 29">
            <a:extLst>
              <a:ext uri="{FF2B5EF4-FFF2-40B4-BE49-F238E27FC236}">
                <a16:creationId xmlns:a16="http://schemas.microsoft.com/office/drawing/2014/main" id="{0CA593A6-9B96-492D-82C8-5E27E4D6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91807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4478" name="Text Box 30">
            <a:extLst>
              <a:ext uri="{FF2B5EF4-FFF2-40B4-BE49-F238E27FC236}">
                <a16:creationId xmlns:a16="http://schemas.microsoft.com/office/drawing/2014/main" id="{6166922E-F23B-4F35-8973-ABEB8C66F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846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4479" name="Text Box 31">
            <a:extLst>
              <a:ext uri="{FF2B5EF4-FFF2-40B4-BE49-F238E27FC236}">
                <a16:creationId xmlns:a16="http://schemas.microsoft.com/office/drawing/2014/main" id="{05EE4931-2178-4CD8-B015-E07B878B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0528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65B268B7-986B-41CA-99A0-D46671A0C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6210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04481" name="Text Box 33">
            <a:extLst>
              <a:ext uri="{FF2B5EF4-FFF2-40B4-BE49-F238E27FC236}">
                <a16:creationId xmlns:a16="http://schemas.microsoft.com/office/drawing/2014/main" id="{FBBF70ED-F2A2-4CA9-BE37-C12BEF27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4846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4482" name="Text Box 34">
            <a:extLst>
              <a:ext uri="{FF2B5EF4-FFF2-40B4-BE49-F238E27FC236}">
                <a16:creationId xmlns:a16="http://schemas.microsoft.com/office/drawing/2014/main" id="{66655613-C010-4008-9452-40A3AE9C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0528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4483" name="Text Box 35">
            <a:extLst>
              <a:ext uri="{FF2B5EF4-FFF2-40B4-BE49-F238E27FC236}">
                <a16:creationId xmlns:a16="http://schemas.microsoft.com/office/drawing/2014/main" id="{50536D1F-3823-4CD9-9A63-8CC9E558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369252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04484" name="Rectangle 36">
            <a:extLst>
              <a:ext uri="{FF2B5EF4-FFF2-40B4-BE49-F238E27FC236}">
                <a16:creationId xmlns:a16="http://schemas.microsoft.com/office/drawing/2014/main" id="{97E435CB-D0DE-4E82-A1A5-F5F43A33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621088"/>
            <a:ext cx="156051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85" name="Text Box 37">
            <a:extLst>
              <a:ext uri="{FF2B5EF4-FFF2-40B4-BE49-F238E27FC236}">
                <a16:creationId xmlns:a16="http://schemas.microsoft.com/office/drawing/2014/main" id="{2BC8B6AE-E77B-4B42-B408-FEBD24AAF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36385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Base(B31-B24)</a:t>
            </a:r>
          </a:p>
        </p:txBody>
      </p:sp>
      <p:sp>
        <p:nvSpPr>
          <p:cNvPr id="104486" name="Rectangle 38">
            <a:extLst>
              <a:ext uri="{FF2B5EF4-FFF2-40B4-BE49-F238E27FC236}">
                <a16:creationId xmlns:a16="http://schemas.microsoft.com/office/drawing/2014/main" id="{281398AE-F200-4B08-A835-6F6A0FCD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3621088"/>
            <a:ext cx="155892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87" name="Text Box 39">
            <a:extLst>
              <a:ext uri="{FF2B5EF4-FFF2-40B4-BE49-F238E27FC236}">
                <a16:creationId xmlns:a16="http://schemas.microsoft.com/office/drawing/2014/main" id="{C3D4FE25-15F3-4DA3-868F-F0E6ABF6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3541713"/>
            <a:ext cx="2455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G D O A</a:t>
            </a:r>
            <a:r>
              <a:rPr lang="en-US" altLang="en-US" sz="1600">
                <a:latin typeface="Times New Roman" panose="02020603050405020304" pitchFamily="18" charset="0"/>
              </a:rPr>
              <a:t>  Limit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        </a:t>
            </a:r>
            <a:r>
              <a:rPr lang="en-US" altLang="en-US" sz="1200">
                <a:latin typeface="Times New Roman" panose="02020603050405020304" pitchFamily="18" charset="0"/>
              </a:rPr>
              <a:t>V (L19-L16)</a:t>
            </a:r>
          </a:p>
        </p:txBody>
      </p:sp>
      <p:sp>
        <p:nvSpPr>
          <p:cNvPr id="104488" name="Rectangle 40">
            <a:extLst>
              <a:ext uri="{FF2B5EF4-FFF2-40B4-BE49-F238E27FC236}">
                <a16:creationId xmlns:a16="http://schemas.microsoft.com/office/drawing/2014/main" id="{2EE453C7-9837-4E97-A489-BC43B330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052888"/>
            <a:ext cx="1560512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89" name="Text Box 41">
            <a:extLst>
              <a:ext uri="{FF2B5EF4-FFF2-40B4-BE49-F238E27FC236}">
                <a16:creationId xmlns:a16="http://schemas.microsoft.com/office/drawing/2014/main" id="{B4FC756C-D47E-4D8B-9F14-2DAA51DB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4070350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Access rights</a:t>
            </a:r>
          </a:p>
        </p:txBody>
      </p:sp>
      <p:sp>
        <p:nvSpPr>
          <p:cNvPr id="104490" name="Rectangle 42">
            <a:extLst>
              <a:ext uri="{FF2B5EF4-FFF2-40B4-BE49-F238E27FC236}">
                <a16:creationId xmlns:a16="http://schemas.microsoft.com/office/drawing/2014/main" id="{067CBDB6-2C22-4D12-8630-4A1E4329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925" y="4052888"/>
            <a:ext cx="1558925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91" name="Text Box 43">
            <a:extLst>
              <a:ext uri="{FF2B5EF4-FFF2-40B4-BE49-F238E27FC236}">
                <a16:creationId xmlns:a16="http://schemas.microsoft.com/office/drawing/2014/main" id="{25D5C31D-5F12-4D24-BFC6-0087AFD2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070350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Base(B23-B16)</a:t>
            </a:r>
          </a:p>
        </p:txBody>
      </p:sp>
      <p:sp>
        <p:nvSpPr>
          <p:cNvPr id="104492" name="Rectangle 44">
            <a:extLst>
              <a:ext uri="{FF2B5EF4-FFF2-40B4-BE49-F238E27FC236}">
                <a16:creationId xmlns:a16="http://schemas.microsoft.com/office/drawing/2014/main" id="{9D91FB7D-0D52-4A8E-8179-12A4D8B9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491038"/>
            <a:ext cx="3119437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93" name="Text Box 45">
            <a:extLst>
              <a:ext uri="{FF2B5EF4-FFF2-40B4-BE49-F238E27FC236}">
                <a16:creationId xmlns:a16="http://schemas.microsoft.com/office/drawing/2014/main" id="{19659A52-1614-4A34-B685-12C8EA126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508500"/>
            <a:ext cx="1484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Base(B15-B0)</a:t>
            </a:r>
          </a:p>
        </p:txBody>
      </p:sp>
      <p:sp>
        <p:nvSpPr>
          <p:cNvPr id="104494" name="Rectangle 46">
            <a:extLst>
              <a:ext uri="{FF2B5EF4-FFF2-40B4-BE49-F238E27FC236}">
                <a16:creationId xmlns:a16="http://schemas.microsoft.com/office/drawing/2014/main" id="{56D34450-51DD-4B6B-AAB9-2CD9D695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918075"/>
            <a:ext cx="3119437" cy="43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04495" name="Text Box 47">
            <a:extLst>
              <a:ext uri="{FF2B5EF4-FFF2-40B4-BE49-F238E27FC236}">
                <a16:creationId xmlns:a16="http://schemas.microsoft.com/office/drawing/2014/main" id="{A33EAC9D-5D37-4FC7-9E76-45D3C525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4935538"/>
            <a:ext cx="157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Limit(L15-L0)</a:t>
            </a:r>
          </a:p>
        </p:txBody>
      </p:sp>
      <p:sp>
        <p:nvSpPr>
          <p:cNvPr id="104496" name="Text Box 48">
            <a:extLst>
              <a:ext uri="{FF2B5EF4-FFF2-40B4-BE49-F238E27FC236}">
                <a16:creationId xmlns:a16="http://schemas.microsoft.com/office/drawing/2014/main" id="{39E291A9-BC07-412B-84A1-695A05F7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225" y="491807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04497" name="Text Box 49">
            <a:extLst>
              <a:ext uri="{FF2B5EF4-FFF2-40B4-BE49-F238E27FC236}">
                <a16:creationId xmlns:a16="http://schemas.microsoft.com/office/drawing/2014/main" id="{EA3E4E0E-02F7-4CE8-8B64-6C613A8E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918075"/>
            <a:ext cx="363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4498" name="Text Box 50">
            <a:extLst>
              <a:ext uri="{FF2B5EF4-FFF2-40B4-BE49-F238E27FC236}">
                <a16:creationId xmlns:a16="http://schemas.microsoft.com/office/drawing/2014/main" id="{3A58DE72-F13B-4F78-B517-74060EC5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484688"/>
            <a:ext cx="363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4499" name="Text Box 51">
            <a:extLst>
              <a:ext uri="{FF2B5EF4-FFF2-40B4-BE49-F238E27FC236}">
                <a16:creationId xmlns:a16="http://schemas.microsoft.com/office/drawing/2014/main" id="{94927378-6EA1-40EC-940A-9AF36E12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052888"/>
            <a:ext cx="363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4500" name="Text Box 52">
            <a:extLst>
              <a:ext uri="{FF2B5EF4-FFF2-40B4-BE49-F238E27FC236}">
                <a16:creationId xmlns:a16="http://schemas.microsoft.com/office/drawing/2014/main" id="{CC959E1C-5F6D-4060-AD66-B1C363EF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621088"/>
            <a:ext cx="363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104501" name="Text Box 53">
            <a:extLst>
              <a:ext uri="{FF2B5EF4-FFF2-40B4-BE49-F238E27FC236}">
                <a16:creationId xmlns:a16="http://schemas.microsoft.com/office/drawing/2014/main" id="{01F4692D-3F09-40AC-9FE6-FD62D0788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225" y="44846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4502" name="Text Box 54">
            <a:extLst>
              <a:ext uri="{FF2B5EF4-FFF2-40B4-BE49-F238E27FC236}">
                <a16:creationId xmlns:a16="http://schemas.microsoft.com/office/drawing/2014/main" id="{3A000F75-8AFA-4793-9FAC-F7ED545F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225" y="4052888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4503" name="Text Box 55">
            <a:extLst>
              <a:ext uri="{FF2B5EF4-FFF2-40B4-BE49-F238E27FC236}">
                <a16:creationId xmlns:a16="http://schemas.microsoft.com/office/drawing/2014/main" id="{3852873D-BCC4-4BDA-A98B-C5051FCD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225" y="369252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04504" name="Line 56">
            <a:extLst>
              <a:ext uri="{FF2B5EF4-FFF2-40B4-BE49-F238E27FC236}">
                <a16:creationId xmlns:a16="http://schemas.microsoft.com/office/drawing/2014/main" id="{93803BD4-E425-414F-A6D2-4E357C71B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9850" y="36258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505" name="Line 57">
            <a:extLst>
              <a:ext uri="{FF2B5EF4-FFF2-40B4-BE49-F238E27FC236}">
                <a16:creationId xmlns:a16="http://schemas.microsoft.com/office/drawing/2014/main" id="{32E9E00A-4590-485D-BBE4-ECA66A87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2725" y="36195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506" name="Line 58">
            <a:extLst>
              <a:ext uri="{FF2B5EF4-FFF2-40B4-BE49-F238E27FC236}">
                <a16:creationId xmlns:a16="http://schemas.microsoft.com/office/drawing/2014/main" id="{6E619CB1-F453-4E54-B956-FE1E3709C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36258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507" name="Line 59">
            <a:extLst>
              <a:ext uri="{FF2B5EF4-FFF2-40B4-BE49-F238E27FC236}">
                <a16:creationId xmlns:a16="http://schemas.microsoft.com/office/drawing/2014/main" id="{930C1DE6-46C0-4A54-9C0F-314F50833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36322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4508" name="Text Box 60">
            <a:extLst>
              <a:ext uri="{FF2B5EF4-FFF2-40B4-BE49-F238E27FC236}">
                <a16:creationId xmlns:a16="http://schemas.microsoft.com/office/drawing/2014/main" id="{17E1DAF1-3AAA-465F-B4DE-EDFD4A50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543718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mô tả đoạn của 80286</a:t>
            </a:r>
          </a:p>
        </p:txBody>
      </p:sp>
      <p:sp>
        <p:nvSpPr>
          <p:cNvPr id="104509" name="Text Box 61">
            <a:extLst>
              <a:ext uri="{FF2B5EF4-FFF2-40B4-BE49-F238E27FC236}">
                <a16:creationId xmlns:a16="http://schemas.microsoft.com/office/drawing/2014/main" id="{94873B67-A106-418A-BDFE-F705C1D80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5437188"/>
            <a:ext cx="240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mô tả đoạn từ 80386</a:t>
            </a:r>
          </a:p>
        </p:txBody>
      </p:sp>
      <p:sp>
        <p:nvSpPr>
          <p:cNvPr id="104510" name="Text Box 62">
            <a:extLst>
              <a:ext uri="{FF2B5EF4-FFF2-40B4-BE49-F238E27FC236}">
                <a16:creationId xmlns:a16="http://schemas.microsoft.com/office/drawing/2014/main" id="{CB86B044-F589-41AA-BF15-619912DE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3" y="5988050"/>
            <a:ext cx="526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Base: xác định địa chỉ bắt đầu của đoạn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Limit: giới hạn kích thước tối đa của đoạn</a:t>
            </a:r>
          </a:p>
        </p:txBody>
      </p:sp>
      <p:sp>
        <p:nvSpPr>
          <p:cNvPr id="104511" name="Rectangle 63">
            <a:extLst>
              <a:ext uri="{FF2B5EF4-FFF2-40B4-BE49-F238E27FC236}">
                <a16:creationId xmlns:a16="http://schemas.microsoft.com/office/drawing/2014/main" id="{5514A470-2906-4D53-92F8-C411843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05251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Black" panose="020B0A04020102020204" pitchFamily="34" charset="0"/>
              </a:rPr>
              <a:t>segment selector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>
            <a:extLst>
              <a:ext uri="{FF2B5EF4-FFF2-40B4-BE49-F238E27FC236}">
                <a16:creationId xmlns:a16="http://schemas.microsoft.com/office/drawing/2014/main" id="{F648DC86-2275-457B-992D-A79B679A9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B41E1-3A85-4EB9-A437-1BF74962A3EC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4A76319A-66DF-49F5-968A-5ED04E8C2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3.6 Đánh địa chỉ bộ nhớ ở chế độ bảo vệ</a:t>
            </a:r>
          </a:p>
        </p:txBody>
      </p:sp>
      <p:grpSp>
        <p:nvGrpSpPr>
          <p:cNvPr id="105476" name="Group 6">
            <a:extLst>
              <a:ext uri="{FF2B5EF4-FFF2-40B4-BE49-F238E27FC236}">
                <a16:creationId xmlns:a16="http://schemas.microsoft.com/office/drawing/2014/main" id="{B7F6F651-54C1-400C-B5A1-62F11EF65FBC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1125538"/>
            <a:ext cx="4608513" cy="5732462"/>
            <a:chOff x="3211" y="709"/>
            <a:chExt cx="2903" cy="3611"/>
          </a:xfrm>
        </p:grpSpPr>
        <p:sp>
          <p:nvSpPr>
            <p:cNvPr id="105478" name="Rectangle 5">
              <a:extLst>
                <a:ext uri="{FF2B5EF4-FFF2-40B4-BE49-F238E27FC236}">
                  <a16:creationId xmlns:a16="http://schemas.microsoft.com/office/drawing/2014/main" id="{9E05D2ED-C0AD-49B4-A2C2-4FD77334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709"/>
              <a:ext cx="2903" cy="361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 Black" panose="020B0A04020102020204" pitchFamily="34" charset="0"/>
              </a:endParaRPr>
            </a:p>
          </p:txBody>
        </p:sp>
        <p:pic>
          <p:nvPicPr>
            <p:cNvPr id="105479" name="Picture 4">
              <a:extLst>
                <a:ext uri="{FF2B5EF4-FFF2-40B4-BE49-F238E27FC236}">
                  <a16:creationId xmlns:a16="http://schemas.microsoft.com/office/drawing/2014/main" id="{57AB5ED6-C470-46C6-A0B0-FAA23BDCB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" y="935"/>
              <a:ext cx="2290" cy="2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7CB13474-4C28-422C-A28C-AD17266F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1125538"/>
            <a:ext cx="5024437" cy="57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Mỗi chương trình sử dụng một số vùng nhớ. CPU bảo vệ vùng nhớ đó, không cho phép chương trình khác truy cập vào.</a:t>
            </a:r>
          </a:p>
          <a:p>
            <a:r>
              <a:rPr lang="en-US" altLang="en-US"/>
              <a:t>Không cho phép đọc mã lệnh ở đoạn dữ liệu và ngược lại.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>
            <a:extLst>
              <a:ext uri="{FF2B5EF4-FFF2-40B4-BE49-F238E27FC236}">
                <a16:creationId xmlns:a16="http://schemas.microsoft.com/office/drawing/2014/main" id="{701490D9-B83D-4684-B19F-C6874DE1C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B63E95-2F00-4384-BCAA-FDCFFA776E3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A0E0647B-1A3C-40A6-AA19-E905EAEE9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3.6 Đánh địa chỉ bộ nhớ ở chế độ bảo vệ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FA65F1E-B56D-4C27-A145-26D0F06E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/>
              <a:t>80286</a:t>
            </a:r>
          </a:p>
          <a:p>
            <a:pPr marL="838200" lvl="1" indent="-381000"/>
            <a:r>
              <a:rPr lang="en-US" altLang="en-US"/>
              <a:t>Base 24 bit: 000000H đến FFFFFFH (16 MB)</a:t>
            </a:r>
          </a:p>
          <a:p>
            <a:pPr marL="838200" lvl="1" indent="-381000"/>
            <a:r>
              <a:rPr lang="en-US" altLang="en-US"/>
              <a:t>Limit 16 bit: kích thước đoạn: từ 1 đến 64 KB</a:t>
            </a:r>
          </a:p>
          <a:p>
            <a:pPr marL="838200" lvl="1" indent="-381000"/>
            <a:r>
              <a:rPr lang="en-US" altLang="en-US"/>
              <a:t>Địa chỉ vật lý= Base + độ lệch</a:t>
            </a:r>
          </a:p>
          <a:p>
            <a:pPr marL="838200" lvl="1" indent="-381000"/>
            <a:r>
              <a:rPr lang="en-US" altLang="en-US"/>
              <a:t>1 chương trình có thế sử dụng tối đa: 2*8K*64 K= 1GB bộ nhớ =&gt; bộ nhớ ảo (virtual memory)</a:t>
            </a:r>
          </a:p>
          <a:p>
            <a:pPr marL="457200" indent="-457200"/>
            <a:r>
              <a:rPr lang="en-US" altLang="en-US"/>
              <a:t>80386/486/Pentium</a:t>
            </a:r>
          </a:p>
          <a:p>
            <a:pPr marL="838200" lvl="1" indent="-381000"/>
            <a:r>
              <a:rPr lang="en-US" altLang="en-US"/>
              <a:t>Base 32 bit: 00000000H đến FFFFFFFFH (4 GB)</a:t>
            </a:r>
          </a:p>
          <a:p>
            <a:pPr marL="838200" lvl="1" indent="-381000"/>
            <a:r>
              <a:rPr lang="en-US" altLang="en-US"/>
              <a:t>Limit 20 bit: </a:t>
            </a:r>
          </a:p>
          <a:p>
            <a:pPr marL="1257300" lvl="2" indent="-342900"/>
            <a:r>
              <a:rPr lang="en-US" altLang="en-US"/>
              <a:t>G=0: kích thước đoạn: từ 1 đến 1MB</a:t>
            </a:r>
          </a:p>
          <a:p>
            <a:pPr marL="1257300" lvl="2" indent="-342900"/>
            <a:r>
              <a:rPr lang="en-US" altLang="en-US"/>
              <a:t>G=1: kích thước đoạn từ 4K đến 4 GB </a:t>
            </a:r>
          </a:p>
          <a:p>
            <a:pPr marL="838200" lvl="1" indent="-381000"/>
            <a:r>
              <a:rPr lang="en-US" altLang="en-US"/>
              <a:t>Địa chỉ vật lý= Base + độ lệch</a:t>
            </a:r>
          </a:p>
          <a:p>
            <a:pPr marL="838200" lvl="1" indent="-381000"/>
            <a:r>
              <a:rPr lang="en-US" altLang="en-US"/>
              <a:t>1 chương trình có thế sử dụng tối đa: 2*8K*4 GB= 64 Terabytes bộ nhớ</a:t>
            </a:r>
          </a:p>
          <a:p>
            <a:pPr marL="457200" indent="-457200"/>
            <a:endParaRPr lang="en-US" altLang="en-US"/>
          </a:p>
          <a:p>
            <a:pPr marL="838200" lvl="1" indent="-381000"/>
            <a:endParaRPr lang="en-US" altLang="en-US"/>
          </a:p>
          <a:p>
            <a:pPr marL="457200" indent="-457200"/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>
            <a:extLst>
              <a:ext uri="{FF2B5EF4-FFF2-40B4-BE49-F238E27FC236}">
                <a16:creationId xmlns:a16="http://schemas.microsoft.com/office/drawing/2014/main" id="{B40CAA16-83DF-47D5-9E6D-8C7A8BFB2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F6FD4-A353-4568-835B-604E73B312D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BCE3AC0F-1D80-49D1-96EE-57D25C3EF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D1DD91D-2481-44B1-813F-68EDF6853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3.1 Cấu trúc bên trong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3.2 Sơ đồ chân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3.3 Bản đồ bộ nhớ của máy tính IBM-PC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3.3 Các chế độ địa chỉ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3.4 Cách mã hoá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3.5 Mô tả tập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3.6 Cách đánh địa chỉ ở chế độ bảo vệ ở các máy tính từ 80286</a:t>
            </a:r>
          </a:p>
          <a:p>
            <a:pPr>
              <a:buFontTx/>
              <a:buNone/>
            </a:pPr>
            <a:r>
              <a:rPr lang="en-US" altLang="en-US"/>
              <a:t>3.7 Nhúng mã Assembly trong C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595959"/>
                </a:solidFill>
              </a:rPr>
              <a:t>3.8 Các bài tập về Assembly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>
            <a:extLst>
              <a:ext uri="{FF2B5EF4-FFF2-40B4-BE49-F238E27FC236}">
                <a16:creationId xmlns:a16="http://schemas.microsoft.com/office/drawing/2014/main" id="{5A2D2B31-31AC-41FA-A76B-A319C629E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0A8CF6-1BE0-48F6-9F21-AA525E5C014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6F49AD2E-1378-42CE-84B8-84BB20143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3.6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assembly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A9D265C-1949-4604-A1A1-598C9F816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endParaRPr lang="en-US" altLang="en-US" dirty="0"/>
          </a:p>
          <a:p>
            <a:pPr marL="838200" lvl="1" indent="-381000"/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endParaRPr lang="en-US" altLang="en-US" dirty="0"/>
          </a:p>
          <a:p>
            <a:pPr marL="838200" lvl="1" indent="-381000"/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tốc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endParaRPr lang="en-US" altLang="en-US" dirty="0"/>
          </a:p>
          <a:p>
            <a:pPr marL="457200" indent="-457200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Inline</a:t>
            </a:r>
          </a:p>
          <a:p>
            <a:pPr marL="838200" lvl="1" indent="-381000"/>
            <a:r>
              <a:rPr lang="en-US" altLang="en-US" dirty="0" err="1"/>
              <a:t>asm</a:t>
            </a:r>
            <a:r>
              <a:rPr lang="en-US" altLang="en-US" dirty="0"/>
              <a:t>("assembly code");</a:t>
            </a:r>
          </a:p>
          <a:p>
            <a:pPr marL="838200" lvl="1" indent="-381000"/>
            <a:r>
              <a:rPr lang="en-US" altLang="en-US" dirty="0"/>
              <a:t>__</a:t>
            </a:r>
            <a:r>
              <a:rPr lang="en-US" altLang="en-US" dirty="0" err="1"/>
              <a:t>asm</a:t>
            </a:r>
            <a:r>
              <a:rPr lang="en-US" altLang="en-US" dirty="0"/>
              <a:t>__ ("assembly code");</a:t>
            </a:r>
          </a:p>
          <a:p>
            <a:pPr marL="457200" indent="-457200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 marL="838200" lvl="1" indent="-381000"/>
            <a:r>
              <a:rPr lang="en-US" altLang="en-US" dirty="0" err="1"/>
              <a:t>asm</a:t>
            </a:r>
            <a:r>
              <a:rPr lang="en-US" altLang="en-US" dirty="0"/>
              <a:t>("mov %bx, %ax"); /* MOV AX, BX*/</a:t>
            </a:r>
          </a:p>
          <a:p>
            <a:pPr marL="838200" lvl="1" indent="-381000"/>
            <a:r>
              <a:rPr lang="en-US" altLang="en-US" dirty="0"/>
              <a:t>__</a:t>
            </a:r>
            <a:r>
              <a:rPr lang="en-US" altLang="en-US" dirty="0" err="1"/>
              <a:t>asm</a:t>
            </a:r>
            <a:r>
              <a:rPr lang="en-US" altLang="en-US" dirty="0"/>
              <a:t>__("mov %</a:t>
            </a:r>
            <a:r>
              <a:rPr lang="en-US" altLang="en-US" dirty="0" err="1"/>
              <a:t>ch</a:t>
            </a:r>
            <a:r>
              <a:rPr lang="en-US" altLang="en-US" dirty="0"/>
              <a:t>, (%bx)"); /* MOV </a:t>
            </a:r>
            <a:r>
              <a:rPr lang="en-US" altLang="en-US" dirty="0" err="1"/>
              <a:t>ch,BX</a:t>
            </a:r>
            <a:r>
              <a:rPr lang="en-US" altLang="en-US" dirty="0"/>
              <a:t>,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ch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C */</a:t>
            </a:r>
          </a:p>
          <a:p>
            <a:pPr marL="457200" indent="-457200"/>
            <a:endParaRPr lang="en-US" altLang="en-US" dirty="0"/>
          </a:p>
          <a:p>
            <a:pPr marL="838200" lvl="1" indent="-381000"/>
            <a:endParaRPr lang="en-US" altLang="en-US" dirty="0"/>
          </a:p>
          <a:p>
            <a:pPr marL="457200" indent="-457200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2F9A6948-2B68-45A5-9C61-0A1A6C0DE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50068-26EB-4867-996D-90ACE4876DB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C0E552D-08F6-4A75-848E-66E8F6583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3.1.3 Các thanh ghi đoạn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BC347BC-477C-4389-85A7-496B811F6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Các đoạn chồng nhau</a:t>
            </a:r>
          </a:p>
          <a:p>
            <a:pPr lvl="2"/>
            <a:endParaRPr lang="en-US" alt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0BDA235-090E-4791-9709-7A6B33F2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62055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CA10FB6-4229-4A64-AD58-D1C1E7A0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176688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5367" name="Text Box 14">
            <a:extLst>
              <a:ext uri="{FF2B5EF4-FFF2-40B4-BE49-F238E27FC236}">
                <a16:creationId xmlns:a16="http://schemas.microsoft.com/office/drawing/2014/main" id="{FB73F0CF-F366-419F-B7BE-1465F4FF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53086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10000</a:t>
            </a:r>
          </a:p>
        </p:txBody>
      </p:sp>
      <p:sp>
        <p:nvSpPr>
          <p:cNvPr id="15368" name="Rectangle 15">
            <a:extLst>
              <a:ext uri="{FF2B5EF4-FFF2-40B4-BE49-F238E27FC236}">
                <a16:creationId xmlns:a16="http://schemas.microsoft.com/office/drawing/2014/main" id="{2E38598B-4826-4327-9587-3158B9FD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5589588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15369" name="Line 16">
            <a:extLst>
              <a:ext uri="{FF2B5EF4-FFF2-40B4-BE49-F238E27FC236}">
                <a16:creationId xmlns:a16="http://schemas.microsoft.com/office/drawing/2014/main" id="{C5FFFCCE-5CE8-4442-A277-5243A9F74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9350" y="5734050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70" name="Text Box 17">
            <a:extLst>
              <a:ext uri="{FF2B5EF4-FFF2-40B4-BE49-F238E27FC236}">
                <a16:creationId xmlns:a16="http://schemas.microsoft.com/office/drawing/2014/main" id="{C31DC7AC-7579-4936-AFD3-29DCD052E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44942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1FFFF</a:t>
            </a:r>
          </a:p>
        </p:txBody>
      </p:sp>
      <p:sp>
        <p:nvSpPr>
          <p:cNvPr id="15371" name="Text Box 18">
            <a:extLst>
              <a:ext uri="{FF2B5EF4-FFF2-40B4-BE49-F238E27FC236}">
                <a16:creationId xmlns:a16="http://schemas.microsoft.com/office/drawing/2014/main" id="{4BBA156E-D7CA-4EAB-BAD7-79E842C79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501332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1F000</a:t>
            </a:r>
          </a:p>
        </p:txBody>
      </p:sp>
      <p:sp>
        <p:nvSpPr>
          <p:cNvPr id="15372" name="Line 19">
            <a:extLst>
              <a:ext uri="{FF2B5EF4-FFF2-40B4-BE49-F238E27FC236}">
                <a16:creationId xmlns:a16="http://schemas.microsoft.com/office/drawing/2014/main" id="{5A4FA928-B9F6-4923-A145-D9F1D8C96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52292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73" name="Line 20">
            <a:extLst>
              <a:ext uri="{FF2B5EF4-FFF2-40B4-BE49-F238E27FC236}">
                <a16:creationId xmlns:a16="http://schemas.microsoft.com/office/drawing/2014/main" id="{D35E5D8D-12CC-46CE-948B-8F8EBA4D5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9350" y="5229225"/>
            <a:ext cx="15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74" name="Text Box 21">
            <a:extLst>
              <a:ext uri="{FF2B5EF4-FFF2-40B4-BE49-F238E27FC236}">
                <a16:creationId xmlns:a16="http://schemas.microsoft.com/office/drawing/2014/main" id="{C80809BA-A3FB-40F6-A59D-78FF03401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4941888"/>
            <a:ext cx="184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Offset=F000</a:t>
            </a:r>
          </a:p>
        </p:txBody>
      </p:sp>
      <p:sp>
        <p:nvSpPr>
          <p:cNvPr id="15375" name="Text Box 22">
            <a:extLst>
              <a:ext uri="{FF2B5EF4-FFF2-40B4-BE49-F238E27FC236}">
                <a16:creationId xmlns:a16="http://schemas.microsoft.com/office/drawing/2014/main" id="{D311C09C-69FD-4C2F-8B5F-39D42193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6021388"/>
            <a:ext cx="2249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Thanh ghi đoạn</a:t>
            </a:r>
          </a:p>
        </p:txBody>
      </p:sp>
      <p:sp>
        <p:nvSpPr>
          <p:cNvPr id="15376" name="Rectangle 4">
            <a:extLst>
              <a:ext uri="{FF2B5EF4-FFF2-40B4-BE49-F238E27FC236}">
                <a16:creationId xmlns:a16="http://schemas.microsoft.com/office/drawing/2014/main" id="{862E7F37-5D52-4E46-A5D7-31D6473D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716338"/>
            <a:ext cx="2027238" cy="2813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5377" name="Rectangle 4">
            <a:extLst>
              <a:ext uri="{FF2B5EF4-FFF2-40B4-BE49-F238E27FC236}">
                <a16:creationId xmlns:a16="http://schemas.microsoft.com/office/drawing/2014/main" id="{227B8ACC-5467-403E-A10B-5FC5CB8C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2997200"/>
            <a:ext cx="2027237" cy="2813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5378" name="Rectangle 4">
            <a:extLst>
              <a:ext uri="{FF2B5EF4-FFF2-40B4-BE49-F238E27FC236}">
                <a16:creationId xmlns:a16="http://schemas.microsoft.com/office/drawing/2014/main" id="{AB329BDC-A707-4CE4-8112-7AE4E9F9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2205038"/>
            <a:ext cx="2027238" cy="2813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5379" name="Rectangle 4">
            <a:extLst>
              <a:ext uri="{FF2B5EF4-FFF2-40B4-BE49-F238E27FC236}">
                <a16:creationId xmlns:a16="http://schemas.microsoft.com/office/drawing/2014/main" id="{9C339483-395A-464C-A5F4-04F8BA5A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1408113"/>
            <a:ext cx="2025650" cy="28130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5380" name="Text Box 14">
            <a:extLst>
              <a:ext uri="{FF2B5EF4-FFF2-40B4-BE49-F238E27FC236}">
                <a16:creationId xmlns:a16="http://schemas.microsoft.com/office/drawing/2014/main" id="{0036A3E6-5B75-40F6-80A4-D47C856CA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46466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10000</a:t>
            </a:r>
          </a:p>
        </p:txBody>
      </p:sp>
      <p:sp>
        <p:nvSpPr>
          <p:cNvPr id="15381" name="Rectangle 25">
            <a:extLst>
              <a:ext uri="{FF2B5EF4-FFF2-40B4-BE49-F238E27FC236}">
                <a16:creationId xmlns:a16="http://schemas.microsoft.com/office/drawing/2014/main" id="{DF0CECB3-D86F-4D45-8AFD-8D1CBC14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827463"/>
            <a:ext cx="2027238" cy="2159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CF0E9D0-4F47-4EB1-82F2-7F86C2B1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3D981B-F8E2-42E5-855A-263067B4DCE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0651D6DD-9B94-4648-BA1E-0BCAEC59D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3.1.3 Các thanh ghi đoạn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A1BA0D1-6286-486A-B7E3-CD2543F4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76276"/>
            <a:ext cx="9906000" cy="5791200"/>
          </a:xfrm>
        </p:spPr>
        <p:txBody>
          <a:bodyPr/>
          <a:lstStyle/>
          <a:p>
            <a:r>
              <a:rPr lang="en-US" altLang="en-US"/>
              <a:t>Các thanh ghi đoạn: chứa địa chỉ đoạn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A787FBE7-5F59-45D9-802A-01841B40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1628775"/>
            <a:ext cx="2027238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24C98530-8A17-4464-9778-FB5C6E095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623728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EAC3CD6D-2890-4E4B-A793-4DD11C946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14128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id="{20812054-494A-4F75-8813-6FFC8C6A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5734050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F1AF9530-9053-4493-99FD-240018F5E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5013325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3231CE72-5EC1-4EDD-972E-87D20D546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4292600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5" name="Line 10">
            <a:extLst>
              <a:ext uri="{FF2B5EF4-FFF2-40B4-BE49-F238E27FC236}">
                <a16:creationId xmlns:a16="http://schemas.microsoft.com/office/drawing/2014/main" id="{AA6772B1-65E7-4E12-8599-1FEAA70C3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3860800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6" name="Line 11">
            <a:extLst>
              <a:ext uri="{FF2B5EF4-FFF2-40B4-BE49-F238E27FC236}">
                <a16:creationId xmlns:a16="http://schemas.microsoft.com/office/drawing/2014/main" id="{CBF674B7-C5D1-40FF-95C6-357F2053F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3068638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7" name="Line 12">
            <a:extLst>
              <a:ext uri="{FF2B5EF4-FFF2-40B4-BE49-F238E27FC236}">
                <a16:creationId xmlns:a16="http://schemas.microsoft.com/office/drawing/2014/main" id="{8B9506BC-0AC7-4FF7-80BB-A2316FB71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2852738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8" name="Line 13">
            <a:extLst>
              <a:ext uri="{FF2B5EF4-FFF2-40B4-BE49-F238E27FC236}">
                <a16:creationId xmlns:a16="http://schemas.microsoft.com/office/drawing/2014/main" id="{9B7545EE-0C7A-4076-9C38-F6916763C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2060575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B5F0166E-7C68-4D7A-8611-F7283B508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084763"/>
            <a:ext cx="1636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Đoạn dữ liệu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Data segment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6066A07C-3B80-4E3A-BACD-6D8E7C45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4221163"/>
            <a:ext cx="1677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Đoạn mã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Code segment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565BF971-B575-44E0-9FB0-9DF78B9D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3141663"/>
            <a:ext cx="1781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Đoạn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Stack segment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C7E38DE7-6C46-49B7-8FCC-2574302B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33600"/>
            <a:ext cx="2033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Đoạn dữ liệu phụ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extra  segment</a:t>
            </a:r>
          </a:p>
        </p:txBody>
      </p:sp>
      <p:sp>
        <p:nvSpPr>
          <p:cNvPr id="16403" name="Text Box 20">
            <a:extLst>
              <a:ext uri="{FF2B5EF4-FFF2-40B4-BE49-F238E27FC236}">
                <a16:creationId xmlns:a16="http://schemas.microsoft.com/office/drawing/2014/main" id="{54560321-049D-4574-936C-C14E3461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558958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10000</a:t>
            </a:r>
          </a:p>
        </p:txBody>
      </p:sp>
      <p:sp>
        <p:nvSpPr>
          <p:cNvPr id="16404" name="Text Box 21">
            <a:extLst>
              <a:ext uri="{FF2B5EF4-FFF2-40B4-BE49-F238E27FC236}">
                <a16:creationId xmlns:a16="http://schemas.microsoft.com/office/drawing/2014/main" id="{7C26E80C-9859-49A4-B114-A97D7E64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724400"/>
            <a:ext cx="1025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1FFFF</a:t>
            </a:r>
          </a:p>
        </p:txBody>
      </p:sp>
      <p:sp>
        <p:nvSpPr>
          <p:cNvPr id="16405" name="Text Box 22">
            <a:extLst>
              <a:ext uri="{FF2B5EF4-FFF2-40B4-BE49-F238E27FC236}">
                <a16:creationId xmlns:a16="http://schemas.microsoft.com/office/drawing/2014/main" id="{636ACCF3-B33A-4254-97BB-609FF8BB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005263"/>
            <a:ext cx="1025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2FFFF</a:t>
            </a: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78037844-83C0-4537-A14E-7EBDD475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5734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34000</a:t>
            </a: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8EBBCAC7-9DF7-4F62-BFA1-2574A1DF7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29241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43FFF</a:t>
            </a:r>
          </a:p>
        </p:txBody>
      </p:sp>
      <p:sp>
        <p:nvSpPr>
          <p:cNvPr id="16408" name="Text Box 26">
            <a:extLst>
              <a:ext uri="{FF2B5EF4-FFF2-40B4-BE49-F238E27FC236}">
                <a16:creationId xmlns:a16="http://schemas.microsoft.com/office/drawing/2014/main" id="{CB22723C-3341-477E-8C18-7E4C5460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26368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49000</a:t>
            </a:r>
          </a:p>
        </p:txBody>
      </p:sp>
      <p:sp>
        <p:nvSpPr>
          <p:cNvPr id="16409" name="Text Box 27">
            <a:extLst>
              <a:ext uri="{FF2B5EF4-FFF2-40B4-BE49-F238E27FC236}">
                <a16:creationId xmlns:a16="http://schemas.microsoft.com/office/drawing/2014/main" id="{ECE8EFEE-B39A-4009-86BC-CA0EFAA5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19161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58FFF</a:t>
            </a:r>
          </a:p>
        </p:txBody>
      </p:sp>
      <p:sp>
        <p:nvSpPr>
          <p:cNvPr id="16410" name="Rectangle 30">
            <a:extLst>
              <a:ext uri="{FF2B5EF4-FFF2-40B4-BE49-F238E27FC236}">
                <a16:creationId xmlns:a16="http://schemas.microsoft.com/office/drawing/2014/main" id="{5478C416-811B-48F4-90AC-C93A35893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5589588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16411" name="Line 31">
            <a:extLst>
              <a:ext uri="{FF2B5EF4-FFF2-40B4-BE49-F238E27FC236}">
                <a16:creationId xmlns:a16="http://schemas.microsoft.com/office/drawing/2014/main" id="{3009A736-AF60-4B3D-BFB2-5B62F6A54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5734050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12" name="Text Box 32">
            <a:extLst>
              <a:ext uri="{FF2B5EF4-FFF2-40B4-BE49-F238E27FC236}">
                <a16:creationId xmlns:a16="http://schemas.microsoft.com/office/drawing/2014/main" id="{9D291991-F326-4AC9-B224-65D8EEFA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5545138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DS</a:t>
            </a:r>
          </a:p>
        </p:txBody>
      </p:sp>
      <p:sp>
        <p:nvSpPr>
          <p:cNvPr id="16413" name="Rectangle 33">
            <a:extLst>
              <a:ext uri="{FF2B5EF4-FFF2-40B4-BE49-F238E27FC236}">
                <a16:creationId xmlns:a16="http://schemas.microsoft.com/office/drawing/2014/main" id="{687851A0-2BA0-4BAA-A73F-B379C9B9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4868863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2 0 0 0</a:t>
            </a:r>
          </a:p>
        </p:txBody>
      </p:sp>
      <p:sp>
        <p:nvSpPr>
          <p:cNvPr id="16414" name="Line 34">
            <a:extLst>
              <a:ext uri="{FF2B5EF4-FFF2-40B4-BE49-F238E27FC236}">
                <a16:creationId xmlns:a16="http://schemas.microsoft.com/office/drawing/2014/main" id="{1BACDD83-2FC9-4C6D-99C3-87B2E0684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5013325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15" name="Text Box 35">
            <a:extLst>
              <a:ext uri="{FF2B5EF4-FFF2-40B4-BE49-F238E27FC236}">
                <a16:creationId xmlns:a16="http://schemas.microsoft.com/office/drawing/2014/main" id="{796A5F99-3956-4048-878E-821ABA676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4824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16416" name="Rectangle 36">
            <a:extLst>
              <a:ext uri="{FF2B5EF4-FFF2-40B4-BE49-F238E27FC236}">
                <a16:creationId xmlns:a16="http://schemas.microsoft.com/office/drawing/2014/main" id="{A89F433A-F078-4A26-9EE2-5B85C0C8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3716338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3 4 0 0</a:t>
            </a:r>
          </a:p>
        </p:txBody>
      </p:sp>
      <p:sp>
        <p:nvSpPr>
          <p:cNvPr id="16417" name="Line 37">
            <a:extLst>
              <a:ext uri="{FF2B5EF4-FFF2-40B4-BE49-F238E27FC236}">
                <a16:creationId xmlns:a16="http://schemas.microsoft.com/office/drawing/2014/main" id="{F75FD1DF-2F61-4401-9F95-DD5A2BD0D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2363" y="3860800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18" name="Text Box 38">
            <a:extLst>
              <a:ext uri="{FF2B5EF4-FFF2-40B4-BE49-F238E27FC236}">
                <a16:creationId xmlns:a16="http://schemas.microsoft.com/office/drawing/2014/main" id="{BD165006-8C78-42A7-A16C-B7EA6817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3671888"/>
            <a:ext cx="55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16419" name="Rectangle 39">
            <a:extLst>
              <a:ext uri="{FF2B5EF4-FFF2-40B4-BE49-F238E27FC236}">
                <a16:creationId xmlns:a16="http://schemas.microsoft.com/office/drawing/2014/main" id="{8AF29AB5-56AF-403F-A330-2F495294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2708275"/>
            <a:ext cx="1196975" cy="2873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4 9 0 0</a:t>
            </a:r>
          </a:p>
        </p:txBody>
      </p:sp>
      <p:sp>
        <p:nvSpPr>
          <p:cNvPr id="16420" name="Line 40">
            <a:extLst>
              <a:ext uri="{FF2B5EF4-FFF2-40B4-BE49-F238E27FC236}">
                <a16:creationId xmlns:a16="http://schemas.microsoft.com/office/drawing/2014/main" id="{B709C5CC-78E5-4E58-BCB3-60315F34C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2852738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421" name="Text Box 41">
            <a:extLst>
              <a:ext uri="{FF2B5EF4-FFF2-40B4-BE49-F238E27FC236}">
                <a16:creationId xmlns:a16="http://schemas.microsoft.com/office/drawing/2014/main" id="{572B03CB-E6A4-4073-8B9F-94D31491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663825"/>
            <a:ext cx="55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ES</a:t>
            </a:r>
          </a:p>
        </p:txBody>
      </p:sp>
      <p:sp>
        <p:nvSpPr>
          <p:cNvPr id="16422" name="Text Box 42">
            <a:extLst>
              <a:ext uri="{FF2B5EF4-FFF2-40B4-BE49-F238E27FC236}">
                <a16:creationId xmlns:a16="http://schemas.microsoft.com/office/drawing/2014/main" id="{4E1D4D21-AD16-4227-9023-2286E4E5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5843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.............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90ADEF5E-27BD-474A-B3E6-7029D5D78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71456-C3A2-4E07-AB90-F0B43C62CF5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054EBA44-90EF-4912-AC3F-DD3331AB3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3.1.3 Các thanh ghi đoạn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6E5BC34-9E84-4C08-8717-E6F3C1FA2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Các đoạn chồng nhau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FCCD0A51-908A-48D4-9F59-4D1A3ED9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1628775"/>
            <a:ext cx="2027238" cy="4895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66979D3E-2096-4E55-8CEC-245E3DB9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8" y="623728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A49173A9-D9F9-4FB9-8888-5D2197D3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14128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7416" name="Line 7">
            <a:extLst>
              <a:ext uri="{FF2B5EF4-FFF2-40B4-BE49-F238E27FC236}">
                <a16:creationId xmlns:a16="http://schemas.microsoft.com/office/drawing/2014/main" id="{05019C76-E15E-4BB1-BC4C-DEFEDC8BA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5734050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6BB0A531-083B-4A73-B19C-B39F0211E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5013325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017A7DC0-CB60-4979-8338-9350BAC5E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4292600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93044656-15DD-414A-A773-4808A37E3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3573463"/>
            <a:ext cx="202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20" name="Text Box 14">
            <a:extLst>
              <a:ext uri="{FF2B5EF4-FFF2-40B4-BE49-F238E27FC236}">
                <a16:creationId xmlns:a16="http://schemas.microsoft.com/office/drawing/2014/main" id="{D57E42FC-EC73-4DA8-AA02-6811C5F1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4221163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Data </a:t>
            </a:r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C27FC5F7-7528-4CE2-B034-95CCE6CE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5229225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17422" name="Text Box 16">
            <a:extLst>
              <a:ext uri="{FF2B5EF4-FFF2-40B4-BE49-F238E27FC236}">
                <a16:creationId xmlns:a16="http://schemas.microsoft.com/office/drawing/2014/main" id="{4F336380-1393-44FA-A017-CB008A486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371633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99"/>
                </a:solidFill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17423" name="Text Box 18">
            <a:extLst>
              <a:ext uri="{FF2B5EF4-FFF2-40B4-BE49-F238E27FC236}">
                <a16:creationId xmlns:a16="http://schemas.microsoft.com/office/drawing/2014/main" id="{AD0028BC-D266-427E-B5F7-DA22DD157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558958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090F0</a:t>
            </a:r>
          </a:p>
        </p:txBody>
      </p:sp>
      <p:sp>
        <p:nvSpPr>
          <p:cNvPr id="17424" name="Text Box 19">
            <a:extLst>
              <a:ext uri="{FF2B5EF4-FFF2-40B4-BE49-F238E27FC236}">
                <a16:creationId xmlns:a16="http://schemas.microsoft.com/office/drawing/2014/main" id="{3A3162D0-1B8E-4DCA-B5D2-153E95B55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7244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0A0F0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0A0EF</a:t>
            </a:r>
          </a:p>
        </p:txBody>
      </p:sp>
      <p:sp>
        <p:nvSpPr>
          <p:cNvPr id="17425" name="Text Box 20">
            <a:extLst>
              <a:ext uri="{FF2B5EF4-FFF2-40B4-BE49-F238E27FC236}">
                <a16:creationId xmlns:a16="http://schemas.microsoft.com/office/drawing/2014/main" id="{FB211E4D-F243-4A54-802E-AD63EEB1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005263"/>
            <a:ext cx="1052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0A280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0A27F</a:t>
            </a:r>
          </a:p>
        </p:txBody>
      </p:sp>
      <p:sp>
        <p:nvSpPr>
          <p:cNvPr id="17426" name="Rectangle 25">
            <a:extLst>
              <a:ext uri="{FF2B5EF4-FFF2-40B4-BE49-F238E27FC236}">
                <a16:creationId xmlns:a16="http://schemas.microsoft.com/office/drawing/2014/main" id="{C5978B34-696C-452F-AF46-82456C11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5589588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9 0 F</a:t>
            </a:r>
          </a:p>
        </p:txBody>
      </p:sp>
      <p:sp>
        <p:nvSpPr>
          <p:cNvPr id="17427" name="Line 26">
            <a:extLst>
              <a:ext uri="{FF2B5EF4-FFF2-40B4-BE49-F238E27FC236}">
                <a16:creationId xmlns:a16="http://schemas.microsoft.com/office/drawing/2014/main" id="{DBC2947A-FD4B-44AC-B463-E2C93B54B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5734050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28" name="Text Box 27">
            <a:extLst>
              <a:ext uri="{FF2B5EF4-FFF2-40B4-BE49-F238E27FC236}">
                <a16:creationId xmlns:a16="http://schemas.microsoft.com/office/drawing/2014/main" id="{53D97606-16D0-4EDF-9C6D-392EA274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5545138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17429" name="Rectangle 28">
            <a:extLst>
              <a:ext uri="{FF2B5EF4-FFF2-40B4-BE49-F238E27FC236}">
                <a16:creationId xmlns:a16="http://schemas.microsoft.com/office/drawing/2014/main" id="{6EB4F9AA-DFD3-4D43-9A5F-90C7D6580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4868863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A 0 F</a:t>
            </a:r>
          </a:p>
        </p:txBody>
      </p:sp>
      <p:sp>
        <p:nvSpPr>
          <p:cNvPr id="17430" name="Line 29">
            <a:extLst>
              <a:ext uri="{FF2B5EF4-FFF2-40B4-BE49-F238E27FC236}">
                <a16:creationId xmlns:a16="http://schemas.microsoft.com/office/drawing/2014/main" id="{C2449332-EA7F-4998-AA6F-A13B8DF013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5013325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1" name="Text Box 30">
            <a:extLst>
              <a:ext uri="{FF2B5EF4-FFF2-40B4-BE49-F238E27FC236}">
                <a16:creationId xmlns:a16="http://schemas.microsoft.com/office/drawing/2014/main" id="{47749C6C-EE24-4142-ABD6-16F853FA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4824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DS</a:t>
            </a:r>
          </a:p>
        </p:txBody>
      </p:sp>
      <p:sp>
        <p:nvSpPr>
          <p:cNvPr id="17432" name="Rectangle 31">
            <a:extLst>
              <a:ext uri="{FF2B5EF4-FFF2-40B4-BE49-F238E27FC236}">
                <a16:creationId xmlns:a16="http://schemas.microsoft.com/office/drawing/2014/main" id="{9F7DD0E1-B2B5-41FF-889A-04D45972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4149725"/>
            <a:ext cx="1196975" cy="2873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A 2 8</a:t>
            </a:r>
          </a:p>
        </p:txBody>
      </p:sp>
      <p:sp>
        <p:nvSpPr>
          <p:cNvPr id="17433" name="Line 32">
            <a:extLst>
              <a:ext uri="{FF2B5EF4-FFF2-40B4-BE49-F238E27FC236}">
                <a16:creationId xmlns:a16="http://schemas.microsoft.com/office/drawing/2014/main" id="{B417D1E0-9C40-45B0-862A-DEFE20B6F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2363" y="4294188"/>
            <a:ext cx="701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4" name="Text Box 33">
            <a:extLst>
              <a:ext uri="{FF2B5EF4-FFF2-40B4-BE49-F238E27FC236}">
                <a16:creationId xmlns:a16="http://schemas.microsoft.com/office/drawing/2014/main" id="{E3A6D6BC-EE0E-455E-A972-900B3217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105275"/>
            <a:ext cx="55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17435" name="Text Box 37">
            <a:extLst>
              <a:ext uri="{FF2B5EF4-FFF2-40B4-BE49-F238E27FC236}">
                <a16:creationId xmlns:a16="http://schemas.microsoft.com/office/drawing/2014/main" id="{5E759253-CB4B-45BB-919F-D300815F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213100"/>
            <a:ext cx="1052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0A480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0A47F</a:t>
            </a:r>
          </a:p>
        </p:txBody>
      </p:sp>
      <p:sp>
        <p:nvSpPr>
          <p:cNvPr id="17436" name="Line 38">
            <a:extLst>
              <a:ext uri="{FF2B5EF4-FFF2-40B4-BE49-F238E27FC236}">
                <a16:creationId xmlns:a16="http://schemas.microsoft.com/office/drawing/2014/main" id="{3FE26D50-D328-4EF3-A212-B64F1E280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342900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7" name="Line 39">
            <a:extLst>
              <a:ext uri="{FF2B5EF4-FFF2-40B4-BE49-F238E27FC236}">
                <a16:creationId xmlns:a16="http://schemas.microsoft.com/office/drawing/2014/main" id="{115BB741-6B68-4AAC-9D42-0BFE93E5F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708275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8" name="Line 40">
            <a:extLst>
              <a:ext uri="{FF2B5EF4-FFF2-40B4-BE49-F238E27FC236}">
                <a16:creationId xmlns:a16="http://schemas.microsoft.com/office/drawing/2014/main" id="{1869E4DB-A362-4302-80CD-2F733D811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2133600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9" name="Text Box 41">
            <a:extLst>
              <a:ext uri="{FF2B5EF4-FFF2-40B4-BE49-F238E27FC236}">
                <a16:creationId xmlns:a16="http://schemas.microsoft.com/office/drawing/2014/main" id="{AA3D702C-058E-431A-92F9-B6C4B6FD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3644900"/>
            <a:ext cx="363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7440" name="Text Box 42">
            <a:extLst>
              <a:ext uri="{FF2B5EF4-FFF2-40B4-BE49-F238E27FC236}">
                <a16:creationId xmlns:a16="http://schemas.microsoft.com/office/drawing/2014/main" id="{CDC43FE6-C6FE-4429-8CCF-6D98C0B1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852738"/>
            <a:ext cx="363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7441" name="Text Box 43">
            <a:extLst>
              <a:ext uri="{FF2B5EF4-FFF2-40B4-BE49-F238E27FC236}">
                <a16:creationId xmlns:a16="http://schemas.microsoft.com/office/drawing/2014/main" id="{331633AE-FE64-441E-ACA3-C9B81F4D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2205038"/>
            <a:ext cx="3651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1E5906E6-B393-4D91-B6C1-59D37E7E7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DDB23-5483-4494-8814-930A74E039E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CA12C5E0-DC55-4AB8-9923-95A8C16F0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FBAE021-9166-4886-A036-390F47976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 Cấu trúc bên trong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Sơ đồ khối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đa năng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đoạn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3.1.4 Các thanh ghi con trỏ và chỉ số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Thanh ghi cờ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CF4450C-77A5-4E56-908F-811FEE8D9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06F041-5F84-46E5-AD13-C52E53CF8A8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0283C05E-33B0-4354-A2C5-BFEEC9F30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3.1.4 Các thanh ghi con trỏ và chỉ số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88C3D16-8F9C-406C-8811-F71BF7340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lệch</a:t>
            </a:r>
            <a:r>
              <a:rPr lang="en-US" altLang="en-US" dirty="0"/>
              <a:t> (offset)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IP (instruction pointer):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CS.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CS:IP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BP (Base Pointer):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SS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SS:BP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r>
              <a:rPr lang="en-US" altLang="en-US" dirty="0"/>
              <a:t> SP (Stack Pointer):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đỉnh</a:t>
            </a:r>
            <a:r>
              <a:rPr lang="en-US" altLang="en-US" dirty="0"/>
              <a:t> </a:t>
            </a:r>
            <a:r>
              <a:rPr lang="en-US" altLang="en-US" dirty="0" err="1"/>
              <a:t>ngăn</a:t>
            </a:r>
            <a:r>
              <a:rPr lang="en-US" altLang="en-US" dirty="0"/>
              <a:t> </a:t>
            </a:r>
            <a:r>
              <a:rPr lang="en-US" altLang="en-US" dirty="0" err="1"/>
              <a:t>xếp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SS:SP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SI (Source Index):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DS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DS:SI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(Destination Index):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DS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DS:DI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</a:t>
            </a:r>
            <a:r>
              <a:rPr lang="en-US" altLang="en-US" dirty="0" err="1"/>
              <a:t>và</a:t>
            </a:r>
            <a:r>
              <a:rPr lang="en-US" altLang="en-US" dirty="0"/>
              <a:t> DI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80386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32 bit: EIP, EBP, ESP, EDI, ESI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D646531A-2956-4DD3-9C9E-A95FAF73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4DF6CC-6165-4F0F-B45F-ADE94745C28A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CC5C7198-0F3C-4453-B581-FCFAE1FB7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3.1.4 Các thanh ghi con trỏ và chỉ số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EB6C881-B525-42B4-9E1C-7B275386B7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Thanh ghi đoạn và thanh ghi lệch ngầm định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graphicFrame>
        <p:nvGraphicFramePr>
          <p:cNvPr id="324642" name="Group 34">
            <a:extLst>
              <a:ext uri="{FF2B5EF4-FFF2-40B4-BE49-F238E27FC236}">
                <a16:creationId xmlns:a16="http://schemas.microsoft.com/office/drawing/2014/main" id="{A7817F37-A4F3-4EE1-8FE6-2444D31EF22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85875" y="1989138"/>
          <a:ext cx="8191500" cy="407670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Segment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Chú thích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Địa chỉ lệnh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 hoặc 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Địa chỉ ngăn xếp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BX, DI, SI,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8 bit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hoặc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số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16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Địa chỉ dữ liệu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Địa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chỉ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chuỗi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đích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6CA-CDE0-4F4D-9525-826B2DCC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E882-CDA3-4C9D-8AB9-CD04D633E3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489504" cy="5791200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12345H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(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(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 </a:t>
            </a:r>
            <a:r>
              <a:rPr lang="en-US" dirty="0" err="1"/>
              <a:t>chứa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5 </a:t>
            </a:r>
            <a:r>
              <a:rPr lang="en-US" dirty="0" err="1"/>
              <a:t>phút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nộp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https://forms.gle/knSmz8HgCrXgczwV8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7C99-A7F9-44E8-8861-E7CF83C2F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4CFF3-FFA7-47D4-ABE4-77331FD775DC}" type="slidenum">
              <a:rPr lang="en-US" altLang="en-US" smtClean="0"/>
              <a:pPr>
                <a:defRPr/>
              </a:pPr>
              <a:t>17</a:t>
            </a:fld>
            <a:r>
              <a:rPr lang="en-US" altLang="en-US"/>
              <a:t>/Chapter2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81214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2F83483F-447D-46A5-BD41-6D746B753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8A545-0CC5-4DCE-BD10-DDB2A14ACA4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A8902520-E43F-45A6-9DE1-D7BE5014F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343456-5EFB-445B-8DB8-27FC0DE43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Cấu 3.1 trúc bên trong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Sơ đồ khối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đa năng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đoạn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con trỏ và chỉ số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3.1.5 Thanh ghi cờ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9B3C3777-4D3A-4997-A7AE-4D46F0211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C01B2-B65E-4CA4-841D-AF8855BAE983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8F4982A4-C475-4AFE-A9F0-007A67FD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3.1.5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(Flag Register)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D40C69C-B0AD-48D2-AA8F-82585512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9 bit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, 6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C </a:t>
            </a:r>
            <a:r>
              <a:rPr lang="en-US" altLang="en-US" dirty="0" err="1"/>
              <a:t>hoăc</a:t>
            </a:r>
            <a:r>
              <a:rPr lang="en-US" altLang="en-US" dirty="0"/>
              <a:t> CF (carry flag)): CF=1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mượn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MSB</a:t>
            </a:r>
          </a:p>
          <a:p>
            <a:pPr lvl="1"/>
            <a:r>
              <a:rPr lang="en-US" altLang="en-US" dirty="0"/>
              <a:t>P </a:t>
            </a:r>
            <a:r>
              <a:rPr lang="en-US" altLang="en-US" dirty="0" err="1"/>
              <a:t>hoặc</a:t>
            </a:r>
            <a:r>
              <a:rPr lang="en-US" altLang="en-US" dirty="0"/>
              <a:t> PF (parity flag): PF=1 (0)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bít</a:t>
            </a:r>
            <a:r>
              <a:rPr lang="en-US" altLang="en-US" dirty="0"/>
              <a:t> 1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chẵn</a:t>
            </a:r>
            <a:r>
              <a:rPr lang="en-US" altLang="en-US" dirty="0"/>
              <a:t> (</a:t>
            </a:r>
            <a:r>
              <a:rPr lang="en-US" altLang="en-US" dirty="0" err="1"/>
              <a:t>lẻ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err="1"/>
              <a:t>hoặc</a:t>
            </a:r>
            <a:r>
              <a:rPr lang="en-US" altLang="en-US" dirty="0"/>
              <a:t> AF (</a:t>
            </a:r>
            <a:r>
              <a:rPr lang="en-US" altLang="en-US" dirty="0" err="1"/>
              <a:t>auxilary</a:t>
            </a:r>
            <a:r>
              <a:rPr lang="en-US" altLang="en-US" dirty="0"/>
              <a:t> carry flag):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, AF=1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mượn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BCD </a:t>
            </a:r>
            <a:r>
              <a:rPr lang="en-US" altLang="en-US" dirty="0" err="1"/>
              <a:t>thấp</a:t>
            </a:r>
            <a:r>
              <a:rPr lang="en-US" altLang="en-US" dirty="0"/>
              <a:t> sang BCD </a:t>
            </a:r>
            <a:r>
              <a:rPr lang="en-US" altLang="en-US" dirty="0" err="1"/>
              <a:t>cao</a:t>
            </a:r>
            <a:endParaRPr lang="en-US" altLang="en-US" dirty="0"/>
          </a:p>
          <a:p>
            <a:pPr lvl="1"/>
            <a:r>
              <a:rPr lang="en-US" altLang="en-US" dirty="0"/>
              <a:t>Z </a:t>
            </a:r>
            <a:r>
              <a:rPr lang="en-US" altLang="en-US" dirty="0" err="1"/>
              <a:t>hoặc</a:t>
            </a:r>
            <a:r>
              <a:rPr lang="en-US" altLang="en-US" dirty="0"/>
              <a:t> ZF (zero flag): ZF=1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0</a:t>
            </a:r>
          </a:p>
          <a:p>
            <a:pPr lvl="1"/>
            <a:r>
              <a:rPr lang="en-US" altLang="en-US" dirty="0"/>
              <a:t>S </a:t>
            </a:r>
            <a:r>
              <a:rPr lang="en-US" altLang="en-US" dirty="0" err="1"/>
              <a:t>hoặc</a:t>
            </a:r>
            <a:r>
              <a:rPr lang="en-US" altLang="en-US" dirty="0"/>
              <a:t> SF (Sign flag): SF=1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endParaRPr lang="en-US" altLang="en-US" dirty="0"/>
          </a:p>
          <a:p>
            <a:pPr lvl="1"/>
            <a:r>
              <a:rPr lang="en-US" altLang="en-US" dirty="0"/>
              <a:t>O </a:t>
            </a:r>
            <a:r>
              <a:rPr lang="en-US" altLang="en-US" dirty="0" err="1"/>
              <a:t>hoặc</a:t>
            </a:r>
            <a:r>
              <a:rPr lang="en-US" altLang="en-US" dirty="0"/>
              <a:t> OF (Overflow flag):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 OF=1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vượt</a:t>
            </a:r>
            <a:r>
              <a:rPr lang="en-US" altLang="en-US" dirty="0"/>
              <a:t> ra </a:t>
            </a:r>
            <a:r>
              <a:rPr lang="en-US" altLang="en-US" dirty="0" err="1"/>
              <a:t>ngoài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trừ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endParaRPr lang="en-US" altLang="en-US" dirty="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38076B5-8865-4B65-923E-BE93B59C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700213"/>
            <a:ext cx="1871663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3845C743-D990-4BD8-A22E-1BAE0864A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403EA0F9-4DD7-4AD0-AE39-BF3EE2C37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50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07EE861A-3795-43EE-A46E-6D1273EAF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D69853AD-459F-4127-A669-B20C719B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1700213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139CF28-645E-4B97-B475-CB3492E58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4B619359-948C-43CA-8FE5-3CEB040B4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8829F133-D66D-45CB-9DE8-6F0DD16E6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269AFCD7-0A30-4398-8E2B-E247AB57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1700213"/>
            <a:ext cx="1870075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D1C552B3-F449-4CD8-9D23-3AD8E1E0B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CAC6348D-8287-4A53-8D93-6CACC4DDD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4" name="Line 16">
            <a:extLst>
              <a:ext uri="{FF2B5EF4-FFF2-40B4-BE49-F238E27FC236}">
                <a16:creationId xmlns:a16="http://schemas.microsoft.com/office/drawing/2014/main" id="{A5669C3A-B948-4618-A90B-8B764ED3D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23B9794D-0065-49AA-85FB-1D31506E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700213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2546" name="Line 18">
            <a:extLst>
              <a:ext uri="{FF2B5EF4-FFF2-40B4-BE49-F238E27FC236}">
                <a16:creationId xmlns:a16="http://schemas.microsoft.com/office/drawing/2014/main" id="{7D7D5665-A6BC-4CBE-AB93-EBE4AC31F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7" name="Line 19">
            <a:extLst>
              <a:ext uri="{FF2B5EF4-FFF2-40B4-BE49-F238E27FC236}">
                <a16:creationId xmlns:a16="http://schemas.microsoft.com/office/drawing/2014/main" id="{66F00290-29EB-4D92-9879-2D4013C75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8" name="Line 20">
            <a:extLst>
              <a:ext uri="{FF2B5EF4-FFF2-40B4-BE49-F238E27FC236}">
                <a16:creationId xmlns:a16="http://schemas.microsoft.com/office/drawing/2014/main" id="{8D502656-5192-4893-81F0-6C0699FB2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3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7F86AEA7-D6FB-415B-8ED6-493DDCCAF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268413"/>
            <a:ext cx="36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E816B3BB-DEE2-4473-B196-3D7B6174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1268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0705434E-9F75-4F98-BF33-25647F23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268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369DAA11-177A-416F-BA76-98BBF703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2684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F2330C26-1925-4034-B712-973A6BD0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2684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14</a:t>
            </a:r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1CDFAD6E-FE07-423F-9282-8EFECB65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E862D567-DA6E-4268-A376-A4AB772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857CE0C6-4553-4D03-8BF1-C3F6D665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0F92D441-60E6-4F51-993A-9E087DE4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700213"/>
            <a:ext cx="37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Z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11F7774C-9617-4DC2-8D81-1605AB84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D08BCA78-5339-4004-A9AF-9BC911B8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CAA4150B-F48B-41E5-AFF1-B15D5E17F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700213"/>
            <a:ext cx="296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80C941D-FB64-4F94-BFDD-09F1647A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63A04CD4-B76E-4FB1-9527-67101764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1700213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6B236070-A43B-4A25-B77F-04C94846C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3E470A-0067-4091-9135-AE336CE63B0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D3145D5B-F7E7-44B6-92BB-43B73F2CB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A1DE307-DA0A-4861-BCE8-F2315E19E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3.1 Cấu trúc bên trong</a:t>
            </a:r>
          </a:p>
          <a:p>
            <a:pPr>
              <a:buFontTx/>
              <a:buNone/>
            </a:pPr>
            <a:r>
              <a:rPr lang="en-US" altLang="en-US"/>
              <a:t>3.2 Sơ đồ chân</a:t>
            </a:r>
          </a:p>
          <a:p>
            <a:pPr>
              <a:buFontTx/>
              <a:buNone/>
            </a:pPr>
            <a:r>
              <a:rPr lang="en-US" altLang="en-US"/>
              <a:t>3.3 Bản đồ bộ nhớ của máy tính IBM-PC</a:t>
            </a:r>
          </a:p>
          <a:p>
            <a:pPr>
              <a:buFontTx/>
              <a:buNone/>
            </a:pPr>
            <a:r>
              <a:rPr lang="en-US" altLang="en-US"/>
              <a:t>3.3 Các chế độ địa chỉ của 8086</a:t>
            </a:r>
          </a:p>
          <a:p>
            <a:pPr>
              <a:buFontTx/>
              <a:buNone/>
            </a:pPr>
            <a:r>
              <a:rPr lang="en-US" altLang="en-US"/>
              <a:t>3.4 Cách mã hoá lệnh của 8086</a:t>
            </a:r>
          </a:p>
          <a:p>
            <a:pPr>
              <a:buFontTx/>
              <a:buNone/>
            </a:pPr>
            <a:r>
              <a:rPr lang="en-US" altLang="en-US"/>
              <a:t>3.5 Mô tả tập lệnh của 8086</a:t>
            </a:r>
          </a:p>
          <a:p>
            <a:pPr>
              <a:buFontTx/>
              <a:buNone/>
            </a:pPr>
            <a:r>
              <a:rPr lang="en-US" altLang="en-US"/>
              <a:t>3.6 Cách đánh địa chỉ ở chế độ bảo vệ ở các máy tính từ 80286</a:t>
            </a:r>
          </a:p>
          <a:p>
            <a:pPr>
              <a:buFontTx/>
              <a:buNone/>
            </a:pPr>
            <a:r>
              <a:rPr lang="en-US" altLang="en-US"/>
              <a:t>3.7 Nhúng mã Assembly trong C </a:t>
            </a:r>
          </a:p>
          <a:p>
            <a:pPr>
              <a:buFontTx/>
              <a:buNone/>
            </a:pPr>
            <a:r>
              <a:rPr lang="en-US" altLang="en-US"/>
              <a:t>3.8 Các bài tập về Assembly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C2E6D67F-E565-44D4-8785-3F50707A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D1B1F-D4F6-4F6C-80A0-6A600055582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DCBEDDCC-D6CD-49E7-BDA7-0EABF2446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3.1.5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(Flag Register)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FC1127A-A2D5-4D8C-AB92-B9601983E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3 cờ điều khiển</a:t>
            </a:r>
          </a:p>
          <a:p>
            <a:pPr lvl="1"/>
            <a:r>
              <a:rPr lang="en-US" altLang="en-US"/>
              <a:t>T hoăc TF (trap flag)): cờ bẫy, TF=1 khi CPU làm việc ở chế độ chạy từng lệnh</a:t>
            </a:r>
          </a:p>
          <a:p>
            <a:pPr lvl="1"/>
            <a:r>
              <a:rPr lang="en-US" altLang="en-US"/>
              <a:t>I hoặc IF (Interrupt enable  flag): cờ cho phép ngắt, IF=1 thì CPU sẽ cho phép các yêu cầu ngắt (ngắt che được) được tác động (Các lệnh: STI, CLI)</a:t>
            </a:r>
          </a:p>
          <a:p>
            <a:pPr lvl="1"/>
            <a:r>
              <a:rPr lang="en-US" altLang="en-US"/>
              <a:t>D hoặc DF (direction flag): cờ hướng, DF=1 khi CPU làm việc với chuỗi ký tự theo thứ tự từ phải sang trái (lệnh STD, CLD)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8EFB41CD-86F8-4EE7-87AC-3FE3A1BEF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700213"/>
            <a:ext cx="1871663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50C98C33-D517-474E-AFDA-E2B4E322B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59" name="Line 6">
            <a:extLst>
              <a:ext uri="{FF2B5EF4-FFF2-40B4-BE49-F238E27FC236}">
                <a16:creationId xmlns:a16="http://schemas.microsoft.com/office/drawing/2014/main" id="{1FD9B592-FDD1-4281-9B35-9F00B3672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50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31A299B6-2D4B-430C-BA7A-B0EB739AA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908DDEAD-517C-44D6-8C93-19894A67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1700213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85B9497E-18A0-4815-8C1D-7BF28C0B0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B3285891-F196-450C-9D07-70DFAFD7C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BAD80668-AF6E-49F4-B7D1-4582DA328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5" name="Rectangle 12">
            <a:extLst>
              <a:ext uri="{FF2B5EF4-FFF2-40B4-BE49-F238E27FC236}">
                <a16:creationId xmlns:a16="http://schemas.microsoft.com/office/drawing/2014/main" id="{D4A894CF-40BE-409E-B1BD-54E865B2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1700213"/>
            <a:ext cx="1870075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B295DBE8-1A03-43FF-8A0D-48BBBB978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2E26C70C-1A0D-4E1C-9A6A-83C85069D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B85D679C-751B-4207-9242-13AE4FB8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9" name="Rectangle 16">
            <a:extLst>
              <a:ext uri="{FF2B5EF4-FFF2-40B4-BE49-F238E27FC236}">
                <a16:creationId xmlns:a16="http://schemas.microsoft.com/office/drawing/2014/main" id="{785F1C86-359A-496D-B53C-6B2805F1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700213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23570" name="Line 17">
            <a:extLst>
              <a:ext uri="{FF2B5EF4-FFF2-40B4-BE49-F238E27FC236}">
                <a16:creationId xmlns:a16="http://schemas.microsoft.com/office/drawing/2014/main" id="{19A869F2-7B77-4CB2-AC0A-BB00E17CC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8025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71" name="Line 18">
            <a:extLst>
              <a:ext uri="{FF2B5EF4-FFF2-40B4-BE49-F238E27FC236}">
                <a16:creationId xmlns:a16="http://schemas.microsoft.com/office/drawing/2014/main" id="{18F7EDB8-6FC7-4140-B3BD-F8D70CEEC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72" name="Line 19">
            <a:extLst>
              <a:ext uri="{FF2B5EF4-FFF2-40B4-BE49-F238E27FC236}">
                <a16:creationId xmlns:a16="http://schemas.microsoft.com/office/drawing/2014/main" id="{69E5D250-6AA9-43DB-B589-1A6C9CB2E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3" y="1700213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73" name="Text Box 20">
            <a:extLst>
              <a:ext uri="{FF2B5EF4-FFF2-40B4-BE49-F238E27FC236}">
                <a16:creationId xmlns:a16="http://schemas.microsoft.com/office/drawing/2014/main" id="{834D75AE-BB64-4E59-BDFB-2F4BF5B8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268413"/>
            <a:ext cx="36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3574" name="Text Box 21">
            <a:extLst>
              <a:ext uri="{FF2B5EF4-FFF2-40B4-BE49-F238E27FC236}">
                <a16:creationId xmlns:a16="http://schemas.microsoft.com/office/drawing/2014/main" id="{18453402-4C75-41FC-BE06-7EAA63FD6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1268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3575" name="Text Box 22">
            <a:extLst>
              <a:ext uri="{FF2B5EF4-FFF2-40B4-BE49-F238E27FC236}">
                <a16:creationId xmlns:a16="http://schemas.microsoft.com/office/drawing/2014/main" id="{623A8380-256C-428B-A5E2-A5C7CCB3B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268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3576" name="Text Box 23">
            <a:extLst>
              <a:ext uri="{FF2B5EF4-FFF2-40B4-BE49-F238E27FC236}">
                <a16:creationId xmlns:a16="http://schemas.microsoft.com/office/drawing/2014/main" id="{EC94DB5F-C69C-45E2-B949-7831200E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2684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23577" name="Text Box 24">
            <a:extLst>
              <a:ext uri="{FF2B5EF4-FFF2-40B4-BE49-F238E27FC236}">
                <a16:creationId xmlns:a16="http://schemas.microsoft.com/office/drawing/2014/main" id="{9657CFC1-2438-414D-99A1-80F1FC9E6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2684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14</a:t>
            </a:r>
          </a:p>
        </p:txBody>
      </p:sp>
      <p:sp>
        <p:nvSpPr>
          <p:cNvPr id="23578" name="Text Box 25">
            <a:extLst>
              <a:ext uri="{FF2B5EF4-FFF2-40B4-BE49-F238E27FC236}">
                <a16:creationId xmlns:a16="http://schemas.microsoft.com/office/drawing/2014/main" id="{875E0E01-CB57-4CFE-918B-629664C9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3579" name="Text Box 26">
            <a:extLst>
              <a:ext uri="{FF2B5EF4-FFF2-40B4-BE49-F238E27FC236}">
                <a16:creationId xmlns:a16="http://schemas.microsoft.com/office/drawing/2014/main" id="{A199BE96-896C-42C5-8F7F-53380053E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23580" name="Text Box 27">
            <a:extLst>
              <a:ext uri="{FF2B5EF4-FFF2-40B4-BE49-F238E27FC236}">
                <a16:creationId xmlns:a16="http://schemas.microsoft.com/office/drawing/2014/main" id="{F055CDE0-3D8E-4AF8-8334-F3A3F1F7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3581" name="Text Box 28">
            <a:extLst>
              <a:ext uri="{FF2B5EF4-FFF2-40B4-BE49-F238E27FC236}">
                <a16:creationId xmlns:a16="http://schemas.microsoft.com/office/drawing/2014/main" id="{5B8E9683-8EE6-4620-AE42-0F1EF8D3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700213"/>
            <a:ext cx="37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Z</a:t>
            </a:r>
          </a:p>
        </p:txBody>
      </p:sp>
      <p:sp>
        <p:nvSpPr>
          <p:cNvPr id="23582" name="Text Box 29">
            <a:extLst>
              <a:ext uri="{FF2B5EF4-FFF2-40B4-BE49-F238E27FC236}">
                <a16:creationId xmlns:a16="http://schemas.microsoft.com/office/drawing/2014/main" id="{D111A5D0-6CEC-4632-A71E-224A2F9D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23583" name="Text Box 30">
            <a:extLst>
              <a:ext uri="{FF2B5EF4-FFF2-40B4-BE49-F238E27FC236}">
                <a16:creationId xmlns:a16="http://schemas.microsoft.com/office/drawing/2014/main" id="{3FEB4BF2-829D-42C3-93E3-18184D6F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1700213"/>
            <a:ext cx="37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23584" name="Text Box 31">
            <a:extLst>
              <a:ext uri="{FF2B5EF4-FFF2-40B4-BE49-F238E27FC236}">
                <a16:creationId xmlns:a16="http://schemas.microsoft.com/office/drawing/2014/main" id="{937F0080-DAB1-4D64-9E6D-45D29F8D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700213"/>
            <a:ext cx="296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  <a:latin typeface="Arial Black" panose="020B0A04020102020204" pitchFamily="34" charset="0"/>
              </a:rPr>
              <a:t>I</a:t>
            </a:r>
          </a:p>
        </p:txBody>
      </p:sp>
      <p:sp>
        <p:nvSpPr>
          <p:cNvPr id="23585" name="Text Box 32">
            <a:extLst>
              <a:ext uri="{FF2B5EF4-FFF2-40B4-BE49-F238E27FC236}">
                <a16:creationId xmlns:a16="http://schemas.microsoft.com/office/drawing/2014/main" id="{47704EB2-6DBC-40D6-8ABE-7D99BAD46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70021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23586" name="Text Box 33">
            <a:extLst>
              <a:ext uri="{FF2B5EF4-FFF2-40B4-BE49-F238E27FC236}">
                <a16:creationId xmlns:a16="http://schemas.microsoft.com/office/drawing/2014/main" id="{DFB2A413-835F-48E5-9BCF-0162AE58E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1700213"/>
            <a:ext cx="40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12E91"/>
                </a:solidFill>
                <a:latin typeface="Arial Black" panose="020B0A04020102020204" pitchFamily="34" charset="0"/>
              </a:rPr>
              <a:t>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E34E26A9-DD17-41D4-B2E4-9DC7CD213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D77FB9-E1E5-4BEC-B590-A37F9791FF6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4320DC11-CB63-4356-99AC-2E6FE4991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3.1.5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(Flag Register)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754774F-5A7E-46D9-81ED-917AFF88C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</a:p>
          <a:p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SF=0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msb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=0</a:t>
            </a:r>
          </a:p>
          <a:p>
            <a:pPr lvl="1"/>
            <a:r>
              <a:rPr lang="en-US" altLang="en-US" dirty="0"/>
              <a:t>PF=1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0 </a:t>
            </a:r>
            <a:r>
              <a:rPr lang="en-US" altLang="en-US" dirty="0" err="1"/>
              <a:t>bít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ZF=1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qủa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0</a:t>
            </a:r>
          </a:p>
          <a:p>
            <a:pPr lvl="1"/>
            <a:r>
              <a:rPr lang="en-US" altLang="en-US" dirty="0"/>
              <a:t>CF=1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bít</a:t>
            </a:r>
            <a:r>
              <a:rPr lang="en-US" altLang="en-US" dirty="0"/>
              <a:t> </a:t>
            </a:r>
            <a:r>
              <a:rPr lang="en-US" altLang="en-US" dirty="0" err="1"/>
              <a:t>msb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endParaRPr lang="en-US" altLang="en-US" dirty="0"/>
          </a:p>
          <a:p>
            <a:pPr lvl="1"/>
            <a:r>
              <a:rPr lang="en-US" altLang="en-US" dirty="0"/>
              <a:t>OF=1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2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endParaRPr lang="en-US" altLang="en-US" dirty="0"/>
          </a:p>
          <a:p>
            <a:pPr lvl="2"/>
            <a:r>
              <a:rPr lang="en-US" altLang="en-US" dirty="0" err="1"/>
              <a:t>Cộng</a:t>
            </a:r>
            <a:r>
              <a:rPr lang="en-US" altLang="en-US" dirty="0"/>
              <a:t> 2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AL=80h, BL=80h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ADD AL, BL;     AL=AL+BL = 00h</a:t>
            </a:r>
          </a:p>
        </p:txBody>
      </p:sp>
      <p:grpSp>
        <p:nvGrpSpPr>
          <p:cNvPr id="24581" name="Group 36">
            <a:extLst>
              <a:ext uri="{FF2B5EF4-FFF2-40B4-BE49-F238E27FC236}">
                <a16:creationId xmlns:a16="http://schemas.microsoft.com/office/drawing/2014/main" id="{3B763D7A-411A-4A28-A63D-9E3F589F52E0}"/>
              </a:ext>
            </a:extLst>
          </p:cNvPr>
          <p:cNvGrpSpPr>
            <a:grpSpLocks/>
          </p:cNvGrpSpPr>
          <p:nvPr/>
        </p:nvGrpSpPr>
        <p:grpSpPr bwMode="auto">
          <a:xfrm>
            <a:off x="2360712" y="1092200"/>
            <a:ext cx="7310850" cy="2031999"/>
            <a:chOff x="1098" y="2540"/>
            <a:chExt cx="4251" cy="1280"/>
          </a:xfrm>
        </p:grpSpPr>
        <p:sp>
          <p:nvSpPr>
            <p:cNvPr id="24582" name="Text Box 34">
              <a:extLst>
                <a:ext uri="{FF2B5EF4-FFF2-40B4-BE49-F238E27FC236}">
                  <a16:creationId xmlns:a16="http://schemas.microsoft.com/office/drawing/2014/main" id="{DE7013AC-864E-460B-AF7D-AF7407D2E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540"/>
              <a:ext cx="4251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è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latin typeface="Arial Black" panose="020B0A04020102020204" pitchFamily="34" charset="0"/>
                </a:rPr>
                <a:t>	80h         1000 0000 b    = AL (AL.7 AL.6 ….AL.0)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latin typeface="Arial Black" panose="020B0A04020102020204" pitchFamily="34" charset="0"/>
                </a:rPr>
                <a:t>         +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latin typeface="Arial Black" panose="020B0A04020102020204" pitchFamily="34" charset="0"/>
                </a:rPr>
                <a:t>	80h	   1000 0000 b    = BL (BL.7 BL.6 ….BL.0)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0" dirty="0">
                <a:latin typeface="Arial Black" panose="020B0A040201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latin typeface="Arial Black" panose="020B0A04020102020204" pitchFamily="34" charset="0"/>
                </a:rPr>
                <a:t>          100h      1 0000 0000 b    = R   (R.8 R.7 …… R.0)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0" dirty="0">
                <a:latin typeface="Arial Black" panose="020B0A040201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0" dirty="0">
                <a:latin typeface="Arial Black" panose="020B0A04020102020204" pitchFamily="34" charset="0"/>
              </a:endParaRPr>
            </a:p>
          </p:txBody>
        </p:sp>
        <p:sp>
          <p:nvSpPr>
            <p:cNvPr id="24583" name="Line 35">
              <a:extLst>
                <a:ext uri="{FF2B5EF4-FFF2-40B4-BE49-F238E27FC236}">
                  <a16:creationId xmlns:a16="http://schemas.microsoft.com/office/drawing/2014/main" id="{26147780-D557-4A74-B19A-72B672EC3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5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4D31D36-71A1-4015-8C26-8173F5B12F7B}"/>
              </a:ext>
            </a:extLst>
          </p:cNvPr>
          <p:cNvSpPr txBox="1"/>
          <p:nvPr/>
        </p:nvSpPr>
        <p:spPr>
          <a:xfrm>
            <a:off x="6480101" y="3955869"/>
            <a:ext cx="3816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0" dirty="0">
                <a:latin typeface="Arial Black" panose="020B0A04020102020204" pitchFamily="34" charset="0"/>
              </a:rPr>
              <a:t>ZF= f(R.8….R.0)=?</a:t>
            </a:r>
          </a:p>
          <a:p>
            <a:r>
              <a:rPr lang="en-US" b="0" dirty="0"/>
              <a:t>= 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(r0+r1+r2+...r7)’ =r0’xr1’x…r7’</a:t>
            </a:r>
          </a:p>
          <a:p>
            <a:r>
              <a:rPr 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PF=(r0 </a:t>
            </a:r>
            <a:r>
              <a:rPr lang="en-US" b="0" dirty="0" err="1">
                <a:solidFill>
                  <a:srgbClr val="FFFFFF"/>
                </a:solidFill>
                <a:latin typeface="Segoe UI" panose="020B0502040204020203" pitchFamily="34" charset="0"/>
              </a:rPr>
              <a:t>xor</a:t>
            </a:r>
            <a:r>
              <a:rPr 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 r1 …. </a:t>
            </a:r>
            <a:r>
              <a:rPr lang="en-US" b="0" dirty="0" err="1">
                <a:solidFill>
                  <a:srgbClr val="FFFFFF"/>
                </a:solidFill>
                <a:latin typeface="Segoe UI" panose="020B0502040204020203" pitchFamily="34" charset="0"/>
              </a:rPr>
              <a:t>xor</a:t>
            </a:r>
            <a:r>
              <a:rPr 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 r7)’</a:t>
            </a:r>
          </a:p>
          <a:p>
            <a:r>
              <a:rPr lang="en-US" b="0" dirty="0">
                <a:solidFill>
                  <a:srgbClr val="FFFFFF"/>
                </a:solidFill>
                <a:latin typeface="Segoe UI" panose="020B0502040204020203" pitchFamily="34" charset="0"/>
              </a:rPr>
              <a:t>SF = R7</a:t>
            </a:r>
            <a:r>
              <a:rPr lang="en-US" b="0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673B6-35D1-49AB-8EC9-E26362F06C66}"/>
              </a:ext>
            </a:extLst>
          </p:cNvPr>
          <p:cNvSpPr txBox="1"/>
          <p:nvPr/>
        </p:nvSpPr>
        <p:spPr>
          <a:xfrm>
            <a:off x="6969224" y="3124199"/>
            <a:ext cx="6987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CF=R.8</a:t>
            </a:r>
          </a:p>
          <a:p>
            <a:r>
              <a:rPr lang="en-US" altLang="en-US" dirty="0"/>
              <a:t>SF=R.7</a:t>
            </a:r>
          </a:p>
          <a:p>
            <a:br>
              <a:rPr lang="en-US" alt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E4FAD1D3-E3F7-418D-A99F-8EC663333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22744D-255D-443B-AFCF-0241F7DE6652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D7167C44-E9E7-4F08-BC5C-EF9059B33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33F72AD-892F-441B-BB3C-193FB311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 Cấu trúc bên trong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Sơ đồ khối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đa năng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đoạn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con trỏ và chỉ số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Thanh ghi cờ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3.1.6 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1F78AD50-786C-4B53-98BE-FFA82B743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A4D14-9051-4AAA-8DBE-C084D947EF9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C88583B9-142F-4B81-A581-A46C27BC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3.1.6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354891D-3F56-4602-8969-60DED6BAD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4 bytes đối với 8088 và 6 bytes đối với 8086</a:t>
            </a:r>
          </a:p>
          <a:p>
            <a:r>
              <a:rPr lang="en-US" altLang="en-US"/>
              <a:t>Xử lý pipeline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9378A357-F780-4998-B26B-81D07243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924175"/>
            <a:ext cx="54610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F1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98357DF6-1B85-4965-9738-600914F1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924175"/>
            <a:ext cx="547688" cy="3603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D1</a:t>
            </a: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9EB65E01-A82E-4DF1-B546-28C48C57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924175"/>
            <a:ext cx="546100" cy="360363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E1</a:t>
            </a:r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DF9A9D60-9340-4F9B-BFB4-5B7EE1D7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2924175"/>
            <a:ext cx="547688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F2</a:t>
            </a: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41602347-BE6F-4421-B9FB-924C1D9B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2924175"/>
            <a:ext cx="546100" cy="3603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D2</a:t>
            </a:r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C981C8E6-4570-4A61-B0FD-7FF8AD149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24175"/>
            <a:ext cx="547688" cy="360363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E2</a:t>
            </a:r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1958159A-9E7F-41B3-9B92-19A2C787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924175"/>
            <a:ext cx="54610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F3</a:t>
            </a:r>
          </a:p>
        </p:txBody>
      </p:sp>
      <p:sp>
        <p:nvSpPr>
          <p:cNvPr id="26636" name="Rectangle 13">
            <a:extLst>
              <a:ext uri="{FF2B5EF4-FFF2-40B4-BE49-F238E27FC236}">
                <a16:creationId xmlns:a16="http://schemas.microsoft.com/office/drawing/2014/main" id="{4CA53589-B1B1-44DE-AE41-9166382B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2924175"/>
            <a:ext cx="547687" cy="3603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D3</a:t>
            </a:r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8F2259E5-BA75-45D7-8E4C-141FD805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2924175"/>
            <a:ext cx="547688" cy="360363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E3</a:t>
            </a:r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F4C13B18-8E13-4A2D-9928-15C954E49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860800"/>
            <a:ext cx="54610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F1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8EA5F4F8-6D55-40C6-AE69-E394DD89F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860800"/>
            <a:ext cx="547688" cy="3603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D1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D6B54A75-2B28-4222-9938-C4B6A7EF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860800"/>
            <a:ext cx="546100" cy="360363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E1</a:t>
            </a:r>
          </a:p>
        </p:txBody>
      </p:sp>
      <p:sp>
        <p:nvSpPr>
          <p:cNvPr id="26641" name="Rectangle 18">
            <a:extLst>
              <a:ext uri="{FF2B5EF4-FFF2-40B4-BE49-F238E27FC236}">
                <a16:creationId xmlns:a16="http://schemas.microsoft.com/office/drawing/2014/main" id="{FA7BFBE3-7541-4EE0-92EB-FB2D3D27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4221163"/>
            <a:ext cx="547687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F2</a:t>
            </a:r>
          </a:p>
        </p:txBody>
      </p:sp>
      <p:sp>
        <p:nvSpPr>
          <p:cNvPr id="26642" name="Rectangle 19">
            <a:extLst>
              <a:ext uri="{FF2B5EF4-FFF2-40B4-BE49-F238E27FC236}">
                <a16:creationId xmlns:a16="http://schemas.microsoft.com/office/drawing/2014/main" id="{C153BFE7-B1B4-48E9-B241-77CD8253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221163"/>
            <a:ext cx="546100" cy="360362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D2</a:t>
            </a:r>
          </a:p>
        </p:txBody>
      </p:sp>
      <p:sp>
        <p:nvSpPr>
          <p:cNvPr id="26643" name="Rectangle 20">
            <a:extLst>
              <a:ext uri="{FF2B5EF4-FFF2-40B4-BE49-F238E27FC236}">
                <a16:creationId xmlns:a16="http://schemas.microsoft.com/office/drawing/2014/main" id="{A9438FA6-C48B-40FA-9CAA-AC629D93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4221163"/>
            <a:ext cx="547687" cy="360362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E2</a:t>
            </a:r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702223D5-631D-4653-AD87-B7BA309B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81525"/>
            <a:ext cx="54610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F3</a:t>
            </a:r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DE9D6115-8506-4CC2-AE5F-A7BA70FD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581525"/>
            <a:ext cx="547688" cy="36036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D3</a:t>
            </a:r>
          </a:p>
        </p:txBody>
      </p:sp>
      <p:sp>
        <p:nvSpPr>
          <p:cNvPr id="26646" name="Rectangle 23">
            <a:extLst>
              <a:ext uri="{FF2B5EF4-FFF2-40B4-BE49-F238E27FC236}">
                <a16:creationId xmlns:a16="http://schemas.microsoft.com/office/drawing/2014/main" id="{B12B70BE-E809-41FB-BA6C-74044410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4581525"/>
            <a:ext cx="546100" cy="360363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E3</a:t>
            </a:r>
          </a:p>
        </p:txBody>
      </p:sp>
      <p:sp>
        <p:nvSpPr>
          <p:cNvPr id="26647" name="Text Box 24">
            <a:extLst>
              <a:ext uri="{FF2B5EF4-FFF2-40B4-BE49-F238E27FC236}">
                <a16:creationId xmlns:a16="http://schemas.microsoft.com/office/drawing/2014/main" id="{85427019-8524-4EC2-9ACE-E1A248EE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00338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Không có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pipelining</a:t>
            </a:r>
          </a:p>
        </p:txBody>
      </p:sp>
      <p:sp>
        <p:nvSpPr>
          <p:cNvPr id="26648" name="Text Box 25">
            <a:extLst>
              <a:ext uri="{FF2B5EF4-FFF2-40B4-BE49-F238E27FC236}">
                <a16:creationId xmlns:a16="http://schemas.microsoft.com/office/drawing/2014/main" id="{2AE87A62-0BBA-4361-83FE-E4825F7C5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284663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Có pipelining</a:t>
            </a:r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6FFB97C0-F94C-462F-A9D6-06C71443F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357563"/>
            <a:ext cx="6265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0" name="Line 27">
            <a:extLst>
              <a:ext uri="{FF2B5EF4-FFF2-40B4-BE49-F238E27FC236}">
                <a16:creationId xmlns:a16="http://schemas.microsoft.com/office/drawing/2014/main" id="{D669FE5D-8217-4DDB-87EF-1D3337DEE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5084763"/>
            <a:ext cx="6265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651" name="Text Box 28">
            <a:extLst>
              <a:ext uri="{FF2B5EF4-FFF2-40B4-BE49-F238E27FC236}">
                <a16:creationId xmlns:a16="http://schemas.microsoft.com/office/drawing/2014/main" id="{7DAD4EE2-D363-4828-BF2B-85CC6F0E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32131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</a:p>
        </p:txBody>
      </p:sp>
      <p:sp>
        <p:nvSpPr>
          <p:cNvPr id="26652" name="Text Box 29">
            <a:extLst>
              <a:ext uri="{FF2B5EF4-FFF2-40B4-BE49-F238E27FC236}">
                <a16:creationId xmlns:a16="http://schemas.microsoft.com/office/drawing/2014/main" id="{DFA68207-76E7-4F07-B7E8-4F9232A6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450" y="486886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8521F6C3-32E3-4907-97E6-064299706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614C5-96B8-4600-9E36-72F76DF5575C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FC870AAF-08EB-4422-BC1E-783334F91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5A10F25-28C0-4FC4-880A-4F1FB8E3B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3.1 Cấu trúc bên trong</a:t>
            </a:r>
          </a:p>
          <a:p>
            <a:pPr>
              <a:buFontTx/>
              <a:buNone/>
            </a:pPr>
            <a:r>
              <a:rPr lang="en-US" altLang="en-US"/>
              <a:t>3.2 Sơ đồ chân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3.3 Bản đồ bộ nhớ của máy tính IBM-PC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3.3 Các chế độ địa chỉ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3.4 Cách mã hoá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3.5 Mô tả tập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3.6 Cách đánh địa chỉ ở chế độ bảo vệ ở các máy tính từ 80286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3F1633D-DEA8-4B27-B072-9AB7511AE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C1C4F-CCAA-4BA3-8871-46EB96F2379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BA00B63B-C68B-49A8-ADB5-A7AEE2F2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3.2 Sơ đồ chân </a:t>
            </a:r>
            <a:br>
              <a:rPr lang="nl-BE" dirty="0"/>
            </a:br>
            <a:r>
              <a:rPr lang="nl-BE" dirty="0"/>
              <a:t>Intel 8088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6569668-B492-4EF4-897C-90FE9E0C74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22988" y="1371600"/>
            <a:ext cx="4154487" cy="5486400"/>
          </a:xfrm>
        </p:spPr>
        <p:txBody>
          <a:bodyPr/>
          <a:lstStyle/>
          <a:p>
            <a:r>
              <a:rPr lang="nl-BE" altLang="en-US" sz="2000" dirty="0"/>
              <a:t>16-bit processor</a:t>
            </a:r>
          </a:p>
          <a:p>
            <a:r>
              <a:rPr lang="nl-BE" altLang="en-US" sz="2000" dirty="0"/>
              <a:t>introduced in 1979</a:t>
            </a:r>
          </a:p>
          <a:p>
            <a:r>
              <a:rPr lang="nl-BE" altLang="en-US" sz="2000" dirty="0"/>
              <a:t>3 </a:t>
            </a:r>
            <a:r>
              <a:rPr lang="en-US" altLang="en-US" sz="2000" dirty="0">
                <a:cs typeface="Arial" panose="020B0604020202020204" pitchFamily="34" charset="0"/>
              </a:rPr>
              <a:t>µ</a:t>
            </a:r>
            <a:r>
              <a:rPr lang="nl-BE" altLang="en-US" sz="2000" dirty="0"/>
              <a:t>m, 5 to 8 MHz, 29 KTOR, 0.33 to 0.66 MIPS</a:t>
            </a:r>
          </a:p>
        </p:txBody>
      </p:sp>
      <p:pic>
        <p:nvPicPr>
          <p:cNvPr id="28677" name="Picture 4" descr="8088B1">
            <a:extLst>
              <a:ext uri="{FF2B5EF4-FFF2-40B4-BE49-F238E27FC236}">
                <a16:creationId xmlns:a16="http://schemas.microsoft.com/office/drawing/2014/main" id="{685239E4-62E0-4E22-AFEB-ED3B140A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41438"/>
            <a:ext cx="55308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9DB0A88-AA35-47CD-A2A4-835014A2C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84987-7F01-4F9D-907B-D44D667F82F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586368BB-F2B3-48E8-9D4B-DEA510C64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3.2 Sơ đồ chân </a:t>
            </a:r>
            <a:br>
              <a:rPr lang="nl-BE" dirty="0"/>
            </a:br>
            <a:r>
              <a:rPr lang="nl-BE" dirty="0"/>
              <a:t>Intel 8088</a:t>
            </a:r>
          </a:p>
        </p:txBody>
      </p:sp>
      <p:pic>
        <p:nvPicPr>
          <p:cNvPr id="30724" name="Picture 6">
            <a:extLst>
              <a:ext uri="{FF2B5EF4-FFF2-40B4-BE49-F238E27FC236}">
                <a16:creationId xmlns:a16="http://schemas.microsoft.com/office/drawing/2014/main" id="{2DF5C939-CE11-4479-88AE-846832D5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196975"/>
            <a:ext cx="4443412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7">
            <a:extLst>
              <a:ext uri="{FF2B5EF4-FFF2-40B4-BE49-F238E27FC236}">
                <a16:creationId xmlns:a16="http://schemas.microsoft.com/office/drawing/2014/main" id="{1F88CEC2-BE71-4FCA-B9BC-0B5FA2F8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844675"/>
            <a:ext cx="4719637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/>
              <a:t>Chế độ Min và chế độ Max: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MN/MX = 1 chế độ Min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= 0  chế độ Max với bus controller 8288</a:t>
            </a:r>
          </a:p>
          <a:p>
            <a:pPr>
              <a:spcBef>
                <a:spcPct val="50000"/>
              </a:spcBef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0FDFB4E1-610F-4FC9-9EB8-35D1D2E69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420938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EFC6256F-0816-4340-982B-B212C5BA5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F24E30-C740-4FCA-82E2-AE03905D5D5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AEBD9063-AFDE-4F04-A516-E2C6A5EFF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3.2 Sơ đồ chân </a:t>
            </a:r>
            <a:br>
              <a:rPr lang="nl-BE" dirty="0"/>
            </a:br>
            <a:r>
              <a:rPr lang="en-US" dirty="0"/>
              <a:t>Intel 8086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3C2E793-45D1-4894-9717-A17A051DEC4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3" name="Picture 4" descr="MHS-ID-8086_1">
            <a:extLst>
              <a:ext uri="{FF2B5EF4-FFF2-40B4-BE49-F238E27FC236}">
                <a16:creationId xmlns:a16="http://schemas.microsoft.com/office/drawing/2014/main" id="{FDAA8B81-2744-4EF6-8F0C-A4173700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55626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>
            <a:extLst>
              <a:ext uri="{FF2B5EF4-FFF2-40B4-BE49-F238E27FC236}">
                <a16:creationId xmlns:a16="http://schemas.microsoft.com/office/drawing/2014/main" id="{1E1FB1BC-A202-402F-AAA7-3BD7C340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52513"/>
            <a:ext cx="4648200" cy="580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03567CA2-B9E9-4AE0-A292-AC05FBB57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887FA-715C-410F-BD45-85385DE981D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F3BE4767-F67E-4B46-AFB2-E9B7751E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0F986E-9AA7-4782-B8D4-B7B425594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D4D4D"/>
                </a:solidFill>
              </a:rPr>
              <a:t>3.1 </a:t>
            </a:r>
            <a:r>
              <a:rPr lang="en-US" altLang="en-US" dirty="0" err="1">
                <a:solidFill>
                  <a:srgbClr val="4D4D4D"/>
                </a:solidFill>
              </a:rPr>
              <a:t>Cấu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trúc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bên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trong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>
                <a:solidFill>
                  <a:srgbClr val="4D4D4D"/>
                </a:solidFill>
              </a:rPr>
              <a:t>3.2 </a:t>
            </a:r>
            <a:r>
              <a:rPr lang="en-US" altLang="en-US" dirty="0" err="1">
                <a:solidFill>
                  <a:srgbClr val="4D4D4D"/>
                </a:solidFill>
              </a:rPr>
              <a:t>Sơ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chân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>
                <a:solidFill>
                  <a:srgbClr val="4D4D4D"/>
                </a:solidFill>
              </a:rPr>
              <a:t>3.3 </a:t>
            </a:r>
            <a:r>
              <a:rPr lang="en-US" altLang="en-US" dirty="0" err="1">
                <a:solidFill>
                  <a:srgbClr val="4D4D4D"/>
                </a:solidFill>
              </a:rPr>
              <a:t>Bản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nhớ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IBM-PC (</a:t>
            </a:r>
            <a:r>
              <a:rPr lang="en-US" altLang="en-US" dirty="0" err="1">
                <a:solidFill>
                  <a:srgbClr val="4D4D4D"/>
                </a:solidFill>
              </a:rPr>
              <a:t>đã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học</a:t>
            </a:r>
            <a:r>
              <a:rPr lang="en-US" altLang="en-US" dirty="0">
                <a:solidFill>
                  <a:srgbClr val="4D4D4D"/>
                </a:solidFill>
              </a:rPr>
              <a:t>)</a:t>
            </a:r>
          </a:p>
          <a:p>
            <a:r>
              <a:rPr lang="en-US" altLang="en-US" dirty="0"/>
              <a:t>3.3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8088/8086</a:t>
            </a:r>
          </a:p>
          <a:p>
            <a:pPr lvl="1"/>
            <a:r>
              <a:rPr lang="en-US" altLang="en-US" dirty="0"/>
              <a:t>2.4.1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pPr lvl="1"/>
            <a:r>
              <a:rPr lang="en-US" altLang="en-US" dirty="0"/>
              <a:t>2.4.2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tức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endParaRPr lang="en-US" altLang="en-US" dirty="0"/>
          </a:p>
          <a:p>
            <a:pPr lvl="1"/>
            <a:r>
              <a:rPr lang="en-US" altLang="en-US" dirty="0"/>
              <a:t>2.4.3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endParaRPr lang="en-US" altLang="en-US" dirty="0"/>
          </a:p>
          <a:p>
            <a:pPr lvl="1"/>
            <a:r>
              <a:rPr lang="en-US" altLang="en-US" dirty="0"/>
              <a:t>2.4.4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gián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qua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pPr lvl="1"/>
            <a:r>
              <a:rPr lang="en-US" altLang="en-US" dirty="0"/>
              <a:t>2.4.5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endParaRPr lang="en-US" altLang="en-US" dirty="0"/>
          </a:p>
          <a:p>
            <a:pPr lvl="1"/>
            <a:r>
              <a:rPr lang="en-US" altLang="en-US" dirty="0"/>
              <a:t>2.4.6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  <a:p>
            <a:pPr lvl="1"/>
            <a:r>
              <a:rPr lang="en-US" altLang="en-US" dirty="0"/>
              <a:t>2.4.7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endParaRPr lang="en-US" altLang="en-US" dirty="0"/>
          </a:p>
          <a:p>
            <a:r>
              <a:rPr lang="en-US" altLang="en-US" dirty="0">
                <a:solidFill>
                  <a:srgbClr val="4D4D4D"/>
                </a:solidFill>
              </a:rPr>
              <a:t>3.4 </a:t>
            </a:r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mã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hoá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8088/8086</a:t>
            </a:r>
          </a:p>
          <a:p>
            <a:r>
              <a:rPr lang="en-US" altLang="en-US" dirty="0">
                <a:solidFill>
                  <a:srgbClr val="4D4D4D"/>
                </a:solidFill>
              </a:rPr>
              <a:t>3.5 </a:t>
            </a:r>
            <a:r>
              <a:rPr lang="en-US" altLang="en-US" dirty="0" err="1">
                <a:solidFill>
                  <a:srgbClr val="4D4D4D"/>
                </a:solidFill>
              </a:rPr>
              <a:t>Mô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tả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tập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8088/8086</a:t>
            </a:r>
          </a:p>
          <a:p>
            <a:r>
              <a:rPr lang="en-US" altLang="en-US" dirty="0">
                <a:solidFill>
                  <a:srgbClr val="4D4D4D"/>
                </a:solidFill>
              </a:rPr>
              <a:t>3.6 </a:t>
            </a:r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đánh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địa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chỉ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chế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bảo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vệ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từ</a:t>
            </a:r>
            <a:r>
              <a:rPr lang="en-US" altLang="en-US" dirty="0">
                <a:solidFill>
                  <a:srgbClr val="4D4D4D"/>
                </a:solidFill>
              </a:rPr>
              <a:t> 80286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FC0F-6B8A-4297-B589-31DF42C8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8086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5EA476B-D198-4844-9246-A6D896AD9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https://www.tutorialspoint.com/microprocessor/microprocessor_8086_instruction_sets.htm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godbolt.org (C &lt;-&gt; assembly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vi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Emu8086      </a:t>
            </a:r>
          </a:p>
          <a:p>
            <a:pPr lvl="1"/>
            <a:r>
              <a:rPr lang="en-US" altLang="en-US" dirty="0">
                <a:hlinkClick r:id="rId3"/>
              </a:rPr>
              <a:t>http://vi.softoware.org/apps/download-emu8086-microprocessor-emulator-for-windows.html</a:t>
            </a:r>
            <a:endParaRPr lang="en-US" altLang="en-US" dirty="0"/>
          </a:p>
          <a:p>
            <a:pPr lvl="1"/>
            <a:r>
              <a:rPr lang="en-US" altLang="en-US" dirty="0"/>
              <a:t>Tutorial:   https://www.youtube.com/watch?v=flj4PDalKrc</a:t>
            </a:r>
          </a:p>
          <a:p>
            <a:r>
              <a:rPr lang="en-US" altLang="en-US" dirty="0"/>
              <a:t>Proteus Simulator with 8086 example</a:t>
            </a:r>
          </a:p>
          <a:p>
            <a:pPr lvl="1"/>
            <a:r>
              <a:rPr lang="en-US" altLang="en-US" dirty="0"/>
              <a:t>https://www.youtube.com/watch?v=LnkhxSQlHI8&amp;ab_channel=SkHasibulAlam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814DB374-95EC-4415-B213-3191A872A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63270-B139-479C-9E63-E382A3108943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A60407CC-7640-40B3-B876-4747C47EE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C0281-1C9D-4561-B89C-FB33BA9C7C4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A11FF1FD-3619-4CD5-AF3C-476538F27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D797D30-B200-40FB-97B0-BF053DD87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3.1 Cấu trúc bên trong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3.1.1 Sơ đồ khối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3.1.2 Các thanh ghi đa năng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3.1.3 Các thanh ghi đoạn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3.1.4 Các thanh ghi con trỏ và chỉ số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3.1.5 Thanh ghi cờ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3.1.6 Hàng đợi lệnh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3.2 Sơ đồ chân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3.3 Các chế độ địa chỉ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3.4 Cách mã hoá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3.5 Mô tả tập lệnh của 8086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4D4D4D"/>
                </a:solidFill>
              </a:rPr>
              <a:t>3.6 Cách đánh địa chỉ ở chế độ bảo vệ ở các máy tính từ 80286</a:t>
            </a:r>
          </a:p>
          <a:p>
            <a:endParaRPr lang="en-US" altLang="en-US">
              <a:solidFill>
                <a:srgbClr val="80808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DCFB-1B17-4EDE-AF89-31AE1145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F45E-5A9A-4BA9-BCE3-9D076C48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69A8-4BFE-4A8D-AA74-BA9CA8188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17B35-3BE1-4C2D-9740-C7B3ABD8240E}" type="slidenum">
              <a:rPr lang="en-US" altLang="en-US" smtClean="0"/>
              <a:pPr>
                <a:defRPr/>
              </a:pPr>
              <a:t>30</a:t>
            </a:fld>
            <a:r>
              <a:rPr lang="en-US" altLang="en-US"/>
              <a:t>/Chapter2</a:t>
            </a:r>
            <a:endParaRPr lang="en-US" alt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EDABB-2614-4BE2-B58B-33B5D6F68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2" y="256645"/>
            <a:ext cx="9906000" cy="65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5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2E3-8333-4255-B293-E0034108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A57F-01BF-4D9C-9637-E90D098C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8738D-98B6-4C5E-AD81-A376D86C6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17B35-3BE1-4C2D-9740-C7B3ABD8240E}" type="slidenum">
              <a:rPr lang="en-US" altLang="en-US" smtClean="0"/>
              <a:pPr>
                <a:defRPr/>
              </a:pPr>
              <a:t>31</a:t>
            </a:fld>
            <a:r>
              <a:rPr lang="en-US" altLang="en-US"/>
              <a:t>/Chapter2</a:t>
            </a:r>
            <a:endParaRPr lang="en-US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97DA7-B30C-4254-A065-37C59DD0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773"/>
            <a:ext cx="9906000" cy="63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6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580CDA3D-C2C0-485B-ACEA-2D38F7F9E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87933-5139-4B26-A5C7-74388FE3917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5F1DBAE0-3A87-4F01-BE60-F50445AE7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2.4.1 Chế độ địa chỉ thanh ghi</a:t>
            </a:r>
            <a:br>
              <a:rPr lang="en-US"/>
            </a:br>
            <a:r>
              <a:rPr lang="en-US"/>
              <a:t>(Register Addressing Mode)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65B1EB7-C3AA-4C8B-8452-18EC069CF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endParaRPr lang="en-US" altLang="en-US" dirty="0"/>
          </a:p>
          <a:p>
            <a:r>
              <a:rPr lang="en-US" altLang="en-US" dirty="0" err="1"/>
              <a:t>Tốc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BX, DX ; Copy </a:t>
            </a:r>
            <a:r>
              <a:rPr lang="en-US" altLang="en-US" dirty="0" err="1"/>
              <a:t>nội</a:t>
            </a:r>
            <a:r>
              <a:rPr lang="en-US" altLang="en-US" dirty="0"/>
              <a:t> dung DX </a:t>
            </a:r>
            <a:r>
              <a:rPr lang="en-US" altLang="en-US" dirty="0" err="1"/>
              <a:t>vào</a:t>
            </a:r>
            <a:r>
              <a:rPr lang="en-US" altLang="en-US" dirty="0"/>
              <a:t> BX, </a:t>
            </a:r>
            <a:r>
              <a:rPr lang="en-US" altLang="en-US" dirty="0" err="1"/>
              <a:t>nội</a:t>
            </a:r>
            <a:r>
              <a:rPr lang="en-US" altLang="en-US" dirty="0"/>
              <a:t> dung DX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endParaRPr lang="en-US" altLang="en-US" dirty="0"/>
          </a:p>
          <a:p>
            <a:pPr lvl="1"/>
            <a:r>
              <a:rPr lang="en-US" altLang="en-US" dirty="0"/>
              <a:t>MOV AL, BL  ; Copy </a:t>
            </a:r>
            <a:r>
              <a:rPr lang="en-US" altLang="en-US" dirty="0" err="1"/>
              <a:t>nội</a:t>
            </a:r>
            <a:r>
              <a:rPr lang="en-US" altLang="en-US" dirty="0"/>
              <a:t> dung BL </a:t>
            </a:r>
            <a:r>
              <a:rPr lang="en-US" altLang="en-US" dirty="0" err="1"/>
              <a:t>vào</a:t>
            </a:r>
            <a:r>
              <a:rPr lang="en-US" altLang="en-US" dirty="0"/>
              <a:t> AL</a:t>
            </a:r>
          </a:p>
          <a:p>
            <a:pPr lvl="1"/>
            <a:r>
              <a:rPr lang="en-US" altLang="en-US" dirty="0"/>
              <a:t>MOV AL, BX  ;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thước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 lvl="1"/>
            <a:r>
              <a:rPr lang="en-US" altLang="en-US" dirty="0"/>
              <a:t>MOV ES, DS  ;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 (segment to segment)</a:t>
            </a:r>
          </a:p>
          <a:p>
            <a:pPr lvl="1"/>
            <a:r>
              <a:rPr lang="en-US" altLang="en-US" dirty="0"/>
              <a:t>MOV CS, AX  ;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CS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endParaRPr lang="en-US" altLang="en-US" dirty="0"/>
          </a:p>
          <a:p>
            <a:pPr lvl="1"/>
            <a:r>
              <a:rPr lang="en-US" altLang="en-US" dirty="0"/>
              <a:t>ADD AL, DL  ;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dung AL </a:t>
            </a:r>
            <a:r>
              <a:rPr lang="en-US" altLang="en-US" dirty="0" err="1"/>
              <a:t>và</a:t>
            </a:r>
            <a:r>
              <a:rPr lang="en-US" altLang="en-US" dirty="0"/>
              <a:t> DL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AL, AL=AL+DL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B04E7D55-3656-4A83-BE15-7B0D48CA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5876925"/>
            <a:ext cx="598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1800" dirty="0" err="1"/>
              <a:t>Cú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pháp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một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lệnh</a:t>
            </a:r>
            <a:r>
              <a:rPr lang="en-US" altLang="en-US" sz="1800" dirty="0"/>
              <a:t> Assembly: </a:t>
            </a:r>
            <a:r>
              <a:rPr lang="en-US" altLang="en-US" sz="1800" dirty="0" err="1">
                <a:solidFill>
                  <a:schemeClr val="tx2"/>
                </a:solidFill>
              </a:rPr>
              <a:t>Lệnh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Đích</a:t>
            </a:r>
            <a:r>
              <a:rPr lang="en-US" altLang="en-US" sz="1800" dirty="0">
                <a:solidFill>
                  <a:schemeClr val="tx2"/>
                </a:solidFill>
              </a:rPr>
              <a:t>, </a:t>
            </a:r>
            <a:r>
              <a:rPr lang="en-US" altLang="en-US" sz="1800" dirty="0" err="1">
                <a:solidFill>
                  <a:schemeClr val="tx2"/>
                </a:solidFill>
              </a:rPr>
              <a:t>nguồn</a:t>
            </a:r>
            <a:endParaRPr lang="en-US" altLang="en-US" sz="18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C1EDF-BCCB-4B53-8956-B1EFC06187F5}"/>
                  </a:ext>
                </a:extLst>
              </p14:cNvPr>
              <p14:cNvContentPartPr/>
              <p14:nvPr/>
            </p14:nvContentPartPr>
            <p14:xfrm>
              <a:off x="943560" y="1861200"/>
              <a:ext cx="8910720" cy="440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C1EDF-BCCB-4B53-8956-B1EFC0618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200" y="1851840"/>
                <a:ext cx="8929440" cy="442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CE209A01-8F31-48DA-A6D1-683819FFB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0E687-7DD5-4DBB-A556-4C9E3C734E1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A94C138D-A276-48BC-B3F6-C692DF68B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2.4.2 Chế độ địa chỉ tức thì</a:t>
            </a:r>
            <a:br>
              <a:rPr lang="en-US"/>
            </a:br>
            <a:r>
              <a:rPr lang="en-US"/>
              <a:t>(Immediate Addressing Mode)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583B735-D2A8-4449-B12D-6DD02AF80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hằng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số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(</a:t>
            </a:r>
            <a:r>
              <a:rPr lang="en-US" altLang="en-US" dirty="0" err="1"/>
              <a:t>trừ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thanh </a:t>
            </a:r>
            <a:r>
              <a:rPr lang="en-US" altLang="en-US" dirty="0" err="1"/>
              <a:t>cờ</a:t>
            </a:r>
            <a:r>
              <a:rPr lang="en-US" altLang="en-US" dirty="0"/>
              <a:t>)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DS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BL, 44 ; Copy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44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BL</a:t>
            </a:r>
          </a:p>
          <a:p>
            <a:pPr lvl="1"/>
            <a:r>
              <a:rPr lang="en-US" altLang="en-US" dirty="0"/>
              <a:t>MOV AX, 44H  ; Copy 0044H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AX</a:t>
            </a:r>
          </a:p>
          <a:p>
            <a:pPr lvl="1"/>
            <a:r>
              <a:rPr lang="en-US" altLang="en-US" dirty="0"/>
              <a:t>MOV AL, ‘A’  ; Copy </a:t>
            </a:r>
            <a:r>
              <a:rPr lang="en-US" altLang="en-US" dirty="0" err="1"/>
              <a:t>mã</a:t>
            </a:r>
            <a:r>
              <a:rPr lang="en-US" altLang="en-US" dirty="0"/>
              <a:t> ASCII </a:t>
            </a:r>
            <a:r>
              <a:rPr lang="en-US" altLang="en-US" dirty="0" err="1"/>
              <a:t>của</a:t>
            </a:r>
            <a:r>
              <a:rPr lang="en-US" altLang="en-US" dirty="0"/>
              <a:t> A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AL</a:t>
            </a:r>
          </a:p>
          <a:p>
            <a:pPr lvl="1"/>
            <a:r>
              <a:rPr lang="en-US" altLang="en-US" dirty="0"/>
              <a:t>MOV DS, 0FF0H  ;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lệ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MOV AX, 0FF0H ; </a:t>
            </a:r>
          </a:p>
          <a:p>
            <a:pPr lvl="1"/>
            <a:r>
              <a:rPr lang="en-US" altLang="en-US" dirty="0"/>
              <a:t>MOV DS, AX	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MOV [BX], 10  ; copy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10 </a:t>
            </a:r>
            <a:r>
              <a:rPr lang="en-US" altLang="en-US" dirty="0" err="1"/>
              <a:t>vào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DS:BX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4898C6-5619-4075-87A8-20E3DCD813EB}"/>
                  </a:ext>
                </a:extLst>
              </p14:cNvPr>
              <p14:cNvContentPartPr/>
              <p14:nvPr/>
            </p14:nvContentPartPr>
            <p14:xfrm>
              <a:off x="812880" y="3275640"/>
              <a:ext cx="8653320" cy="285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4898C6-5619-4075-87A8-20E3DCD81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66280"/>
                <a:ext cx="8672040" cy="287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3A31F7DA-2243-4720-93F7-BD8026B4D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372A7-4830-4EA9-AA04-27A162681B8A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BF8CECF7-67F0-4B45-8363-DE2F9E1EE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2.4.3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br>
              <a:rPr lang="en-US" dirty="0"/>
            </a:br>
            <a:r>
              <a:rPr lang="en-US" dirty="0"/>
              <a:t>(Direct Addressing Mode)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AE96AF3-3CAC-42FB-B437-639EC21E7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kia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AL, [ 1234H ] ; Copy </a:t>
            </a:r>
            <a:r>
              <a:rPr lang="en-US" altLang="en-US" dirty="0" err="1"/>
              <a:t>nội</a:t>
            </a:r>
            <a:r>
              <a:rPr lang="en-US" altLang="en-US" dirty="0"/>
              <a:t> dung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DS:1234 </a:t>
            </a:r>
            <a:r>
              <a:rPr lang="en-US" altLang="en-US" dirty="0" err="1"/>
              <a:t>vào</a:t>
            </a:r>
            <a:r>
              <a:rPr lang="en-US" altLang="en-US" dirty="0"/>
              <a:t> AL</a:t>
            </a:r>
          </a:p>
          <a:p>
            <a:pPr lvl="1"/>
            <a:r>
              <a:rPr lang="en-US" altLang="en-US" dirty="0"/>
              <a:t>MOV [ 4320H ], CX 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CX </a:t>
            </a:r>
            <a:r>
              <a:rPr lang="en-US" altLang="en-US" dirty="0" err="1"/>
              <a:t>vào</a:t>
            </a:r>
            <a:r>
              <a:rPr lang="en-US" altLang="en-US" dirty="0"/>
              <a:t> 2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DS: 4320 </a:t>
            </a:r>
            <a:r>
              <a:rPr lang="en-US" altLang="en-US" dirty="0" err="1"/>
              <a:t>và</a:t>
            </a:r>
            <a:r>
              <a:rPr lang="en-US" altLang="en-US" dirty="0"/>
              <a:t> DS: 4321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A69191-59B1-4D54-B3A2-1BC3DE75C98A}"/>
                  </a:ext>
                </a:extLst>
              </p14:cNvPr>
              <p14:cNvContentPartPr/>
              <p14:nvPr/>
            </p14:nvContentPartPr>
            <p14:xfrm>
              <a:off x="214920" y="1874520"/>
              <a:ext cx="9482760" cy="464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A69191-59B1-4D54-B3A2-1BC3DE75C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60" y="1865160"/>
                <a:ext cx="9501480" cy="46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7FC09CB-1C3C-4B30-8DC5-E9E0676C5246}"/>
              </a:ext>
            </a:extLst>
          </p:cNvPr>
          <p:cNvGrpSpPr/>
          <p:nvPr/>
        </p:nvGrpSpPr>
        <p:grpSpPr>
          <a:xfrm>
            <a:off x="7735655" y="1013887"/>
            <a:ext cx="1575000" cy="650160"/>
            <a:chOff x="7735655" y="1013887"/>
            <a:chExt cx="157500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C0A254-F687-4E89-899B-CCDD6648116F}"/>
                    </a:ext>
                  </a:extLst>
                </p14:cNvPr>
                <p14:cNvContentPartPr/>
                <p14:nvPr/>
              </p14:nvContentPartPr>
              <p14:xfrm>
                <a:off x="7988375" y="1013887"/>
                <a:ext cx="315360" cy="25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C0A254-F687-4E89-899B-CCDD664811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79735" y="1005247"/>
                  <a:ext cx="333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60A60E-B7E1-42A4-BCAC-7219B643C6D6}"/>
                    </a:ext>
                  </a:extLst>
                </p14:cNvPr>
                <p14:cNvContentPartPr/>
                <p14:nvPr/>
              </p14:nvContentPartPr>
              <p14:xfrm>
                <a:off x="8344415" y="1166527"/>
                <a:ext cx="146160" cy="11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60A60E-B7E1-42A4-BCAC-7219B643C6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5415" y="1157527"/>
                  <a:ext cx="163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D14DD4-0747-4A3C-ACD7-3F4B3C9D0BC0}"/>
                    </a:ext>
                  </a:extLst>
                </p14:cNvPr>
                <p14:cNvContentPartPr/>
                <p14:nvPr/>
              </p14:nvContentPartPr>
              <p14:xfrm>
                <a:off x="8583455" y="1113967"/>
                <a:ext cx="173160" cy="14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D14DD4-0747-4A3C-ACD7-3F4B3C9D0B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74815" y="1105327"/>
                  <a:ext cx="190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6E47B3-F9EB-4329-8B98-2C56874E872E}"/>
                    </a:ext>
                  </a:extLst>
                </p14:cNvPr>
                <p14:cNvContentPartPr/>
                <p14:nvPr/>
              </p14:nvContentPartPr>
              <p14:xfrm>
                <a:off x="8944535" y="1124047"/>
                <a:ext cx="135720" cy="15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6E47B3-F9EB-4329-8B98-2C56874E87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35535" y="1115047"/>
                  <a:ext cx="153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AA1C96-459E-4AC8-8DC1-2E688C50A151}"/>
                    </a:ext>
                  </a:extLst>
                </p14:cNvPr>
                <p14:cNvContentPartPr/>
                <p14:nvPr/>
              </p14:nvContentPartPr>
              <p14:xfrm>
                <a:off x="9204095" y="1111087"/>
                <a:ext cx="106560" cy="35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AA1C96-459E-4AC8-8DC1-2E688C50A1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5095" y="1102087"/>
                  <a:ext cx="124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1547FB-2C0E-4E1C-9FBB-2975EBD213EB}"/>
                    </a:ext>
                  </a:extLst>
                </p14:cNvPr>
                <p14:cNvContentPartPr/>
                <p14:nvPr/>
              </p14:nvContentPartPr>
              <p14:xfrm>
                <a:off x="8016095" y="1434007"/>
                <a:ext cx="166320" cy="18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1547FB-2C0E-4E1C-9FBB-2975EBD21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07095" y="1425007"/>
                  <a:ext cx="183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4EB44B-13FA-47A9-B3A6-2F561D96EE7C}"/>
                    </a:ext>
                  </a:extLst>
                </p14:cNvPr>
                <p14:cNvContentPartPr/>
                <p14:nvPr/>
              </p14:nvContentPartPr>
              <p14:xfrm>
                <a:off x="8344055" y="1543087"/>
                <a:ext cx="127440" cy="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4EB44B-13FA-47A9-B3A6-2F561D96EE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35055" y="1534447"/>
                  <a:ext cx="145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DF70D7-C71D-45CE-97C9-9A0C4DDE581A}"/>
                    </a:ext>
                  </a:extLst>
                </p14:cNvPr>
                <p14:cNvContentPartPr/>
                <p14:nvPr/>
              </p14:nvContentPartPr>
              <p14:xfrm>
                <a:off x="8318495" y="1434727"/>
                <a:ext cx="19152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DF70D7-C71D-45CE-97C9-9A0C4DDE58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09855" y="1425727"/>
                  <a:ext cx="209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D6EA48-5858-4D14-BBFC-98D94941457F}"/>
                    </a:ext>
                  </a:extLst>
                </p14:cNvPr>
                <p14:cNvContentPartPr/>
                <p14:nvPr/>
              </p14:nvContentPartPr>
              <p14:xfrm>
                <a:off x="7735655" y="1281367"/>
                <a:ext cx="202680" cy="38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D6EA48-5858-4D14-BBFC-98D9494145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7015" y="1272727"/>
                  <a:ext cx="2203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CF3239-20B4-4C54-AEDC-F5F8C104C20E}"/>
              </a:ext>
            </a:extLst>
          </p:cNvPr>
          <p:cNvGrpSpPr/>
          <p:nvPr/>
        </p:nvGrpSpPr>
        <p:grpSpPr>
          <a:xfrm>
            <a:off x="8756255" y="1413487"/>
            <a:ext cx="936720" cy="260280"/>
            <a:chOff x="8756255" y="1413487"/>
            <a:chExt cx="9367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2F65F2-B29E-40E5-A025-952FDCB513F2}"/>
                    </a:ext>
                  </a:extLst>
                </p14:cNvPr>
                <p14:cNvContentPartPr/>
                <p14:nvPr/>
              </p14:nvContentPartPr>
              <p14:xfrm>
                <a:off x="8756255" y="1431487"/>
                <a:ext cx="71280" cy="24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2F65F2-B29E-40E5-A025-952FDCB513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7615" y="1422847"/>
                  <a:ext cx="88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5B64D9-343B-436B-B11B-E2238C7D6DB6}"/>
                    </a:ext>
                  </a:extLst>
                </p14:cNvPr>
                <p14:cNvContentPartPr/>
                <p14:nvPr/>
              </p14:nvContentPartPr>
              <p14:xfrm>
                <a:off x="8994215" y="1446607"/>
                <a:ext cx="171720" cy="17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5B64D9-343B-436B-B11B-E2238C7D6D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5575" y="1437967"/>
                  <a:ext cx="189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8571E8-1502-4B04-A64B-0B96E99C2375}"/>
                    </a:ext>
                  </a:extLst>
                </p14:cNvPr>
                <p14:cNvContentPartPr/>
                <p14:nvPr/>
              </p14:nvContentPartPr>
              <p14:xfrm>
                <a:off x="9232895" y="1424647"/>
                <a:ext cx="118440" cy="20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8571E8-1502-4B04-A64B-0B96E99C2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895" y="1415647"/>
                  <a:ext cx="136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579077-EAD1-4A01-AF56-57732B16B513}"/>
                    </a:ext>
                  </a:extLst>
                </p14:cNvPr>
                <p14:cNvContentPartPr/>
                <p14:nvPr/>
              </p14:nvContentPartPr>
              <p14:xfrm>
                <a:off x="9464375" y="1413487"/>
                <a:ext cx="103320" cy="219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579077-EAD1-4A01-AF56-57732B16B5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5375" y="1404487"/>
                  <a:ext cx="120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983EB3-CD41-48A1-B8A1-EE30FCF2AB4D}"/>
                    </a:ext>
                  </a:extLst>
                </p14:cNvPr>
                <p14:cNvContentPartPr/>
                <p14:nvPr/>
              </p14:nvContentPartPr>
              <p14:xfrm>
                <a:off x="9649055" y="151104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983EB3-CD41-48A1-B8A1-EE30FCF2A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0415" y="15024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C2A7BD-E0F1-4CD8-A261-353126664044}"/>
                    </a:ext>
                  </a:extLst>
                </p14:cNvPr>
                <p14:cNvContentPartPr/>
                <p14:nvPr/>
              </p14:nvContentPartPr>
              <p14:xfrm>
                <a:off x="9689375" y="1549567"/>
                <a:ext cx="3600" cy="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C2A7BD-E0F1-4CD8-A261-3531266640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80735" y="1540567"/>
                  <a:ext cx="212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469D35-7DC5-4B6F-B818-E7DA7FA4A3AB}"/>
              </a:ext>
            </a:extLst>
          </p:cNvPr>
          <p:cNvGrpSpPr/>
          <p:nvPr/>
        </p:nvGrpSpPr>
        <p:grpSpPr>
          <a:xfrm>
            <a:off x="5942135" y="1287487"/>
            <a:ext cx="1688760" cy="881280"/>
            <a:chOff x="5942135" y="1287487"/>
            <a:chExt cx="168876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B17C5A-2205-49A1-BFED-794E3BE6A070}"/>
                    </a:ext>
                  </a:extLst>
                </p14:cNvPr>
                <p14:cNvContentPartPr/>
                <p14:nvPr/>
              </p14:nvContentPartPr>
              <p14:xfrm>
                <a:off x="6009095" y="1383247"/>
                <a:ext cx="1433880" cy="71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B17C5A-2205-49A1-BFED-794E3BE6A0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0455" y="1374607"/>
                  <a:ext cx="14515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D9A082-9E22-4E2D-8F26-5C45F3958108}"/>
                    </a:ext>
                  </a:extLst>
                </p14:cNvPr>
                <p14:cNvContentPartPr/>
                <p14:nvPr/>
              </p14:nvContentPartPr>
              <p14:xfrm>
                <a:off x="7378175" y="1287487"/>
                <a:ext cx="189000" cy="162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D9A082-9E22-4E2D-8F26-5C45F39581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69175" y="1278487"/>
                  <a:ext cx="206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FB83F5-17B3-4494-8E61-AAA87FF5C5C8}"/>
                    </a:ext>
                  </a:extLst>
                </p14:cNvPr>
                <p14:cNvContentPartPr/>
                <p14:nvPr/>
              </p14:nvContentPartPr>
              <p14:xfrm>
                <a:off x="5942135" y="1941607"/>
                <a:ext cx="190800" cy="22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FB83F5-17B3-4494-8E61-AAA87FF5C5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3135" y="1932607"/>
                  <a:ext cx="208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9934E2-C964-48C4-928D-2492C6AC79C7}"/>
                    </a:ext>
                  </a:extLst>
                </p14:cNvPr>
                <p14:cNvContentPartPr/>
                <p14:nvPr/>
              </p14:nvContentPartPr>
              <p14:xfrm>
                <a:off x="7349735" y="1480087"/>
                <a:ext cx="281160" cy="134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9934E2-C964-48C4-928D-2492C6AC79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0735" y="1471087"/>
                  <a:ext cx="298800" cy="152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C1BDAE58-FE38-4EE0-B3E9-B15C01B7C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B2E79B-40A6-499A-AF9C-F89F0944967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443BD97E-6D59-4868-B5A9-9A47377F2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2.4.4 Chế độ địa chỉ gián tiếp qua thanh ghi (Register indirect Addressing Mode)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10BE8A9-42DA-4CE2-9D90-BB475A9BC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1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kia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AL, [BX] ; Copy </a:t>
            </a:r>
            <a:r>
              <a:rPr lang="en-US" altLang="en-US" dirty="0" err="1"/>
              <a:t>nội</a:t>
            </a:r>
            <a:r>
              <a:rPr lang="en-US" altLang="en-US" dirty="0"/>
              <a:t> dung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DS:BX </a:t>
            </a:r>
            <a:r>
              <a:rPr lang="en-US" altLang="en-US" dirty="0" err="1"/>
              <a:t>vào</a:t>
            </a:r>
            <a:r>
              <a:rPr lang="en-US" altLang="en-US" dirty="0"/>
              <a:t> AL</a:t>
            </a:r>
          </a:p>
          <a:p>
            <a:pPr lvl="1"/>
            <a:r>
              <a:rPr lang="en-US" altLang="en-US" dirty="0"/>
              <a:t>MOV [ SI ], CL 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CL </a:t>
            </a:r>
            <a:r>
              <a:rPr lang="en-US" altLang="en-US" dirty="0" err="1"/>
              <a:t>vào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DS:SI</a:t>
            </a:r>
          </a:p>
          <a:p>
            <a:pPr lvl="1"/>
            <a:r>
              <a:rPr lang="en-US" altLang="en-US" dirty="0"/>
              <a:t>MOV [ DI ], AX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AX </a:t>
            </a:r>
            <a:r>
              <a:rPr lang="en-US" altLang="en-US" dirty="0" err="1"/>
              <a:t>vào</a:t>
            </a:r>
            <a:r>
              <a:rPr lang="en-US" altLang="en-US" dirty="0"/>
              <a:t> 2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DS: DI </a:t>
            </a:r>
            <a:r>
              <a:rPr lang="en-US" altLang="en-US" dirty="0" err="1"/>
              <a:t>và</a:t>
            </a:r>
            <a:r>
              <a:rPr lang="en-US" altLang="en-US" dirty="0"/>
              <a:t> DS: (DI +1)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28821-3F88-4634-BD5C-FA1520036327}"/>
                  </a:ext>
                </a:extLst>
              </p14:cNvPr>
              <p14:cNvContentPartPr/>
              <p14:nvPr/>
            </p14:nvContentPartPr>
            <p14:xfrm>
              <a:off x="879480" y="4218480"/>
              <a:ext cx="9020880" cy="24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28821-3F88-4634-BD5C-FA1520036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120" y="4209120"/>
                <a:ext cx="9039600" cy="24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B10C2DF1-D81D-44B6-808D-BE5CF18E7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02990-EE51-4556-A71C-9B05389414C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A7DA7E48-3B3F-4EAA-8249-DC1422EDA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2.4.5 Chế độ địa chỉ tương đối cơ sở </a:t>
            </a:r>
            <a:br>
              <a:rPr lang="en-US"/>
            </a:br>
            <a:r>
              <a:rPr lang="en-US"/>
              <a:t>(Based relative Addressing Mode)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6FB6495-AAB9-4DD8-BBBC-41107F56A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sở</a:t>
            </a:r>
            <a:r>
              <a:rPr lang="en-US" altLang="en-US" dirty="0"/>
              <a:t> BX, BP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endParaRPr lang="en-US" altLang="en-US" dirty="0"/>
          </a:p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kia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CX, [BX]+10 ; Copy </a:t>
            </a:r>
            <a:r>
              <a:rPr lang="en-US" altLang="en-US" dirty="0" err="1"/>
              <a:t>nội</a:t>
            </a:r>
            <a:r>
              <a:rPr lang="en-US" altLang="en-US" dirty="0"/>
              <a:t> dung 2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DS:BX+10 </a:t>
            </a:r>
            <a:r>
              <a:rPr lang="en-US" altLang="en-US" dirty="0" err="1"/>
              <a:t>và</a:t>
            </a:r>
            <a:r>
              <a:rPr lang="en-US" altLang="en-US" dirty="0"/>
              <a:t> DS:BX+11 </a:t>
            </a:r>
            <a:r>
              <a:rPr lang="en-US" altLang="en-US" dirty="0" err="1"/>
              <a:t>vào</a:t>
            </a:r>
            <a:r>
              <a:rPr lang="en-US" altLang="en-US" dirty="0"/>
              <a:t> CX</a:t>
            </a:r>
          </a:p>
          <a:p>
            <a:pPr lvl="1"/>
            <a:r>
              <a:rPr lang="en-US" altLang="en-US" dirty="0"/>
              <a:t>MOV CX, [BX+10] ;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endParaRPr lang="en-US" altLang="en-US" dirty="0"/>
          </a:p>
          <a:p>
            <a:pPr lvl="1"/>
            <a:r>
              <a:rPr lang="en-US" altLang="en-US" dirty="0"/>
              <a:t>MOV AL, [BP]+5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SS:BP+5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AL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10FB2C-3E48-4826-8644-E4FD5296F563}"/>
                  </a:ext>
                </a:extLst>
              </p14:cNvPr>
              <p14:cNvContentPartPr/>
              <p14:nvPr/>
            </p14:nvContentPartPr>
            <p14:xfrm>
              <a:off x="1988640" y="4586400"/>
              <a:ext cx="4319640" cy="136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10FB2C-3E48-4826-8644-E4FD5296F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9280" y="4577040"/>
                <a:ext cx="433836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63C0D1B-B946-4837-B4FC-FA75C426E9AC}"/>
              </a:ext>
            </a:extLst>
          </p:cNvPr>
          <p:cNvGrpSpPr/>
          <p:nvPr/>
        </p:nvGrpSpPr>
        <p:grpSpPr>
          <a:xfrm>
            <a:off x="5094695" y="5650327"/>
            <a:ext cx="725040" cy="210240"/>
            <a:chOff x="5094695" y="5650327"/>
            <a:chExt cx="7250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5C17A8-17AD-4D4E-9291-07ACEFDB7599}"/>
                    </a:ext>
                  </a:extLst>
                </p14:cNvPr>
                <p14:cNvContentPartPr/>
                <p14:nvPr/>
              </p14:nvContentPartPr>
              <p14:xfrm>
                <a:off x="5094695" y="5650327"/>
                <a:ext cx="300240" cy="20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5C17A8-17AD-4D4E-9291-07ACEFDB75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5695" y="5641687"/>
                  <a:ext cx="317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C8FAE4-3105-452C-B034-5B2741D4F1D7}"/>
                    </a:ext>
                  </a:extLst>
                </p14:cNvPr>
                <p14:cNvContentPartPr/>
                <p14:nvPr/>
              </p14:nvContentPartPr>
              <p14:xfrm>
                <a:off x="5513015" y="5688127"/>
                <a:ext cx="77400" cy="17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C8FAE4-3105-452C-B034-5B2741D4F1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375" y="5679487"/>
                  <a:ext cx="95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E3FFCB-B23A-44BE-AB97-4A6BA30293B8}"/>
                    </a:ext>
                  </a:extLst>
                </p14:cNvPr>
                <p14:cNvContentPartPr/>
                <p14:nvPr/>
              </p14:nvContentPartPr>
              <p14:xfrm>
                <a:off x="5669615" y="5665087"/>
                <a:ext cx="150120" cy="182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E3FFCB-B23A-44BE-AB97-4A6BA30293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0615" y="5656087"/>
                  <a:ext cx="1677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219996-D3D3-46C4-A37E-91EE8849C303}"/>
              </a:ext>
            </a:extLst>
          </p:cNvPr>
          <p:cNvGrpSpPr/>
          <p:nvPr/>
        </p:nvGrpSpPr>
        <p:grpSpPr>
          <a:xfrm>
            <a:off x="6124295" y="5598487"/>
            <a:ext cx="2097720" cy="455040"/>
            <a:chOff x="6124295" y="5598487"/>
            <a:chExt cx="209772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999F8A-92EB-4F95-8101-54FC532C66B9}"/>
                    </a:ext>
                  </a:extLst>
                </p14:cNvPr>
                <p14:cNvContentPartPr/>
                <p14:nvPr/>
              </p14:nvContentPartPr>
              <p14:xfrm>
                <a:off x="6126455" y="5711527"/>
                <a:ext cx="25560" cy="136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999F8A-92EB-4F95-8101-54FC532C66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7455" y="5702527"/>
                  <a:ext cx="43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85295C-4FB8-4FBD-A679-7476703C80B7}"/>
                    </a:ext>
                  </a:extLst>
                </p14:cNvPr>
                <p14:cNvContentPartPr/>
                <p14:nvPr/>
              </p14:nvContentPartPr>
              <p14:xfrm>
                <a:off x="6124295" y="5647447"/>
                <a:ext cx="224640" cy="219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85295C-4FB8-4FBD-A679-7476703C80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15295" y="5638447"/>
                  <a:ext cx="242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D4475E-52CC-405D-BFF7-7D95C3E710FA}"/>
                    </a:ext>
                  </a:extLst>
                </p14:cNvPr>
                <p14:cNvContentPartPr/>
                <p14:nvPr/>
              </p14:nvContentPartPr>
              <p14:xfrm>
                <a:off x="6428855" y="5685967"/>
                <a:ext cx="237960" cy="21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D4475E-52CC-405D-BFF7-7D95C3E710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0215" y="5677327"/>
                  <a:ext cx="255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4F6FB8-AF54-4BAE-A0E3-9394FFE577CC}"/>
                    </a:ext>
                  </a:extLst>
                </p14:cNvPr>
                <p14:cNvContentPartPr/>
                <p14:nvPr/>
              </p14:nvContentPartPr>
              <p14:xfrm>
                <a:off x="6549815" y="5665447"/>
                <a:ext cx="122400" cy="23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4F6FB8-AF54-4BAE-A0E3-9394FFE577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0815" y="5656807"/>
                  <a:ext cx="140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D35ABA-E032-46C9-BCFE-8DC88A8A84DD}"/>
                    </a:ext>
                  </a:extLst>
                </p14:cNvPr>
                <p14:cNvContentPartPr/>
                <p14:nvPr/>
              </p14:nvContentPartPr>
              <p14:xfrm>
                <a:off x="6727295" y="5890087"/>
                <a:ext cx="75960" cy="16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D35ABA-E032-46C9-BCFE-8DC88A8A8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18655" y="5881447"/>
                  <a:ext cx="93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83A9C2-C7D6-498C-9B25-5176568A3556}"/>
                    </a:ext>
                  </a:extLst>
                </p14:cNvPr>
                <p14:cNvContentPartPr/>
                <p14:nvPr/>
              </p14:nvContentPartPr>
              <p14:xfrm>
                <a:off x="6925295" y="5646007"/>
                <a:ext cx="150840" cy="27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83A9C2-C7D6-498C-9B25-5176568A35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6655" y="5637007"/>
                  <a:ext cx="168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023E3F-AC99-404B-9C21-D41E17D85941}"/>
                    </a:ext>
                  </a:extLst>
                </p14:cNvPr>
                <p14:cNvContentPartPr/>
                <p14:nvPr/>
              </p14:nvContentPartPr>
              <p14:xfrm>
                <a:off x="7164695" y="5658247"/>
                <a:ext cx="173160" cy="22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023E3F-AC99-404B-9C21-D41E17D85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6055" y="5649607"/>
                  <a:ext cx="190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3E787B-342A-4FBB-BFFD-BCDD25E26041}"/>
                    </a:ext>
                  </a:extLst>
                </p14:cNvPr>
                <p14:cNvContentPartPr/>
                <p14:nvPr/>
              </p14:nvContentPartPr>
              <p14:xfrm>
                <a:off x="7456295" y="5691367"/>
                <a:ext cx="194760" cy="23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3E787B-342A-4FBB-BFFD-BCDD25E260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7295" y="5682727"/>
                  <a:ext cx="212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EEDC94-5426-4567-8881-0392BAD4E22E}"/>
                    </a:ext>
                  </a:extLst>
                </p14:cNvPr>
                <p14:cNvContentPartPr/>
                <p14:nvPr/>
              </p14:nvContentPartPr>
              <p14:xfrm>
                <a:off x="7474295" y="5659327"/>
                <a:ext cx="163440" cy="268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EEDC94-5426-4567-8881-0392BAD4E2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65655" y="5650327"/>
                  <a:ext cx="18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046D96-3F60-4D03-ACB1-2801DA3B29C9}"/>
                    </a:ext>
                  </a:extLst>
                </p14:cNvPr>
                <p14:cNvContentPartPr/>
                <p14:nvPr/>
              </p14:nvContentPartPr>
              <p14:xfrm>
                <a:off x="7660775" y="5598487"/>
                <a:ext cx="136440" cy="39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046D96-3F60-4D03-ACB1-2801DA3B29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1775" y="5589487"/>
                  <a:ext cx="1540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1D2BCD-D629-4589-BDFB-0591CB66EF7E}"/>
                    </a:ext>
                  </a:extLst>
                </p14:cNvPr>
                <p14:cNvContentPartPr/>
                <p14:nvPr/>
              </p14:nvContentPartPr>
              <p14:xfrm>
                <a:off x="7906655" y="5785687"/>
                <a:ext cx="1490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1D2BCD-D629-4589-BDFB-0591CB66EF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97655" y="5777047"/>
                  <a:ext cx="166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B84EB0-8A0F-4D32-BA21-28A646B5934B}"/>
                    </a:ext>
                  </a:extLst>
                </p14:cNvPr>
                <p14:cNvContentPartPr/>
                <p14:nvPr/>
              </p14:nvContentPartPr>
              <p14:xfrm>
                <a:off x="7982255" y="5712607"/>
                <a:ext cx="11880" cy="15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B84EB0-8A0F-4D32-BA21-28A646B593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3615" y="5703607"/>
                  <a:ext cx="29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DC1A88-1630-4031-AB5B-214FA1BF3E53}"/>
                    </a:ext>
                  </a:extLst>
                </p14:cNvPr>
                <p14:cNvContentPartPr/>
                <p14:nvPr/>
              </p14:nvContentPartPr>
              <p14:xfrm>
                <a:off x="8145335" y="5688487"/>
                <a:ext cx="76680" cy="21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DC1A88-1630-4031-AB5B-214FA1BF3E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36335" y="5679847"/>
                  <a:ext cx="943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BBC0AA-E801-4B5E-B778-94376B85014F}"/>
                  </a:ext>
                </a:extLst>
              </p14:cNvPr>
              <p14:cNvContentPartPr/>
              <p14:nvPr/>
            </p14:nvContentPartPr>
            <p14:xfrm>
              <a:off x="8378615" y="5618647"/>
              <a:ext cx="138600" cy="243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BBC0AA-E801-4B5E-B778-94376B8501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69615" y="5610007"/>
                <a:ext cx="15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6DEDB6-2500-409E-BD85-85CCB9CE7694}"/>
                  </a:ext>
                </a:extLst>
              </p14:cNvPr>
              <p14:cNvContentPartPr/>
              <p14:nvPr/>
            </p14:nvContentPartPr>
            <p14:xfrm>
              <a:off x="8780015" y="5784247"/>
              <a:ext cx="612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6DEDB6-2500-409E-BD85-85CCB9CE76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71015" y="5775607"/>
                <a:ext cx="23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02DBB8E-1507-409A-8F44-916AE6ADB675}"/>
                  </a:ext>
                </a:extLst>
              </p14:cNvPr>
              <p14:cNvContentPartPr/>
              <p14:nvPr/>
            </p14:nvContentPartPr>
            <p14:xfrm>
              <a:off x="4091735" y="6271327"/>
              <a:ext cx="354600" cy="127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02DBB8E-1507-409A-8F44-916AE6ADB6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3095" y="6262327"/>
                <a:ext cx="37224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343" name="Group 355342">
            <a:extLst>
              <a:ext uri="{FF2B5EF4-FFF2-40B4-BE49-F238E27FC236}">
                <a16:creationId xmlns:a16="http://schemas.microsoft.com/office/drawing/2014/main" id="{DEECEE37-817F-402F-9359-FB0534CF33BE}"/>
              </a:ext>
            </a:extLst>
          </p:cNvPr>
          <p:cNvGrpSpPr/>
          <p:nvPr/>
        </p:nvGrpSpPr>
        <p:grpSpPr>
          <a:xfrm>
            <a:off x="4662695" y="6061447"/>
            <a:ext cx="4489560" cy="873720"/>
            <a:chOff x="4662695" y="6061447"/>
            <a:chExt cx="44895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CF12DE-215F-4703-BE6A-AC48787517B4}"/>
                    </a:ext>
                  </a:extLst>
                </p14:cNvPr>
                <p14:cNvContentPartPr/>
                <p14:nvPr/>
              </p14:nvContentPartPr>
              <p14:xfrm>
                <a:off x="5194775" y="6503887"/>
                <a:ext cx="321480" cy="21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CF12DE-215F-4703-BE6A-AC48787517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5775" y="6494887"/>
                  <a:ext cx="339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082E9E-46F2-416D-8813-C8AF4F4DD736}"/>
                    </a:ext>
                  </a:extLst>
                </p14:cNvPr>
                <p14:cNvContentPartPr/>
                <p14:nvPr/>
              </p14:nvContentPartPr>
              <p14:xfrm>
                <a:off x="5668175" y="6505687"/>
                <a:ext cx="146160" cy="188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082E9E-46F2-416D-8813-C8AF4F4DD7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9535" y="6497047"/>
                  <a:ext cx="163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D5D86D-C7D3-4846-ADFF-B9FB60B3CACF}"/>
                    </a:ext>
                  </a:extLst>
                </p14:cNvPr>
                <p14:cNvContentPartPr/>
                <p14:nvPr/>
              </p14:nvContentPartPr>
              <p14:xfrm>
                <a:off x="5862575" y="6474367"/>
                <a:ext cx="213480" cy="23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D5D86D-C7D3-4846-ADFF-B9FB60B3CA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3935" y="6465367"/>
                  <a:ext cx="231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66236C-6E37-468F-B5CE-41E38868A2D1}"/>
                    </a:ext>
                  </a:extLst>
                </p14:cNvPr>
                <p14:cNvContentPartPr/>
                <p14:nvPr/>
              </p14:nvContentPartPr>
              <p14:xfrm>
                <a:off x="7226615" y="6130567"/>
                <a:ext cx="27360" cy="20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66236C-6E37-468F-B5CE-41E38868A2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7615" y="6121567"/>
                  <a:ext cx="45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18FDED-7374-4236-AEB3-E60C0AC5576A}"/>
                    </a:ext>
                  </a:extLst>
                </p14:cNvPr>
                <p14:cNvContentPartPr/>
                <p14:nvPr/>
              </p14:nvContentPartPr>
              <p14:xfrm>
                <a:off x="7220135" y="6124807"/>
                <a:ext cx="124560" cy="212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18FDED-7374-4236-AEB3-E60C0AC557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495" y="6116167"/>
                  <a:ext cx="142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6B3CC0-66D3-4B89-A4AD-241D43845FDF}"/>
                    </a:ext>
                  </a:extLst>
                </p14:cNvPr>
                <p14:cNvContentPartPr/>
                <p14:nvPr/>
              </p14:nvContentPartPr>
              <p14:xfrm>
                <a:off x="7431815" y="6167647"/>
                <a:ext cx="171000" cy="16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6B3CC0-66D3-4B89-A4AD-241D43845F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22815" y="6158647"/>
                  <a:ext cx="188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45F773-8380-478C-9862-26643D7DBE2C}"/>
                    </a:ext>
                  </a:extLst>
                </p14:cNvPr>
                <p14:cNvContentPartPr/>
                <p14:nvPr/>
              </p14:nvContentPartPr>
              <p14:xfrm>
                <a:off x="7466735" y="6169087"/>
                <a:ext cx="117720" cy="19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45F773-8380-478C-9862-26643D7DBE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57735" y="6160087"/>
                  <a:ext cx="135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01832D-5CFD-42EA-914C-F4F72E6A0A32}"/>
                    </a:ext>
                  </a:extLst>
                </p14:cNvPr>
                <p14:cNvContentPartPr/>
                <p14:nvPr/>
              </p14:nvContentPartPr>
              <p14:xfrm>
                <a:off x="7673375" y="6282487"/>
                <a:ext cx="149400" cy="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01832D-5CFD-42EA-914C-F4F72E6A0A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4375" y="6273847"/>
                  <a:ext cx="167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1CEFE9-14ED-4D56-B11D-D17DC7A92F4C}"/>
                    </a:ext>
                  </a:extLst>
                </p14:cNvPr>
                <p14:cNvContentPartPr/>
                <p14:nvPr/>
              </p14:nvContentPartPr>
              <p14:xfrm>
                <a:off x="7685255" y="6210127"/>
                <a:ext cx="147600" cy="2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1CEFE9-14ED-4D56-B11D-D17DC7A92F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76255" y="6201487"/>
                  <a:ext cx="165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58674-6486-4AFD-B4CF-00F6CF777CF3}"/>
                    </a:ext>
                  </a:extLst>
                </p14:cNvPr>
                <p14:cNvContentPartPr/>
                <p14:nvPr/>
              </p14:nvContentPartPr>
              <p14:xfrm>
                <a:off x="7977935" y="6137767"/>
                <a:ext cx="123120" cy="24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58674-6486-4AFD-B4CF-00F6CF777C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8935" y="6128767"/>
                  <a:ext cx="140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5C8256-4878-4928-9799-6599309091DC}"/>
                    </a:ext>
                  </a:extLst>
                </p14:cNvPr>
                <p14:cNvContentPartPr/>
                <p14:nvPr/>
              </p14:nvContentPartPr>
              <p14:xfrm>
                <a:off x="8201855" y="6139927"/>
                <a:ext cx="16668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5C8256-4878-4928-9799-6599309091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93215" y="6130927"/>
                  <a:ext cx="184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2380F6-ECA3-44FF-88D4-CD3353192558}"/>
                    </a:ext>
                  </a:extLst>
                </p14:cNvPr>
                <p14:cNvContentPartPr/>
                <p14:nvPr/>
              </p14:nvContentPartPr>
              <p14:xfrm>
                <a:off x="8227055" y="6106807"/>
                <a:ext cx="152280" cy="293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2380F6-ECA3-44FF-88D4-CD33531925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8055" y="6097807"/>
                  <a:ext cx="169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D90208-B3C9-4A4E-A1B8-4D82F1DD5D40}"/>
                    </a:ext>
                  </a:extLst>
                </p14:cNvPr>
                <p14:cNvContentPartPr/>
                <p14:nvPr/>
              </p14:nvContentPartPr>
              <p14:xfrm>
                <a:off x="8483735" y="6240007"/>
                <a:ext cx="156960" cy="2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D90208-B3C9-4A4E-A1B8-4D82F1DD5D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75095" y="6231007"/>
                  <a:ext cx="174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94C2C3-8EA3-4096-80D7-65C8944919B1}"/>
                    </a:ext>
                  </a:extLst>
                </p14:cNvPr>
                <p14:cNvContentPartPr/>
                <p14:nvPr/>
              </p14:nvContentPartPr>
              <p14:xfrm>
                <a:off x="8540975" y="6159007"/>
                <a:ext cx="17280" cy="168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94C2C3-8EA3-4096-80D7-65C8944919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2335" y="6150007"/>
                  <a:ext cx="34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7E0320-B7C9-4234-BD7C-34546B34E225}"/>
                    </a:ext>
                  </a:extLst>
                </p14:cNvPr>
                <p14:cNvContentPartPr/>
                <p14:nvPr/>
              </p14:nvContentPartPr>
              <p14:xfrm>
                <a:off x="8737895" y="6116887"/>
                <a:ext cx="72000" cy="25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7E0320-B7C9-4234-BD7C-34546B34E2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28895" y="6107887"/>
                  <a:ext cx="89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9FB5E5-99A1-4CC4-BD32-E783F305D047}"/>
                    </a:ext>
                  </a:extLst>
                </p14:cNvPr>
                <p14:cNvContentPartPr/>
                <p14:nvPr/>
              </p14:nvContentPartPr>
              <p14:xfrm>
                <a:off x="8916455" y="6087007"/>
                <a:ext cx="175320" cy="23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9FB5E5-99A1-4CC4-BD32-E783F305D0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07815" y="6078367"/>
                  <a:ext cx="192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73D764-530C-4587-9ADC-148AE6E061A1}"/>
                    </a:ext>
                  </a:extLst>
                </p14:cNvPr>
                <p14:cNvContentPartPr/>
                <p14:nvPr/>
              </p14:nvContentPartPr>
              <p14:xfrm>
                <a:off x="9141815" y="6294727"/>
                <a:ext cx="10440" cy="10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73D764-530C-4587-9ADC-148AE6E061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32815" y="6285727"/>
                  <a:ext cx="28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ACCEEF-7897-40F6-85E5-E202E6F6175D}"/>
                    </a:ext>
                  </a:extLst>
                </p14:cNvPr>
                <p14:cNvContentPartPr/>
                <p14:nvPr/>
              </p14:nvContentPartPr>
              <p14:xfrm>
                <a:off x="6450815" y="6468967"/>
                <a:ext cx="290160" cy="23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ACCEEF-7897-40F6-85E5-E202E6F617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42175" y="6460327"/>
                  <a:ext cx="30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FBB1D8-C78C-4A22-A0FE-FD5C08CB3AEC}"/>
                    </a:ext>
                  </a:extLst>
                </p14:cNvPr>
                <p14:cNvContentPartPr/>
                <p14:nvPr/>
              </p14:nvContentPartPr>
              <p14:xfrm>
                <a:off x="6855095" y="6541687"/>
                <a:ext cx="237960" cy="187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FBB1D8-C78C-4A22-A0FE-FD5C08CB3A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46095" y="6533047"/>
                  <a:ext cx="255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98DF68-2287-47FE-BC2E-1CAE5BE5DA26}"/>
                    </a:ext>
                  </a:extLst>
                </p14:cNvPr>
                <p14:cNvContentPartPr/>
                <p14:nvPr/>
              </p14:nvContentPartPr>
              <p14:xfrm>
                <a:off x="6918455" y="6504967"/>
                <a:ext cx="163440" cy="28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98DF68-2287-47FE-BC2E-1CAE5BE5DA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09455" y="6495967"/>
                  <a:ext cx="181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BC12FA-2F84-49AD-9170-EFC7A6D09CCB}"/>
                    </a:ext>
                  </a:extLst>
                </p14:cNvPr>
                <p14:cNvContentPartPr/>
                <p14:nvPr/>
              </p14:nvContentPartPr>
              <p14:xfrm>
                <a:off x="7112135" y="6720967"/>
                <a:ext cx="69480" cy="21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BC12FA-2F84-49AD-9170-EFC7A6D09C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03495" y="6712327"/>
                  <a:ext cx="87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7C1CCD-33E4-46F1-B5B8-7FA945284735}"/>
                    </a:ext>
                  </a:extLst>
                </p14:cNvPr>
                <p14:cNvContentPartPr/>
                <p14:nvPr/>
              </p14:nvContentPartPr>
              <p14:xfrm>
                <a:off x="7390055" y="6526567"/>
                <a:ext cx="168120" cy="245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7C1CCD-33E4-46F1-B5B8-7FA9452847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1055" y="6517927"/>
                  <a:ext cx="185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8261C8-3828-4C27-96AA-B55F6CC376E6}"/>
                    </a:ext>
                  </a:extLst>
                </p14:cNvPr>
                <p14:cNvContentPartPr/>
                <p14:nvPr/>
              </p14:nvContentPartPr>
              <p14:xfrm>
                <a:off x="7626575" y="6592447"/>
                <a:ext cx="177120" cy="14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8261C8-3828-4C27-96AA-B55F6CC376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7935" y="6583807"/>
                  <a:ext cx="194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480D63-56D6-4942-A1EA-DD0797B417CF}"/>
                    </a:ext>
                  </a:extLst>
                </p14:cNvPr>
                <p14:cNvContentPartPr/>
                <p14:nvPr/>
              </p14:nvContentPartPr>
              <p14:xfrm>
                <a:off x="7635215" y="6558247"/>
                <a:ext cx="177120" cy="25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480D63-56D6-4942-A1EA-DD0797B417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6575" y="6549247"/>
                  <a:ext cx="194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FD5ADB-E3B4-4FE9-BF78-9CB09300D69C}"/>
                    </a:ext>
                  </a:extLst>
                </p14:cNvPr>
                <p14:cNvContentPartPr/>
                <p14:nvPr/>
              </p14:nvContentPartPr>
              <p14:xfrm>
                <a:off x="7808015" y="6494887"/>
                <a:ext cx="151200" cy="348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FD5ADB-E3B4-4FE9-BF78-9CB09300D6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99015" y="6485887"/>
                  <a:ext cx="1688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DCAB43-E3A9-49F4-9D9B-8D07ABDF47E2}"/>
                    </a:ext>
                  </a:extLst>
                </p14:cNvPr>
                <p14:cNvContentPartPr/>
                <p14:nvPr/>
              </p14:nvContentPartPr>
              <p14:xfrm>
                <a:off x="7251095" y="6468247"/>
                <a:ext cx="194760" cy="36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DCAB43-E3A9-49F4-9D9B-8D07ABDF47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42095" y="6459247"/>
                  <a:ext cx="212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D20B8C-1C00-4CC5-A5A0-6725518450E4}"/>
                    </a:ext>
                  </a:extLst>
                </p14:cNvPr>
                <p14:cNvContentPartPr/>
                <p14:nvPr/>
              </p14:nvContentPartPr>
              <p14:xfrm>
                <a:off x="7014575" y="6163327"/>
                <a:ext cx="17280" cy="46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D20B8C-1C00-4CC5-A5A0-6725518450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05575" y="6154327"/>
                  <a:ext cx="34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6630CE-4C2F-4EF9-A8C4-D88B2DA21D61}"/>
                    </a:ext>
                  </a:extLst>
                </p14:cNvPr>
                <p14:cNvContentPartPr/>
                <p14:nvPr/>
              </p14:nvContentPartPr>
              <p14:xfrm>
                <a:off x="7004495" y="6302647"/>
                <a:ext cx="34920" cy="99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6630CE-4C2F-4EF9-A8C4-D88B2DA21D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95495" y="6294007"/>
                  <a:ext cx="52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5329" name="Ink 355328">
                  <a:extLst>
                    <a:ext uri="{FF2B5EF4-FFF2-40B4-BE49-F238E27FC236}">
                      <a16:creationId xmlns:a16="http://schemas.microsoft.com/office/drawing/2014/main" id="{44EE11F3-1FA6-4973-91E5-A0ABF8364204}"/>
                    </a:ext>
                  </a:extLst>
                </p14:cNvPr>
                <p14:cNvContentPartPr/>
                <p14:nvPr/>
              </p14:nvContentPartPr>
              <p14:xfrm>
                <a:off x="5007215" y="6160807"/>
                <a:ext cx="202680" cy="234000"/>
              </p14:xfrm>
            </p:contentPart>
          </mc:Choice>
          <mc:Fallback xmlns="">
            <p:pic>
              <p:nvPicPr>
                <p:cNvPr id="355329" name="Ink 355328">
                  <a:extLst>
                    <a:ext uri="{FF2B5EF4-FFF2-40B4-BE49-F238E27FC236}">
                      <a16:creationId xmlns:a16="http://schemas.microsoft.com/office/drawing/2014/main" id="{44EE11F3-1FA6-4973-91E5-A0ABF83642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8575" y="6152167"/>
                  <a:ext cx="220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5331" name="Ink 355330">
                  <a:extLst>
                    <a:ext uri="{FF2B5EF4-FFF2-40B4-BE49-F238E27FC236}">
                      <a16:creationId xmlns:a16="http://schemas.microsoft.com/office/drawing/2014/main" id="{710AD777-9DBD-4394-AB2F-D2F6FFB265D4}"/>
                    </a:ext>
                  </a:extLst>
                </p14:cNvPr>
                <p14:cNvContentPartPr/>
                <p14:nvPr/>
              </p14:nvContentPartPr>
              <p14:xfrm>
                <a:off x="5072375" y="6270967"/>
                <a:ext cx="131400" cy="20160"/>
              </p14:xfrm>
            </p:contentPart>
          </mc:Choice>
          <mc:Fallback xmlns="">
            <p:pic>
              <p:nvPicPr>
                <p:cNvPr id="355331" name="Ink 355330">
                  <a:extLst>
                    <a:ext uri="{FF2B5EF4-FFF2-40B4-BE49-F238E27FC236}">
                      <a16:creationId xmlns:a16="http://schemas.microsoft.com/office/drawing/2014/main" id="{710AD777-9DBD-4394-AB2F-D2F6FFB265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63735" y="6262327"/>
                  <a:ext cx="149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5332" name="Ink 355331">
                  <a:extLst>
                    <a:ext uri="{FF2B5EF4-FFF2-40B4-BE49-F238E27FC236}">
                      <a16:creationId xmlns:a16="http://schemas.microsoft.com/office/drawing/2014/main" id="{24581545-9147-4CE1-B25B-6D27A73022BD}"/>
                    </a:ext>
                  </a:extLst>
                </p14:cNvPr>
                <p14:cNvContentPartPr/>
                <p14:nvPr/>
              </p14:nvContentPartPr>
              <p14:xfrm>
                <a:off x="5316815" y="6143527"/>
                <a:ext cx="18000" cy="195840"/>
              </p14:xfrm>
            </p:contentPart>
          </mc:Choice>
          <mc:Fallback xmlns="">
            <p:pic>
              <p:nvPicPr>
                <p:cNvPr id="355332" name="Ink 355331">
                  <a:extLst>
                    <a:ext uri="{FF2B5EF4-FFF2-40B4-BE49-F238E27FC236}">
                      <a16:creationId xmlns:a16="http://schemas.microsoft.com/office/drawing/2014/main" id="{24581545-9147-4CE1-B25B-6D27A73022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08175" y="6134887"/>
                  <a:ext cx="35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55333" name="Ink 355332">
                  <a:extLst>
                    <a:ext uri="{FF2B5EF4-FFF2-40B4-BE49-F238E27FC236}">
                      <a16:creationId xmlns:a16="http://schemas.microsoft.com/office/drawing/2014/main" id="{05A61429-704E-4BBF-B2FF-634F2F1DC0A5}"/>
                    </a:ext>
                  </a:extLst>
                </p14:cNvPr>
                <p14:cNvContentPartPr/>
                <p14:nvPr/>
              </p14:nvContentPartPr>
              <p14:xfrm>
                <a:off x="5313575" y="6119407"/>
                <a:ext cx="143640" cy="205200"/>
              </p14:xfrm>
            </p:contentPart>
          </mc:Choice>
          <mc:Fallback xmlns="">
            <p:pic>
              <p:nvPicPr>
                <p:cNvPr id="355333" name="Ink 355332">
                  <a:extLst>
                    <a:ext uri="{FF2B5EF4-FFF2-40B4-BE49-F238E27FC236}">
                      <a16:creationId xmlns:a16="http://schemas.microsoft.com/office/drawing/2014/main" id="{05A61429-704E-4BBF-B2FF-634F2F1DC0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04575" y="6110407"/>
                  <a:ext cx="161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5334" name="Ink 355333">
                  <a:extLst>
                    <a:ext uri="{FF2B5EF4-FFF2-40B4-BE49-F238E27FC236}">
                      <a16:creationId xmlns:a16="http://schemas.microsoft.com/office/drawing/2014/main" id="{C7EBA905-110F-4222-A3CB-D52ABCE4C653}"/>
                    </a:ext>
                  </a:extLst>
                </p14:cNvPr>
                <p14:cNvContentPartPr/>
                <p14:nvPr/>
              </p14:nvContentPartPr>
              <p14:xfrm>
                <a:off x="5530295" y="6153967"/>
                <a:ext cx="151920" cy="203760"/>
              </p14:xfrm>
            </p:contentPart>
          </mc:Choice>
          <mc:Fallback xmlns="">
            <p:pic>
              <p:nvPicPr>
                <p:cNvPr id="355334" name="Ink 355333">
                  <a:extLst>
                    <a:ext uri="{FF2B5EF4-FFF2-40B4-BE49-F238E27FC236}">
                      <a16:creationId xmlns:a16="http://schemas.microsoft.com/office/drawing/2014/main" id="{C7EBA905-110F-4222-A3CB-D52ABCE4C6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21295" y="6145327"/>
                  <a:ext cx="169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55335" name="Ink 355334">
                  <a:extLst>
                    <a:ext uri="{FF2B5EF4-FFF2-40B4-BE49-F238E27FC236}">
                      <a16:creationId xmlns:a16="http://schemas.microsoft.com/office/drawing/2014/main" id="{FA8F54CF-94F2-441E-B9EB-C527BEA6E744}"/>
                    </a:ext>
                  </a:extLst>
                </p14:cNvPr>
                <p14:cNvContentPartPr/>
                <p14:nvPr/>
              </p14:nvContentPartPr>
              <p14:xfrm>
                <a:off x="5872655" y="6123007"/>
                <a:ext cx="106560" cy="204120"/>
              </p14:xfrm>
            </p:contentPart>
          </mc:Choice>
          <mc:Fallback xmlns="">
            <p:pic>
              <p:nvPicPr>
                <p:cNvPr id="355335" name="Ink 355334">
                  <a:extLst>
                    <a:ext uri="{FF2B5EF4-FFF2-40B4-BE49-F238E27FC236}">
                      <a16:creationId xmlns:a16="http://schemas.microsoft.com/office/drawing/2014/main" id="{FA8F54CF-94F2-441E-B9EB-C527BEA6E7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64015" y="6114367"/>
                  <a:ext cx="124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55336" name="Ink 355335">
                  <a:extLst>
                    <a:ext uri="{FF2B5EF4-FFF2-40B4-BE49-F238E27FC236}">
                      <a16:creationId xmlns:a16="http://schemas.microsoft.com/office/drawing/2014/main" id="{B156D09A-6F5D-46D8-9A17-A5D8C310E3C5}"/>
                    </a:ext>
                  </a:extLst>
                </p14:cNvPr>
                <p14:cNvContentPartPr/>
                <p14:nvPr/>
              </p14:nvContentPartPr>
              <p14:xfrm>
                <a:off x="6024215" y="6150007"/>
                <a:ext cx="155880" cy="167040"/>
              </p14:xfrm>
            </p:contentPart>
          </mc:Choice>
          <mc:Fallback xmlns="">
            <p:pic>
              <p:nvPicPr>
                <p:cNvPr id="355336" name="Ink 355335">
                  <a:extLst>
                    <a:ext uri="{FF2B5EF4-FFF2-40B4-BE49-F238E27FC236}">
                      <a16:creationId xmlns:a16="http://schemas.microsoft.com/office/drawing/2014/main" id="{B156D09A-6F5D-46D8-9A17-A5D8C310E3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5215" y="6141007"/>
                  <a:ext cx="173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55337" name="Ink 355336">
                  <a:extLst>
                    <a:ext uri="{FF2B5EF4-FFF2-40B4-BE49-F238E27FC236}">
                      <a16:creationId xmlns:a16="http://schemas.microsoft.com/office/drawing/2014/main" id="{36C0BE29-DC8C-4998-83D1-181FDC0C704B}"/>
                    </a:ext>
                  </a:extLst>
                </p14:cNvPr>
                <p14:cNvContentPartPr/>
                <p14:nvPr/>
              </p14:nvContentPartPr>
              <p14:xfrm>
                <a:off x="6050495" y="6110047"/>
                <a:ext cx="101880" cy="203760"/>
              </p14:xfrm>
            </p:contentPart>
          </mc:Choice>
          <mc:Fallback xmlns="">
            <p:pic>
              <p:nvPicPr>
                <p:cNvPr id="355337" name="Ink 355336">
                  <a:extLst>
                    <a:ext uri="{FF2B5EF4-FFF2-40B4-BE49-F238E27FC236}">
                      <a16:creationId xmlns:a16="http://schemas.microsoft.com/office/drawing/2014/main" id="{36C0BE29-DC8C-4998-83D1-181FDC0C70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41495" y="6101407"/>
                  <a:ext cx="119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55338" name="Ink 355337">
                  <a:extLst>
                    <a:ext uri="{FF2B5EF4-FFF2-40B4-BE49-F238E27FC236}">
                      <a16:creationId xmlns:a16="http://schemas.microsoft.com/office/drawing/2014/main" id="{DAFD93C7-B809-4B66-98E3-18DD33C14AB3}"/>
                    </a:ext>
                  </a:extLst>
                </p14:cNvPr>
                <p14:cNvContentPartPr/>
                <p14:nvPr/>
              </p14:nvContentPartPr>
              <p14:xfrm>
                <a:off x="6163535" y="6299047"/>
                <a:ext cx="41760" cy="152280"/>
              </p14:xfrm>
            </p:contentPart>
          </mc:Choice>
          <mc:Fallback xmlns="">
            <p:pic>
              <p:nvPicPr>
                <p:cNvPr id="355338" name="Ink 355337">
                  <a:extLst>
                    <a:ext uri="{FF2B5EF4-FFF2-40B4-BE49-F238E27FC236}">
                      <a16:creationId xmlns:a16="http://schemas.microsoft.com/office/drawing/2014/main" id="{DAFD93C7-B809-4B66-98E3-18DD33C14A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4535" y="6290047"/>
                  <a:ext cx="59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55339" name="Ink 355338">
                  <a:extLst>
                    <a:ext uri="{FF2B5EF4-FFF2-40B4-BE49-F238E27FC236}">
                      <a16:creationId xmlns:a16="http://schemas.microsoft.com/office/drawing/2014/main" id="{0FD700AA-20D0-489E-8594-D72553DA9442}"/>
                    </a:ext>
                  </a:extLst>
                </p14:cNvPr>
                <p14:cNvContentPartPr/>
                <p14:nvPr/>
              </p14:nvContentPartPr>
              <p14:xfrm>
                <a:off x="6334535" y="6168727"/>
                <a:ext cx="63360" cy="183600"/>
              </p14:xfrm>
            </p:contentPart>
          </mc:Choice>
          <mc:Fallback xmlns="">
            <p:pic>
              <p:nvPicPr>
                <p:cNvPr id="355339" name="Ink 355338">
                  <a:extLst>
                    <a:ext uri="{FF2B5EF4-FFF2-40B4-BE49-F238E27FC236}">
                      <a16:creationId xmlns:a16="http://schemas.microsoft.com/office/drawing/2014/main" id="{0FD700AA-20D0-489E-8594-D72553DA94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25895" y="6159727"/>
                  <a:ext cx="81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55340" name="Ink 355339">
                  <a:extLst>
                    <a:ext uri="{FF2B5EF4-FFF2-40B4-BE49-F238E27FC236}">
                      <a16:creationId xmlns:a16="http://schemas.microsoft.com/office/drawing/2014/main" id="{5626F963-E0BA-47F6-8CCB-7AD6398EF106}"/>
                    </a:ext>
                  </a:extLst>
                </p14:cNvPr>
                <p14:cNvContentPartPr/>
                <p14:nvPr/>
              </p14:nvContentPartPr>
              <p14:xfrm>
                <a:off x="6487175" y="6145327"/>
                <a:ext cx="146520" cy="203760"/>
              </p14:xfrm>
            </p:contentPart>
          </mc:Choice>
          <mc:Fallback xmlns="">
            <p:pic>
              <p:nvPicPr>
                <p:cNvPr id="355340" name="Ink 355339">
                  <a:extLst>
                    <a:ext uri="{FF2B5EF4-FFF2-40B4-BE49-F238E27FC236}">
                      <a16:creationId xmlns:a16="http://schemas.microsoft.com/office/drawing/2014/main" id="{5626F963-E0BA-47F6-8CCB-7AD6398EF1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78175" y="6136687"/>
                  <a:ext cx="164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5342" name="Ink 355341">
                  <a:extLst>
                    <a:ext uri="{FF2B5EF4-FFF2-40B4-BE49-F238E27FC236}">
                      <a16:creationId xmlns:a16="http://schemas.microsoft.com/office/drawing/2014/main" id="{D486D1BA-DFE5-44DD-B19F-FFD1C50E5218}"/>
                    </a:ext>
                  </a:extLst>
                </p14:cNvPr>
                <p14:cNvContentPartPr/>
                <p14:nvPr/>
              </p14:nvContentPartPr>
              <p14:xfrm>
                <a:off x="4662695" y="6061447"/>
                <a:ext cx="277920" cy="668520"/>
              </p14:xfrm>
            </p:contentPart>
          </mc:Choice>
          <mc:Fallback xmlns="">
            <p:pic>
              <p:nvPicPr>
                <p:cNvPr id="355342" name="Ink 355341">
                  <a:extLst>
                    <a:ext uri="{FF2B5EF4-FFF2-40B4-BE49-F238E27FC236}">
                      <a16:creationId xmlns:a16="http://schemas.microsoft.com/office/drawing/2014/main" id="{D486D1BA-DFE5-44DD-B19F-FFD1C50E52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53695" y="6052447"/>
                  <a:ext cx="295560" cy="68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55344" name="Ink 355343">
                <a:extLst>
                  <a:ext uri="{FF2B5EF4-FFF2-40B4-BE49-F238E27FC236}">
                    <a16:creationId xmlns:a16="http://schemas.microsoft.com/office/drawing/2014/main" id="{D7ED6BE6-11EA-4094-AD6A-3DCC87F53BC9}"/>
                  </a:ext>
                </a:extLst>
              </p14:cNvPr>
              <p14:cNvContentPartPr/>
              <p14:nvPr/>
            </p14:nvContentPartPr>
            <p14:xfrm>
              <a:off x="1994735" y="3080287"/>
              <a:ext cx="940680" cy="146880"/>
            </p14:xfrm>
          </p:contentPart>
        </mc:Choice>
        <mc:Fallback xmlns="">
          <p:pic>
            <p:nvPicPr>
              <p:cNvPr id="355344" name="Ink 355343">
                <a:extLst>
                  <a:ext uri="{FF2B5EF4-FFF2-40B4-BE49-F238E27FC236}">
                    <a16:creationId xmlns:a16="http://schemas.microsoft.com/office/drawing/2014/main" id="{D7ED6BE6-11EA-4094-AD6A-3DCC87F53BC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85735" y="3071647"/>
                <a:ext cx="95832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347" name="Group 355346">
            <a:extLst>
              <a:ext uri="{FF2B5EF4-FFF2-40B4-BE49-F238E27FC236}">
                <a16:creationId xmlns:a16="http://schemas.microsoft.com/office/drawing/2014/main" id="{36FAE6C0-9298-4ACC-AEAA-A1466065D32D}"/>
              </a:ext>
            </a:extLst>
          </p:cNvPr>
          <p:cNvGrpSpPr/>
          <p:nvPr/>
        </p:nvGrpSpPr>
        <p:grpSpPr>
          <a:xfrm>
            <a:off x="2958815" y="2388727"/>
            <a:ext cx="2075040" cy="635760"/>
            <a:chOff x="2958815" y="2388727"/>
            <a:chExt cx="207504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5345" name="Ink 355344">
                  <a:extLst>
                    <a:ext uri="{FF2B5EF4-FFF2-40B4-BE49-F238E27FC236}">
                      <a16:creationId xmlns:a16="http://schemas.microsoft.com/office/drawing/2014/main" id="{88F0E07B-9067-4B0D-A1EA-797483E1748F}"/>
                    </a:ext>
                  </a:extLst>
                </p14:cNvPr>
                <p14:cNvContentPartPr/>
                <p14:nvPr/>
              </p14:nvContentPartPr>
              <p14:xfrm>
                <a:off x="2958815" y="2542447"/>
                <a:ext cx="1972440" cy="482040"/>
              </p14:xfrm>
            </p:contentPart>
          </mc:Choice>
          <mc:Fallback xmlns="">
            <p:pic>
              <p:nvPicPr>
                <p:cNvPr id="355345" name="Ink 355344">
                  <a:extLst>
                    <a:ext uri="{FF2B5EF4-FFF2-40B4-BE49-F238E27FC236}">
                      <a16:creationId xmlns:a16="http://schemas.microsoft.com/office/drawing/2014/main" id="{88F0E07B-9067-4B0D-A1EA-797483E174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9815" y="2533807"/>
                  <a:ext cx="19900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5346" name="Ink 355345">
                  <a:extLst>
                    <a:ext uri="{FF2B5EF4-FFF2-40B4-BE49-F238E27FC236}">
                      <a16:creationId xmlns:a16="http://schemas.microsoft.com/office/drawing/2014/main" id="{26C99AEB-0C98-45C2-AD3E-2E9F4948BE98}"/>
                    </a:ext>
                  </a:extLst>
                </p14:cNvPr>
                <p14:cNvContentPartPr/>
                <p14:nvPr/>
              </p14:nvContentPartPr>
              <p14:xfrm>
                <a:off x="4896695" y="2388727"/>
                <a:ext cx="137160" cy="242280"/>
              </p14:xfrm>
            </p:contentPart>
          </mc:Choice>
          <mc:Fallback xmlns="">
            <p:pic>
              <p:nvPicPr>
                <p:cNvPr id="355346" name="Ink 355345">
                  <a:extLst>
                    <a:ext uri="{FF2B5EF4-FFF2-40B4-BE49-F238E27FC236}">
                      <a16:creationId xmlns:a16="http://schemas.microsoft.com/office/drawing/2014/main" id="{26C99AEB-0C98-45C2-AD3E-2E9F4948BE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87695" y="2380087"/>
                  <a:ext cx="1548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352" name="Group 355351">
            <a:extLst>
              <a:ext uri="{FF2B5EF4-FFF2-40B4-BE49-F238E27FC236}">
                <a16:creationId xmlns:a16="http://schemas.microsoft.com/office/drawing/2014/main" id="{25117488-7BC4-4BA4-A4F3-B8D5EEA11DE3}"/>
              </a:ext>
            </a:extLst>
          </p:cNvPr>
          <p:cNvGrpSpPr/>
          <p:nvPr/>
        </p:nvGrpSpPr>
        <p:grpSpPr>
          <a:xfrm>
            <a:off x="5663495" y="2243647"/>
            <a:ext cx="1215720" cy="409320"/>
            <a:chOff x="5663495" y="2243647"/>
            <a:chExt cx="121572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55348" name="Ink 355347">
                  <a:extLst>
                    <a:ext uri="{FF2B5EF4-FFF2-40B4-BE49-F238E27FC236}">
                      <a16:creationId xmlns:a16="http://schemas.microsoft.com/office/drawing/2014/main" id="{B7CE14D6-5D67-4CF9-9AAD-C894F5266D6D}"/>
                    </a:ext>
                  </a:extLst>
                </p14:cNvPr>
                <p14:cNvContentPartPr/>
                <p14:nvPr/>
              </p14:nvContentPartPr>
              <p14:xfrm>
                <a:off x="5663495" y="2243647"/>
                <a:ext cx="548280" cy="409320"/>
              </p14:xfrm>
            </p:contentPart>
          </mc:Choice>
          <mc:Fallback xmlns="">
            <p:pic>
              <p:nvPicPr>
                <p:cNvPr id="355348" name="Ink 355347">
                  <a:extLst>
                    <a:ext uri="{FF2B5EF4-FFF2-40B4-BE49-F238E27FC236}">
                      <a16:creationId xmlns:a16="http://schemas.microsoft.com/office/drawing/2014/main" id="{B7CE14D6-5D67-4CF9-9AAD-C894F5266D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54855" y="2234647"/>
                  <a:ext cx="565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55349" name="Ink 355348">
                  <a:extLst>
                    <a:ext uri="{FF2B5EF4-FFF2-40B4-BE49-F238E27FC236}">
                      <a16:creationId xmlns:a16="http://schemas.microsoft.com/office/drawing/2014/main" id="{BF5FA008-2D77-48C5-8B7E-97650FE5C755}"/>
                    </a:ext>
                  </a:extLst>
                </p14:cNvPr>
                <p14:cNvContentPartPr/>
                <p14:nvPr/>
              </p14:nvContentPartPr>
              <p14:xfrm>
                <a:off x="6352175" y="2437327"/>
                <a:ext cx="142200" cy="168840"/>
              </p14:xfrm>
            </p:contentPart>
          </mc:Choice>
          <mc:Fallback xmlns="">
            <p:pic>
              <p:nvPicPr>
                <p:cNvPr id="355349" name="Ink 355348">
                  <a:extLst>
                    <a:ext uri="{FF2B5EF4-FFF2-40B4-BE49-F238E27FC236}">
                      <a16:creationId xmlns:a16="http://schemas.microsoft.com/office/drawing/2014/main" id="{BF5FA008-2D77-48C5-8B7E-97650FE5C7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43175" y="2428687"/>
                  <a:ext cx="159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55350" name="Ink 355349">
                  <a:extLst>
                    <a:ext uri="{FF2B5EF4-FFF2-40B4-BE49-F238E27FC236}">
                      <a16:creationId xmlns:a16="http://schemas.microsoft.com/office/drawing/2014/main" id="{D732897D-A9C0-4AB9-8B6D-E8DDFD36FA37}"/>
                    </a:ext>
                  </a:extLst>
                </p14:cNvPr>
                <p14:cNvContentPartPr/>
                <p14:nvPr/>
              </p14:nvContentPartPr>
              <p14:xfrm>
                <a:off x="6531815" y="2408527"/>
                <a:ext cx="181440" cy="189000"/>
              </p14:xfrm>
            </p:contentPart>
          </mc:Choice>
          <mc:Fallback xmlns="">
            <p:pic>
              <p:nvPicPr>
                <p:cNvPr id="355350" name="Ink 355349">
                  <a:extLst>
                    <a:ext uri="{FF2B5EF4-FFF2-40B4-BE49-F238E27FC236}">
                      <a16:creationId xmlns:a16="http://schemas.microsoft.com/office/drawing/2014/main" id="{D732897D-A9C0-4AB9-8B6D-E8DDFD36FA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23175" y="2399527"/>
                  <a:ext cx="199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55351" name="Ink 355350">
                  <a:extLst>
                    <a:ext uri="{FF2B5EF4-FFF2-40B4-BE49-F238E27FC236}">
                      <a16:creationId xmlns:a16="http://schemas.microsoft.com/office/drawing/2014/main" id="{C992A3B8-4B4D-4D5A-892F-C4F38975E2E6}"/>
                    </a:ext>
                  </a:extLst>
                </p14:cNvPr>
                <p14:cNvContentPartPr/>
                <p14:nvPr/>
              </p14:nvContentPartPr>
              <p14:xfrm>
                <a:off x="6870215" y="2558287"/>
                <a:ext cx="9000" cy="720"/>
              </p14:xfrm>
            </p:contentPart>
          </mc:Choice>
          <mc:Fallback xmlns="">
            <p:pic>
              <p:nvPicPr>
                <p:cNvPr id="355351" name="Ink 355350">
                  <a:extLst>
                    <a:ext uri="{FF2B5EF4-FFF2-40B4-BE49-F238E27FC236}">
                      <a16:creationId xmlns:a16="http://schemas.microsoft.com/office/drawing/2014/main" id="{C992A3B8-4B4D-4D5A-892F-C4F38975E2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1215" y="2549647"/>
                  <a:ext cx="2664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5353" name="Ink 355352">
                <a:extLst>
                  <a:ext uri="{FF2B5EF4-FFF2-40B4-BE49-F238E27FC236}">
                    <a16:creationId xmlns:a16="http://schemas.microsoft.com/office/drawing/2014/main" id="{459B6C58-AD15-4993-B3BD-D348761605C4}"/>
                  </a:ext>
                </a:extLst>
              </p14:cNvPr>
              <p14:cNvContentPartPr/>
              <p14:nvPr/>
            </p14:nvContentPartPr>
            <p14:xfrm>
              <a:off x="7143455" y="2354887"/>
              <a:ext cx="197640" cy="198720"/>
            </p14:xfrm>
          </p:contentPart>
        </mc:Choice>
        <mc:Fallback xmlns="">
          <p:pic>
            <p:nvPicPr>
              <p:cNvPr id="355353" name="Ink 355352">
                <a:extLst>
                  <a:ext uri="{FF2B5EF4-FFF2-40B4-BE49-F238E27FC236}">
                    <a16:creationId xmlns:a16="http://schemas.microsoft.com/office/drawing/2014/main" id="{459B6C58-AD15-4993-B3BD-D348761605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34455" y="2345887"/>
                <a:ext cx="21528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362" name="Group 355361">
            <a:extLst>
              <a:ext uri="{FF2B5EF4-FFF2-40B4-BE49-F238E27FC236}">
                <a16:creationId xmlns:a16="http://schemas.microsoft.com/office/drawing/2014/main" id="{00DBA21B-5B21-4216-B3F2-957A5D24FD48}"/>
              </a:ext>
            </a:extLst>
          </p:cNvPr>
          <p:cNvGrpSpPr/>
          <p:nvPr/>
        </p:nvGrpSpPr>
        <p:grpSpPr>
          <a:xfrm>
            <a:off x="7536215" y="2163007"/>
            <a:ext cx="1038240" cy="517680"/>
            <a:chOff x="7536215" y="2163007"/>
            <a:chExt cx="103824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55354" name="Ink 355353">
                  <a:extLst>
                    <a:ext uri="{FF2B5EF4-FFF2-40B4-BE49-F238E27FC236}">
                      <a16:creationId xmlns:a16="http://schemas.microsoft.com/office/drawing/2014/main" id="{66A2ED14-9053-4D53-B82F-EAA22F33CFD2}"/>
                    </a:ext>
                  </a:extLst>
                </p14:cNvPr>
                <p14:cNvContentPartPr/>
                <p14:nvPr/>
              </p14:nvContentPartPr>
              <p14:xfrm>
                <a:off x="7536215" y="2187127"/>
                <a:ext cx="278280" cy="375840"/>
              </p14:xfrm>
            </p:contentPart>
          </mc:Choice>
          <mc:Fallback xmlns="">
            <p:pic>
              <p:nvPicPr>
                <p:cNvPr id="355354" name="Ink 355353">
                  <a:extLst>
                    <a:ext uri="{FF2B5EF4-FFF2-40B4-BE49-F238E27FC236}">
                      <a16:creationId xmlns:a16="http://schemas.microsoft.com/office/drawing/2014/main" id="{66A2ED14-9053-4D53-B82F-EAA22F33CF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7215" y="2178127"/>
                  <a:ext cx="295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55355" name="Ink 355354">
                  <a:extLst>
                    <a:ext uri="{FF2B5EF4-FFF2-40B4-BE49-F238E27FC236}">
                      <a16:creationId xmlns:a16="http://schemas.microsoft.com/office/drawing/2014/main" id="{10A1DEE6-B104-4909-BD8E-0017994FA5DD}"/>
                    </a:ext>
                  </a:extLst>
                </p14:cNvPr>
                <p14:cNvContentPartPr/>
                <p14:nvPr/>
              </p14:nvContentPartPr>
              <p14:xfrm>
                <a:off x="7837535" y="2254807"/>
                <a:ext cx="88920" cy="200160"/>
              </p14:xfrm>
            </p:contentPart>
          </mc:Choice>
          <mc:Fallback xmlns="">
            <p:pic>
              <p:nvPicPr>
                <p:cNvPr id="355355" name="Ink 355354">
                  <a:extLst>
                    <a:ext uri="{FF2B5EF4-FFF2-40B4-BE49-F238E27FC236}">
                      <a16:creationId xmlns:a16="http://schemas.microsoft.com/office/drawing/2014/main" id="{10A1DEE6-B104-4909-BD8E-0017994FA5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28895" y="2245807"/>
                  <a:ext cx="106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55356" name="Ink 355355">
                  <a:extLst>
                    <a:ext uri="{FF2B5EF4-FFF2-40B4-BE49-F238E27FC236}">
                      <a16:creationId xmlns:a16="http://schemas.microsoft.com/office/drawing/2014/main" id="{F33B5F74-DAFC-43F0-BE7B-43CB3893A64A}"/>
                    </a:ext>
                  </a:extLst>
                </p14:cNvPr>
                <p14:cNvContentPartPr/>
                <p14:nvPr/>
              </p14:nvContentPartPr>
              <p14:xfrm>
                <a:off x="8024375" y="2254447"/>
                <a:ext cx="130680" cy="221400"/>
              </p14:xfrm>
            </p:contentPart>
          </mc:Choice>
          <mc:Fallback xmlns="">
            <p:pic>
              <p:nvPicPr>
                <p:cNvPr id="355356" name="Ink 355355">
                  <a:extLst>
                    <a:ext uri="{FF2B5EF4-FFF2-40B4-BE49-F238E27FC236}">
                      <a16:creationId xmlns:a16="http://schemas.microsoft.com/office/drawing/2014/main" id="{F33B5F74-DAFC-43F0-BE7B-43CB3893A6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5375" y="2245807"/>
                  <a:ext cx="148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55357" name="Ink 355356">
                  <a:extLst>
                    <a:ext uri="{FF2B5EF4-FFF2-40B4-BE49-F238E27FC236}">
                      <a16:creationId xmlns:a16="http://schemas.microsoft.com/office/drawing/2014/main" id="{E8662B41-2F06-4C4E-9DF9-55ED8690D070}"/>
                    </a:ext>
                  </a:extLst>
                </p14:cNvPr>
                <p14:cNvContentPartPr/>
                <p14:nvPr/>
              </p14:nvContentPartPr>
              <p14:xfrm>
                <a:off x="8217335" y="2163007"/>
                <a:ext cx="197280" cy="408600"/>
              </p14:xfrm>
            </p:contentPart>
          </mc:Choice>
          <mc:Fallback xmlns="">
            <p:pic>
              <p:nvPicPr>
                <p:cNvPr id="355357" name="Ink 355356">
                  <a:extLst>
                    <a:ext uri="{FF2B5EF4-FFF2-40B4-BE49-F238E27FC236}">
                      <a16:creationId xmlns:a16="http://schemas.microsoft.com/office/drawing/2014/main" id="{E8662B41-2F06-4C4E-9DF9-55ED8690D0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08695" y="2154367"/>
                  <a:ext cx="214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5358" name="Ink 355357">
                  <a:extLst>
                    <a:ext uri="{FF2B5EF4-FFF2-40B4-BE49-F238E27FC236}">
                      <a16:creationId xmlns:a16="http://schemas.microsoft.com/office/drawing/2014/main" id="{7F9EECED-F4F2-4FC2-A9BE-31A428CF1221}"/>
                    </a:ext>
                  </a:extLst>
                </p14:cNvPr>
                <p14:cNvContentPartPr/>
                <p14:nvPr/>
              </p14:nvContentPartPr>
              <p14:xfrm>
                <a:off x="8561855" y="2298367"/>
                <a:ext cx="4320" cy="19440"/>
              </p14:xfrm>
            </p:contentPart>
          </mc:Choice>
          <mc:Fallback xmlns="">
            <p:pic>
              <p:nvPicPr>
                <p:cNvPr id="355358" name="Ink 355357">
                  <a:extLst>
                    <a:ext uri="{FF2B5EF4-FFF2-40B4-BE49-F238E27FC236}">
                      <a16:creationId xmlns:a16="http://schemas.microsoft.com/office/drawing/2014/main" id="{7F9EECED-F4F2-4FC2-A9BE-31A428CF12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53215" y="2289367"/>
                  <a:ext cx="21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5359" name="Ink 355358">
                  <a:extLst>
                    <a:ext uri="{FF2B5EF4-FFF2-40B4-BE49-F238E27FC236}">
                      <a16:creationId xmlns:a16="http://schemas.microsoft.com/office/drawing/2014/main" id="{74C75FFB-B44B-4063-B819-A48B6CB4BFF0}"/>
                    </a:ext>
                  </a:extLst>
                </p14:cNvPr>
                <p14:cNvContentPartPr/>
                <p14:nvPr/>
              </p14:nvContentPartPr>
              <p14:xfrm>
                <a:off x="8513255" y="2509687"/>
                <a:ext cx="61200" cy="171000"/>
              </p14:xfrm>
            </p:contentPart>
          </mc:Choice>
          <mc:Fallback xmlns="">
            <p:pic>
              <p:nvPicPr>
                <p:cNvPr id="355359" name="Ink 355358">
                  <a:extLst>
                    <a:ext uri="{FF2B5EF4-FFF2-40B4-BE49-F238E27FC236}">
                      <a16:creationId xmlns:a16="http://schemas.microsoft.com/office/drawing/2014/main" id="{74C75FFB-B44B-4063-B819-A48B6CB4BF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04255" y="2500687"/>
                  <a:ext cx="78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5361" name="Ink 355360">
                  <a:extLst>
                    <a:ext uri="{FF2B5EF4-FFF2-40B4-BE49-F238E27FC236}">
                      <a16:creationId xmlns:a16="http://schemas.microsoft.com/office/drawing/2014/main" id="{3EB54ABF-C4B6-4226-A36B-13E176035B1E}"/>
                    </a:ext>
                  </a:extLst>
                </p14:cNvPr>
                <p14:cNvContentPartPr/>
                <p14:nvPr/>
              </p14:nvContentPartPr>
              <p14:xfrm>
                <a:off x="8206535" y="2250847"/>
                <a:ext cx="120240" cy="216000"/>
              </p14:xfrm>
            </p:contentPart>
          </mc:Choice>
          <mc:Fallback xmlns="">
            <p:pic>
              <p:nvPicPr>
                <p:cNvPr id="355361" name="Ink 355360">
                  <a:extLst>
                    <a:ext uri="{FF2B5EF4-FFF2-40B4-BE49-F238E27FC236}">
                      <a16:creationId xmlns:a16="http://schemas.microsoft.com/office/drawing/2014/main" id="{3EB54ABF-C4B6-4226-A36B-13E176035B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97895" y="2242207"/>
                  <a:ext cx="1378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369" name="Group 355368">
            <a:extLst>
              <a:ext uri="{FF2B5EF4-FFF2-40B4-BE49-F238E27FC236}">
                <a16:creationId xmlns:a16="http://schemas.microsoft.com/office/drawing/2014/main" id="{4F452510-17FD-4F7C-A582-0E19611B1C6E}"/>
              </a:ext>
            </a:extLst>
          </p:cNvPr>
          <p:cNvGrpSpPr/>
          <p:nvPr/>
        </p:nvGrpSpPr>
        <p:grpSpPr>
          <a:xfrm>
            <a:off x="6329855" y="2723887"/>
            <a:ext cx="1039320" cy="313200"/>
            <a:chOff x="6329855" y="2723887"/>
            <a:chExt cx="10393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5363" name="Ink 355362">
                  <a:extLst>
                    <a:ext uri="{FF2B5EF4-FFF2-40B4-BE49-F238E27FC236}">
                      <a16:creationId xmlns:a16="http://schemas.microsoft.com/office/drawing/2014/main" id="{E3ADFD68-FFCE-4CB6-839D-97824B546BEB}"/>
                    </a:ext>
                  </a:extLst>
                </p14:cNvPr>
                <p14:cNvContentPartPr/>
                <p14:nvPr/>
              </p14:nvContentPartPr>
              <p14:xfrm>
                <a:off x="6329855" y="2806327"/>
                <a:ext cx="241920" cy="197280"/>
              </p14:xfrm>
            </p:contentPart>
          </mc:Choice>
          <mc:Fallback xmlns="">
            <p:pic>
              <p:nvPicPr>
                <p:cNvPr id="355363" name="Ink 355362">
                  <a:extLst>
                    <a:ext uri="{FF2B5EF4-FFF2-40B4-BE49-F238E27FC236}">
                      <a16:creationId xmlns:a16="http://schemas.microsoft.com/office/drawing/2014/main" id="{E3ADFD68-FFCE-4CB6-839D-97824B546B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20855" y="2797687"/>
                  <a:ext cx="259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5364" name="Ink 355363">
                  <a:extLst>
                    <a:ext uri="{FF2B5EF4-FFF2-40B4-BE49-F238E27FC236}">
                      <a16:creationId xmlns:a16="http://schemas.microsoft.com/office/drawing/2014/main" id="{5AA7513E-CA6C-4B5F-A37C-B70B58EBA2C2}"/>
                    </a:ext>
                  </a:extLst>
                </p14:cNvPr>
                <p14:cNvContentPartPr/>
                <p14:nvPr/>
              </p14:nvContentPartPr>
              <p14:xfrm>
                <a:off x="6658895" y="2731807"/>
                <a:ext cx="234360" cy="305280"/>
              </p14:xfrm>
            </p:contentPart>
          </mc:Choice>
          <mc:Fallback xmlns="">
            <p:pic>
              <p:nvPicPr>
                <p:cNvPr id="355364" name="Ink 355363">
                  <a:extLst>
                    <a:ext uri="{FF2B5EF4-FFF2-40B4-BE49-F238E27FC236}">
                      <a16:creationId xmlns:a16="http://schemas.microsoft.com/office/drawing/2014/main" id="{5AA7513E-CA6C-4B5F-A37C-B70B58EBA2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50255" y="2723167"/>
                  <a:ext cx="252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5365" name="Ink 355364">
                  <a:extLst>
                    <a:ext uri="{FF2B5EF4-FFF2-40B4-BE49-F238E27FC236}">
                      <a16:creationId xmlns:a16="http://schemas.microsoft.com/office/drawing/2014/main" id="{264905D2-5588-4845-AC96-8224D3120861}"/>
                    </a:ext>
                  </a:extLst>
                </p14:cNvPr>
                <p14:cNvContentPartPr/>
                <p14:nvPr/>
              </p14:nvContentPartPr>
              <p14:xfrm>
                <a:off x="6983975" y="2843047"/>
                <a:ext cx="55080" cy="99360"/>
              </p14:xfrm>
            </p:contentPart>
          </mc:Choice>
          <mc:Fallback xmlns="">
            <p:pic>
              <p:nvPicPr>
                <p:cNvPr id="355365" name="Ink 355364">
                  <a:extLst>
                    <a:ext uri="{FF2B5EF4-FFF2-40B4-BE49-F238E27FC236}">
                      <a16:creationId xmlns:a16="http://schemas.microsoft.com/office/drawing/2014/main" id="{264905D2-5588-4845-AC96-8224D31208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75335" y="2834047"/>
                  <a:ext cx="72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5366" name="Ink 355365">
                  <a:extLst>
                    <a:ext uri="{FF2B5EF4-FFF2-40B4-BE49-F238E27FC236}">
                      <a16:creationId xmlns:a16="http://schemas.microsoft.com/office/drawing/2014/main" id="{A44A9097-5CEB-4E3D-A7E7-0B874B4AC085}"/>
                    </a:ext>
                  </a:extLst>
                </p14:cNvPr>
                <p14:cNvContentPartPr/>
                <p14:nvPr/>
              </p14:nvContentPartPr>
              <p14:xfrm>
                <a:off x="6989375" y="2775367"/>
                <a:ext cx="16560" cy="6480"/>
              </p14:xfrm>
            </p:contentPart>
          </mc:Choice>
          <mc:Fallback xmlns="">
            <p:pic>
              <p:nvPicPr>
                <p:cNvPr id="355366" name="Ink 355365">
                  <a:extLst>
                    <a:ext uri="{FF2B5EF4-FFF2-40B4-BE49-F238E27FC236}">
                      <a16:creationId xmlns:a16="http://schemas.microsoft.com/office/drawing/2014/main" id="{A44A9097-5CEB-4E3D-A7E7-0B874B4AC0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80735" y="2766727"/>
                  <a:ext cx="34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55367" name="Ink 355366">
                  <a:extLst>
                    <a:ext uri="{FF2B5EF4-FFF2-40B4-BE49-F238E27FC236}">
                      <a16:creationId xmlns:a16="http://schemas.microsoft.com/office/drawing/2014/main" id="{077201D7-9453-46F0-B135-CE06C38EACA4}"/>
                    </a:ext>
                  </a:extLst>
                </p14:cNvPr>
                <p14:cNvContentPartPr/>
                <p14:nvPr/>
              </p14:nvContentPartPr>
              <p14:xfrm>
                <a:off x="7059575" y="2723887"/>
                <a:ext cx="176400" cy="289800"/>
              </p14:xfrm>
            </p:contentPart>
          </mc:Choice>
          <mc:Fallback xmlns="">
            <p:pic>
              <p:nvPicPr>
                <p:cNvPr id="355367" name="Ink 355366">
                  <a:extLst>
                    <a:ext uri="{FF2B5EF4-FFF2-40B4-BE49-F238E27FC236}">
                      <a16:creationId xmlns:a16="http://schemas.microsoft.com/office/drawing/2014/main" id="{077201D7-9453-46F0-B135-CE06C38EAC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50575" y="2714887"/>
                  <a:ext cx="194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55368" name="Ink 355367">
                  <a:extLst>
                    <a:ext uri="{FF2B5EF4-FFF2-40B4-BE49-F238E27FC236}">
                      <a16:creationId xmlns:a16="http://schemas.microsoft.com/office/drawing/2014/main" id="{4B7E6649-4242-4AE1-A3D7-D2206093FEFB}"/>
                    </a:ext>
                  </a:extLst>
                </p14:cNvPr>
                <p14:cNvContentPartPr/>
                <p14:nvPr/>
              </p14:nvContentPartPr>
              <p14:xfrm>
                <a:off x="7367015" y="2978767"/>
                <a:ext cx="2160" cy="3600"/>
              </p14:xfrm>
            </p:contentPart>
          </mc:Choice>
          <mc:Fallback xmlns="">
            <p:pic>
              <p:nvPicPr>
                <p:cNvPr id="355368" name="Ink 355367">
                  <a:extLst>
                    <a:ext uri="{FF2B5EF4-FFF2-40B4-BE49-F238E27FC236}">
                      <a16:creationId xmlns:a16="http://schemas.microsoft.com/office/drawing/2014/main" id="{4B7E6649-4242-4AE1-A3D7-D2206093FEF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58375" y="2969767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372" name="Group 355371">
            <a:extLst>
              <a:ext uri="{FF2B5EF4-FFF2-40B4-BE49-F238E27FC236}">
                <a16:creationId xmlns:a16="http://schemas.microsoft.com/office/drawing/2014/main" id="{9D3FCE26-3D3B-4A21-8FBF-3B5868E78924}"/>
              </a:ext>
            </a:extLst>
          </p:cNvPr>
          <p:cNvGrpSpPr/>
          <p:nvPr/>
        </p:nvGrpSpPr>
        <p:grpSpPr>
          <a:xfrm>
            <a:off x="7424255" y="2841967"/>
            <a:ext cx="179280" cy="114480"/>
            <a:chOff x="7424255" y="2841967"/>
            <a:chExt cx="179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55370" name="Ink 355369">
                  <a:extLst>
                    <a:ext uri="{FF2B5EF4-FFF2-40B4-BE49-F238E27FC236}">
                      <a16:creationId xmlns:a16="http://schemas.microsoft.com/office/drawing/2014/main" id="{40305828-46CA-4AA5-8A5D-456ABD5B396C}"/>
                    </a:ext>
                  </a:extLst>
                </p14:cNvPr>
                <p14:cNvContentPartPr/>
                <p14:nvPr/>
              </p14:nvContentPartPr>
              <p14:xfrm>
                <a:off x="7424255" y="2937367"/>
                <a:ext cx="131400" cy="19080"/>
              </p14:xfrm>
            </p:contentPart>
          </mc:Choice>
          <mc:Fallback xmlns="">
            <p:pic>
              <p:nvPicPr>
                <p:cNvPr id="355370" name="Ink 355369">
                  <a:extLst>
                    <a:ext uri="{FF2B5EF4-FFF2-40B4-BE49-F238E27FC236}">
                      <a16:creationId xmlns:a16="http://schemas.microsoft.com/office/drawing/2014/main" id="{40305828-46CA-4AA5-8A5D-456ABD5B39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5615" y="2928727"/>
                  <a:ext cx="149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5371" name="Ink 355370">
                  <a:extLst>
                    <a:ext uri="{FF2B5EF4-FFF2-40B4-BE49-F238E27FC236}">
                      <a16:creationId xmlns:a16="http://schemas.microsoft.com/office/drawing/2014/main" id="{BAB6AC01-417E-4134-863E-640046B133FF}"/>
                    </a:ext>
                  </a:extLst>
                </p14:cNvPr>
                <p14:cNvContentPartPr/>
                <p14:nvPr/>
              </p14:nvContentPartPr>
              <p14:xfrm>
                <a:off x="7424255" y="2841967"/>
                <a:ext cx="179280" cy="21600"/>
              </p14:xfrm>
            </p:contentPart>
          </mc:Choice>
          <mc:Fallback xmlns="">
            <p:pic>
              <p:nvPicPr>
                <p:cNvPr id="355371" name="Ink 355370">
                  <a:extLst>
                    <a:ext uri="{FF2B5EF4-FFF2-40B4-BE49-F238E27FC236}">
                      <a16:creationId xmlns:a16="http://schemas.microsoft.com/office/drawing/2014/main" id="{BAB6AC01-417E-4134-863E-640046B133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15255" y="2833327"/>
                  <a:ext cx="1969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377" name="Group 355376">
            <a:extLst>
              <a:ext uri="{FF2B5EF4-FFF2-40B4-BE49-F238E27FC236}">
                <a16:creationId xmlns:a16="http://schemas.microsoft.com/office/drawing/2014/main" id="{8BCB3815-6050-40FC-909F-AFCA125EE71E}"/>
              </a:ext>
            </a:extLst>
          </p:cNvPr>
          <p:cNvGrpSpPr/>
          <p:nvPr/>
        </p:nvGrpSpPr>
        <p:grpSpPr>
          <a:xfrm>
            <a:off x="7815935" y="2663767"/>
            <a:ext cx="531000" cy="358920"/>
            <a:chOff x="7815935" y="2663767"/>
            <a:chExt cx="5310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55373" name="Ink 355372">
                  <a:extLst>
                    <a:ext uri="{FF2B5EF4-FFF2-40B4-BE49-F238E27FC236}">
                      <a16:creationId xmlns:a16="http://schemas.microsoft.com/office/drawing/2014/main" id="{041B4B9C-ABD1-435A-B2C4-1EBC0CBA4188}"/>
                    </a:ext>
                  </a:extLst>
                </p14:cNvPr>
                <p14:cNvContentPartPr/>
                <p14:nvPr/>
              </p14:nvContentPartPr>
              <p14:xfrm>
                <a:off x="7815935" y="2744767"/>
                <a:ext cx="113400" cy="191160"/>
              </p14:xfrm>
            </p:contentPart>
          </mc:Choice>
          <mc:Fallback xmlns="">
            <p:pic>
              <p:nvPicPr>
                <p:cNvPr id="355373" name="Ink 355372">
                  <a:extLst>
                    <a:ext uri="{FF2B5EF4-FFF2-40B4-BE49-F238E27FC236}">
                      <a16:creationId xmlns:a16="http://schemas.microsoft.com/office/drawing/2014/main" id="{041B4B9C-ABD1-435A-B2C4-1EBC0CBA41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07295" y="2736127"/>
                  <a:ext cx="131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55374" name="Ink 355373">
                  <a:extLst>
                    <a:ext uri="{FF2B5EF4-FFF2-40B4-BE49-F238E27FC236}">
                      <a16:creationId xmlns:a16="http://schemas.microsoft.com/office/drawing/2014/main" id="{205A36BC-F28C-4A2E-9D64-D0614CBA2405}"/>
                    </a:ext>
                  </a:extLst>
                </p14:cNvPr>
                <p14:cNvContentPartPr/>
                <p14:nvPr/>
              </p14:nvContentPartPr>
              <p14:xfrm>
                <a:off x="8019335" y="2663767"/>
                <a:ext cx="141480" cy="235080"/>
              </p14:xfrm>
            </p:contentPart>
          </mc:Choice>
          <mc:Fallback xmlns="">
            <p:pic>
              <p:nvPicPr>
                <p:cNvPr id="355374" name="Ink 355373">
                  <a:extLst>
                    <a:ext uri="{FF2B5EF4-FFF2-40B4-BE49-F238E27FC236}">
                      <a16:creationId xmlns:a16="http://schemas.microsoft.com/office/drawing/2014/main" id="{205A36BC-F28C-4A2E-9D64-D0614CBA240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10335" y="2655127"/>
                  <a:ext cx="15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5375" name="Ink 355374">
                  <a:extLst>
                    <a:ext uri="{FF2B5EF4-FFF2-40B4-BE49-F238E27FC236}">
                      <a16:creationId xmlns:a16="http://schemas.microsoft.com/office/drawing/2014/main" id="{832E633C-71AC-44C2-A47D-779835BEC9DA}"/>
                    </a:ext>
                  </a:extLst>
                </p14:cNvPr>
                <p14:cNvContentPartPr/>
                <p14:nvPr/>
              </p14:nvContentPartPr>
              <p14:xfrm>
                <a:off x="8233175" y="2773567"/>
                <a:ext cx="29880" cy="249120"/>
              </p14:xfrm>
            </p:contentPart>
          </mc:Choice>
          <mc:Fallback xmlns="">
            <p:pic>
              <p:nvPicPr>
                <p:cNvPr id="355375" name="Ink 355374">
                  <a:extLst>
                    <a:ext uri="{FF2B5EF4-FFF2-40B4-BE49-F238E27FC236}">
                      <a16:creationId xmlns:a16="http://schemas.microsoft.com/office/drawing/2014/main" id="{832E633C-71AC-44C2-A47D-779835BEC9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24535" y="2764567"/>
                  <a:ext cx="47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55376" name="Ink 355375">
                  <a:extLst>
                    <a:ext uri="{FF2B5EF4-FFF2-40B4-BE49-F238E27FC236}">
                      <a16:creationId xmlns:a16="http://schemas.microsoft.com/office/drawing/2014/main" id="{355BAF25-2128-44B8-8AE0-CD6469C1D757}"/>
                    </a:ext>
                  </a:extLst>
                </p14:cNvPr>
                <p14:cNvContentPartPr/>
                <p14:nvPr/>
              </p14:nvContentPartPr>
              <p14:xfrm>
                <a:off x="8288255" y="2965807"/>
                <a:ext cx="58680" cy="52560"/>
              </p14:xfrm>
            </p:contentPart>
          </mc:Choice>
          <mc:Fallback xmlns="">
            <p:pic>
              <p:nvPicPr>
                <p:cNvPr id="355376" name="Ink 355375">
                  <a:extLst>
                    <a:ext uri="{FF2B5EF4-FFF2-40B4-BE49-F238E27FC236}">
                      <a16:creationId xmlns:a16="http://schemas.microsoft.com/office/drawing/2014/main" id="{355BAF25-2128-44B8-8AE0-CD6469C1D7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9615" y="2956807"/>
                  <a:ext cx="76320" cy="7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3CCF3DFD-B26E-4584-84E3-5BCAEBF14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44341-B0EB-496C-9693-BC1FC2AF02B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9D53744F-6BD3-44AF-995F-AD725C15E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2.4.6 Chế độ địa chỉ tương đối chỉ số </a:t>
            </a:r>
            <a:br>
              <a:rPr lang="en-US"/>
            </a:br>
            <a:r>
              <a:rPr lang="en-US"/>
              <a:t>(Indexed relative Addressing Mode)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1BDD079-7A01-4807-B282-286CE7D7D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SI, DI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endParaRPr lang="en-US" altLang="en-US" dirty="0"/>
          </a:p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kia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endParaRPr lang="en-US" altLang="en-US" dirty="0"/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AX, [SI]+10 ; Copy </a:t>
            </a:r>
            <a:r>
              <a:rPr lang="en-US" altLang="en-US" dirty="0" err="1"/>
              <a:t>nội</a:t>
            </a:r>
            <a:r>
              <a:rPr lang="en-US" altLang="en-US" dirty="0"/>
              <a:t> dung 2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DS:SI+10 </a:t>
            </a:r>
            <a:r>
              <a:rPr lang="en-US" altLang="en-US" dirty="0" err="1"/>
              <a:t>và</a:t>
            </a:r>
            <a:r>
              <a:rPr lang="en-US" altLang="en-US" dirty="0"/>
              <a:t> DS:SI+11 </a:t>
            </a:r>
            <a:r>
              <a:rPr lang="en-US" altLang="en-US" dirty="0" err="1"/>
              <a:t>vào</a:t>
            </a:r>
            <a:r>
              <a:rPr lang="en-US" altLang="en-US" dirty="0"/>
              <a:t> AX</a:t>
            </a:r>
          </a:p>
          <a:p>
            <a:pPr lvl="1"/>
            <a:r>
              <a:rPr lang="en-US" altLang="en-US" dirty="0"/>
              <a:t>MOV AX, [SI+10] ;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endParaRPr lang="en-US" altLang="en-US" dirty="0"/>
          </a:p>
          <a:p>
            <a:pPr lvl="1"/>
            <a:r>
              <a:rPr lang="en-US" altLang="en-US" dirty="0"/>
              <a:t>MOV AL, [DI]+5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DS:DI+5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AL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B9EE8DE-901A-4C35-966E-0C5E22325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32E59-2B6A-4B43-91E4-AFED07E979A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FC55B3A-D593-4A4B-AF30-70B06C4EF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/>
              <a:t>2.4.7 Chế độ địa chỉ tương đối chỉ số cơ sở</a:t>
            </a:r>
            <a:br>
              <a:rPr lang="en-US" sz="2600"/>
            </a:br>
            <a:r>
              <a:rPr lang="en-US" sz="2600"/>
              <a:t>(  </a:t>
            </a:r>
            <a:r>
              <a:rPr lang="en-US" sz="2400"/>
              <a:t>Based Indexed relative Addressing Mode</a:t>
            </a:r>
            <a:r>
              <a:rPr lang="en-US" sz="2600"/>
              <a:t>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5D8CD92-D88D-4292-A7D0-97909C2D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2 </a:t>
            </a:r>
            <a:r>
              <a:rPr lang="en-US" altLang="en-US" dirty="0" err="1"/>
              <a:t>chế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endParaRPr lang="en-US" altLang="en-US" dirty="0"/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AX, [BX] [SI]+8 ; Copy </a:t>
            </a:r>
            <a:r>
              <a:rPr lang="en-US" altLang="en-US" dirty="0" err="1"/>
              <a:t>nội</a:t>
            </a:r>
            <a:r>
              <a:rPr lang="en-US" altLang="en-US" dirty="0"/>
              <a:t> dung 2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DS:BX+SI+8 </a:t>
            </a:r>
            <a:r>
              <a:rPr lang="en-US" altLang="en-US" dirty="0" err="1"/>
              <a:t>và</a:t>
            </a:r>
            <a:r>
              <a:rPr lang="en-US" altLang="en-US" dirty="0"/>
              <a:t> DS:BX+SI+9 </a:t>
            </a:r>
            <a:r>
              <a:rPr lang="en-US" altLang="en-US" dirty="0" err="1"/>
              <a:t>vào</a:t>
            </a:r>
            <a:r>
              <a:rPr lang="en-US" altLang="en-US" dirty="0"/>
              <a:t> AX</a:t>
            </a:r>
          </a:p>
          <a:p>
            <a:pPr lvl="1"/>
            <a:r>
              <a:rPr lang="en-US" altLang="en-US" dirty="0"/>
              <a:t>MOV AX, [BX+SI+8] ;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endParaRPr lang="en-US" altLang="en-US" dirty="0"/>
          </a:p>
          <a:p>
            <a:pPr lvl="1"/>
            <a:r>
              <a:rPr lang="en-US" altLang="en-US" dirty="0"/>
              <a:t>MOV CL, [BP+DI+5] ; copy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của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 SS:BP+DI+5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CL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8"/>
            <a:r>
              <a:rPr lang="en-US" altLang="en-US" dirty="0"/>
              <a:t>MOV AX, [BX] [SI]+8</a:t>
            </a:r>
          </a:p>
          <a:p>
            <a:pPr marL="3581400" lvl="8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ADD BX, SI;    BX=BX+SI+8</a:t>
            </a:r>
          </a:p>
          <a:p>
            <a:pPr marL="3581400" lvl="8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ADD BX, 8</a:t>
            </a:r>
          </a:p>
          <a:p>
            <a:pPr marL="3581400" lvl="8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MOV AX, [BX]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8625D7-3AF9-4F7B-815E-E9A5EABC24BF}"/>
                  </a:ext>
                </a:extLst>
              </p14:cNvPr>
              <p14:cNvContentPartPr/>
              <p14:nvPr/>
            </p14:nvContentPartPr>
            <p14:xfrm>
              <a:off x="1136576" y="1844824"/>
              <a:ext cx="3625560" cy="455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8625D7-3AF9-4F7B-815E-E9A5EABC2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216" y="1835464"/>
                <a:ext cx="3644280" cy="457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F325D993-BB49-41CD-9BC1-8FB70C0B6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006E2-DA99-4CEF-A494-10A8C4A30E5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E429613E-5610-4368-86C9-7DEC2CA0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Tóm tắt các chế độ địa chỉ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0E04D23-25B0-485E-81AA-7B71C3C762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4870450" cy="57912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/>
          </a:p>
          <a:p>
            <a:endParaRPr lang="en-US" altLang="en-US" sz="200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/>
          </a:p>
          <a:p>
            <a:endParaRPr lang="en-US" altLang="en-US" sz="2000"/>
          </a:p>
        </p:txBody>
      </p:sp>
      <p:graphicFrame>
        <p:nvGraphicFramePr>
          <p:cNvPr id="359501" name="Group 77">
            <a:extLst>
              <a:ext uri="{FF2B5EF4-FFF2-40B4-BE49-F238E27FC236}">
                <a16:creationId xmlns:a16="http://schemas.microsoft.com/office/drawing/2014/main" id="{74754145-3D4A-4E1A-9375-079841AEE6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1523283"/>
              </p:ext>
            </p:extLst>
          </p:nvPr>
        </p:nvGraphicFramePr>
        <p:xfrm>
          <a:off x="428625" y="1052513"/>
          <a:ext cx="9061450" cy="5782997"/>
        </p:xfrm>
        <a:graphic>
          <a:graphicData uri="http://schemas.openxmlformats.org/drawingml/2006/table">
            <a:tbl>
              <a:tblPr/>
              <a:tblGrid>
                <a:gridCol w="16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859">
                  <a:extLst>
                    <a:ext uri="{9D8B030D-6E8A-4147-A177-3AD203B41FA5}">
                      <a16:colId xmlns:a16="http://schemas.microsoft.com/office/drawing/2014/main" val="299006059"/>
                    </a:ext>
                  </a:extLst>
                </a:gridCol>
              </a:tblGrid>
              <a:tr h="458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Chế độ địa chỉ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Toán hạng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Thanh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ghi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đoạn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ngầm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định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Mục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đích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Thanh ghi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Thanh ghi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Tức thì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Dữ liệu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Gán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hằng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Trực tiếp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[offset]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cập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biến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8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Gián tiếp qua thanh ghi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[BX]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[SI]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[DI]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cập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gián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tiếp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bằng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con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trỏ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Tương đối cơ sở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[BX] 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[BP] + dịch chuyển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Hỗ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trợ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mảng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chiều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29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Tương đối chỉ số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[DI] 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[SI] + dịch chuyển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Hỗ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trợ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mảng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chiều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Tương đối chỉ số cơ sở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[BX] + [DI]+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[BX] + [SI]+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[BP] + [DI]+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[BP] + [SI]+ dịch chuyển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Hỗ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trợ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mảng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chiều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4AC2AEA-E445-469E-9CCB-E1F893BD1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96481C-C998-4A34-9347-0F64C71F2D2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029B260D-FF90-4835-860D-63A36500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1C9DBFB-E937-4B37-9754-FACA9A8D8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 Cấu trúc bên trong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3.1.1 Sơ đồ khối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đa năng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đoạn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con trỏ và chỉ số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Thanh ghi cờ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  <a:p>
            <a:endParaRPr lang="en-US" altLang="en-US">
              <a:solidFill>
                <a:srgbClr val="80808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11E25946-BF18-461E-B294-1D888E351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62951E-73C5-4E0E-A61E-47051A7CBBC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D19A8C5E-F1F9-4F0A-A54C-5B10AB680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Bỏ chế độ ngầm định thanh ghi đoạn</a:t>
            </a:r>
            <a:br>
              <a:rPr lang="en-US"/>
            </a:br>
            <a:r>
              <a:rPr lang="en-US"/>
              <a:t>(Segment override)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15F4253-5E0B-4AB5-9065-E913AD2D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MOV AL, [BX]; Copy </a:t>
            </a:r>
            <a:r>
              <a:rPr lang="en-US" altLang="en-US" dirty="0" err="1"/>
              <a:t>nội</a:t>
            </a:r>
            <a:r>
              <a:rPr lang="en-US" altLang="en-US" dirty="0"/>
              <a:t> dung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DS:BX </a:t>
            </a:r>
            <a:r>
              <a:rPr lang="en-US" altLang="en-US" dirty="0" err="1"/>
              <a:t>vào</a:t>
            </a:r>
            <a:r>
              <a:rPr lang="en-US" altLang="en-US" dirty="0"/>
              <a:t> AL</a:t>
            </a:r>
          </a:p>
          <a:p>
            <a:pPr lvl="1"/>
            <a:r>
              <a:rPr lang="en-US" altLang="en-US" dirty="0"/>
              <a:t>MOV AL, </a:t>
            </a:r>
            <a:r>
              <a:rPr lang="en-US" altLang="en-US" dirty="0">
                <a:solidFill>
                  <a:schemeClr val="tx2"/>
                </a:solidFill>
              </a:rPr>
              <a:t>ES:[</a:t>
            </a:r>
            <a:r>
              <a:rPr lang="en-US" altLang="en-US" dirty="0"/>
              <a:t>BX] ; Copy </a:t>
            </a:r>
            <a:r>
              <a:rPr lang="en-US" altLang="en-US" dirty="0" err="1"/>
              <a:t>nội</a:t>
            </a:r>
            <a:r>
              <a:rPr lang="en-US" altLang="en-US" dirty="0"/>
              <a:t> dung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ES:BX </a:t>
            </a:r>
            <a:r>
              <a:rPr lang="en-US" altLang="en-US" dirty="0" err="1"/>
              <a:t>vào</a:t>
            </a:r>
            <a:r>
              <a:rPr lang="en-US" altLang="en-US" dirty="0"/>
              <a:t> 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75A4E4-8743-47A9-9AA6-4EAE3045758E}"/>
                  </a:ext>
                </a:extLst>
              </p14:cNvPr>
              <p14:cNvContentPartPr/>
              <p14:nvPr/>
            </p14:nvContentPartPr>
            <p14:xfrm>
              <a:off x="633960" y="2665080"/>
              <a:ext cx="7722000" cy="36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75A4E4-8743-47A9-9AA6-4EAE30457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2655720"/>
                <a:ext cx="7740720" cy="36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50907013-1B67-467B-BDA3-F213ECD60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FF0906-A359-465D-808D-F2F8E598F4FA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08F8CDE8-478F-42A1-A62E-464C932AB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194093-14A0-44AA-B23A-1E0301864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4D4D4D"/>
                </a:solidFill>
              </a:rPr>
              <a:t>3.1 Cấu trúc bên trong</a:t>
            </a:r>
          </a:p>
          <a:p>
            <a:r>
              <a:rPr lang="en-US" altLang="en-US">
                <a:solidFill>
                  <a:srgbClr val="4D4D4D"/>
                </a:solidFill>
              </a:rPr>
              <a:t>3.2 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3.3 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3.3 Các chế độ địa chỉ của 8086</a:t>
            </a:r>
          </a:p>
          <a:p>
            <a:r>
              <a:rPr lang="en-US" altLang="en-US"/>
              <a:t>3.4 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3.5 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3.6 Cách đánh địa chỉ ở chế độ bảo vệ ở các máy tính từ 80286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616BF013-D0A8-4CC0-BE68-56F3C33F9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28EE09-E220-4263-9875-321705130AF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221B3E0A-F600-435A-8B1E-2FB0A374B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3.4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8086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B8684BE-1212-42B1-B679-FDC6627D9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Một lệnh có độ dài từ 1 đến 6 byte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52E12EA2-D5E7-460C-BE05-15A8FC4E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1628775"/>
            <a:ext cx="2028825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637033A6-5D39-4B86-AE67-6822377CF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628775"/>
            <a:ext cx="2028825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E1593410-BACA-43D5-8122-DFB72BAD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628775"/>
            <a:ext cx="2030413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0CE0BE79-0812-4929-8E2A-C8E1D142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628775"/>
            <a:ext cx="2028825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23E26116-7DCD-4259-A9A3-377EEAFF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1628775"/>
            <a:ext cx="128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Opcode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1-2 byte</a:t>
            </a:r>
          </a:p>
        </p:txBody>
      </p:sp>
      <p:sp>
        <p:nvSpPr>
          <p:cNvPr id="45066" name="Text Box 9">
            <a:extLst>
              <a:ext uri="{FF2B5EF4-FFF2-40B4-BE49-F238E27FC236}">
                <a16:creationId xmlns:a16="http://schemas.microsoft.com/office/drawing/2014/main" id="{E5AD7986-2F7A-4042-92AA-D536FB20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1628775"/>
            <a:ext cx="2070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MOD-REG-R/M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0-1 byte</a:t>
            </a:r>
          </a:p>
        </p:txBody>
      </p:sp>
      <p:sp>
        <p:nvSpPr>
          <p:cNvPr id="45067" name="Text Box 10">
            <a:extLst>
              <a:ext uri="{FF2B5EF4-FFF2-40B4-BE49-F238E27FC236}">
                <a16:creationId xmlns:a16="http://schemas.microsoft.com/office/drawing/2014/main" id="{94EB13E2-B2ED-4BBF-9E8E-A586FD2A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608138"/>
            <a:ext cx="16224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336699"/>
                </a:solidFill>
              </a:rPr>
              <a:t>Dịch chuyển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336699"/>
                </a:solidFill>
              </a:rPr>
              <a:t>0-2 byte</a:t>
            </a:r>
          </a:p>
        </p:txBody>
      </p:sp>
      <p:sp>
        <p:nvSpPr>
          <p:cNvPr id="45068" name="Text Box 11">
            <a:extLst>
              <a:ext uri="{FF2B5EF4-FFF2-40B4-BE49-F238E27FC236}">
                <a16:creationId xmlns:a16="http://schemas.microsoft.com/office/drawing/2014/main" id="{0F226DDE-9EA8-433D-BB23-9B52D3CB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1608138"/>
            <a:ext cx="110013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336699"/>
                </a:solidFill>
              </a:rPr>
              <a:t>Tức thì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336699"/>
                </a:solidFill>
              </a:rPr>
              <a:t>0-2 byte</a:t>
            </a:r>
          </a:p>
        </p:txBody>
      </p:sp>
      <p:sp>
        <p:nvSpPr>
          <p:cNvPr id="45069" name="Rectangle 12">
            <a:extLst>
              <a:ext uri="{FF2B5EF4-FFF2-40B4-BE49-F238E27FC236}">
                <a16:creationId xmlns:a16="http://schemas.microsoft.com/office/drawing/2014/main" id="{C2B07B77-3342-480B-AF8D-B7BAAA44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3500438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70" name="Line 13">
            <a:extLst>
              <a:ext uri="{FF2B5EF4-FFF2-40B4-BE49-F238E27FC236}">
                <a16:creationId xmlns:a16="http://schemas.microsoft.com/office/drawing/2014/main" id="{4D20EBC4-87CD-47C8-881C-0851D450B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1" name="Line 14">
            <a:extLst>
              <a:ext uri="{FF2B5EF4-FFF2-40B4-BE49-F238E27FC236}">
                <a16:creationId xmlns:a16="http://schemas.microsoft.com/office/drawing/2014/main" id="{53FCB524-9C1D-4DE3-AE0B-EB82D6F51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2" name="Line 15">
            <a:extLst>
              <a:ext uri="{FF2B5EF4-FFF2-40B4-BE49-F238E27FC236}">
                <a16:creationId xmlns:a16="http://schemas.microsoft.com/office/drawing/2014/main" id="{3678BAA0-ECBC-4F78-9E2D-7049F6E9A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3" name="Rectangle 16">
            <a:extLst>
              <a:ext uri="{FF2B5EF4-FFF2-40B4-BE49-F238E27FC236}">
                <a16:creationId xmlns:a16="http://schemas.microsoft.com/office/drawing/2014/main" id="{126D3740-FA09-4102-AD27-D1B6AB01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3500438"/>
            <a:ext cx="1870075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74" name="Line 17">
            <a:extLst>
              <a:ext uri="{FF2B5EF4-FFF2-40B4-BE49-F238E27FC236}">
                <a16:creationId xmlns:a16="http://schemas.microsoft.com/office/drawing/2014/main" id="{03533FD8-C3FD-4947-91FE-BC69B7CD4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5" name="Line 18">
            <a:extLst>
              <a:ext uri="{FF2B5EF4-FFF2-40B4-BE49-F238E27FC236}">
                <a16:creationId xmlns:a16="http://schemas.microsoft.com/office/drawing/2014/main" id="{4F26A1BF-BB10-416C-9488-7FD4D31D5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6" name="Line 19">
            <a:extLst>
              <a:ext uri="{FF2B5EF4-FFF2-40B4-BE49-F238E27FC236}">
                <a16:creationId xmlns:a16="http://schemas.microsoft.com/office/drawing/2014/main" id="{E8B9D045-45EC-4FA0-AB8A-F6A362DE1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575" y="3500438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77" name="Text Box 20">
            <a:extLst>
              <a:ext uri="{FF2B5EF4-FFF2-40B4-BE49-F238E27FC236}">
                <a16:creationId xmlns:a16="http://schemas.microsoft.com/office/drawing/2014/main" id="{A52B03A0-9CBF-42F3-AE7B-EE8F6EFF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357346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45078" name="Text Box 21">
            <a:extLst>
              <a:ext uri="{FF2B5EF4-FFF2-40B4-BE49-F238E27FC236}">
                <a16:creationId xmlns:a16="http://schemas.microsoft.com/office/drawing/2014/main" id="{589A54B2-E2BA-4C12-BDF7-63336803F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573463"/>
            <a:ext cx="447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45079" name="AutoShape 22">
            <a:extLst>
              <a:ext uri="{FF2B5EF4-FFF2-40B4-BE49-F238E27FC236}">
                <a16:creationId xmlns:a16="http://schemas.microsoft.com/office/drawing/2014/main" id="{18B7C51A-EF50-480B-8B3A-FF656121CEA5}"/>
              </a:ext>
            </a:extLst>
          </p:cNvPr>
          <p:cNvSpPr>
            <a:spLocks/>
          </p:cNvSpPr>
          <p:nvPr/>
        </p:nvSpPr>
        <p:spPr bwMode="auto">
          <a:xfrm rot="-5400000">
            <a:off x="3162300" y="2820988"/>
            <a:ext cx="71438" cy="2728912"/>
          </a:xfrm>
          <a:prstGeom prst="leftBrace">
            <a:avLst>
              <a:gd name="adj1" fmla="val 31833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5080" name="Text Box 23">
            <a:extLst>
              <a:ext uri="{FF2B5EF4-FFF2-40B4-BE49-F238E27FC236}">
                <a16:creationId xmlns:a16="http://schemas.microsoft.com/office/drawing/2014/main" id="{690D6AE6-C94A-433B-8DB1-C09638C7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4221163"/>
            <a:ext cx="1231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Opcode</a:t>
            </a:r>
          </a:p>
        </p:txBody>
      </p:sp>
      <p:sp>
        <p:nvSpPr>
          <p:cNvPr id="45081" name="Line 24">
            <a:extLst>
              <a:ext uri="{FF2B5EF4-FFF2-40B4-BE49-F238E27FC236}">
                <a16:creationId xmlns:a16="http://schemas.microsoft.com/office/drawing/2014/main" id="{31081EC8-826D-4156-BFA6-C1A4F0754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393382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82" name="Line 25">
            <a:extLst>
              <a:ext uri="{FF2B5EF4-FFF2-40B4-BE49-F238E27FC236}">
                <a16:creationId xmlns:a16="http://schemas.microsoft.com/office/drawing/2014/main" id="{D4F8A3B4-6608-4DF4-8E50-965E9C0E1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4292600"/>
            <a:ext cx="544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83" name="Text Box 26">
            <a:extLst>
              <a:ext uri="{FF2B5EF4-FFF2-40B4-BE49-F238E27FC236}">
                <a16:creationId xmlns:a16="http://schemas.microsoft.com/office/drawing/2014/main" id="{A5CC5E8A-A0CE-4DF2-8EF3-1BD7A7EB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4076700"/>
            <a:ext cx="36671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900"/>
              <a:t>W=0 dữ liệu 1 byte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900"/>
              <a:t>W=1 dữ liệu 2 byte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900"/>
          </a:p>
        </p:txBody>
      </p:sp>
      <p:sp>
        <p:nvSpPr>
          <p:cNvPr id="45084" name="Line 27">
            <a:extLst>
              <a:ext uri="{FF2B5EF4-FFF2-40B4-BE49-F238E27FC236}">
                <a16:creationId xmlns:a16="http://schemas.microsoft.com/office/drawing/2014/main" id="{96F674D8-BCEA-4754-A362-5DA2820EE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3933825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85" name="Text Box 28">
            <a:extLst>
              <a:ext uri="{FF2B5EF4-FFF2-40B4-BE49-F238E27FC236}">
                <a16:creationId xmlns:a16="http://schemas.microsoft.com/office/drawing/2014/main" id="{51DA8072-00CA-4F24-A963-9E725FAB7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5445125"/>
            <a:ext cx="72548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900"/>
              <a:t>D=1 dữ liệu đi đến thanh ghi cho bởi 3 bit REG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900"/>
              <a:t>D=0 dữ liệu đi từ thanh ghi cho bởi 3 bit REG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900"/>
          </a:p>
        </p:txBody>
      </p:sp>
      <p:sp>
        <p:nvSpPr>
          <p:cNvPr id="45086" name="Text Box 29">
            <a:extLst>
              <a:ext uri="{FF2B5EF4-FFF2-40B4-BE49-F238E27FC236}">
                <a16:creationId xmlns:a16="http://schemas.microsoft.com/office/drawing/2014/main" id="{C0015C15-4D61-4A25-ACDD-90C6D69C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2852738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Byte Opcode</a:t>
            </a:r>
          </a:p>
        </p:txBody>
      </p:sp>
      <p:sp>
        <p:nvSpPr>
          <p:cNvPr id="45087" name="Line 32">
            <a:extLst>
              <a:ext uri="{FF2B5EF4-FFF2-40B4-BE49-F238E27FC236}">
                <a16:creationId xmlns:a16="http://schemas.microsoft.com/office/drawing/2014/main" id="{E37F376F-65FE-4792-B028-37CB55316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50" y="2205038"/>
            <a:ext cx="720725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88" name="Line 33">
            <a:extLst>
              <a:ext uri="{FF2B5EF4-FFF2-40B4-BE49-F238E27FC236}">
                <a16:creationId xmlns:a16="http://schemas.microsoft.com/office/drawing/2014/main" id="{743AF864-72ED-44B4-9207-FEBC7417C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2205038"/>
            <a:ext cx="2447925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AA85EF-D695-4234-9EB6-C2575483B6C1}"/>
                  </a:ext>
                </a:extLst>
              </p14:cNvPr>
              <p14:cNvContentPartPr/>
              <p14:nvPr/>
            </p14:nvContentPartPr>
            <p14:xfrm>
              <a:off x="150840" y="2214720"/>
              <a:ext cx="9746280" cy="450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AA85EF-D695-4234-9EB6-C2575483B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" y="2205360"/>
                <a:ext cx="9765000" cy="45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DC06943-5B6F-442F-A7BD-8388786F09E2}"/>
              </a:ext>
            </a:extLst>
          </p:cNvPr>
          <p:cNvGrpSpPr/>
          <p:nvPr/>
        </p:nvGrpSpPr>
        <p:grpSpPr>
          <a:xfrm>
            <a:off x="3996335" y="1632204"/>
            <a:ext cx="648000" cy="547560"/>
            <a:chOff x="3996335" y="1632204"/>
            <a:chExt cx="64800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E9939D-314E-49AA-8548-77953445F17B}"/>
                    </a:ext>
                  </a:extLst>
                </p14:cNvPr>
                <p14:cNvContentPartPr/>
                <p14:nvPr/>
              </p14:nvContentPartPr>
              <p14:xfrm>
                <a:off x="4071575" y="1632204"/>
                <a:ext cx="548640" cy="278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E9939D-314E-49AA-8548-77953445F1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2575" y="1623564"/>
                  <a:ext cx="566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06363A-034B-4D50-8E99-9349EB6C0895}"/>
                    </a:ext>
                  </a:extLst>
                </p14:cNvPr>
                <p14:cNvContentPartPr/>
                <p14:nvPr/>
              </p14:nvContentPartPr>
              <p14:xfrm>
                <a:off x="3996335" y="1637244"/>
                <a:ext cx="87480" cy="51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06363A-034B-4D50-8E99-9349EB6C0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335" y="1628244"/>
                  <a:ext cx="1051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D2B42-D976-4623-AE82-AA14A515A9A5}"/>
                    </a:ext>
                  </a:extLst>
                </p14:cNvPr>
                <p14:cNvContentPartPr/>
                <p14:nvPr/>
              </p14:nvContentPartPr>
              <p14:xfrm>
                <a:off x="4592495" y="1653444"/>
                <a:ext cx="51840" cy="52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D2B42-D976-4623-AE82-AA14A515A9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3855" y="1644444"/>
                  <a:ext cx="69480" cy="54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84081E-3D5E-4BAC-91E8-6555D341BFF7}"/>
                  </a:ext>
                </a:extLst>
              </p14:cNvPr>
              <p14:cNvContentPartPr/>
              <p14:nvPr/>
            </p14:nvContentPartPr>
            <p14:xfrm>
              <a:off x="5675015" y="1439244"/>
              <a:ext cx="1663920" cy="508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84081E-3D5E-4BAC-91E8-6555D341BF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6375" y="1430604"/>
                <a:ext cx="1681560" cy="52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63BE6F3D-925A-4D26-A063-4350BDCC0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92752-3D30-4360-96F8-90AC81BCF05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F05D68F0-BC93-4B21-A9BC-F1D5C03B0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3.4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8086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1059FF4-3CD7-466B-B0FE-0A294888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6085" name="Rectangle 12">
            <a:extLst>
              <a:ext uri="{FF2B5EF4-FFF2-40B4-BE49-F238E27FC236}">
                <a16:creationId xmlns:a16="http://schemas.microsoft.com/office/drawing/2014/main" id="{1DDE44D1-B999-43F0-81E4-77B0D5D8C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557338"/>
            <a:ext cx="1870075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6086" name="Line 13">
            <a:extLst>
              <a:ext uri="{FF2B5EF4-FFF2-40B4-BE49-F238E27FC236}">
                <a16:creationId xmlns:a16="http://schemas.microsoft.com/office/drawing/2014/main" id="{2B2529F3-F743-4D43-8E7E-5A29607C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488" y="1557338"/>
            <a:ext cx="31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7" name="Line 14">
            <a:extLst>
              <a:ext uri="{FF2B5EF4-FFF2-40B4-BE49-F238E27FC236}">
                <a16:creationId xmlns:a16="http://schemas.microsoft.com/office/drawing/2014/main" id="{C6B6826A-DD41-43AF-BF7D-981A1A4F3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1557338"/>
            <a:ext cx="1588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8" name="Line 15">
            <a:extLst>
              <a:ext uri="{FF2B5EF4-FFF2-40B4-BE49-F238E27FC236}">
                <a16:creationId xmlns:a16="http://schemas.microsoft.com/office/drawing/2014/main" id="{3C1A0086-FBC0-4212-8958-ACE5DA24C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1557338"/>
            <a:ext cx="1587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9" name="Rectangle 23">
            <a:extLst>
              <a:ext uri="{FF2B5EF4-FFF2-40B4-BE49-F238E27FC236}">
                <a16:creationId xmlns:a16="http://schemas.microsoft.com/office/drawing/2014/main" id="{EA67BCC3-F575-49A9-B64C-77905BE4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557338"/>
            <a:ext cx="1871662" cy="4333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6090" name="Line 24">
            <a:extLst>
              <a:ext uri="{FF2B5EF4-FFF2-40B4-BE49-F238E27FC236}">
                <a16:creationId xmlns:a16="http://schemas.microsoft.com/office/drawing/2014/main" id="{1850D7D8-6A96-4A38-8A2E-2328A4E51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1557338"/>
            <a:ext cx="1588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1" name="Line 25">
            <a:extLst>
              <a:ext uri="{FF2B5EF4-FFF2-40B4-BE49-F238E27FC236}">
                <a16:creationId xmlns:a16="http://schemas.microsoft.com/office/drawing/2014/main" id="{B3E64A57-90E8-4163-A5E2-B695AE558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463" y="1557338"/>
            <a:ext cx="1587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2" name="Line 26">
            <a:extLst>
              <a:ext uri="{FF2B5EF4-FFF2-40B4-BE49-F238E27FC236}">
                <a16:creationId xmlns:a16="http://schemas.microsoft.com/office/drawing/2014/main" id="{8B06694A-0476-4D4F-8A04-8B1E9C6B8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1557338"/>
            <a:ext cx="31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3" name="AutoShape 37">
            <a:extLst>
              <a:ext uri="{FF2B5EF4-FFF2-40B4-BE49-F238E27FC236}">
                <a16:creationId xmlns:a16="http://schemas.microsoft.com/office/drawing/2014/main" id="{C99E7C9B-F458-4BA4-BCD7-E045A948681E}"/>
              </a:ext>
            </a:extLst>
          </p:cNvPr>
          <p:cNvSpPr>
            <a:spLocks/>
          </p:cNvSpPr>
          <p:nvPr/>
        </p:nvSpPr>
        <p:spPr bwMode="auto">
          <a:xfrm rot="-5400000">
            <a:off x="3282157" y="1848644"/>
            <a:ext cx="144462" cy="857250"/>
          </a:xfrm>
          <a:prstGeom prst="leftBrace">
            <a:avLst>
              <a:gd name="adj1" fmla="val 4945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6094" name="AutoShape 38">
            <a:extLst>
              <a:ext uri="{FF2B5EF4-FFF2-40B4-BE49-F238E27FC236}">
                <a16:creationId xmlns:a16="http://schemas.microsoft.com/office/drawing/2014/main" id="{8887E748-E440-4DB0-9D17-54DC5DCBB6FB}"/>
              </a:ext>
            </a:extLst>
          </p:cNvPr>
          <p:cNvSpPr>
            <a:spLocks/>
          </p:cNvSpPr>
          <p:nvPr/>
        </p:nvSpPr>
        <p:spPr bwMode="auto">
          <a:xfrm rot="-5400000">
            <a:off x="4529138" y="1614488"/>
            <a:ext cx="144462" cy="1325562"/>
          </a:xfrm>
          <a:prstGeom prst="leftBrace">
            <a:avLst>
              <a:gd name="adj1" fmla="val 76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6095" name="AutoShape 39">
            <a:extLst>
              <a:ext uri="{FF2B5EF4-FFF2-40B4-BE49-F238E27FC236}">
                <a16:creationId xmlns:a16="http://schemas.microsoft.com/office/drawing/2014/main" id="{0B55F627-F5E4-4DB8-8FFA-07BA5D48B12F}"/>
              </a:ext>
            </a:extLst>
          </p:cNvPr>
          <p:cNvSpPr>
            <a:spLocks/>
          </p:cNvSpPr>
          <p:nvPr/>
        </p:nvSpPr>
        <p:spPr bwMode="auto">
          <a:xfrm rot="-5400000">
            <a:off x="5934076" y="1614487"/>
            <a:ext cx="144462" cy="1325563"/>
          </a:xfrm>
          <a:prstGeom prst="leftBrace">
            <a:avLst>
              <a:gd name="adj1" fmla="val 76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6096" name="Text Box 40">
            <a:extLst>
              <a:ext uri="{FF2B5EF4-FFF2-40B4-BE49-F238E27FC236}">
                <a16:creationId xmlns:a16="http://schemas.microsoft.com/office/drawing/2014/main" id="{94BE6DF8-E637-4AC1-82EA-AEC088A3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376488"/>
            <a:ext cx="833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MOD</a:t>
            </a:r>
          </a:p>
        </p:txBody>
      </p:sp>
      <p:sp>
        <p:nvSpPr>
          <p:cNvPr id="46097" name="Text Box 41">
            <a:extLst>
              <a:ext uri="{FF2B5EF4-FFF2-40B4-BE49-F238E27FC236}">
                <a16:creationId xmlns:a16="http://schemas.microsoft.com/office/drawing/2014/main" id="{06091DFE-5DFD-4BB5-B912-8361EC5B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2349500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REG</a:t>
            </a:r>
          </a:p>
        </p:txBody>
      </p:sp>
      <p:sp>
        <p:nvSpPr>
          <p:cNvPr id="46098" name="Text Box 42">
            <a:extLst>
              <a:ext uri="{FF2B5EF4-FFF2-40B4-BE49-F238E27FC236}">
                <a16:creationId xmlns:a16="http://schemas.microsoft.com/office/drawing/2014/main" id="{42403C8A-A4EB-475B-81F4-FFFA632A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2349500"/>
            <a:ext cx="69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R/M</a:t>
            </a:r>
          </a:p>
        </p:txBody>
      </p:sp>
      <p:sp>
        <p:nvSpPr>
          <p:cNvPr id="46099" name="Text Box 43">
            <a:extLst>
              <a:ext uri="{FF2B5EF4-FFF2-40B4-BE49-F238E27FC236}">
                <a16:creationId xmlns:a16="http://schemas.microsoft.com/office/drawing/2014/main" id="{5F34AD84-14D4-4643-8C02-107CE9AF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51200"/>
            <a:ext cx="3317875" cy="13398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00  không có dịch chuyển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01  dịch chuyển 8 bit</a:t>
            </a:r>
          </a:p>
          <a:p>
            <a:pPr>
              <a:spcBef>
                <a:spcPct val="0"/>
              </a:spcBef>
              <a:buFontTx/>
              <a:buAutoNum type="arabicPlain" startAt="10"/>
            </a:pPr>
            <a:r>
              <a:rPr lang="en-US" altLang="en-US" sz="2000"/>
              <a:t> dịch chuyển 16 bit</a:t>
            </a:r>
          </a:p>
          <a:p>
            <a:pPr>
              <a:spcBef>
                <a:spcPct val="0"/>
              </a:spcBef>
              <a:buFontTx/>
              <a:buAutoNum type="arabicPlain" startAt="10"/>
            </a:pPr>
            <a:r>
              <a:rPr lang="en-US" altLang="en-US" sz="2000"/>
              <a:t> R/M là thanh ghi</a:t>
            </a:r>
          </a:p>
        </p:txBody>
      </p:sp>
      <p:sp>
        <p:nvSpPr>
          <p:cNvPr id="46100" name="Line 44">
            <a:extLst>
              <a:ext uri="{FF2B5EF4-FFF2-40B4-BE49-F238E27FC236}">
                <a16:creationId xmlns:a16="http://schemas.microsoft.com/office/drawing/2014/main" id="{2D0648CF-EFD6-4506-B681-30061AC73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350" y="2636838"/>
            <a:ext cx="241935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1" name="Text Box 45">
            <a:extLst>
              <a:ext uri="{FF2B5EF4-FFF2-40B4-BE49-F238E27FC236}">
                <a16:creationId xmlns:a16="http://schemas.microsoft.com/office/drawing/2014/main" id="{472BEA98-DFF7-44AB-A532-8BE16566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213100"/>
            <a:ext cx="2886075" cy="31416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2"/>
                </a:solidFill>
                <a:latin typeface="Arial Black" panose="020B0A04020102020204" pitchFamily="34" charset="0"/>
              </a:rPr>
              <a:t>Thanh ghi</a:t>
            </a:r>
            <a:r>
              <a:rPr lang="en-US" altLang="en-US" sz="1800" b="0">
                <a:latin typeface="Arial Black" panose="020B0A04020102020204" pitchFamily="34" charset="0"/>
              </a:rPr>
              <a:t>	</a:t>
            </a:r>
            <a:r>
              <a:rPr lang="en-US" altLang="en-US" sz="1800" b="0">
                <a:solidFill>
                  <a:schemeClr val="tx2"/>
                </a:solidFill>
                <a:latin typeface="Arial Black" panose="020B0A04020102020204" pitchFamily="34" charset="0"/>
              </a:rPr>
              <a:t>Mã</a:t>
            </a:r>
            <a:r>
              <a:rPr lang="en-US" altLang="en-US" sz="1800" b="0">
                <a:latin typeface="Arial Black" panose="020B0A04020102020204" pitchFamily="34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W=1  	W=0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AX	AL	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BX	BL	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CX	CL	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DX	DL	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	AH	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DI	BH	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BP	CH	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SI	DH	110</a:t>
            </a:r>
          </a:p>
        </p:txBody>
      </p:sp>
      <p:sp>
        <p:nvSpPr>
          <p:cNvPr id="46102" name="Line 46">
            <a:extLst>
              <a:ext uri="{FF2B5EF4-FFF2-40B4-BE49-F238E27FC236}">
                <a16:creationId xmlns:a16="http://schemas.microsoft.com/office/drawing/2014/main" id="{AD154D7B-5D01-4073-A4AC-18116A28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2708275"/>
            <a:ext cx="233363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3" name="Text Box 47">
            <a:extLst>
              <a:ext uri="{FF2B5EF4-FFF2-40B4-BE49-F238E27FC236}">
                <a16:creationId xmlns:a16="http://schemas.microsoft.com/office/drawing/2014/main" id="{62A3D6FA-FB91-4AA7-83CE-EA5E16B5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3213100"/>
            <a:ext cx="2830512" cy="2867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tx2"/>
                </a:solidFill>
                <a:latin typeface="Arial Black" panose="020B0A04020102020204" pitchFamily="34" charset="0"/>
              </a:rPr>
              <a:t>Mã</a:t>
            </a:r>
            <a:r>
              <a:rPr lang="en-US" altLang="en-US" sz="1800" b="0">
                <a:latin typeface="Arial Black" panose="020B0A04020102020204" pitchFamily="34" charset="0"/>
              </a:rPr>
              <a:t>	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Chế độ địa chỉ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	DS:[BX+SI]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001 	DS:[BX+DI]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010	SS:[BP+SI]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011 	SS:[BP+DI]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	DS:[SI]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101	DS:[DI]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110	SS:[BP]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111	DS:[BX]</a:t>
            </a:r>
          </a:p>
        </p:txBody>
      </p:sp>
      <p:sp>
        <p:nvSpPr>
          <p:cNvPr id="46104" name="Line 48">
            <a:extLst>
              <a:ext uri="{FF2B5EF4-FFF2-40B4-BE49-F238E27FC236}">
                <a16:creationId xmlns:a16="http://schemas.microsoft.com/office/drawing/2014/main" id="{C0AC29B6-73AB-4183-919B-2AD6241B5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2636838"/>
            <a:ext cx="1344613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5" name="Text Box 49">
            <a:extLst>
              <a:ext uri="{FF2B5EF4-FFF2-40B4-BE49-F238E27FC236}">
                <a16:creationId xmlns:a16="http://schemas.microsoft.com/office/drawing/2014/main" id="{921722DC-5182-4F73-8D67-022AC94B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2592388"/>
            <a:ext cx="1654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MOD &lt;&gt; 11</a:t>
            </a:r>
          </a:p>
        </p:txBody>
      </p:sp>
      <p:sp>
        <p:nvSpPr>
          <p:cNvPr id="46106" name="Line 50">
            <a:extLst>
              <a:ext uri="{FF2B5EF4-FFF2-40B4-BE49-F238E27FC236}">
                <a16:creationId xmlns:a16="http://schemas.microsoft.com/office/drawing/2014/main" id="{B3BA2CC4-C8F0-4A3C-8C66-0A0B5F56C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9263" y="2636838"/>
            <a:ext cx="2159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107" name="Text Box 51">
            <a:extLst>
              <a:ext uri="{FF2B5EF4-FFF2-40B4-BE49-F238E27FC236}">
                <a16:creationId xmlns:a16="http://schemas.microsoft.com/office/drawing/2014/main" id="{72008C54-0DAB-4E1E-8DEA-AE42BFDF4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1196975"/>
            <a:ext cx="3744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7    6    5     4    3     2    1    0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BB35CC-20D6-469F-B273-18812B276714}"/>
                  </a:ext>
                </a:extLst>
              </p14:cNvPr>
              <p14:cNvContentPartPr/>
              <p14:nvPr/>
            </p14:nvContentPartPr>
            <p14:xfrm>
              <a:off x="443160" y="1751760"/>
              <a:ext cx="8981280" cy="430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BB35CC-20D6-469F-B273-18812B276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800" y="1742400"/>
                <a:ext cx="9000000" cy="43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A47BE8-58A8-483C-B3A5-25181E79652D}"/>
                  </a:ext>
                </a:extLst>
              </p14:cNvPr>
              <p14:cNvContentPartPr/>
              <p14:nvPr/>
            </p14:nvContentPartPr>
            <p14:xfrm>
              <a:off x="3800495" y="1553724"/>
              <a:ext cx="1429560" cy="45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A47BE8-58A8-483C-B3A5-25181E7965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1495" y="1544724"/>
                <a:ext cx="144720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F019224-43F6-4D57-A6A2-3EA6E9E6AD6A}"/>
              </a:ext>
            </a:extLst>
          </p:cNvPr>
          <p:cNvGrpSpPr/>
          <p:nvPr/>
        </p:nvGrpSpPr>
        <p:grpSpPr>
          <a:xfrm>
            <a:off x="114455" y="2886804"/>
            <a:ext cx="685080" cy="337320"/>
            <a:chOff x="114455" y="2886804"/>
            <a:chExt cx="6850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80364E-2672-4DE2-858E-4FC757EEB1DC}"/>
                    </a:ext>
                  </a:extLst>
                </p14:cNvPr>
                <p14:cNvContentPartPr/>
                <p14:nvPr/>
              </p14:nvContentPartPr>
              <p14:xfrm>
                <a:off x="151175" y="3107124"/>
                <a:ext cx="103680" cy="11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80364E-2672-4DE2-858E-4FC757EEB1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75" y="3098124"/>
                  <a:ext cx="12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668034-F6F4-4B3A-A0E9-F9CFAA894386}"/>
                    </a:ext>
                  </a:extLst>
                </p14:cNvPr>
                <p14:cNvContentPartPr/>
                <p14:nvPr/>
              </p14:nvContentPartPr>
              <p14:xfrm>
                <a:off x="114455" y="2966724"/>
                <a:ext cx="87120" cy="10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668034-F6F4-4B3A-A0E9-F9CFAA8943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815" y="2957724"/>
                  <a:ext cx="104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801A18-3533-4652-8E24-B0ADD32D93A7}"/>
                    </a:ext>
                  </a:extLst>
                </p14:cNvPr>
                <p14:cNvContentPartPr/>
                <p14:nvPr/>
              </p14:nvContentPartPr>
              <p14:xfrm>
                <a:off x="310655" y="3083364"/>
                <a:ext cx="123840" cy="12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801A18-3533-4652-8E24-B0ADD32D9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015" y="3074724"/>
                  <a:ext cx="141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F226D4-0162-4D8C-8F79-BAC84DD09799}"/>
                    </a:ext>
                  </a:extLst>
                </p14:cNvPr>
                <p14:cNvContentPartPr/>
                <p14:nvPr/>
              </p14:nvContentPartPr>
              <p14:xfrm>
                <a:off x="446375" y="2978604"/>
                <a:ext cx="107640" cy="21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F226D4-0162-4D8C-8F79-BAC84DD09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7375" y="2969604"/>
                  <a:ext cx="125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489853-AB4C-4DFF-B724-5BFDC00108E7}"/>
                    </a:ext>
                  </a:extLst>
                </p14:cNvPr>
                <p14:cNvContentPartPr/>
                <p14:nvPr/>
              </p14:nvContentPartPr>
              <p14:xfrm>
                <a:off x="611255" y="3119004"/>
                <a:ext cx="60120" cy="9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489853-AB4C-4DFF-B724-5BFDC00108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2615" y="3110004"/>
                  <a:ext cx="77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ECE223-2895-4A9D-ABBC-EF3C75CB2EB5}"/>
                    </a:ext>
                  </a:extLst>
                </p14:cNvPr>
                <p14:cNvContentPartPr/>
                <p14:nvPr/>
              </p14:nvContentPartPr>
              <p14:xfrm>
                <a:off x="671375" y="3046284"/>
                <a:ext cx="43920" cy="8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ECE223-2895-4A9D-ABBC-EF3C75CB2E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2375" y="3037284"/>
                  <a:ext cx="61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02725A-163B-4AA0-B692-149858ABEBE1}"/>
                    </a:ext>
                  </a:extLst>
                </p14:cNvPr>
                <p14:cNvContentPartPr/>
                <p14:nvPr/>
              </p14:nvContentPartPr>
              <p14:xfrm>
                <a:off x="675335" y="2886804"/>
                <a:ext cx="124200" cy="8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02725A-163B-4AA0-B692-149858ABEB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695" y="2877804"/>
                  <a:ext cx="14184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9048AB-9FB1-4F8E-AA6E-00E5926A2EB9}"/>
                  </a:ext>
                </a:extLst>
              </p14:cNvPr>
              <p14:cNvContentPartPr/>
              <p14:nvPr/>
            </p14:nvContentPartPr>
            <p14:xfrm>
              <a:off x="53255" y="3819204"/>
              <a:ext cx="341640" cy="39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9048AB-9FB1-4F8E-AA6E-00E5926A2E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255" y="3810204"/>
                <a:ext cx="35928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85DB609-07B7-408C-9CE8-8E970E110AA6}"/>
              </a:ext>
            </a:extLst>
          </p:cNvPr>
          <p:cNvGrpSpPr/>
          <p:nvPr/>
        </p:nvGrpSpPr>
        <p:grpSpPr>
          <a:xfrm>
            <a:off x="3839015" y="4313124"/>
            <a:ext cx="2088720" cy="272160"/>
            <a:chOff x="3839015" y="4313124"/>
            <a:chExt cx="2088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F32813-48F6-49C2-823B-A5D1A4D401BF}"/>
                    </a:ext>
                  </a:extLst>
                </p14:cNvPr>
                <p14:cNvContentPartPr/>
                <p14:nvPr/>
              </p14:nvContentPartPr>
              <p14:xfrm>
                <a:off x="3839015" y="4336524"/>
                <a:ext cx="595440" cy="248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F32813-48F6-49C2-823B-A5D1A4D401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0015" y="4327524"/>
                  <a:ext cx="613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142B74-0F87-4E84-87F3-ECD6B74B1B7E}"/>
                    </a:ext>
                  </a:extLst>
                </p14:cNvPr>
                <p14:cNvContentPartPr/>
                <p14:nvPr/>
              </p14:nvContentPartPr>
              <p14:xfrm>
                <a:off x="4380095" y="4418244"/>
                <a:ext cx="1419120" cy="7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142B74-0F87-4E84-87F3-ECD6B74B1B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71455" y="4409244"/>
                  <a:ext cx="1436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5F0EF9-76FC-46FD-B955-5925478E9C97}"/>
                    </a:ext>
                  </a:extLst>
                </p14:cNvPr>
                <p14:cNvContentPartPr/>
                <p14:nvPr/>
              </p14:nvContentPartPr>
              <p14:xfrm>
                <a:off x="5726855" y="4355964"/>
                <a:ext cx="196920" cy="13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5F0EF9-76FC-46FD-B955-5925478E9C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18215" y="4347324"/>
                  <a:ext cx="214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AE723F-B0EE-4E1E-8EC8-E7FA5EF0BD8C}"/>
                    </a:ext>
                  </a:extLst>
                </p14:cNvPr>
                <p14:cNvContentPartPr/>
                <p14:nvPr/>
              </p14:nvContentPartPr>
              <p14:xfrm>
                <a:off x="5554415" y="4364244"/>
                <a:ext cx="373320" cy="13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AE723F-B0EE-4E1E-8EC8-E7FA5EF0BD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5415" y="4355604"/>
                  <a:ext cx="390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62607-1866-45C9-A138-74514F839F13}"/>
                    </a:ext>
                  </a:extLst>
                </p14:cNvPr>
                <p14:cNvContentPartPr/>
                <p14:nvPr/>
              </p14:nvContentPartPr>
              <p14:xfrm>
                <a:off x="4205855" y="4326444"/>
                <a:ext cx="243720" cy="211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62607-1866-45C9-A138-74514F839F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6855" y="4317444"/>
                  <a:ext cx="261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CAE2F1-4661-419F-839E-D7DCEEFAA57F}"/>
                    </a:ext>
                  </a:extLst>
                </p14:cNvPr>
                <p14:cNvContentPartPr/>
                <p14:nvPr/>
              </p14:nvContentPartPr>
              <p14:xfrm>
                <a:off x="3869975" y="4313124"/>
                <a:ext cx="323280" cy="175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CAE2F1-4661-419F-839E-D7DCEEFAA5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1335" y="4304124"/>
                  <a:ext cx="3409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F8017E-C344-4169-AB5F-F046989C0AE5}"/>
                  </a:ext>
                </a:extLst>
              </p14:cNvPr>
              <p14:cNvContentPartPr/>
              <p14:nvPr/>
            </p14:nvContentPartPr>
            <p14:xfrm>
              <a:off x="3921095" y="2233404"/>
              <a:ext cx="1056600" cy="67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F8017E-C344-4169-AB5F-F046989C0A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2455" y="2224764"/>
                <a:ext cx="107424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4DC65E-8F24-463C-9727-D274E4262B29}"/>
                  </a:ext>
                </a:extLst>
              </p14:cNvPr>
              <p14:cNvContentPartPr/>
              <p14:nvPr/>
            </p14:nvContentPartPr>
            <p14:xfrm>
              <a:off x="3581255" y="4882284"/>
              <a:ext cx="856080" cy="302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4DC65E-8F24-463C-9727-D274E4262B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72615" y="4873284"/>
                <a:ext cx="8737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274D42D-D4F4-49D9-B660-5BD7E3C55BAB}"/>
                  </a:ext>
                </a:extLst>
              </p14:cNvPr>
              <p14:cNvContentPartPr/>
              <p14:nvPr/>
            </p14:nvContentPartPr>
            <p14:xfrm>
              <a:off x="4429055" y="4872564"/>
              <a:ext cx="1897560" cy="29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274D42D-D4F4-49D9-B660-5BD7E3C55B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20415" y="4863924"/>
                <a:ext cx="19152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EC807C4-130E-4BC1-A84C-AB78D476C64F}"/>
              </a:ext>
            </a:extLst>
          </p:cNvPr>
          <p:cNvGrpSpPr/>
          <p:nvPr/>
        </p:nvGrpSpPr>
        <p:grpSpPr>
          <a:xfrm>
            <a:off x="163775" y="5150844"/>
            <a:ext cx="416160" cy="288360"/>
            <a:chOff x="163775" y="5150844"/>
            <a:chExt cx="41616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7DF19D-550E-43D4-83D3-D57DF7DBC31A}"/>
                    </a:ext>
                  </a:extLst>
                </p14:cNvPr>
                <p14:cNvContentPartPr/>
                <p14:nvPr/>
              </p14:nvContentPartPr>
              <p14:xfrm>
                <a:off x="163775" y="5204484"/>
                <a:ext cx="138960" cy="225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7DF19D-550E-43D4-83D3-D57DF7DBC3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5135" y="5195484"/>
                  <a:ext cx="156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3C9393-26AB-4AC8-A307-CDF9F5AA32B4}"/>
                    </a:ext>
                  </a:extLst>
                </p14:cNvPr>
                <p14:cNvContentPartPr/>
                <p14:nvPr/>
              </p14:nvContentPartPr>
              <p14:xfrm>
                <a:off x="390935" y="5150844"/>
                <a:ext cx="189000" cy="28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3C9393-26AB-4AC8-A307-CDF9F5AA32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295" y="5142204"/>
                  <a:ext cx="20664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FA6516F-C5EF-45C6-A33E-667BB88EEF68}"/>
                  </a:ext>
                </a:extLst>
              </p14:cNvPr>
              <p14:cNvContentPartPr/>
              <p14:nvPr/>
            </p14:nvContentPartPr>
            <p14:xfrm>
              <a:off x="8121935" y="5624604"/>
              <a:ext cx="1068120" cy="563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FA6516F-C5EF-45C6-A33E-667BB88EEF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12935" y="5615964"/>
                <a:ext cx="1085760" cy="58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0665D53-A84E-4927-8ECE-9C56B896C50D}"/>
              </a:ext>
            </a:extLst>
          </p:cNvPr>
          <p:cNvGrpSpPr/>
          <p:nvPr/>
        </p:nvGrpSpPr>
        <p:grpSpPr>
          <a:xfrm>
            <a:off x="2152775" y="5123124"/>
            <a:ext cx="712080" cy="367560"/>
            <a:chOff x="2152775" y="5123124"/>
            <a:chExt cx="71208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5BCAFD-867C-40D1-8E08-5611E4DB7013}"/>
                    </a:ext>
                  </a:extLst>
                </p14:cNvPr>
                <p14:cNvContentPartPr/>
                <p14:nvPr/>
              </p14:nvContentPartPr>
              <p14:xfrm>
                <a:off x="2152775" y="5123124"/>
                <a:ext cx="147960" cy="26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5BCAFD-867C-40D1-8E08-5611E4DB70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3775" y="5114484"/>
                  <a:ext cx="165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45B272-525B-4077-B5BC-C23F8E2C501F}"/>
                    </a:ext>
                  </a:extLst>
                </p14:cNvPr>
                <p14:cNvContentPartPr/>
                <p14:nvPr/>
              </p14:nvContentPartPr>
              <p14:xfrm>
                <a:off x="2444375" y="5179644"/>
                <a:ext cx="105480" cy="261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45B272-525B-4077-B5BC-C23F8E2C50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35735" y="5171004"/>
                  <a:ext cx="123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4D61F9-B973-4154-90C6-00F2E712A468}"/>
                    </a:ext>
                  </a:extLst>
                </p14:cNvPr>
                <p14:cNvContentPartPr/>
                <p14:nvPr/>
              </p14:nvContentPartPr>
              <p14:xfrm>
                <a:off x="2715095" y="5158044"/>
                <a:ext cx="149760" cy="33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4D61F9-B973-4154-90C6-00F2E712A4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6455" y="5149404"/>
                  <a:ext cx="167400" cy="35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DDBA0F-21B4-4939-A45D-95828E1AF3CC}"/>
                  </a:ext>
                </a:extLst>
              </p14:cNvPr>
              <p14:cNvContentPartPr/>
              <p14:nvPr/>
            </p14:nvContentPartPr>
            <p14:xfrm>
              <a:off x="65495" y="4681764"/>
              <a:ext cx="180720" cy="225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DDBA0F-21B4-4939-A45D-95828E1AF3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95" y="4672764"/>
                <a:ext cx="198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BA9E23-3B82-46E0-9DC5-4AF053D371C5}"/>
                  </a:ext>
                </a:extLst>
              </p14:cNvPr>
              <p14:cNvContentPartPr/>
              <p14:nvPr/>
            </p14:nvContentPartPr>
            <p14:xfrm>
              <a:off x="423335" y="4664484"/>
              <a:ext cx="187200" cy="239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BA9E23-3B82-46E0-9DC5-4AF053D371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4335" y="4655484"/>
                <a:ext cx="20484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0BD27B2-6C43-4FC0-A3D0-DAA696EAC560}"/>
              </a:ext>
            </a:extLst>
          </p:cNvPr>
          <p:cNvGrpSpPr/>
          <p:nvPr/>
        </p:nvGrpSpPr>
        <p:grpSpPr>
          <a:xfrm>
            <a:off x="958295" y="4613004"/>
            <a:ext cx="831240" cy="799560"/>
            <a:chOff x="958295" y="4613004"/>
            <a:chExt cx="83124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0A9576-461A-470D-B6E9-4139BD54E57B}"/>
                    </a:ext>
                  </a:extLst>
                </p14:cNvPr>
                <p14:cNvContentPartPr/>
                <p14:nvPr/>
              </p14:nvContentPartPr>
              <p14:xfrm>
                <a:off x="963335" y="5120244"/>
                <a:ext cx="201960" cy="26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0A9576-461A-470D-B6E9-4139BD54E5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4695" y="5111244"/>
                  <a:ext cx="219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1C07BA-A631-4D8F-BC79-70129CF3024C}"/>
                    </a:ext>
                  </a:extLst>
                </p14:cNvPr>
                <p14:cNvContentPartPr/>
                <p14:nvPr/>
              </p14:nvContentPartPr>
              <p14:xfrm>
                <a:off x="1297055" y="5054724"/>
                <a:ext cx="100800" cy="34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1C07BA-A631-4D8F-BC79-70129CF3024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8055" y="5045724"/>
                  <a:ext cx="118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B0A876-CC1A-4856-9322-F012D2CF184F}"/>
                    </a:ext>
                  </a:extLst>
                </p14:cNvPr>
                <p14:cNvContentPartPr/>
                <p14:nvPr/>
              </p14:nvContentPartPr>
              <p14:xfrm>
                <a:off x="1596935" y="5030964"/>
                <a:ext cx="192600" cy="38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B0A876-CC1A-4856-9322-F012D2CF18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88295" y="5022324"/>
                  <a:ext cx="210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44D4AC-37AC-4DEE-9F6E-15C0FAFB9A9D}"/>
                    </a:ext>
                  </a:extLst>
                </p14:cNvPr>
                <p14:cNvContentPartPr/>
                <p14:nvPr/>
              </p14:nvContentPartPr>
              <p14:xfrm>
                <a:off x="958295" y="4685724"/>
                <a:ext cx="151200" cy="21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44D4AC-37AC-4DEE-9F6E-15C0FAFB9A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9295" y="4676724"/>
                  <a:ext cx="168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F276E5-7F42-482F-9C05-7587242E452F}"/>
                    </a:ext>
                  </a:extLst>
                </p14:cNvPr>
                <p14:cNvContentPartPr/>
                <p14:nvPr/>
              </p14:nvContentPartPr>
              <p14:xfrm>
                <a:off x="1294175" y="4697604"/>
                <a:ext cx="13968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F276E5-7F42-482F-9C05-7587242E45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85175" y="4688964"/>
                  <a:ext cx="15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1A63FA-AA9D-4964-8AF3-A4D28C4930A0}"/>
                    </a:ext>
                  </a:extLst>
                </p14:cNvPr>
                <p14:cNvContentPartPr/>
                <p14:nvPr/>
              </p14:nvContentPartPr>
              <p14:xfrm>
                <a:off x="1608815" y="4613004"/>
                <a:ext cx="106200" cy="318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1A63FA-AA9D-4964-8AF3-A4D28C4930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0175" y="4604364"/>
                  <a:ext cx="1238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BA87C5-8FA5-4BE1-85A0-E7181B926159}"/>
              </a:ext>
            </a:extLst>
          </p:cNvPr>
          <p:cNvGrpSpPr/>
          <p:nvPr/>
        </p:nvGrpSpPr>
        <p:grpSpPr>
          <a:xfrm>
            <a:off x="2139455" y="4637124"/>
            <a:ext cx="717480" cy="374400"/>
            <a:chOff x="2139455" y="4637124"/>
            <a:chExt cx="7174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04D0DE-0847-4B96-9EAC-E677CD4CF1E5}"/>
                    </a:ext>
                  </a:extLst>
                </p14:cNvPr>
                <p14:cNvContentPartPr/>
                <p14:nvPr/>
              </p14:nvContentPartPr>
              <p14:xfrm>
                <a:off x="2139455" y="4637124"/>
                <a:ext cx="177840" cy="291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04D0DE-0847-4B96-9EAC-E677CD4CF1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30455" y="4628484"/>
                  <a:ext cx="195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6BD2A82-DA95-4742-83DD-BBA51BC10835}"/>
                    </a:ext>
                  </a:extLst>
                </p14:cNvPr>
                <p14:cNvContentPartPr/>
                <p14:nvPr/>
              </p14:nvContentPartPr>
              <p14:xfrm>
                <a:off x="2495495" y="4739004"/>
                <a:ext cx="88920" cy="20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6BD2A82-DA95-4742-83DD-BBA51BC108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6855" y="4730004"/>
                  <a:ext cx="106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3651C3-BE68-4551-B557-F6F629CA9E7D}"/>
                    </a:ext>
                  </a:extLst>
                </p14:cNvPr>
                <p14:cNvContentPartPr/>
                <p14:nvPr/>
              </p14:nvContentPartPr>
              <p14:xfrm>
                <a:off x="2722295" y="4713084"/>
                <a:ext cx="134640" cy="29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3651C3-BE68-4551-B557-F6F629CA9E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13655" y="4704084"/>
                  <a:ext cx="15228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5578B5E-964A-4206-9B11-26A103D10709}"/>
                  </a:ext>
                </a:extLst>
              </p14:cNvPr>
              <p14:cNvContentPartPr/>
              <p14:nvPr/>
            </p14:nvContentPartPr>
            <p14:xfrm>
              <a:off x="3221615" y="4822884"/>
              <a:ext cx="20880" cy="35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5578B5E-964A-4206-9B11-26A103D107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12975" y="4813884"/>
                <a:ext cx="385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4BFA24D-B1C5-4720-9012-D33A07C85FA1}"/>
              </a:ext>
            </a:extLst>
          </p:cNvPr>
          <p:cNvGrpSpPr/>
          <p:nvPr/>
        </p:nvGrpSpPr>
        <p:grpSpPr>
          <a:xfrm>
            <a:off x="3230615" y="5246244"/>
            <a:ext cx="54720" cy="29160"/>
            <a:chOff x="3230615" y="5246244"/>
            <a:chExt cx="5472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0923EB-4D60-4E0D-A349-191CF3E19153}"/>
                    </a:ext>
                  </a:extLst>
                </p14:cNvPr>
                <p14:cNvContentPartPr/>
                <p14:nvPr/>
              </p14:nvContentPartPr>
              <p14:xfrm>
                <a:off x="3230615" y="5246244"/>
                <a:ext cx="36360" cy="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0923EB-4D60-4E0D-A349-191CF3E191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21975" y="5237604"/>
                  <a:ext cx="54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EAF2CC-C7CE-4D79-BD49-7E7CBAB867F0}"/>
                    </a:ext>
                  </a:extLst>
                </p14:cNvPr>
                <p14:cNvContentPartPr/>
                <p14:nvPr/>
              </p14:nvContentPartPr>
              <p14:xfrm>
                <a:off x="3266615" y="5256324"/>
                <a:ext cx="18720" cy="1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EAF2CC-C7CE-4D79-BD49-7E7CBAB867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7975" y="5247684"/>
                  <a:ext cx="363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68F4E5-5D98-4F22-9D55-6B97A1CE560A}"/>
              </a:ext>
            </a:extLst>
          </p:cNvPr>
          <p:cNvGrpSpPr/>
          <p:nvPr/>
        </p:nvGrpSpPr>
        <p:grpSpPr>
          <a:xfrm>
            <a:off x="239735" y="5591484"/>
            <a:ext cx="501840" cy="293760"/>
            <a:chOff x="239735" y="5591484"/>
            <a:chExt cx="5018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21D2CD-54AA-488A-9DEB-83BDDA4E3B57}"/>
                    </a:ext>
                  </a:extLst>
                </p14:cNvPr>
                <p14:cNvContentPartPr/>
                <p14:nvPr/>
              </p14:nvContentPartPr>
              <p14:xfrm>
                <a:off x="239735" y="5591484"/>
                <a:ext cx="191520" cy="28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21D2CD-54AA-488A-9DEB-83BDDA4E3B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735" y="5582484"/>
                  <a:ext cx="209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30B300-E986-4DBC-BD72-80521CF15A9B}"/>
                    </a:ext>
                  </a:extLst>
                </p14:cNvPr>
                <p14:cNvContentPartPr/>
                <p14:nvPr/>
              </p14:nvContentPartPr>
              <p14:xfrm>
                <a:off x="555815" y="5643324"/>
                <a:ext cx="185760" cy="24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30B300-E986-4DBC-BD72-80521CF15A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6815" y="5634324"/>
                  <a:ext cx="2034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FA3458-29E2-4640-BBE5-CC5E62CC2997}"/>
              </a:ext>
            </a:extLst>
          </p:cNvPr>
          <p:cNvGrpSpPr/>
          <p:nvPr/>
        </p:nvGrpSpPr>
        <p:grpSpPr>
          <a:xfrm>
            <a:off x="1064135" y="5618484"/>
            <a:ext cx="351720" cy="258840"/>
            <a:chOff x="1064135" y="5618484"/>
            <a:chExt cx="3517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F0D047-199B-43B1-9B29-EDF5A39F5D76}"/>
                    </a:ext>
                  </a:extLst>
                </p14:cNvPr>
                <p14:cNvContentPartPr/>
                <p14:nvPr/>
              </p14:nvContentPartPr>
              <p14:xfrm>
                <a:off x="1064135" y="5618484"/>
                <a:ext cx="102960" cy="246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F0D047-199B-43B1-9B29-EDF5A39F5D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5495" y="5609484"/>
                  <a:ext cx="12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762EDA-8744-48CF-97F1-63DD08E86C8F}"/>
                    </a:ext>
                  </a:extLst>
                </p14:cNvPr>
                <p14:cNvContentPartPr/>
                <p14:nvPr/>
              </p14:nvContentPartPr>
              <p14:xfrm>
                <a:off x="1353575" y="5634684"/>
                <a:ext cx="62280" cy="242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762EDA-8744-48CF-97F1-63DD08E86C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44575" y="5626044"/>
                  <a:ext cx="799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9531EAB-32A6-4ED6-9D6D-FA161430CE68}"/>
                  </a:ext>
                </a:extLst>
              </p14:cNvPr>
              <p14:cNvContentPartPr/>
              <p14:nvPr/>
            </p14:nvContentPartPr>
            <p14:xfrm>
              <a:off x="1904015" y="5615244"/>
              <a:ext cx="6480" cy="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9531EAB-32A6-4ED6-9D6D-FA161430CE6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95375" y="5606244"/>
                <a:ext cx="24120" cy="2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299595EE-07D6-4FD7-8E24-B681FC53A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EB519A-7E23-4915-B70F-B5A4385FFEB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DC088B59-CA3E-4443-865C-2E2AB980A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3.4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8086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979D2C0-C952-4850-8DB4-C3EB00400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MOV CL, [BX] sang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endParaRPr lang="en-US" altLang="en-US" dirty="0"/>
          </a:p>
          <a:p>
            <a:pPr lvl="1"/>
            <a:r>
              <a:rPr lang="en-US" altLang="en-US" dirty="0"/>
              <a:t>opcode MOV: 100010</a:t>
            </a:r>
          </a:p>
          <a:p>
            <a:pPr lvl="1"/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1 byte: W=0</a:t>
            </a:r>
          </a:p>
          <a:p>
            <a:pPr lvl="1"/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: D=1</a:t>
            </a:r>
          </a:p>
          <a:p>
            <a:pPr lvl="1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: MOD=00</a:t>
            </a:r>
          </a:p>
          <a:p>
            <a:pPr lvl="1"/>
            <a:r>
              <a:rPr lang="en-US" altLang="en-US" dirty="0"/>
              <a:t>[BX] </a:t>
            </a:r>
            <a:r>
              <a:rPr lang="en-US" altLang="en-US" dirty="0" err="1"/>
              <a:t>nên</a:t>
            </a:r>
            <a:r>
              <a:rPr lang="en-US" altLang="en-US" dirty="0"/>
              <a:t> R/M=111</a:t>
            </a:r>
          </a:p>
          <a:p>
            <a:pPr lvl="1"/>
            <a:r>
              <a:rPr lang="en-US" altLang="en-US" dirty="0"/>
              <a:t>CL </a:t>
            </a:r>
            <a:r>
              <a:rPr lang="en-US" altLang="en-US" dirty="0" err="1"/>
              <a:t>nên</a:t>
            </a:r>
            <a:r>
              <a:rPr lang="en-US" altLang="en-US" dirty="0"/>
              <a:t> REG=001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707DB438-EACD-4C06-941F-98846BFB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4508500"/>
            <a:ext cx="1871662" cy="4333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CE9BE7E9-6638-4778-BD99-1522C7AE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050" y="450850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13686631-A825-496C-B74E-584FA3B3A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75" y="450850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96FF7DC7-CE43-4B33-B687-7FDC8C6C2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088" y="4508500"/>
            <a:ext cx="1587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3" name="Rectangle 8">
            <a:extLst>
              <a:ext uri="{FF2B5EF4-FFF2-40B4-BE49-F238E27FC236}">
                <a16:creationId xmlns:a16="http://schemas.microsoft.com/office/drawing/2014/main" id="{90E62052-DC72-48D8-AD00-F961C190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08500"/>
            <a:ext cx="1870075" cy="4333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19B4C710-828D-4033-A2B0-AA0D46816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450850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C1EA23A1-098C-4452-9D12-FC36707EF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4508500"/>
            <a:ext cx="1587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6" name="Line 11">
            <a:extLst>
              <a:ext uri="{FF2B5EF4-FFF2-40B4-BE49-F238E27FC236}">
                <a16:creationId xmlns:a16="http://schemas.microsoft.com/office/drawing/2014/main" id="{036A41E5-270A-497E-92EC-3404FFB9E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50" y="4508500"/>
            <a:ext cx="1588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7" name="AutoShape 12">
            <a:extLst>
              <a:ext uri="{FF2B5EF4-FFF2-40B4-BE49-F238E27FC236}">
                <a16:creationId xmlns:a16="http://schemas.microsoft.com/office/drawing/2014/main" id="{F452A27F-7296-4C09-ABDC-4B32EA0325E0}"/>
              </a:ext>
            </a:extLst>
          </p:cNvPr>
          <p:cNvSpPr>
            <a:spLocks/>
          </p:cNvSpPr>
          <p:nvPr/>
        </p:nvSpPr>
        <p:spPr bwMode="auto">
          <a:xfrm rot="-5400000">
            <a:off x="4733925" y="4799013"/>
            <a:ext cx="144463" cy="858837"/>
          </a:xfrm>
          <a:prstGeom prst="leftBrace">
            <a:avLst>
              <a:gd name="adj1" fmla="val 4954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18" name="AutoShape 13">
            <a:extLst>
              <a:ext uri="{FF2B5EF4-FFF2-40B4-BE49-F238E27FC236}">
                <a16:creationId xmlns:a16="http://schemas.microsoft.com/office/drawing/2014/main" id="{117F2398-631F-48F0-A147-1A9F8BBB25EE}"/>
              </a:ext>
            </a:extLst>
          </p:cNvPr>
          <p:cNvSpPr>
            <a:spLocks/>
          </p:cNvSpPr>
          <p:nvPr/>
        </p:nvSpPr>
        <p:spPr bwMode="auto">
          <a:xfrm rot="-5400000">
            <a:off x="5980112" y="4565651"/>
            <a:ext cx="144463" cy="1325562"/>
          </a:xfrm>
          <a:prstGeom prst="leftBrace">
            <a:avLst>
              <a:gd name="adj1" fmla="val 76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19" name="AutoShape 14">
            <a:extLst>
              <a:ext uri="{FF2B5EF4-FFF2-40B4-BE49-F238E27FC236}">
                <a16:creationId xmlns:a16="http://schemas.microsoft.com/office/drawing/2014/main" id="{D078140F-53C6-4B1D-9F66-74A920AC6E01}"/>
              </a:ext>
            </a:extLst>
          </p:cNvPr>
          <p:cNvSpPr>
            <a:spLocks/>
          </p:cNvSpPr>
          <p:nvPr/>
        </p:nvSpPr>
        <p:spPr bwMode="auto">
          <a:xfrm rot="-5400000">
            <a:off x="7385050" y="4565650"/>
            <a:ext cx="144463" cy="1325563"/>
          </a:xfrm>
          <a:prstGeom prst="leftBrace">
            <a:avLst>
              <a:gd name="adj1" fmla="val 76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20" name="Rectangle 25">
            <a:extLst>
              <a:ext uri="{FF2B5EF4-FFF2-40B4-BE49-F238E27FC236}">
                <a16:creationId xmlns:a16="http://schemas.microsoft.com/office/drawing/2014/main" id="{A0CD9BC9-FBC5-428A-A46D-4785F795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08500"/>
            <a:ext cx="1870075" cy="4333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21" name="Line 26">
            <a:extLst>
              <a:ext uri="{FF2B5EF4-FFF2-40B4-BE49-F238E27FC236}">
                <a16:creationId xmlns:a16="http://schemas.microsoft.com/office/drawing/2014/main" id="{366BE06E-53FD-4A35-B60A-245C99638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725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2" name="Line 27">
            <a:extLst>
              <a:ext uri="{FF2B5EF4-FFF2-40B4-BE49-F238E27FC236}">
                <a16:creationId xmlns:a16="http://schemas.microsoft.com/office/drawing/2014/main" id="{88494B75-EA99-46B1-8C43-426587BDA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3" name="Line 28">
            <a:extLst>
              <a:ext uri="{FF2B5EF4-FFF2-40B4-BE49-F238E27FC236}">
                <a16:creationId xmlns:a16="http://schemas.microsoft.com/office/drawing/2014/main" id="{6ED3A827-076E-4102-91C4-4B0A7D951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50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4" name="Rectangle 29">
            <a:extLst>
              <a:ext uri="{FF2B5EF4-FFF2-40B4-BE49-F238E27FC236}">
                <a16:creationId xmlns:a16="http://schemas.microsoft.com/office/drawing/2014/main" id="{C49B6787-A077-4ACA-9FBE-2E8BF96A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4508500"/>
            <a:ext cx="1871663" cy="4333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25" name="Line 30">
            <a:extLst>
              <a:ext uri="{FF2B5EF4-FFF2-40B4-BE49-F238E27FC236}">
                <a16:creationId xmlns:a16="http://schemas.microsoft.com/office/drawing/2014/main" id="{843C5E0A-8961-480C-9385-DA7B5491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6" name="Line 31">
            <a:extLst>
              <a:ext uri="{FF2B5EF4-FFF2-40B4-BE49-F238E27FC236}">
                <a16:creationId xmlns:a16="http://schemas.microsoft.com/office/drawing/2014/main" id="{B0AD80CA-B5B4-451B-AB58-B9A4C56F2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7" name="Line 32">
            <a:extLst>
              <a:ext uri="{FF2B5EF4-FFF2-40B4-BE49-F238E27FC236}">
                <a16:creationId xmlns:a16="http://schemas.microsoft.com/office/drawing/2014/main" id="{2DC9A85B-A005-4671-BD28-9A74CE26F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50850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28" name="Text Box 33">
            <a:extLst>
              <a:ext uri="{FF2B5EF4-FFF2-40B4-BE49-F238E27FC236}">
                <a16:creationId xmlns:a16="http://schemas.microsoft.com/office/drawing/2014/main" id="{8CE0195C-B086-40A0-863A-D03FFE01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29" name="Text Box 34">
            <a:extLst>
              <a:ext uri="{FF2B5EF4-FFF2-40B4-BE49-F238E27FC236}">
                <a16:creationId xmlns:a16="http://schemas.microsoft.com/office/drawing/2014/main" id="{984605D4-38FC-4303-AA70-A937E528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0" name="AutoShape 35">
            <a:extLst>
              <a:ext uri="{FF2B5EF4-FFF2-40B4-BE49-F238E27FC236}">
                <a16:creationId xmlns:a16="http://schemas.microsoft.com/office/drawing/2014/main" id="{B8D36A8A-33A1-41C1-B603-565E481C01BD}"/>
              </a:ext>
            </a:extLst>
          </p:cNvPr>
          <p:cNvSpPr>
            <a:spLocks/>
          </p:cNvSpPr>
          <p:nvPr/>
        </p:nvSpPr>
        <p:spPr bwMode="auto">
          <a:xfrm rot="-5400000">
            <a:off x="1836738" y="3829050"/>
            <a:ext cx="71437" cy="2728913"/>
          </a:xfrm>
          <a:prstGeom prst="leftBrace">
            <a:avLst>
              <a:gd name="adj1" fmla="val 31833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7131" name="Text Box 37">
            <a:extLst>
              <a:ext uri="{FF2B5EF4-FFF2-40B4-BE49-F238E27FC236}">
                <a16:creationId xmlns:a16="http://schemas.microsoft.com/office/drawing/2014/main" id="{324B3613-01E0-4BFE-A6A4-05D319752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32" name="Text Box 38">
            <a:extLst>
              <a:ext uri="{FF2B5EF4-FFF2-40B4-BE49-F238E27FC236}">
                <a16:creationId xmlns:a16="http://schemas.microsoft.com/office/drawing/2014/main" id="{2F5212C3-375D-4BC7-9376-3872437F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3" name="Text Box 39">
            <a:extLst>
              <a:ext uri="{FF2B5EF4-FFF2-40B4-BE49-F238E27FC236}">
                <a16:creationId xmlns:a16="http://schemas.microsoft.com/office/drawing/2014/main" id="{594C1402-1F2B-4076-9827-452829F8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450850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4" name="Text Box 40">
            <a:extLst>
              <a:ext uri="{FF2B5EF4-FFF2-40B4-BE49-F238E27FC236}">
                <a16:creationId xmlns:a16="http://schemas.microsoft.com/office/drawing/2014/main" id="{109C1F2C-AFC4-43EA-BDAC-C6773BC6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5" name="Text Box 41">
            <a:extLst>
              <a:ext uri="{FF2B5EF4-FFF2-40B4-BE49-F238E27FC236}">
                <a16:creationId xmlns:a16="http://schemas.microsoft.com/office/drawing/2014/main" id="{5AFB51C4-3FBF-499C-A748-1F40CA20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5085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36" name="Text Box 42">
            <a:extLst>
              <a:ext uri="{FF2B5EF4-FFF2-40B4-BE49-F238E27FC236}">
                <a16:creationId xmlns:a16="http://schemas.microsoft.com/office/drawing/2014/main" id="{EC525831-915D-4E0C-871B-D47E17A8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4508500"/>
            <a:ext cx="363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7" name="Text Box 43">
            <a:extLst>
              <a:ext uri="{FF2B5EF4-FFF2-40B4-BE49-F238E27FC236}">
                <a16:creationId xmlns:a16="http://schemas.microsoft.com/office/drawing/2014/main" id="{6E40EE5A-D74E-4C88-A588-D10CB990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8" name="Text Box 44">
            <a:extLst>
              <a:ext uri="{FF2B5EF4-FFF2-40B4-BE49-F238E27FC236}">
                <a16:creationId xmlns:a16="http://schemas.microsoft.com/office/drawing/2014/main" id="{B5DD091B-95E0-4A43-A0F7-F9F2545C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39" name="Text Box 45">
            <a:extLst>
              <a:ext uri="{FF2B5EF4-FFF2-40B4-BE49-F238E27FC236}">
                <a16:creationId xmlns:a16="http://schemas.microsoft.com/office/drawing/2014/main" id="{FEC6A5C8-EB10-4A4A-8051-7DFACDCD0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0" name="Text Box 46">
            <a:extLst>
              <a:ext uri="{FF2B5EF4-FFF2-40B4-BE49-F238E27FC236}">
                <a16:creationId xmlns:a16="http://schemas.microsoft.com/office/drawing/2014/main" id="{B85398A4-92A8-477A-9487-B36F3B36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47141" name="Text Box 47">
            <a:extLst>
              <a:ext uri="{FF2B5EF4-FFF2-40B4-BE49-F238E27FC236}">
                <a16:creationId xmlns:a16="http://schemas.microsoft.com/office/drawing/2014/main" id="{EC67B0C3-606C-4739-AE49-71021C96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2" name="Text Box 48">
            <a:extLst>
              <a:ext uri="{FF2B5EF4-FFF2-40B4-BE49-F238E27FC236}">
                <a16:creationId xmlns:a16="http://schemas.microsoft.com/office/drawing/2014/main" id="{CA5B313F-4952-4D57-AB10-2A8D077D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3" name="Text Box 49">
            <a:extLst>
              <a:ext uri="{FF2B5EF4-FFF2-40B4-BE49-F238E27FC236}">
                <a16:creationId xmlns:a16="http://schemas.microsoft.com/office/drawing/2014/main" id="{53908B93-55EB-4955-B481-FA2AB271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4" name="Text Box 50">
            <a:extLst>
              <a:ext uri="{FF2B5EF4-FFF2-40B4-BE49-F238E27FC236}">
                <a16:creationId xmlns:a16="http://schemas.microsoft.com/office/drawing/2014/main" id="{98F80FB9-E8F7-480D-9D36-3061E0DF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25" y="4508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336699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7145" name="Text Box 51">
            <a:extLst>
              <a:ext uri="{FF2B5EF4-FFF2-40B4-BE49-F238E27FC236}">
                <a16:creationId xmlns:a16="http://schemas.microsoft.com/office/drawing/2014/main" id="{006D6D66-6743-4223-8973-DFEB0A1B8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3292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MOV</a:t>
            </a:r>
          </a:p>
        </p:txBody>
      </p:sp>
      <p:sp>
        <p:nvSpPr>
          <p:cNvPr id="47146" name="Line 52">
            <a:extLst>
              <a:ext uri="{FF2B5EF4-FFF2-40B4-BE49-F238E27FC236}">
                <a16:creationId xmlns:a16="http://schemas.microsoft.com/office/drawing/2014/main" id="{9A8B142D-6D8C-4186-BE8D-C9E6613EC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494188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47" name="Text Box 53">
            <a:extLst>
              <a:ext uri="{FF2B5EF4-FFF2-40B4-BE49-F238E27FC236}">
                <a16:creationId xmlns:a16="http://schemas.microsoft.com/office/drawing/2014/main" id="{321FF03B-6C8A-4BEF-BD4C-C15A983D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547370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47148" name="Text Box 54">
            <a:extLst>
              <a:ext uri="{FF2B5EF4-FFF2-40B4-BE49-F238E27FC236}">
                <a16:creationId xmlns:a16="http://schemas.microsoft.com/office/drawing/2014/main" id="{EE8420A8-052A-4835-B56A-16F11B55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5516563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47149" name="Line 55">
            <a:extLst>
              <a:ext uri="{FF2B5EF4-FFF2-40B4-BE49-F238E27FC236}">
                <a16:creationId xmlns:a16="http://schemas.microsoft.com/office/drawing/2014/main" id="{C84F326D-33DC-459E-80DA-F999DE4C1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494188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50" name="Text Box 56">
            <a:extLst>
              <a:ext uri="{FF2B5EF4-FFF2-40B4-BE49-F238E27FC236}">
                <a16:creationId xmlns:a16="http://schemas.microsoft.com/office/drawing/2014/main" id="{682DC597-054A-43CA-AD25-9DBF2AF1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53006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MOD</a:t>
            </a:r>
          </a:p>
        </p:txBody>
      </p:sp>
      <p:sp>
        <p:nvSpPr>
          <p:cNvPr id="47151" name="Text Box 57">
            <a:extLst>
              <a:ext uri="{FF2B5EF4-FFF2-40B4-BE49-F238E27FC236}">
                <a16:creationId xmlns:a16="http://schemas.microsoft.com/office/drawing/2014/main" id="{46801A71-E5BE-4532-A559-73B3577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3736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CL</a:t>
            </a:r>
          </a:p>
        </p:txBody>
      </p:sp>
      <p:sp>
        <p:nvSpPr>
          <p:cNvPr id="47152" name="Text Box 58">
            <a:extLst>
              <a:ext uri="{FF2B5EF4-FFF2-40B4-BE49-F238E27FC236}">
                <a16:creationId xmlns:a16="http://schemas.microsoft.com/office/drawing/2014/main" id="{323BFF13-4DC2-4CC3-ADD5-44D1CFFD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88" y="532923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[BX]</a:t>
            </a:r>
          </a:p>
        </p:txBody>
      </p:sp>
      <p:sp>
        <p:nvSpPr>
          <p:cNvPr id="47153" name="Text Box 59">
            <a:extLst>
              <a:ext uri="{FF2B5EF4-FFF2-40B4-BE49-F238E27FC236}">
                <a16:creationId xmlns:a16="http://schemas.microsoft.com/office/drawing/2014/main" id="{182C4DAA-D68F-4530-8C27-368265FA3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6165850"/>
            <a:ext cx="8523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Ví dụ 2: chuyển lệnh MOV [SI+F3H], CL sang mã máy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A4D73C-FED3-4E87-88BC-35DDF1EB601F}"/>
                  </a:ext>
                </a:extLst>
              </p14:cNvPr>
              <p14:cNvContentPartPr/>
              <p14:nvPr/>
            </p14:nvContentPartPr>
            <p14:xfrm>
              <a:off x="1840680" y="777240"/>
              <a:ext cx="8105760" cy="60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A4D73C-FED3-4E87-88BC-35DDF1EB6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1320" y="767880"/>
                <a:ext cx="8124480" cy="60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1958-1D0A-4E86-915D-279B49B7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077F23F-12E8-4F39-A955-75608BFCC8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MOV [SI+0F3H], CL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100010 0 0      01 001 100       1111 0011  </a:t>
            </a:r>
          </a:p>
          <a:p>
            <a:r>
              <a:rPr lang="en-US" altLang="en-US"/>
              <a:t> 8     8               4      C              F       3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100010 0 0      10 001 100       1111 0011     0000 0000 </a:t>
            </a:r>
          </a:p>
          <a:p>
            <a:r>
              <a:rPr lang="en-US" altLang="en-US"/>
              <a:t> 8     8               8      C              F       3           0       0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063FFB3-251B-4424-8F5B-E968DA397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C46F-21DE-4B08-8B51-C9770387649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3EFF3B7D-C504-48B6-8BBD-3688BD76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1196975"/>
            <a:ext cx="5459413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D13F6CA7-D713-4479-9E4D-13C03FCF1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62D7C-ECAC-483E-AB67-BAB4C3B5A84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F9A9BAD-4573-497E-B268-72ECF3C6B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260C884-C4EB-4BAE-9EF1-0C00C5B02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4D4D4D"/>
                </a:solidFill>
              </a:rPr>
              <a:t>3.1 </a:t>
            </a:r>
            <a:r>
              <a:rPr lang="en-US" altLang="en-US" dirty="0" err="1">
                <a:solidFill>
                  <a:srgbClr val="4D4D4D"/>
                </a:solidFill>
              </a:rPr>
              <a:t>Cấu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trúc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bên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trong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>
                <a:solidFill>
                  <a:srgbClr val="4D4D4D"/>
                </a:solidFill>
              </a:rPr>
              <a:t>3.2 </a:t>
            </a:r>
            <a:r>
              <a:rPr lang="en-US" altLang="en-US" dirty="0" err="1">
                <a:solidFill>
                  <a:srgbClr val="4D4D4D"/>
                </a:solidFill>
              </a:rPr>
              <a:t>Sơ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chân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>
                <a:solidFill>
                  <a:srgbClr val="4D4D4D"/>
                </a:solidFill>
              </a:rPr>
              <a:t>3.3 </a:t>
            </a:r>
            <a:r>
              <a:rPr lang="en-US" altLang="en-US" dirty="0" err="1">
                <a:solidFill>
                  <a:srgbClr val="4D4D4D"/>
                </a:solidFill>
              </a:rPr>
              <a:t>Bản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nhớ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IBM-PC</a:t>
            </a:r>
          </a:p>
          <a:p>
            <a:r>
              <a:rPr lang="en-US" altLang="en-US" dirty="0">
                <a:solidFill>
                  <a:srgbClr val="4D4D4D"/>
                </a:solidFill>
              </a:rPr>
              <a:t>3.3 </a:t>
            </a:r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chế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địa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chỉ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8086</a:t>
            </a:r>
          </a:p>
          <a:p>
            <a:r>
              <a:rPr lang="en-US" altLang="en-US" dirty="0">
                <a:solidFill>
                  <a:srgbClr val="4D4D4D"/>
                </a:solidFill>
              </a:rPr>
              <a:t>3.4 </a:t>
            </a:r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mã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hoá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8086</a:t>
            </a:r>
          </a:p>
          <a:p>
            <a:r>
              <a:rPr lang="en-US" altLang="en-US" dirty="0"/>
              <a:t>3.5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8086</a:t>
            </a:r>
          </a:p>
          <a:p>
            <a:pPr lvl="1"/>
            <a:r>
              <a:rPr lang="en-US" altLang="en-US" dirty="0"/>
              <a:t>3.5.1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di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/>
            <a:r>
              <a:rPr lang="en-US" altLang="en-US" dirty="0"/>
              <a:t>3.5.2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logic</a:t>
            </a:r>
          </a:p>
          <a:p>
            <a:pPr lvl="1"/>
            <a:r>
              <a:rPr lang="en-US" altLang="en-US" dirty="0"/>
              <a:t>3.5.3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endParaRPr lang="en-US" altLang="en-US" dirty="0"/>
          </a:p>
          <a:p>
            <a:pPr lvl="1"/>
            <a:r>
              <a:rPr lang="en-US" altLang="en-US" dirty="0"/>
              <a:t>3.5.4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endParaRPr lang="en-US" altLang="en-US" dirty="0"/>
          </a:p>
          <a:p>
            <a:r>
              <a:rPr lang="en-US" altLang="en-US" dirty="0">
                <a:solidFill>
                  <a:srgbClr val="4D4D4D"/>
                </a:solidFill>
              </a:rPr>
              <a:t>3.6 </a:t>
            </a:r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đánh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địa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chỉ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chế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bảo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vệ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từ</a:t>
            </a:r>
            <a:r>
              <a:rPr lang="en-US" altLang="en-US" dirty="0">
                <a:solidFill>
                  <a:srgbClr val="4D4D4D"/>
                </a:solidFill>
              </a:rPr>
              <a:t> 80286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5B890-4EF5-4819-B631-204EF4E8548D}"/>
                  </a:ext>
                </a:extLst>
              </p14:cNvPr>
              <p14:cNvContentPartPr/>
              <p14:nvPr/>
            </p14:nvContentPartPr>
            <p14:xfrm>
              <a:off x="4820760" y="1136160"/>
              <a:ext cx="4839480" cy="55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5B890-4EF5-4819-B631-204EF4E8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1400" y="1126800"/>
                <a:ext cx="4858200" cy="552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E1B1BE35-2590-454F-8C23-77F4515BB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BFB0A-6379-42C6-86EC-0A564700EC7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CBEAC7F5-BEE9-4FBC-B39A-67650A507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2D4A537-9231-4F4C-9C1A-E8AFA8751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4D4D4D"/>
                </a:solidFill>
              </a:rPr>
              <a:t>Cấu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trúc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bên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trong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 err="1">
                <a:solidFill>
                  <a:srgbClr val="4D4D4D"/>
                </a:solidFill>
              </a:rPr>
              <a:t>Sơ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chân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 err="1">
                <a:solidFill>
                  <a:srgbClr val="4D4D4D"/>
                </a:solidFill>
              </a:rPr>
              <a:t>Bản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đồ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nhớ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IBM-PC</a:t>
            </a:r>
          </a:p>
          <a:p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chế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địa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chỉ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8086</a:t>
            </a:r>
          </a:p>
          <a:p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mã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hoá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của</a:t>
            </a:r>
            <a:r>
              <a:rPr lang="en-US" altLang="en-US" dirty="0">
                <a:solidFill>
                  <a:srgbClr val="4D4D4D"/>
                </a:solidFill>
              </a:rPr>
              <a:t> 8086</a:t>
            </a:r>
          </a:p>
          <a:p>
            <a:r>
              <a:rPr lang="en-US" altLang="en-US" dirty="0"/>
              <a:t>3.5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8086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 dirty="0">
                <a:solidFill>
                  <a:schemeClr val="tx2"/>
                </a:solidFill>
              </a:rPr>
              <a:t>3.5.1 </a:t>
            </a:r>
            <a:r>
              <a:rPr lang="en-US" altLang="en-US" dirty="0" err="1">
                <a:solidFill>
                  <a:schemeClr val="tx2"/>
                </a:solidFill>
              </a:rPr>
              <a:t>Các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lệnh</a:t>
            </a:r>
            <a:r>
              <a:rPr lang="en-US" altLang="en-US" dirty="0">
                <a:solidFill>
                  <a:schemeClr val="tx2"/>
                </a:solidFill>
              </a:rPr>
              <a:t> di </a:t>
            </a:r>
            <a:r>
              <a:rPr lang="en-US" altLang="en-US" dirty="0" err="1">
                <a:solidFill>
                  <a:schemeClr val="tx2"/>
                </a:solidFill>
              </a:rPr>
              <a:t>chuyển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dữ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liệu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số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học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và</a:t>
            </a:r>
            <a:r>
              <a:rPr lang="en-US" altLang="en-US" dirty="0">
                <a:solidFill>
                  <a:srgbClr val="4D4D4D"/>
                </a:solidFill>
              </a:rPr>
              <a:t> logic</a:t>
            </a:r>
          </a:p>
          <a:p>
            <a:pPr lvl="1"/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điều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khiển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chương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trình</a:t>
            </a:r>
            <a:endParaRPr lang="en-US" altLang="en-US" dirty="0">
              <a:solidFill>
                <a:srgbClr val="4D4D4D"/>
              </a:solidFill>
            </a:endParaRPr>
          </a:p>
          <a:p>
            <a:pPr lvl="1"/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lệnh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khác</a:t>
            </a:r>
            <a:endParaRPr lang="en-US" altLang="en-US" dirty="0">
              <a:solidFill>
                <a:srgbClr val="4D4D4D"/>
              </a:solidFill>
            </a:endParaRPr>
          </a:p>
          <a:p>
            <a:r>
              <a:rPr lang="en-US" altLang="en-US" dirty="0" err="1">
                <a:solidFill>
                  <a:srgbClr val="4D4D4D"/>
                </a:solidFill>
              </a:rPr>
              <a:t>Cách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đánh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địa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chỉ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chế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độ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bảo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vệ</a:t>
            </a:r>
            <a:r>
              <a:rPr lang="en-US" altLang="en-US" dirty="0">
                <a:solidFill>
                  <a:srgbClr val="4D4D4D"/>
                </a:solidFill>
              </a:rPr>
              <a:t> ở </a:t>
            </a:r>
            <a:r>
              <a:rPr lang="en-US" altLang="en-US" dirty="0" err="1">
                <a:solidFill>
                  <a:srgbClr val="4D4D4D"/>
                </a:solidFill>
              </a:rPr>
              <a:t>các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máy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tính</a:t>
            </a:r>
            <a:r>
              <a:rPr lang="en-US" altLang="en-US" dirty="0">
                <a:solidFill>
                  <a:srgbClr val="4D4D4D"/>
                </a:solidFill>
              </a:rPr>
              <a:t> </a:t>
            </a:r>
            <a:r>
              <a:rPr lang="en-US" altLang="en-US" dirty="0" err="1">
                <a:solidFill>
                  <a:srgbClr val="4D4D4D"/>
                </a:solidFill>
              </a:rPr>
              <a:t>từ</a:t>
            </a:r>
            <a:r>
              <a:rPr lang="en-US" altLang="en-US" dirty="0">
                <a:solidFill>
                  <a:srgbClr val="4D4D4D"/>
                </a:solidFill>
              </a:rPr>
              <a:t> 80286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228" name="Ink 50227">
                <a:extLst>
                  <a:ext uri="{FF2B5EF4-FFF2-40B4-BE49-F238E27FC236}">
                    <a16:creationId xmlns:a16="http://schemas.microsoft.com/office/drawing/2014/main" id="{15310798-175B-4822-B601-B693B750B7AB}"/>
                  </a:ext>
                </a:extLst>
              </p14:cNvPr>
              <p14:cNvContentPartPr/>
              <p14:nvPr/>
            </p14:nvContentPartPr>
            <p14:xfrm>
              <a:off x="4768535" y="2971404"/>
              <a:ext cx="3115800" cy="1452600"/>
            </p14:xfrm>
          </p:contentPart>
        </mc:Choice>
        <mc:Fallback xmlns="">
          <p:pic>
            <p:nvPicPr>
              <p:cNvPr id="50228" name="Ink 50227">
                <a:extLst>
                  <a:ext uri="{FF2B5EF4-FFF2-40B4-BE49-F238E27FC236}">
                    <a16:creationId xmlns:a16="http://schemas.microsoft.com/office/drawing/2014/main" id="{15310798-175B-4822-B601-B693B750B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535" y="2962404"/>
                <a:ext cx="3133440" cy="14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33" name="Group 50232">
            <a:extLst>
              <a:ext uri="{FF2B5EF4-FFF2-40B4-BE49-F238E27FC236}">
                <a16:creationId xmlns:a16="http://schemas.microsoft.com/office/drawing/2014/main" id="{4EFBD722-6611-4716-9B2F-5222825EE1F1}"/>
              </a:ext>
            </a:extLst>
          </p:cNvPr>
          <p:cNvGrpSpPr/>
          <p:nvPr/>
        </p:nvGrpSpPr>
        <p:grpSpPr>
          <a:xfrm>
            <a:off x="4170215" y="1282284"/>
            <a:ext cx="5683680" cy="3981600"/>
            <a:chOff x="4170215" y="1282284"/>
            <a:chExt cx="5683680" cy="39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18E348-16B4-4E23-8633-46BC227B0A30}"/>
                    </a:ext>
                  </a:extLst>
                </p14:cNvPr>
                <p14:cNvContentPartPr/>
                <p14:nvPr/>
              </p14:nvContentPartPr>
              <p14:xfrm>
                <a:off x="8516495" y="1282284"/>
                <a:ext cx="906480" cy="2360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18E348-16B4-4E23-8633-46BC227B0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07855" y="1273284"/>
                  <a:ext cx="924120" cy="23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EB76EA-3744-4A1F-90A7-459039AE80D3}"/>
                    </a:ext>
                  </a:extLst>
                </p14:cNvPr>
                <p14:cNvContentPartPr/>
                <p14:nvPr/>
              </p14:nvContentPartPr>
              <p14:xfrm>
                <a:off x="9237935" y="1351044"/>
                <a:ext cx="157320" cy="258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EB76EA-3744-4A1F-90A7-459039AE80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29295" y="1342404"/>
                  <a:ext cx="174960" cy="26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BCD330-FEF0-44F4-9101-6A6457A407C7}"/>
                    </a:ext>
                  </a:extLst>
                </p14:cNvPr>
                <p14:cNvContentPartPr/>
                <p14:nvPr/>
              </p14:nvContentPartPr>
              <p14:xfrm>
                <a:off x="8435855" y="3531924"/>
                <a:ext cx="830880" cy="496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BCD330-FEF0-44F4-9101-6A6457A407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26855" y="3523284"/>
                  <a:ext cx="8485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72FF9A-624C-4E84-9C8F-86E6B82312B9}"/>
                    </a:ext>
                  </a:extLst>
                </p14:cNvPr>
                <p14:cNvContentPartPr/>
                <p14:nvPr/>
              </p14:nvContentPartPr>
              <p14:xfrm>
                <a:off x="9250535" y="3803004"/>
                <a:ext cx="21600" cy="1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72FF9A-624C-4E84-9C8F-86E6B82312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1535" y="3794364"/>
                  <a:ext cx="39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AC6F78-B764-4123-808C-D7241CBDFBC4}"/>
                    </a:ext>
                  </a:extLst>
                </p14:cNvPr>
                <p14:cNvContentPartPr/>
                <p14:nvPr/>
              </p14:nvContentPartPr>
              <p14:xfrm>
                <a:off x="8574455" y="1471284"/>
                <a:ext cx="762120" cy="69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AC6F78-B764-4123-808C-D7241CBDFB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65815" y="1462644"/>
                  <a:ext cx="77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F2E393-7A59-4169-AAB3-A6D118425EA2}"/>
                    </a:ext>
                  </a:extLst>
                </p14:cNvPr>
                <p14:cNvContentPartPr/>
                <p14:nvPr/>
              </p14:nvContentPartPr>
              <p14:xfrm>
                <a:off x="8609375" y="1695924"/>
                <a:ext cx="730440" cy="47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F2E393-7A59-4169-AAB3-A6D118425E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0735" y="1687284"/>
                  <a:ext cx="748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48CC1C-7835-4F9A-A559-CB022933915B}"/>
                    </a:ext>
                  </a:extLst>
                </p14:cNvPr>
                <p14:cNvContentPartPr/>
                <p14:nvPr/>
              </p14:nvContentPartPr>
              <p14:xfrm>
                <a:off x="8567975" y="1968084"/>
                <a:ext cx="729720" cy="4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48CC1C-7835-4F9A-A559-CB02293391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8975" y="1959084"/>
                  <a:ext cx="747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165D11-9E15-448D-BCD9-8290A6DE6D04}"/>
                    </a:ext>
                  </a:extLst>
                </p14:cNvPr>
                <p14:cNvContentPartPr/>
                <p14:nvPr/>
              </p14:nvContentPartPr>
              <p14:xfrm>
                <a:off x="8556455" y="2288124"/>
                <a:ext cx="788760" cy="46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165D11-9E15-448D-BCD9-8290A6DE6D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47455" y="2279484"/>
                  <a:ext cx="806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8CEE98-1BF8-44A6-A860-2624FADB0A3E}"/>
                    </a:ext>
                  </a:extLst>
                </p14:cNvPr>
                <p14:cNvContentPartPr/>
                <p14:nvPr/>
              </p14:nvContentPartPr>
              <p14:xfrm>
                <a:off x="8669495" y="2532564"/>
                <a:ext cx="588960" cy="4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8CEE98-1BF8-44A6-A860-2624FADB0A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0495" y="2523564"/>
                  <a:ext cx="606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BB2F29-0922-47E3-B6EF-103A8A00C5F7}"/>
                    </a:ext>
                  </a:extLst>
                </p14:cNvPr>
                <p14:cNvContentPartPr/>
                <p14:nvPr/>
              </p14:nvContentPartPr>
              <p14:xfrm>
                <a:off x="8558255" y="2742444"/>
                <a:ext cx="829080" cy="29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BB2F29-0922-47E3-B6EF-103A8A00C5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9255" y="2733444"/>
                  <a:ext cx="84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AEE3BD-62F4-45B6-82A8-5FD31402FEB2}"/>
                    </a:ext>
                  </a:extLst>
                </p14:cNvPr>
                <p14:cNvContentPartPr/>
                <p14:nvPr/>
              </p14:nvContentPartPr>
              <p14:xfrm>
                <a:off x="8555735" y="2972844"/>
                <a:ext cx="822240" cy="4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AEE3BD-62F4-45B6-82A8-5FD31402FE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47095" y="2964204"/>
                  <a:ext cx="83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765AC4-108A-48BF-8767-75DE3F1F8DD7}"/>
                    </a:ext>
                  </a:extLst>
                </p14:cNvPr>
                <p14:cNvContentPartPr/>
                <p14:nvPr/>
              </p14:nvContentPartPr>
              <p14:xfrm>
                <a:off x="8542415" y="3208284"/>
                <a:ext cx="666360" cy="3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765AC4-108A-48BF-8767-75DE3F1F8D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3415" y="3199284"/>
                  <a:ext cx="684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7D749F-17DF-4E1C-867D-4477ED506693}"/>
                    </a:ext>
                  </a:extLst>
                </p14:cNvPr>
                <p14:cNvContentPartPr/>
                <p14:nvPr/>
              </p14:nvContentPartPr>
              <p14:xfrm>
                <a:off x="8474375" y="3476124"/>
                <a:ext cx="7956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7D749F-17DF-4E1C-867D-4477ED5066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65375" y="3467124"/>
                  <a:ext cx="813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7E1BBE-86EA-4FB7-8691-07E06C051C77}"/>
                    </a:ext>
                  </a:extLst>
                </p14:cNvPr>
                <p14:cNvContentPartPr/>
                <p14:nvPr/>
              </p14:nvContentPartPr>
              <p14:xfrm>
                <a:off x="8461055" y="3717684"/>
                <a:ext cx="788400" cy="42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7E1BBE-86EA-4FB7-8691-07E06C051C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52055" y="3708684"/>
                  <a:ext cx="80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210676-B916-4066-995E-C08E9BD3E2F3}"/>
                    </a:ext>
                  </a:extLst>
                </p14:cNvPr>
                <p14:cNvContentPartPr/>
                <p14:nvPr/>
              </p14:nvContentPartPr>
              <p14:xfrm>
                <a:off x="9296975" y="3763044"/>
                <a:ext cx="5760" cy="7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210676-B916-4066-995E-C08E9BD3E2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8335" y="3754044"/>
                  <a:ext cx="23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A394C3-9D82-43F8-B1BA-2027F380E557}"/>
                    </a:ext>
                  </a:extLst>
                </p14:cNvPr>
                <p14:cNvContentPartPr/>
                <p14:nvPr/>
              </p14:nvContentPartPr>
              <p14:xfrm>
                <a:off x="8838335" y="2061684"/>
                <a:ext cx="100080" cy="23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A394C3-9D82-43F8-B1BA-2027F380E5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9335" y="2052684"/>
                  <a:ext cx="117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EA0808-3243-4B11-A083-5484EFC18185}"/>
                    </a:ext>
                  </a:extLst>
                </p14:cNvPr>
                <p14:cNvContentPartPr/>
                <p14:nvPr/>
              </p14:nvContentPartPr>
              <p14:xfrm>
                <a:off x="8772815" y="2202804"/>
                <a:ext cx="171360" cy="1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EA0808-3243-4B11-A083-5484EFC181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64175" y="2194164"/>
                  <a:ext cx="189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0BA106-F5B5-417F-918D-224DB06C6592}"/>
                    </a:ext>
                  </a:extLst>
                </p14:cNvPr>
                <p14:cNvContentPartPr/>
                <p14:nvPr/>
              </p14:nvContentPartPr>
              <p14:xfrm>
                <a:off x="8673455" y="2129004"/>
                <a:ext cx="30600" cy="90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0BA106-F5B5-417F-918D-224DB06C65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64815" y="2120364"/>
                  <a:ext cx="48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FEF451-15D1-4D1D-B65E-AC4361CDF4DC}"/>
                    </a:ext>
                  </a:extLst>
                </p14:cNvPr>
                <p14:cNvContentPartPr/>
                <p14:nvPr/>
              </p14:nvContentPartPr>
              <p14:xfrm>
                <a:off x="8654015" y="2053044"/>
                <a:ext cx="14760" cy="1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FEF451-15D1-4D1D-B65E-AC4361CDF4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5015" y="2044044"/>
                  <a:ext cx="3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029487-DA29-43CB-9042-C5F7BCBA38C0}"/>
                    </a:ext>
                  </a:extLst>
                </p14:cNvPr>
                <p14:cNvContentPartPr/>
                <p14:nvPr/>
              </p14:nvContentPartPr>
              <p14:xfrm>
                <a:off x="9401015" y="2110284"/>
                <a:ext cx="264960" cy="102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029487-DA29-43CB-9042-C5F7BCBA38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92015" y="2101284"/>
                  <a:ext cx="28260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176" name="Ink 50175">
                  <a:extLst>
                    <a:ext uri="{FF2B5EF4-FFF2-40B4-BE49-F238E27FC236}">
                      <a16:creationId xmlns:a16="http://schemas.microsoft.com/office/drawing/2014/main" id="{07741DFA-8578-491B-A443-CED305ACDE56}"/>
                    </a:ext>
                  </a:extLst>
                </p14:cNvPr>
                <p14:cNvContentPartPr/>
                <p14:nvPr/>
              </p14:nvContentPartPr>
              <p14:xfrm>
                <a:off x="9355295" y="3009924"/>
                <a:ext cx="114480" cy="185400"/>
              </p14:xfrm>
            </p:contentPart>
          </mc:Choice>
          <mc:Fallback xmlns="">
            <p:pic>
              <p:nvPicPr>
                <p:cNvPr id="50176" name="Ink 50175">
                  <a:extLst>
                    <a:ext uri="{FF2B5EF4-FFF2-40B4-BE49-F238E27FC236}">
                      <a16:creationId xmlns:a16="http://schemas.microsoft.com/office/drawing/2014/main" id="{07741DFA-8578-491B-A443-CED305ACDE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46295" y="3000924"/>
                  <a:ext cx="132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177" name="Ink 50176">
                  <a:extLst>
                    <a:ext uri="{FF2B5EF4-FFF2-40B4-BE49-F238E27FC236}">
                      <a16:creationId xmlns:a16="http://schemas.microsoft.com/office/drawing/2014/main" id="{56F51C6C-04C2-49CC-9EC9-5BE22475C45F}"/>
                    </a:ext>
                  </a:extLst>
                </p14:cNvPr>
                <p14:cNvContentPartPr/>
                <p14:nvPr/>
              </p14:nvContentPartPr>
              <p14:xfrm>
                <a:off x="9578135" y="3207564"/>
                <a:ext cx="1800" cy="3600"/>
              </p14:xfrm>
            </p:contentPart>
          </mc:Choice>
          <mc:Fallback xmlns="">
            <p:pic>
              <p:nvPicPr>
                <p:cNvPr id="50177" name="Ink 50176">
                  <a:extLst>
                    <a:ext uri="{FF2B5EF4-FFF2-40B4-BE49-F238E27FC236}">
                      <a16:creationId xmlns:a16="http://schemas.microsoft.com/office/drawing/2014/main" id="{56F51C6C-04C2-49CC-9EC9-5BE22475C4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69495" y="3198924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181" name="Ink 50180">
                  <a:extLst>
                    <a:ext uri="{FF2B5EF4-FFF2-40B4-BE49-F238E27FC236}">
                      <a16:creationId xmlns:a16="http://schemas.microsoft.com/office/drawing/2014/main" id="{C03525C8-F58E-47E8-A61F-A938EED9CDDB}"/>
                    </a:ext>
                  </a:extLst>
                </p14:cNvPr>
                <p14:cNvContentPartPr/>
                <p14:nvPr/>
              </p14:nvContentPartPr>
              <p14:xfrm>
                <a:off x="8753015" y="3256164"/>
                <a:ext cx="53640" cy="201240"/>
              </p14:xfrm>
            </p:contentPart>
          </mc:Choice>
          <mc:Fallback xmlns="">
            <p:pic>
              <p:nvPicPr>
                <p:cNvPr id="50181" name="Ink 50180">
                  <a:extLst>
                    <a:ext uri="{FF2B5EF4-FFF2-40B4-BE49-F238E27FC236}">
                      <a16:creationId xmlns:a16="http://schemas.microsoft.com/office/drawing/2014/main" id="{C03525C8-F58E-47E8-A61F-A938EED9CD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44375" y="3247164"/>
                  <a:ext cx="71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182" name="Ink 50181">
                  <a:extLst>
                    <a:ext uri="{FF2B5EF4-FFF2-40B4-BE49-F238E27FC236}">
                      <a16:creationId xmlns:a16="http://schemas.microsoft.com/office/drawing/2014/main" id="{534FE429-A608-41B8-A0FE-BAD2438D43FC}"/>
                    </a:ext>
                  </a:extLst>
                </p14:cNvPr>
                <p14:cNvContentPartPr/>
                <p14:nvPr/>
              </p14:nvContentPartPr>
              <p14:xfrm>
                <a:off x="8635295" y="3352644"/>
                <a:ext cx="243360" cy="48600"/>
              </p14:xfrm>
            </p:contentPart>
          </mc:Choice>
          <mc:Fallback xmlns="">
            <p:pic>
              <p:nvPicPr>
                <p:cNvPr id="50182" name="Ink 50181">
                  <a:extLst>
                    <a:ext uri="{FF2B5EF4-FFF2-40B4-BE49-F238E27FC236}">
                      <a16:creationId xmlns:a16="http://schemas.microsoft.com/office/drawing/2014/main" id="{534FE429-A608-41B8-A0FE-BAD2438D4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26295" y="3344004"/>
                  <a:ext cx="261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183" name="Ink 50182">
                  <a:extLst>
                    <a:ext uri="{FF2B5EF4-FFF2-40B4-BE49-F238E27FC236}">
                      <a16:creationId xmlns:a16="http://schemas.microsoft.com/office/drawing/2014/main" id="{3C6375A0-B4FE-4754-86D2-C3E878796F2B}"/>
                    </a:ext>
                  </a:extLst>
                </p14:cNvPr>
                <p14:cNvContentPartPr/>
                <p14:nvPr/>
              </p14:nvContentPartPr>
              <p14:xfrm>
                <a:off x="8861735" y="3307284"/>
                <a:ext cx="93960" cy="87840"/>
              </p14:xfrm>
            </p:contentPart>
          </mc:Choice>
          <mc:Fallback xmlns="">
            <p:pic>
              <p:nvPicPr>
                <p:cNvPr id="50183" name="Ink 50182">
                  <a:extLst>
                    <a:ext uri="{FF2B5EF4-FFF2-40B4-BE49-F238E27FC236}">
                      <a16:creationId xmlns:a16="http://schemas.microsoft.com/office/drawing/2014/main" id="{3C6375A0-B4FE-4754-86D2-C3E878796F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52735" y="3298284"/>
                  <a:ext cx="111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184" name="Ink 50183">
                  <a:extLst>
                    <a:ext uri="{FF2B5EF4-FFF2-40B4-BE49-F238E27FC236}">
                      <a16:creationId xmlns:a16="http://schemas.microsoft.com/office/drawing/2014/main" id="{2BA538E4-637E-4C8D-9EDD-37FA57672C6E}"/>
                    </a:ext>
                  </a:extLst>
                </p14:cNvPr>
                <p14:cNvContentPartPr/>
                <p14:nvPr/>
              </p14:nvContentPartPr>
              <p14:xfrm>
                <a:off x="8994215" y="3298644"/>
                <a:ext cx="108720" cy="77400"/>
              </p14:xfrm>
            </p:contentPart>
          </mc:Choice>
          <mc:Fallback xmlns="">
            <p:pic>
              <p:nvPicPr>
                <p:cNvPr id="50184" name="Ink 50183">
                  <a:extLst>
                    <a:ext uri="{FF2B5EF4-FFF2-40B4-BE49-F238E27FC236}">
                      <a16:creationId xmlns:a16="http://schemas.microsoft.com/office/drawing/2014/main" id="{2BA538E4-637E-4C8D-9EDD-37FA57672C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5215" y="3290004"/>
                  <a:ext cx="126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185" name="Ink 50184">
                  <a:extLst>
                    <a:ext uri="{FF2B5EF4-FFF2-40B4-BE49-F238E27FC236}">
                      <a16:creationId xmlns:a16="http://schemas.microsoft.com/office/drawing/2014/main" id="{8D09CD01-4A6A-4D0F-8C40-7DB9CBCDABA2}"/>
                    </a:ext>
                  </a:extLst>
                </p14:cNvPr>
                <p14:cNvContentPartPr/>
                <p14:nvPr/>
              </p14:nvContentPartPr>
              <p14:xfrm>
                <a:off x="9156575" y="3268044"/>
                <a:ext cx="56880" cy="198720"/>
              </p14:xfrm>
            </p:contentPart>
          </mc:Choice>
          <mc:Fallback xmlns="">
            <p:pic>
              <p:nvPicPr>
                <p:cNvPr id="50185" name="Ink 50184">
                  <a:extLst>
                    <a:ext uri="{FF2B5EF4-FFF2-40B4-BE49-F238E27FC236}">
                      <a16:creationId xmlns:a16="http://schemas.microsoft.com/office/drawing/2014/main" id="{8D09CD01-4A6A-4D0F-8C40-7DB9CBCDAB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47575" y="3259404"/>
                  <a:ext cx="74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186" name="Ink 50185">
                  <a:extLst>
                    <a:ext uri="{FF2B5EF4-FFF2-40B4-BE49-F238E27FC236}">
                      <a16:creationId xmlns:a16="http://schemas.microsoft.com/office/drawing/2014/main" id="{15ADA71B-5912-4706-9C96-D8F283ABA684}"/>
                    </a:ext>
                  </a:extLst>
                </p14:cNvPr>
                <p14:cNvContentPartPr/>
                <p14:nvPr/>
              </p14:nvContentPartPr>
              <p14:xfrm>
                <a:off x="9039575" y="3736404"/>
                <a:ext cx="86040" cy="202680"/>
              </p14:xfrm>
            </p:contentPart>
          </mc:Choice>
          <mc:Fallback xmlns="">
            <p:pic>
              <p:nvPicPr>
                <p:cNvPr id="50186" name="Ink 50185">
                  <a:extLst>
                    <a:ext uri="{FF2B5EF4-FFF2-40B4-BE49-F238E27FC236}">
                      <a16:creationId xmlns:a16="http://schemas.microsoft.com/office/drawing/2014/main" id="{15ADA71B-5912-4706-9C96-D8F283ABA6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30935" y="3727404"/>
                  <a:ext cx="103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188" name="Ink 50187">
                  <a:extLst>
                    <a:ext uri="{FF2B5EF4-FFF2-40B4-BE49-F238E27FC236}">
                      <a16:creationId xmlns:a16="http://schemas.microsoft.com/office/drawing/2014/main" id="{1FBD5A21-D6D8-48B2-B459-58BA89E771F0}"/>
                    </a:ext>
                  </a:extLst>
                </p14:cNvPr>
                <p14:cNvContentPartPr/>
                <p14:nvPr/>
              </p14:nvContentPartPr>
              <p14:xfrm>
                <a:off x="8997095" y="3803004"/>
                <a:ext cx="7920" cy="13320"/>
              </p14:xfrm>
            </p:contentPart>
          </mc:Choice>
          <mc:Fallback xmlns="">
            <p:pic>
              <p:nvPicPr>
                <p:cNvPr id="50188" name="Ink 50187">
                  <a:extLst>
                    <a:ext uri="{FF2B5EF4-FFF2-40B4-BE49-F238E27FC236}">
                      <a16:creationId xmlns:a16="http://schemas.microsoft.com/office/drawing/2014/main" id="{1FBD5A21-D6D8-48B2-B459-58BA89E77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88095" y="3794364"/>
                  <a:ext cx="25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189" name="Ink 50188">
                  <a:extLst>
                    <a:ext uri="{FF2B5EF4-FFF2-40B4-BE49-F238E27FC236}">
                      <a16:creationId xmlns:a16="http://schemas.microsoft.com/office/drawing/2014/main" id="{D8CC2B30-B580-4F16-BB6F-607C1038F9C1}"/>
                    </a:ext>
                  </a:extLst>
                </p14:cNvPr>
                <p14:cNvContentPartPr/>
                <p14:nvPr/>
              </p14:nvContentPartPr>
              <p14:xfrm>
                <a:off x="9018335" y="3791484"/>
                <a:ext cx="5400" cy="2160"/>
              </p14:xfrm>
            </p:contentPart>
          </mc:Choice>
          <mc:Fallback xmlns="">
            <p:pic>
              <p:nvPicPr>
                <p:cNvPr id="50189" name="Ink 50188">
                  <a:extLst>
                    <a:ext uri="{FF2B5EF4-FFF2-40B4-BE49-F238E27FC236}">
                      <a16:creationId xmlns:a16="http://schemas.microsoft.com/office/drawing/2014/main" id="{D8CC2B30-B580-4F16-BB6F-607C1038F9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09335" y="3782484"/>
                  <a:ext cx="23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190" name="Ink 50189">
                  <a:extLst>
                    <a:ext uri="{FF2B5EF4-FFF2-40B4-BE49-F238E27FC236}">
                      <a16:creationId xmlns:a16="http://schemas.microsoft.com/office/drawing/2014/main" id="{3D19CC00-EE1C-40AC-BC96-EB50CA536820}"/>
                    </a:ext>
                  </a:extLst>
                </p14:cNvPr>
                <p14:cNvContentPartPr/>
                <p14:nvPr/>
              </p14:nvContentPartPr>
              <p14:xfrm>
                <a:off x="8767415" y="3565764"/>
                <a:ext cx="94680" cy="11160"/>
              </p14:xfrm>
            </p:contentPart>
          </mc:Choice>
          <mc:Fallback xmlns="">
            <p:pic>
              <p:nvPicPr>
                <p:cNvPr id="50190" name="Ink 50189">
                  <a:extLst>
                    <a:ext uri="{FF2B5EF4-FFF2-40B4-BE49-F238E27FC236}">
                      <a16:creationId xmlns:a16="http://schemas.microsoft.com/office/drawing/2014/main" id="{3D19CC00-EE1C-40AC-BC96-EB50CA5368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58775" y="3557124"/>
                  <a:ext cx="112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191" name="Ink 50190">
                  <a:extLst>
                    <a:ext uri="{FF2B5EF4-FFF2-40B4-BE49-F238E27FC236}">
                      <a16:creationId xmlns:a16="http://schemas.microsoft.com/office/drawing/2014/main" id="{67D0A86C-7FF7-4859-A8C0-C8EBE862302B}"/>
                    </a:ext>
                  </a:extLst>
                </p14:cNvPr>
                <p14:cNvContentPartPr/>
                <p14:nvPr/>
              </p14:nvContentPartPr>
              <p14:xfrm>
                <a:off x="9056855" y="3579444"/>
                <a:ext cx="98640" cy="18360"/>
              </p14:xfrm>
            </p:contentPart>
          </mc:Choice>
          <mc:Fallback xmlns="">
            <p:pic>
              <p:nvPicPr>
                <p:cNvPr id="50191" name="Ink 50190">
                  <a:extLst>
                    <a:ext uri="{FF2B5EF4-FFF2-40B4-BE49-F238E27FC236}">
                      <a16:creationId xmlns:a16="http://schemas.microsoft.com/office/drawing/2014/main" id="{67D0A86C-7FF7-4859-A8C0-C8EBE862302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48215" y="3570804"/>
                  <a:ext cx="116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192" name="Ink 50191">
                  <a:extLst>
                    <a:ext uri="{FF2B5EF4-FFF2-40B4-BE49-F238E27FC236}">
                      <a16:creationId xmlns:a16="http://schemas.microsoft.com/office/drawing/2014/main" id="{1F9EA268-467B-452C-8D78-5E7880DB105A}"/>
                    </a:ext>
                  </a:extLst>
                </p14:cNvPr>
                <p14:cNvContentPartPr/>
                <p14:nvPr/>
              </p14:nvContentPartPr>
              <p14:xfrm>
                <a:off x="7917095" y="3392604"/>
                <a:ext cx="1033560" cy="678960"/>
              </p14:xfrm>
            </p:contentPart>
          </mc:Choice>
          <mc:Fallback xmlns="">
            <p:pic>
              <p:nvPicPr>
                <p:cNvPr id="50192" name="Ink 50191">
                  <a:extLst>
                    <a:ext uri="{FF2B5EF4-FFF2-40B4-BE49-F238E27FC236}">
                      <a16:creationId xmlns:a16="http://schemas.microsoft.com/office/drawing/2014/main" id="{1F9EA268-467B-452C-8D78-5E7880DB10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8455" y="3383604"/>
                  <a:ext cx="10512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193" name="Ink 50192">
                  <a:extLst>
                    <a:ext uri="{FF2B5EF4-FFF2-40B4-BE49-F238E27FC236}">
                      <a16:creationId xmlns:a16="http://schemas.microsoft.com/office/drawing/2014/main" id="{A836D168-9E5D-438A-8F24-53996E00105B}"/>
                    </a:ext>
                  </a:extLst>
                </p14:cNvPr>
                <p14:cNvContentPartPr/>
                <p14:nvPr/>
              </p14:nvContentPartPr>
              <p14:xfrm>
                <a:off x="8349455" y="3336444"/>
                <a:ext cx="127800" cy="171720"/>
              </p14:xfrm>
            </p:contentPart>
          </mc:Choice>
          <mc:Fallback xmlns="">
            <p:pic>
              <p:nvPicPr>
                <p:cNvPr id="50193" name="Ink 50192">
                  <a:extLst>
                    <a:ext uri="{FF2B5EF4-FFF2-40B4-BE49-F238E27FC236}">
                      <a16:creationId xmlns:a16="http://schemas.microsoft.com/office/drawing/2014/main" id="{A836D168-9E5D-438A-8F24-53996E0010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40455" y="3327804"/>
                  <a:ext cx="145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DCF7CF-E097-4AD3-A166-8A44DC35BF11}"/>
                    </a:ext>
                  </a:extLst>
                </p14:cNvPr>
                <p14:cNvContentPartPr/>
                <p14:nvPr/>
              </p14:nvContentPartPr>
              <p14:xfrm>
                <a:off x="5076335" y="4594284"/>
                <a:ext cx="1440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DCF7CF-E097-4AD3-A166-8A44DC35BF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7695" y="4585284"/>
                  <a:ext cx="32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4C6106-1AEF-4F62-9901-126CD56791FE}"/>
                    </a:ext>
                  </a:extLst>
                </p14:cNvPr>
                <p14:cNvContentPartPr/>
                <p14:nvPr/>
              </p14:nvContentPartPr>
              <p14:xfrm>
                <a:off x="5078855" y="473216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4C6106-1AEF-4F62-9901-126CD56791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69855" y="47235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C323CC-12C2-4652-BEC8-480F8F1E638A}"/>
                    </a:ext>
                  </a:extLst>
                </p14:cNvPr>
                <p14:cNvContentPartPr/>
                <p14:nvPr/>
              </p14:nvContentPartPr>
              <p14:xfrm>
                <a:off x="5426975" y="4622364"/>
                <a:ext cx="75240" cy="31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C323CC-12C2-4652-BEC8-480F8F1E63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8335" y="4613724"/>
                  <a:ext cx="92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807540-C2D9-46D8-8404-7EF23DCFBF2C}"/>
                    </a:ext>
                  </a:extLst>
                </p14:cNvPr>
                <p14:cNvContentPartPr/>
                <p14:nvPr/>
              </p14:nvContentPartPr>
              <p14:xfrm>
                <a:off x="5337335" y="4717764"/>
                <a:ext cx="20880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807540-C2D9-46D8-8404-7EF23DCFBF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28695" y="4709124"/>
                  <a:ext cx="226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424CF8-F146-48A4-AC23-00B9BCEA9ED9}"/>
                    </a:ext>
                  </a:extLst>
                </p14:cNvPr>
                <p14:cNvContentPartPr/>
                <p14:nvPr/>
              </p14:nvContentPartPr>
              <p14:xfrm>
                <a:off x="5601575" y="4625244"/>
                <a:ext cx="86040" cy="11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424CF8-F146-48A4-AC23-00B9BCEA9E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92935" y="4616604"/>
                  <a:ext cx="103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66B9D5-F76D-4FF7-9521-19C720B20728}"/>
                    </a:ext>
                  </a:extLst>
                </p14:cNvPr>
                <p14:cNvContentPartPr/>
                <p14:nvPr/>
              </p14:nvContentPartPr>
              <p14:xfrm>
                <a:off x="5744135" y="4583124"/>
                <a:ext cx="16128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66B9D5-F76D-4FF7-9521-19C720B2072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35495" y="4574484"/>
                  <a:ext cx="178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336CF9-D78E-4B83-9F44-136FC3E052D4}"/>
                    </a:ext>
                  </a:extLst>
                </p14:cNvPr>
                <p14:cNvContentPartPr/>
                <p14:nvPr/>
              </p14:nvContentPartPr>
              <p14:xfrm>
                <a:off x="5975255" y="4775364"/>
                <a:ext cx="8856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336CF9-D78E-4B83-9F44-136FC3E052D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66255" y="4766724"/>
                  <a:ext cx="106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96AD16-313D-4317-AF3D-ED111915CF83}"/>
                    </a:ext>
                  </a:extLst>
                </p14:cNvPr>
                <p14:cNvContentPartPr/>
                <p14:nvPr/>
              </p14:nvContentPartPr>
              <p14:xfrm>
                <a:off x="6350015" y="4700484"/>
                <a:ext cx="3240" cy="9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96AD16-313D-4317-AF3D-ED111915CF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41015" y="4691844"/>
                  <a:ext cx="20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D8C252-326B-447B-9E38-EB8CCEE5429A}"/>
                    </a:ext>
                  </a:extLst>
                </p14:cNvPr>
                <p14:cNvContentPartPr/>
                <p14:nvPr/>
              </p14:nvContentPartPr>
              <p14:xfrm>
                <a:off x="6307175" y="4659444"/>
                <a:ext cx="9360" cy="10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D8C252-326B-447B-9E38-EB8CCEE542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98535" y="4650444"/>
                  <a:ext cx="27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65C3D06-C199-49EB-98BE-7C1E67B89D90}"/>
                    </a:ext>
                  </a:extLst>
                </p14:cNvPr>
                <p14:cNvContentPartPr/>
                <p14:nvPr/>
              </p14:nvContentPartPr>
              <p14:xfrm>
                <a:off x="6269015" y="4539564"/>
                <a:ext cx="266400" cy="41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65C3D06-C199-49EB-98BE-7C1E67B89D9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60015" y="4530924"/>
                  <a:ext cx="284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26FABB-61AA-443F-BF32-22093C5EF02E}"/>
                    </a:ext>
                  </a:extLst>
                </p14:cNvPr>
                <p14:cNvContentPartPr/>
                <p14:nvPr/>
              </p14:nvContentPartPr>
              <p14:xfrm>
                <a:off x="6355415" y="4852404"/>
                <a:ext cx="247680" cy="66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26FABB-61AA-443F-BF32-22093C5EF0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46775" y="4843404"/>
                  <a:ext cx="265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0195" name="Ink 50194">
                  <a:extLst>
                    <a:ext uri="{FF2B5EF4-FFF2-40B4-BE49-F238E27FC236}">
                      <a16:creationId xmlns:a16="http://schemas.microsoft.com/office/drawing/2014/main" id="{28AA895A-3890-440B-93D4-8505442D8DF5}"/>
                    </a:ext>
                  </a:extLst>
                </p14:cNvPr>
                <p14:cNvContentPartPr/>
                <p14:nvPr/>
              </p14:nvContentPartPr>
              <p14:xfrm>
                <a:off x="6649175" y="4869324"/>
                <a:ext cx="124560" cy="249480"/>
              </p14:xfrm>
            </p:contentPart>
          </mc:Choice>
          <mc:Fallback xmlns="">
            <p:pic>
              <p:nvPicPr>
                <p:cNvPr id="50195" name="Ink 50194">
                  <a:extLst>
                    <a:ext uri="{FF2B5EF4-FFF2-40B4-BE49-F238E27FC236}">
                      <a16:creationId xmlns:a16="http://schemas.microsoft.com/office/drawing/2014/main" id="{28AA895A-3890-440B-93D4-8505442D8DF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40535" y="4860324"/>
                  <a:ext cx="142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196" name="Ink 50195">
                  <a:extLst>
                    <a:ext uri="{FF2B5EF4-FFF2-40B4-BE49-F238E27FC236}">
                      <a16:creationId xmlns:a16="http://schemas.microsoft.com/office/drawing/2014/main" id="{8994886D-AC7C-4D4B-A53C-C83B3534FDE6}"/>
                    </a:ext>
                  </a:extLst>
                </p14:cNvPr>
                <p14:cNvContentPartPr/>
                <p14:nvPr/>
              </p14:nvContentPartPr>
              <p14:xfrm>
                <a:off x="6986135" y="4701564"/>
                <a:ext cx="92160" cy="255600"/>
              </p14:xfrm>
            </p:contentPart>
          </mc:Choice>
          <mc:Fallback xmlns="">
            <p:pic>
              <p:nvPicPr>
                <p:cNvPr id="50196" name="Ink 50195">
                  <a:extLst>
                    <a:ext uri="{FF2B5EF4-FFF2-40B4-BE49-F238E27FC236}">
                      <a16:creationId xmlns:a16="http://schemas.microsoft.com/office/drawing/2014/main" id="{8994886D-AC7C-4D4B-A53C-C83B3534FDE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77495" y="4692564"/>
                  <a:ext cx="109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0197" name="Ink 50196">
                  <a:extLst>
                    <a:ext uri="{FF2B5EF4-FFF2-40B4-BE49-F238E27FC236}">
                      <a16:creationId xmlns:a16="http://schemas.microsoft.com/office/drawing/2014/main" id="{6E928186-3DFD-49A2-B04A-01594F5BE65F}"/>
                    </a:ext>
                  </a:extLst>
                </p14:cNvPr>
                <p14:cNvContentPartPr/>
                <p14:nvPr/>
              </p14:nvContentPartPr>
              <p14:xfrm>
                <a:off x="7045535" y="4575924"/>
                <a:ext cx="6840" cy="25920"/>
              </p14:xfrm>
            </p:contentPart>
          </mc:Choice>
          <mc:Fallback xmlns="">
            <p:pic>
              <p:nvPicPr>
                <p:cNvPr id="50197" name="Ink 50196">
                  <a:extLst>
                    <a:ext uri="{FF2B5EF4-FFF2-40B4-BE49-F238E27FC236}">
                      <a16:creationId xmlns:a16="http://schemas.microsoft.com/office/drawing/2014/main" id="{6E928186-3DFD-49A2-B04A-01594F5BE65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36895" y="4566924"/>
                  <a:ext cx="24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0198" name="Ink 50197">
                  <a:extLst>
                    <a:ext uri="{FF2B5EF4-FFF2-40B4-BE49-F238E27FC236}">
                      <a16:creationId xmlns:a16="http://schemas.microsoft.com/office/drawing/2014/main" id="{20C0E61A-95CA-4A16-A6CE-EA60D70195F6}"/>
                    </a:ext>
                  </a:extLst>
                </p14:cNvPr>
                <p14:cNvContentPartPr/>
                <p14:nvPr/>
              </p14:nvContentPartPr>
              <p14:xfrm>
                <a:off x="7207175" y="4687524"/>
                <a:ext cx="210240" cy="112320"/>
              </p14:xfrm>
            </p:contentPart>
          </mc:Choice>
          <mc:Fallback xmlns="">
            <p:pic>
              <p:nvPicPr>
                <p:cNvPr id="50198" name="Ink 50197">
                  <a:extLst>
                    <a:ext uri="{FF2B5EF4-FFF2-40B4-BE49-F238E27FC236}">
                      <a16:creationId xmlns:a16="http://schemas.microsoft.com/office/drawing/2014/main" id="{20C0E61A-95CA-4A16-A6CE-EA60D70195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98175" y="4678884"/>
                  <a:ext cx="227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0199" name="Ink 50198">
                  <a:extLst>
                    <a:ext uri="{FF2B5EF4-FFF2-40B4-BE49-F238E27FC236}">
                      <a16:creationId xmlns:a16="http://schemas.microsoft.com/office/drawing/2014/main" id="{B505DC95-2278-4CE7-89F0-3D9ECBBFEF4E}"/>
                    </a:ext>
                  </a:extLst>
                </p14:cNvPr>
                <p14:cNvContentPartPr/>
                <p14:nvPr/>
              </p14:nvContentPartPr>
              <p14:xfrm>
                <a:off x="7489775" y="4713444"/>
                <a:ext cx="17640" cy="20160"/>
              </p14:xfrm>
            </p:contentPart>
          </mc:Choice>
          <mc:Fallback xmlns="">
            <p:pic>
              <p:nvPicPr>
                <p:cNvPr id="50199" name="Ink 50198">
                  <a:extLst>
                    <a:ext uri="{FF2B5EF4-FFF2-40B4-BE49-F238E27FC236}">
                      <a16:creationId xmlns:a16="http://schemas.microsoft.com/office/drawing/2014/main" id="{B505DC95-2278-4CE7-89F0-3D9ECBBFEF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80775" y="4704804"/>
                  <a:ext cx="35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200" name="Ink 50199">
                  <a:extLst>
                    <a:ext uri="{FF2B5EF4-FFF2-40B4-BE49-F238E27FC236}">
                      <a16:creationId xmlns:a16="http://schemas.microsoft.com/office/drawing/2014/main" id="{DF322FC4-7C47-433B-84F5-67AB77965FEA}"/>
                    </a:ext>
                  </a:extLst>
                </p14:cNvPr>
                <p14:cNvContentPartPr/>
                <p14:nvPr/>
              </p14:nvContentPartPr>
              <p14:xfrm>
                <a:off x="7182695" y="4624164"/>
                <a:ext cx="259560" cy="174600"/>
              </p14:xfrm>
            </p:contentPart>
          </mc:Choice>
          <mc:Fallback xmlns="">
            <p:pic>
              <p:nvPicPr>
                <p:cNvPr id="50200" name="Ink 50199">
                  <a:extLst>
                    <a:ext uri="{FF2B5EF4-FFF2-40B4-BE49-F238E27FC236}">
                      <a16:creationId xmlns:a16="http://schemas.microsoft.com/office/drawing/2014/main" id="{DF322FC4-7C47-433B-84F5-67AB77965FE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73695" y="4615524"/>
                  <a:ext cx="27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201" name="Ink 50200">
                  <a:extLst>
                    <a:ext uri="{FF2B5EF4-FFF2-40B4-BE49-F238E27FC236}">
                      <a16:creationId xmlns:a16="http://schemas.microsoft.com/office/drawing/2014/main" id="{8B5EEE80-8998-47EE-89A8-0E3F81DABA94}"/>
                    </a:ext>
                  </a:extLst>
                </p14:cNvPr>
                <p14:cNvContentPartPr/>
                <p14:nvPr/>
              </p14:nvContentPartPr>
              <p14:xfrm>
                <a:off x="7480055" y="4659444"/>
                <a:ext cx="221040" cy="187200"/>
              </p14:xfrm>
            </p:contentPart>
          </mc:Choice>
          <mc:Fallback xmlns="">
            <p:pic>
              <p:nvPicPr>
                <p:cNvPr id="50201" name="Ink 50200">
                  <a:extLst>
                    <a:ext uri="{FF2B5EF4-FFF2-40B4-BE49-F238E27FC236}">
                      <a16:creationId xmlns:a16="http://schemas.microsoft.com/office/drawing/2014/main" id="{8B5EEE80-8998-47EE-89A8-0E3F81DABA9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71415" y="4650804"/>
                  <a:ext cx="238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0202" name="Ink 50201">
                  <a:extLst>
                    <a:ext uri="{FF2B5EF4-FFF2-40B4-BE49-F238E27FC236}">
                      <a16:creationId xmlns:a16="http://schemas.microsoft.com/office/drawing/2014/main" id="{A1862E18-1001-42A4-A15C-8DD7920B1C9D}"/>
                    </a:ext>
                  </a:extLst>
                </p14:cNvPr>
                <p14:cNvContentPartPr/>
                <p14:nvPr/>
              </p14:nvContentPartPr>
              <p14:xfrm>
                <a:off x="7813775" y="4616244"/>
                <a:ext cx="123480" cy="434160"/>
              </p14:xfrm>
            </p:contentPart>
          </mc:Choice>
          <mc:Fallback xmlns="">
            <p:pic>
              <p:nvPicPr>
                <p:cNvPr id="50202" name="Ink 50201">
                  <a:extLst>
                    <a:ext uri="{FF2B5EF4-FFF2-40B4-BE49-F238E27FC236}">
                      <a16:creationId xmlns:a16="http://schemas.microsoft.com/office/drawing/2014/main" id="{A1862E18-1001-42A4-A15C-8DD7920B1C9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4775" y="4607244"/>
                  <a:ext cx="1411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0203" name="Ink 50202">
                  <a:extLst>
                    <a:ext uri="{FF2B5EF4-FFF2-40B4-BE49-F238E27FC236}">
                      <a16:creationId xmlns:a16="http://schemas.microsoft.com/office/drawing/2014/main" id="{B8F5E560-3E1D-4289-B118-6C0C35AF79EA}"/>
                    </a:ext>
                  </a:extLst>
                </p14:cNvPr>
                <p14:cNvContentPartPr/>
                <p14:nvPr/>
              </p14:nvContentPartPr>
              <p14:xfrm>
                <a:off x="8012495" y="4755564"/>
                <a:ext cx="19440" cy="23760"/>
              </p14:xfrm>
            </p:contentPart>
          </mc:Choice>
          <mc:Fallback xmlns="">
            <p:pic>
              <p:nvPicPr>
                <p:cNvPr id="50203" name="Ink 50202">
                  <a:extLst>
                    <a:ext uri="{FF2B5EF4-FFF2-40B4-BE49-F238E27FC236}">
                      <a16:creationId xmlns:a16="http://schemas.microsoft.com/office/drawing/2014/main" id="{B8F5E560-3E1D-4289-B118-6C0C35AF79E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03495" y="4746924"/>
                  <a:ext cx="37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0205" name="Ink 50204">
                  <a:extLst>
                    <a:ext uri="{FF2B5EF4-FFF2-40B4-BE49-F238E27FC236}">
                      <a16:creationId xmlns:a16="http://schemas.microsoft.com/office/drawing/2014/main" id="{11B25662-C2AB-480E-A08C-234B22607D0D}"/>
                    </a:ext>
                  </a:extLst>
                </p14:cNvPr>
                <p14:cNvContentPartPr/>
                <p14:nvPr/>
              </p14:nvContentPartPr>
              <p14:xfrm>
                <a:off x="7068935" y="4525164"/>
                <a:ext cx="960840" cy="490680"/>
              </p14:xfrm>
            </p:contentPart>
          </mc:Choice>
          <mc:Fallback xmlns="">
            <p:pic>
              <p:nvPicPr>
                <p:cNvPr id="50205" name="Ink 50204">
                  <a:extLst>
                    <a:ext uri="{FF2B5EF4-FFF2-40B4-BE49-F238E27FC236}">
                      <a16:creationId xmlns:a16="http://schemas.microsoft.com/office/drawing/2014/main" id="{11B25662-C2AB-480E-A08C-234B22607D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60295" y="4516164"/>
                  <a:ext cx="9784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0206" name="Ink 50205">
                  <a:extLst>
                    <a:ext uri="{FF2B5EF4-FFF2-40B4-BE49-F238E27FC236}">
                      <a16:creationId xmlns:a16="http://schemas.microsoft.com/office/drawing/2014/main" id="{00DACFD5-B351-4EF8-B988-B05CF338E282}"/>
                    </a:ext>
                  </a:extLst>
                </p14:cNvPr>
                <p14:cNvContentPartPr/>
                <p14:nvPr/>
              </p14:nvContentPartPr>
              <p14:xfrm>
                <a:off x="8114375" y="4649364"/>
                <a:ext cx="413280" cy="174960"/>
              </p14:xfrm>
            </p:contentPart>
          </mc:Choice>
          <mc:Fallback xmlns="">
            <p:pic>
              <p:nvPicPr>
                <p:cNvPr id="50206" name="Ink 50205">
                  <a:extLst>
                    <a:ext uri="{FF2B5EF4-FFF2-40B4-BE49-F238E27FC236}">
                      <a16:creationId xmlns:a16="http://schemas.microsoft.com/office/drawing/2014/main" id="{00DACFD5-B351-4EF8-B988-B05CF338E2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05735" y="4640364"/>
                  <a:ext cx="430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0208" name="Ink 50207">
                  <a:extLst>
                    <a:ext uri="{FF2B5EF4-FFF2-40B4-BE49-F238E27FC236}">
                      <a16:creationId xmlns:a16="http://schemas.microsoft.com/office/drawing/2014/main" id="{84FF3016-62DB-493B-9291-2A97E0D6C00F}"/>
                    </a:ext>
                  </a:extLst>
                </p14:cNvPr>
                <p14:cNvContentPartPr/>
                <p14:nvPr/>
              </p14:nvContentPartPr>
              <p14:xfrm>
                <a:off x="8756255" y="4586364"/>
                <a:ext cx="79200" cy="247680"/>
              </p14:xfrm>
            </p:contentPart>
          </mc:Choice>
          <mc:Fallback xmlns="">
            <p:pic>
              <p:nvPicPr>
                <p:cNvPr id="50208" name="Ink 50207">
                  <a:extLst>
                    <a:ext uri="{FF2B5EF4-FFF2-40B4-BE49-F238E27FC236}">
                      <a16:creationId xmlns:a16="http://schemas.microsoft.com/office/drawing/2014/main" id="{84FF3016-62DB-493B-9291-2A97E0D6C0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47255" y="4577724"/>
                  <a:ext cx="96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209" name="Ink 50208">
                  <a:extLst>
                    <a:ext uri="{FF2B5EF4-FFF2-40B4-BE49-F238E27FC236}">
                      <a16:creationId xmlns:a16="http://schemas.microsoft.com/office/drawing/2014/main" id="{D59469B7-4932-4B77-88C4-1797F0CA28D3}"/>
                    </a:ext>
                  </a:extLst>
                </p14:cNvPr>
                <p14:cNvContentPartPr/>
                <p14:nvPr/>
              </p14:nvContentPartPr>
              <p14:xfrm>
                <a:off x="8751575" y="4549284"/>
                <a:ext cx="323640" cy="202680"/>
              </p14:xfrm>
            </p:contentPart>
          </mc:Choice>
          <mc:Fallback xmlns="">
            <p:pic>
              <p:nvPicPr>
                <p:cNvPr id="50209" name="Ink 50208">
                  <a:extLst>
                    <a:ext uri="{FF2B5EF4-FFF2-40B4-BE49-F238E27FC236}">
                      <a16:creationId xmlns:a16="http://schemas.microsoft.com/office/drawing/2014/main" id="{D59469B7-4932-4B77-88C4-1797F0CA28D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42935" y="4540284"/>
                  <a:ext cx="341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0210" name="Ink 50209">
                  <a:extLst>
                    <a:ext uri="{FF2B5EF4-FFF2-40B4-BE49-F238E27FC236}">
                      <a16:creationId xmlns:a16="http://schemas.microsoft.com/office/drawing/2014/main" id="{05129E92-211C-4F5A-8975-DC8CC20EF3A2}"/>
                    </a:ext>
                  </a:extLst>
                </p14:cNvPr>
                <p14:cNvContentPartPr/>
                <p14:nvPr/>
              </p14:nvContentPartPr>
              <p14:xfrm>
                <a:off x="9166655" y="4642164"/>
                <a:ext cx="295560" cy="228240"/>
              </p14:xfrm>
            </p:contentPart>
          </mc:Choice>
          <mc:Fallback xmlns="">
            <p:pic>
              <p:nvPicPr>
                <p:cNvPr id="50210" name="Ink 50209">
                  <a:extLst>
                    <a:ext uri="{FF2B5EF4-FFF2-40B4-BE49-F238E27FC236}">
                      <a16:creationId xmlns:a16="http://schemas.microsoft.com/office/drawing/2014/main" id="{05129E92-211C-4F5A-8975-DC8CC20EF3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58015" y="4633164"/>
                  <a:ext cx="313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0211" name="Ink 50210">
                  <a:extLst>
                    <a:ext uri="{FF2B5EF4-FFF2-40B4-BE49-F238E27FC236}">
                      <a16:creationId xmlns:a16="http://schemas.microsoft.com/office/drawing/2014/main" id="{F770B757-5805-4A81-B441-2D9D463CEB8F}"/>
                    </a:ext>
                  </a:extLst>
                </p14:cNvPr>
                <p14:cNvContentPartPr/>
                <p14:nvPr/>
              </p14:nvContentPartPr>
              <p14:xfrm>
                <a:off x="9551855" y="4559724"/>
                <a:ext cx="20520" cy="24480"/>
              </p14:xfrm>
            </p:contentPart>
          </mc:Choice>
          <mc:Fallback xmlns="">
            <p:pic>
              <p:nvPicPr>
                <p:cNvPr id="50211" name="Ink 50210">
                  <a:extLst>
                    <a:ext uri="{FF2B5EF4-FFF2-40B4-BE49-F238E27FC236}">
                      <a16:creationId xmlns:a16="http://schemas.microsoft.com/office/drawing/2014/main" id="{F770B757-5805-4A81-B441-2D9D463CEB8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43215" y="4550724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0212" name="Ink 50211">
                  <a:extLst>
                    <a:ext uri="{FF2B5EF4-FFF2-40B4-BE49-F238E27FC236}">
                      <a16:creationId xmlns:a16="http://schemas.microsoft.com/office/drawing/2014/main" id="{FF2C24FD-97FA-45D5-B054-0BAC9967AA30}"/>
                    </a:ext>
                  </a:extLst>
                </p14:cNvPr>
                <p14:cNvContentPartPr/>
                <p14:nvPr/>
              </p14:nvContentPartPr>
              <p14:xfrm>
                <a:off x="9568055" y="4625244"/>
                <a:ext cx="37800" cy="38160"/>
              </p14:xfrm>
            </p:contentPart>
          </mc:Choice>
          <mc:Fallback xmlns="">
            <p:pic>
              <p:nvPicPr>
                <p:cNvPr id="50212" name="Ink 50211">
                  <a:extLst>
                    <a:ext uri="{FF2B5EF4-FFF2-40B4-BE49-F238E27FC236}">
                      <a16:creationId xmlns:a16="http://schemas.microsoft.com/office/drawing/2014/main" id="{FF2C24FD-97FA-45D5-B054-0BAC9967AA3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59415" y="4616604"/>
                  <a:ext cx="55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0213" name="Ink 50212">
                  <a:extLst>
                    <a:ext uri="{FF2B5EF4-FFF2-40B4-BE49-F238E27FC236}">
                      <a16:creationId xmlns:a16="http://schemas.microsoft.com/office/drawing/2014/main" id="{80942A1F-2EDA-48AE-AA72-23DBD4170974}"/>
                    </a:ext>
                  </a:extLst>
                </p14:cNvPr>
                <p14:cNvContentPartPr/>
                <p14:nvPr/>
              </p14:nvContentPartPr>
              <p14:xfrm>
                <a:off x="9585335" y="4551444"/>
                <a:ext cx="33480" cy="190080"/>
              </p14:xfrm>
            </p:contentPart>
          </mc:Choice>
          <mc:Fallback xmlns="">
            <p:pic>
              <p:nvPicPr>
                <p:cNvPr id="50213" name="Ink 50212">
                  <a:extLst>
                    <a:ext uri="{FF2B5EF4-FFF2-40B4-BE49-F238E27FC236}">
                      <a16:creationId xmlns:a16="http://schemas.microsoft.com/office/drawing/2014/main" id="{80942A1F-2EDA-48AE-AA72-23DBD41709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576695" y="4542804"/>
                  <a:ext cx="5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0215" name="Ink 50214">
                  <a:extLst>
                    <a:ext uri="{FF2B5EF4-FFF2-40B4-BE49-F238E27FC236}">
                      <a16:creationId xmlns:a16="http://schemas.microsoft.com/office/drawing/2014/main" id="{AB2E05F3-1F31-445D-9493-0F72289C83F9}"/>
                    </a:ext>
                  </a:extLst>
                </p14:cNvPr>
                <p14:cNvContentPartPr/>
                <p14:nvPr/>
              </p14:nvContentPartPr>
              <p14:xfrm>
                <a:off x="9447095" y="4504644"/>
                <a:ext cx="319320" cy="283320"/>
              </p14:xfrm>
            </p:contentPart>
          </mc:Choice>
          <mc:Fallback xmlns="">
            <p:pic>
              <p:nvPicPr>
                <p:cNvPr id="50215" name="Ink 50214">
                  <a:extLst>
                    <a:ext uri="{FF2B5EF4-FFF2-40B4-BE49-F238E27FC236}">
                      <a16:creationId xmlns:a16="http://schemas.microsoft.com/office/drawing/2014/main" id="{AB2E05F3-1F31-445D-9493-0F72289C83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38095" y="4495644"/>
                  <a:ext cx="336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0216" name="Ink 50215">
                  <a:extLst>
                    <a:ext uri="{FF2B5EF4-FFF2-40B4-BE49-F238E27FC236}">
                      <a16:creationId xmlns:a16="http://schemas.microsoft.com/office/drawing/2014/main" id="{78F470D6-C666-4A12-8A3E-AAA287B63325}"/>
                    </a:ext>
                  </a:extLst>
                </p14:cNvPr>
                <p14:cNvContentPartPr/>
                <p14:nvPr/>
              </p14:nvContentPartPr>
              <p14:xfrm>
                <a:off x="9711335" y="4493124"/>
                <a:ext cx="124920" cy="247680"/>
              </p14:xfrm>
            </p:contentPart>
          </mc:Choice>
          <mc:Fallback xmlns="">
            <p:pic>
              <p:nvPicPr>
                <p:cNvPr id="50216" name="Ink 50215">
                  <a:extLst>
                    <a:ext uri="{FF2B5EF4-FFF2-40B4-BE49-F238E27FC236}">
                      <a16:creationId xmlns:a16="http://schemas.microsoft.com/office/drawing/2014/main" id="{78F470D6-C666-4A12-8A3E-AAA287B6332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02695" y="4484484"/>
                  <a:ext cx="1425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0217" name="Ink 50216">
                  <a:extLst>
                    <a:ext uri="{FF2B5EF4-FFF2-40B4-BE49-F238E27FC236}">
                      <a16:creationId xmlns:a16="http://schemas.microsoft.com/office/drawing/2014/main" id="{D158013A-017D-45B1-A987-BF37B8A17EDF}"/>
                    </a:ext>
                  </a:extLst>
                </p14:cNvPr>
                <p14:cNvContentPartPr/>
                <p14:nvPr/>
              </p14:nvContentPartPr>
              <p14:xfrm>
                <a:off x="9846695" y="4626684"/>
                <a:ext cx="7200" cy="3600"/>
              </p14:xfrm>
            </p:contentPart>
          </mc:Choice>
          <mc:Fallback xmlns="">
            <p:pic>
              <p:nvPicPr>
                <p:cNvPr id="50217" name="Ink 50216">
                  <a:extLst>
                    <a:ext uri="{FF2B5EF4-FFF2-40B4-BE49-F238E27FC236}">
                      <a16:creationId xmlns:a16="http://schemas.microsoft.com/office/drawing/2014/main" id="{D158013A-017D-45B1-A987-BF37B8A17E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37695" y="4618044"/>
                  <a:ext cx="24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0219" name="Ink 50218">
                  <a:extLst>
                    <a:ext uri="{FF2B5EF4-FFF2-40B4-BE49-F238E27FC236}">
                      <a16:creationId xmlns:a16="http://schemas.microsoft.com/office/drawing/2014/main" id="{D11C1EEA-80DF-4CC9-9BBF-6A66664E30BD}"/>
                    </a:ext>
                  </a:extLst>
                </p14:cNvPr>
                <p14:cNvContentPartPr/>
                <p14:nvPr/>
              </p14:nvContentPartPr>
              <p14:xfrm>
                <a:off x="8599655" y="4974444"/>
                <a:ext cx="236880" cy="154800"/>
              </p14:xfrm>
            </p:contentPart>
          </mc:Choice>
          <mc:Fallback xmlns="">
            <p:pic>
              <p:nvPicPr>
                <p:cNvPr id="50219" name="Ink 50218">
                  <a:extLst>
                    <a:ext uri="{FF2B5EF4-FFF2-40B4-BE49-F238E27FC236}">
                      <a16:creationId xmlns:a16="http://schemas.microsoft.com/office/drawing/2014/main" id="{D11C1EEA-80DF-4CC9-9BBF-6A66664E30B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91015" y="4965804"/>
                  <a:ext cx="254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0220" name="Ink 50219">
                  <a:extLst>
                    <a:ext uri="{FF2B5EF4-FFF2-40B4-BE49-F238E27FC236}">
                      <a16:creationId xmlns:a16="http://schemas.microsoft.com/office/drawing/2014/main" id="{FFF0EC26-87DF-4F9F-90EA-DBED411B09BC}"/>
                    </a:ext>
                  </a:extLst>
                </p14:cNvPr>
                <p14:cNvContentPartPr/>
                <p14:nvPr/>
              </p14:nvContentPartPr>
              <p14:xfrm>
                <a:off x="8882615" y="5020884"/>
                <a:ext cx="98280" cy="186840"/>
              </p14:xfrm>
            </p:contentPart>
          </mc:Choice>
          <mc:Fallback xmlns="">
            <p:pic>
              <p:nvPicPr>
                <p:cNvPr id="50220" name="Ink 50219">
                  <a:extLst>
                    <a:ext uri="{FF2B5EF4-FFF2-40B4-BE49-F238E27FC236}">
                      <a16:creationId xmlns:a16="http://schemas.microsoft.com/office/drawing/2014/main" id="{FFF0EC26-87DF-4F9F-90EA-DBED411B09B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73975" y="5012244"/>
                  <a:ext cx="115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0221" name="Ink 50220">
                  <a:extLst>
                    <a:ext uri="{FF2B5EF4-FFF2-40B4-BE49-F238E27FC236}">
                      <a16:creationId xmlns:a16="http://schemas.microsoft.com/office/drawing/2014/main" id="{6B1A87D1-68EF-4A0A-A247-58AD6C9E1A45}"/>
                    </a:ext>
                  </a:extLst>
                </p14:cNvPr>
                <p14:cNvContentPartPr/>
                <p14:nvPr/>
              </p14:nvContentPartPr>
              <p14:xfrm>
                <a:off x="9008615" y="5010444"/>
                <a:ext cx="137880" cy="253440"/>
              </p14:xfrm>
            </p:contentPart>
          </mc:Choice>
          <mc:Fallback xmlns="">
            <p:pic>
              <p:nvPicPr>
                <p:cNvPr id="50221" name="Ink 50220">
                  <a:extLst>
                    <a:ext uri="{FF2B5EF4-FFF2-40B4-BE49-F238E27FC236}">
                      <a16:creationId xmlns:a16="http://schemas.microsoft.com/office/drawing/2014/main" id="{6B1A87D1-68EF-4A0A-A247-58AD6C9E1A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999615" y="5001444"/>
                  <a:ext cx="155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0222" name="Ink 50221">
                  <a:extLst>
                    <a:ext uri="{FF2B5EF4-FFF2-40B4-BE49-F238E27FC236}">
                      <a16:creationId xmlns:a16="http://schemas.microsoft.com/office/drawing/2014/main" id="{F32BBFC9-0CFC-4708-A6E5-5C24A5EEC17D}"/>
                    </a:ext>
                  </a:extLst>
                </p14:cNvPr>
                <p14:cNvContentPartPr/>
                <p14:nvPr/>
              </p14:nvContentPartPr>
              <p14:xfrm>
                <a:off x="9361415" y="4995324"/>
                <a:ext cx="18720" cy="126000"/>
              </p14:xfrm>
            </p:contentPart>
          </mc:Choice>
          <mc:Fallback xmlns="">
            <p:pic>
              <p:nvPicPr>
                <p:cNvPr id="50222" name="Ink 50221">
                  <a:extLst>
                    <a:ext uri="{FF2B5EF4-FFF2-40B4-BE49-F238E27FC236}">
                      <a16:creationId xmlns:a16="http://schemas.microsoft.com/office/drawing/2014/main" id="{F32BBFC9-0CFC-4708-A6E5-5C24A5EEC1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52775" y="4986324"/>
                  <a:ext cx="36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0223" name="Ink 50222">
                  <a:extLst>
                    <a:ext uri="{FF2B5EF4-FFF2-40B4-BE49-F238E27FC236}">
                      <a16:creationId xmlns:a16="http://schemas.microsoft.com/office/drawing/2014/main" id="{8EE19323-FE0E-4ECB-97F8-499C916D75D9}"/>
                    </a:ext>
                  </a:extLst>
                </p14:cNvPr>
                <p14:cNvContentPartPr/>
                <p14:nvPr/>
              </p14:nvContentPartPr>
              <p14:xfrm>
                <a:off x="9256655" y="4939524"/>
                <a:ext cx="172440" cy="38160"/>
              </p14:xfrm>
            </p:contentPart>
          </mc:Choice>
          <mc:Fallback xmlns="">
            <p:pic>
              <p:nvPicPr>
                <p:cNvPr id="50223" name="Ink 50222">
                  <a:extLst>
                    <a:ext uri="{FF2B5EF4-FFF2-40B4-BE49-F238E27FC236}">
                      <a16:creationId xmlns:a16="http://schemas.microsoft.com/office/drawing/2014/main" id="{8EE19323-FE0E-4ECB-97F8-499C916D75D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48015" y="4930884"/>
                  <a:ext cx="190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0224" name="Ink 50223">
                  <a:extLst>
                    <a:ext uri="{FF2B5EF4-FFF2-40B4-BE49-F238E27FC236}">
                      <a16:creationId xmlns:a16="http://schemas.microsoft.com/office/drawing/2014/main" id="{BC29EB8B-FA02-4976-84F6-DAC7649FF41D}"/>
                    </a:ext>
                  </a:extLst>
                </p14:cNvPr>
                <p14:cNvContentPartPr/>
                <p14:nvPr/>
              </p14:nvContentPartPr>
              <p14:xfrm>
                <a:off x="9232895" y="5123844"/>
                <a:ext cx="263160" cy="38520"/>
              </p14:xfrm>
            </p:contentPart>
          </mc:Choice>
          <mc:Fallback xmlns="">
            <p:pic>
              <p:nvPicPr>
                <p:cNvPr id="50224" name="Ink 50223">
                  <a:extLst>
                    <a:ext uri="{FF2B5EF4-FFF2-40B4-BE49-F238E27FC236}">
                      <a16:creationId xmlns:a16="http://schemas.microsoft.com/office/drawing/2014/main" id="{BC29EB8B-FA02-4976-84F6-DAC7649FF41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23895" y="5115204"/>
                  <a:ext cx="280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0225" name="Ink 50224">
                  <a:extLst>
                    <a:ext uri="{FF2B5EF4-FFF2-40B4-BE49-F238E27FC236}">
                      <a16:creationId xmlns:a16="http://schemas.microsoft.com/office/drawing/2014/main" id="{C6F97E16-CC35-4457-8BCF-42C7B0C91037}"/>
                    </a:ext>
                  </a:extLst>
                </p14:cNvPr>
                <p14:cNvContentPartPr/>
                <p14:nvPr/>
              </p14:nvContentPartPr>
              <p14:xfrm>
                <a:off x="9538175" y="4915404"/>
                <a:ext cx="154080" cy="196560"/>
              </p14:xfrm>
            </p:contentPart>
          </mc:Choice>
          <mc:Fallback xmlns="">
            <p:pic>
              <p:nvPicPr>
                <p:cNvPr id="50225" name="Ink 50224">
                  <a:extLst>
                    <a:ext uri="{FF2B5EF4-FFF2-40B4-BE49-F238E27FC236}">
                      <a16:creationId xmlns:a16="http://schemas.microsoft.com/office/drawing/2014/main" id="{C6F97E16-CC35-4457-8BCF-42C7B0C910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29535" y="4906404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0226" name="Ink 50225">
                  <a:extLst>
                    <a:ext uri="{FF2B5EF4-FFF2-40B4-BE49-F238E27FC236}">
                      <a16:creationId xmlns:a16="http://schemas.microsoft.com/office/drawing/2014/main" id="{A61922E3-33F8-446E-BAC4-B52B1C0002AB}"/>
                    </a:ext>
                  </a:extLst>
                </p14:cNvPr>
                <p14:cNvContentPartPr/>
                <p14:nvPr/>
              </p14:nvContentPartPr>
              <p14:xfrm>
                <a:off x="9717095" y="5073444"/>
                <a:ext cx="10080" cy="4320"/>
              </p14:xfrm>
            </p:contentPart>
          </mc:Choice>
          <mc:Fallback xmlns="">
            <p:pic>
              <p:nvPicPr>
                <p:cNvPr id="50226" name="Ink 50225">
                  <a:extLst>
                    <a:ext uri="{FF2B5EF4-FFF2-40B4-BE49-F238E27FC236}">
                      <a16:creationId xmlns:a16="http://schemas.microsoft.com/office/drawing/2014/main" id="{A61922E3-33F8-446E-BAC4-B52B1C0002A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08455" y="5064444"/>
                  <a:ext cx="27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9DC7F40-C73D-4CB7-888E-0C3A60A1C22B}"/>
                    </a:ext>
                  </a:extLst>
                </p14:cNvPr>
                <p14:cNvContentPartPr/>
                <p14:nvPr/>
              </p14:nvContentPartPr>
              <p14:xfrm>
                <a:off x="4839815" y="3798324"/>
                <a:ext cx="79560" cy="5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9DC7F40-C73D-4CB7-888E-0C3A60A1C22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30815" y="3789684"/>
                  <a:ext cx="97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107213-4300-470D-815A-A1671592C2CD}"/>
                    </a:ext>
                  </a:extLst>
                </p14:cNvPr>
                <p14:cNvContentPartPr/>
                <p14:nvPr/>
              </p14:nvContentPartPr>
              <p14:xfrm>
                <a:off x="4717415" y="3722724"/>
                <a:ext cx="541800" cy="179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107213-4300-470D-815A-A1671592C2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08775" y="3713724"/>
                  <a:ext cx="559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EFC700-1C34-4178-B17D-0578AAF56540}"/>
                    </a:ext>
                  </a:extLst>
                </p14:cNvPr>
                <p14:cNvContentPartPr/>
                <p14:nvPr/>
              </p14:nvContentPartPr>
              <p14:xfrm>
                <a:off x="5209895" y="3638844"/>
                <a:ext cx="182520" cy="20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EFC700-1C34-4178-B17D-0578AAF5654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01255" y="3630204"/>
                  <a:ext cx="200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C04E79-415A-4293-8A35-0CEB3DEA8379}"/>
                    </a:ext>
                  </a:extLst>
                </p14:cNvPr>
                <p14:cNvContentPartPr/>
                <p14:nvPr/>
              </p14:nvContentPartPr>
              <p14:xfrm>
                <a:off x="5667815" y="3632724"/>
                <a:ext cx="221400" cy="18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C04E79-415A-4293-8A35-0CEB3DEA83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58815" y="3623724"/>
                  <a:ext cx="239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B814BA-E11E-4055-B784-F8F9839171E7}"/>
                    </a:ext>
                  </a:extLst>
                </p14:cNvPr>
                <p14:cNvContentPartPr/>
                <p14:nvPr/>
              </p14:nvContentPartPr>
              <p14:xfrm>
                <a:off x="6041495" y="3664764"/>
                <a:ext cx="30600" cy="1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B814BA-E11E-4055-B784-F8F9839171E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032495" y="3655764"/>
                  <a:ext cx="48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B963E5-C6B5-4C0E-A9B5-53603D6FDB95}"/>
                    </a:ext>
                  </a:extLst>
                </p14:cNvPr>
                <p14:cNvContentPartPr/>
                <p14:nvPr/>
              </p14:nvContentPartPr>
              <p14:xfrm>
                <a:off x="5414375" y="3643524"/>
                <a:ext cx="162360" cy="22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B963E5-C6B5-4C0E-A9B5-53603D6FDB9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05735" y="3634884"/>
                  <a:ext cx="180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554C5E-2384-4211-A400-DDD6E4C34E76}"/>
                    </a:ext>
                  </a:extLst>
                </p14:cNvPr>
                <p14:cNvContentPartPr/>
                <p14:nvPr/>
              </p14:nvContentPartPr>
              <p14:xfrm>
                <a:off x="5988215" y="3572604"/>
                <a:ext cx="166320" cy="40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554C5E-2384-4211-A400-DDD6E4C34E7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79215" y="3563964"/>
                  <a:ext cx="183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3B41B8-A29D-46B8-A333-099066C5B812}"/>
                    </a:ext>
                  </a:extLst>
                </p14:cNvPr>
                <p14:cNvContentPartPr/>
                <p14:nvPr/>
              </p14:nvContentPartPr>
              <p14:xfrm>
                <a:off x="6282695" y="3575484"/>
                <a:ext cx="204120" cy="349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3B41B8-A29D-46B8-A333-099066C5B81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74055" y="3566844"/>
                  <a:ext cx="221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4EB92A-7CB9-4C8E-8E3A-8F05921579F2}"/>
                    </a:ext>
                  </a:extLst>
                </p14:cNvPr>
                <p14:cNvContentPartPr/>
                <p14:nvPr/>
              </p14:nvContentPartPr>
              <p14:xfrm>
                <a:off x="6762935" y="3628764"/>
                <a:ext cx="41040" cy="1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4EB92A-7CB9-4C8E-8E3A-8F05921579F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53935" y="3620124"/>
                  <a:ext cx="58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F3F3A7-2327-406D-BBA3-20174AB36637}"/>
                    </a:ext>
                  </a:extLst>
                </p14:cNvPr>
                <p14:cNvContentPartPr/>
                <p14:nvPr/>
              </p14:nvContentPartPr>
              <p14:xfrm>
                <a:off x="4170215" y="4285404"/>
                <a:ext cx="1352520" cy="4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F3F3A7-2327-406D-BBA3-20174AB3663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61215" y="4276404"/>
                  <a:ext cx="1370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E4F913-2729-4ABC-8EEB-93A664F7762B}"/>
                    </a:ext>
                  </a:extLst>
                </p14:cNvPr>
                <p14:cNvContentPartPr/>
                <p14:nvPr/>
              </p14:nvContentPartPr>
              <p14:xfrm>
                <a:off x="5524895" y="4250124"/>
                <a:ext cx="172080" cy="16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E4F913-2729-4ABC-8EEB-93A664F7762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15895" y="4241484"/>
                  <a:ext cx="189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BEB58A-8D96-4D1F-B999-E9E0D74133FD}"/>
                    </a:ext>
                  </a:extLst>
                </p14:cNvPr>
                <p14:cNvContentPartPr/>
                <p14:nvPr/>
              </p14:nvContentPartPr>
              <p14:xfrm>
                <a:off x="6069215" y="4263084"/>
                <a:ext cx="291960" cy="33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BEB58A-8D96-4D1F-B999-E9E0D74133F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60215" y="4254444"/>
                  <a:ext cx="309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FD6320-CE2B-416F-BE84-714771D38732}"/>
                    </a:ext>
                  </a:extLst>
                </p14:cNvPr>
                <p14:cNvContentPartPr/>
                <p14:nvPr/>
              </p14:nvContentPartPr>
              <p14:xfrm>
                <a:off x="6216095" y="4142844"/>
                <a:ext cx="25200" cy="22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FD6320-CE2B-416F-BE84-714771D3873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07455" y="4133844"/>
                  <a:ext cx="42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5D2F35-1040-43AF-90CB-A37682358602}"/>
                    </a:ext>
                  </a:extLst>
                </p14:cNvPr>
                <p14:cNvContentPartPr/>
                <p14:nvPr/>
              </p14:nvContentPartPr>
              <p14:xfrm>
                <a:off x="6684815" y="4237164"/>
                <a:ext cx="15840" cy="3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5D2F35-1040-43AF-90CB-A376823586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75815" y="4228524"/>
                  <a:ext cx="33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7471F4-D9E6-46A1-8305-CCDFDC2174A6}"/>
                    </a:ext>
                  </a:extLst>
                </p14:cNvPr>
                <p14:cNvContentPartPr/>
                <p14:nvPr/>
              </p14:nvContentPartPr>
              <p14:xfrm>
                <a:off x="6575375" y="4271724"/>
                <a:ext cx="226080" cy="1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7471F4-D9E6-46A1-8305-CCDFDC2174A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66375" y="4263084"/>
                  <a:ext cx="243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F5BD10-CC77-4BBF-BF4A-3B74B6F1E238}"/>
                    </a:ext>
                  </a:extLst>
                </p14:cNvPr>
                <p14:cNvContentPartPr/>
                <p14:nvPr/>
              </p14:nvContentPartPr>
              <p14:xfrm>
                <a:off x="7108175" y="4151484"/>
                <a:ext cx="20520" cy="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F5BD10-CC77-4BBF-BF4A-3B74B6F1E2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99535" y="4142484"/>
                  <a:ext cx="38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803699-F9CD-4EA2-AC2A-00C0CC8ED74D}"/>
                    </a:ext>
                  </a:extLst>
                </p14:cNvPr>
                <p14:cNvContentPartPr/>
                <p14:nvPr/>
              </p14:nvContentPartPr>
              <p14:xfrm>
                <a:off x="7046615" y="4143204"/>
                <a:ext cx="208080" cy="25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803699-F9CD-4EA2-AC2A-00C0CC8ED74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037615" y="4134204"/>
                  <a:ext cx="225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C79DA1-2ADA-4A7D-B30A-EE8B9DABD99F}"/>
                    </a:ext>
                  </a:extLst>
                </p14:cNvPr>
                <p14:cNvContentPartPr/>
                <p14:nvPr/>
              </p14:nvContentPartPr>
              <p14:xfrm>
                <a:off x="7165415" y="4328244"/>
                <a:ext cx="46800" cy="9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C79DA1-2ADA-4A7D-B30A-EE8B9DABD9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156415" y="4319244"/>
                  <a:ext cx="64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8CCB55-59C4-47D7-BEA5-99F8ED25FCB1}"/>
                    </a:ext>
                  </a:extLst>
                </p14:cNvPr>
                <p14:cNvContentPartPr/>
                <p14:nvPr/>
              </p14:nvContentPartPr>
              <p14:xfrm>
                <a:off x="7530095" y="4174164"/>
                <a:ext cx="109080" cy="185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8CCB55-59C4-47D7-BEA5-99F8ED25FCB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21095" y="4165164"/>
                  <a:ext cx="126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E16BCE-4974-44F9-9EF7-EA68ED58FA40}"/>
                    </a:ext>
                  </a:extLst>
                </p14:cNvPr>
                <p14:cNvContentPartPr/>
                <p14:nvPr/>
              </p14:nvContentPartPr>
              <p14:xfrm>
                <a:off x="7481135" y="4164804"/>
                <a:ext cx="201960" cy="22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E16BCE-4974-44F9-9EF7-EA68ED58FA4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72135" y="4156164"/>
                  <a:ext cx="219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0A5CAC-154B-4BD7-8FE9-9626F5642C3C}"/>
                    </a:ext>
                  </a:extLst>
                </p14:cNvPr>
                <p14:cNvContentPartPr/>
                <p14:nvPr/>
              </p14:nvContentPartPr>
              <p14:xfrm>
                <a:off x="7862015" y="4319244"/>
                <a:ext cx="2088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0A5CAC-154B-4BD7-8FE9-9626F5642C3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53015" y="4310244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0230" name="Ink 50229">
                  <a:extLst>
                    <a:ext uri="{FF2B5EF4-FFF2-40B4-BE49-F238E27FC236}">
                      <a16:creationId xmlns:a16="http://schemas.microsoft.com/office/drawing/2014/main" id="{3D450479-5972-4C14-B466-6E3094EB42CA}"/>
                    </a:ext>
                  </a:extLst>
                </p14:cNvPr>
                <p14:cNvContentPartPr/>
                <p14:nvPr/>
              </p14:nvContentPartPr>
              <p14:xfrm>
                <a:off x="6698135" y="3584844"/>
                <a:ext cx="2698200" cy="1014840"/>
              </p14:xfrm>
            </p:contentPart>
          </mc:Choice>
          <mc:Fallback xmlns="">
            <p:pic>
              <p:nvPicPr>
                <p:cNvPr id="50230" name="Ink 50229">
                  <a:extLst>
                    <a:ext uri="{FF2B5EF4-FFF2-40B4-BE49-F238E27FC236}">
                      <a16:creationId xmlns:a16="http://schemas.microsoft.com/office/drawing/2014/main" id="{3D450479-5972-4C14-B466-6E3094EB42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89135" y="3575844"/>
                  <a:ext cx="271584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0231" name="Ink 50230">
                  <a:extLst>
                    <a:ext uri="{FF2B5EF4-FFF2-40B4-BE49-F238E27FC236}">
                      <a16:creationId xmlns:a16="http://schemas.microsoft.com/office/drawing/2014/main" id="{243FCA91-D3CF-4245-AFE3-AA0573D72A1E}"/>
                    </a:ext>
                  </a:extLst>
                </p14:cNvPr>
                <p14:cNvContentPartPr/>
                <p14:nvPr/>
              </p14:nvContentPartPr>
              <p14:xfrm>
                <a:off x="9293015" y="4376124"/>
                <a:ext cx="158760" cy="174600"/>
              </p14:xfrm>
            </p:contentPart>
          </mc:Choice>
          <mc:Fallback xmlns="">
            <p:pic>
              <p:nvPicPr>
                <p:cNvPr id="50231" name="Ink 50230">
                  <a:extLst>
                    <a:ext uri="{FF2B5EF4-FFF2-40B4-BE49-F238E27FC236}">
                      <a16:creationId xmlns:a16="http://schemas.microsoft.com/office/drawing/2014/main" id="{243FCA91-D3CF-4245-AFE3-AA0573D72A1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84375" y="4367484"/>
                  <a:ext cx="17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0232" name="Ink 50231">
                  <a:extLst>
                    <a:ext uri="{FF2B5EF4-FFF2-40B4-BE49-F238E27FC236}">
                      <a16:creationId xmlns:a16="http://schemas.microsoft.com/office/drawing/2014/main" id="{56CFA78B-C6F4-49A3-8028-64EDC70F795B}"/>
                    </a:ext>
                  </a:extLst>
                </p14:cNvPr>
                <p14:cNvContentPartPr/>
                <p14:nvPr/>
              </p14:nvContentPartPr>
              <p14:xfrm>
                <a:off x="9428375" y="4448124"/>
                <a:ext cx="33120" cy="42120"/>
              </p14:xfrm>
            </p:contentPart>
          </mc:Choice>
          <mc:Fallback xmlns="">
            <p:pic>
              <p:nvPicPr>
                <p:cNvPr id="50232" name="Ink 50231">
                  <a:extLst>
                    <a:ext uri="{FF2B5EF4-FFF2-40B4-BE49-F238E27FC236}">
                      <a16:creationId xmlns:a16="http://schemas.microsoft.com/office/drawing/2014/main" id="{56CFA78B-C6F4-49A3-8028-64EDC70F79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419375" y="4439124"/>
                  <a:ext cx="50760" cy="5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A3105B9C-14B2-406E-BF24-E6EF6F0588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8E3E2-2A42-4ECC-9ADF-8A3CE7C2D7C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7277F89-36CA-42CA-ABB4-72217BF9F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bộ nhớ và thanh ghi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F88CB36-D031-453E-89F0-835487D5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MOV, XCHG, POP, PUSH, POPF, PUSHF, IN, OUT, LDS, LEA, LES</a:t>
            </a: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di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MOVS, MOVSB, MOVSW, LODS(B/W)</a:t>
            </a:r>
          </a:p>
          <a:p>
            <a:endParaRPr lang="en-US" altLang="en-US" dirty="0"/>
          </a:p>
          <a:p>
            <a:r>
              <a:rPr lang="en-US" altLang="en-US" dirty="0"/>
              <a:t>MOV</a:t>
            </a:r>
          </a:p>
          <a:p>
            <a:pPr lvl="1"/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, </a:t>
            </a:r>
            <a:r>
              <a:rPr lang="en-US" altLang="en-US" dirty="0" err="1"/>
              <a:t>giữa</a:t>
            </a:r>
            <a:r>
              <a:rPr lang="en-US" altLang="en-US" dirty="0"/>
              <a:t> 1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1 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1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thanh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endParaRPr lang="en-US" altLang="en-US" dirty="0"/>
          </a:p>
          <a:p>
            <a:pPr lvl="1"/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2"/>
                </a:solidFill>
              </a:rPr>
              <a:t>MOV </a:t>
            </a:r>
            <a:r>
              <a:rPr lang="en-US" altLang="en-US" dirty="0" err="1">
                <a:solidFill>
                  <a:schemeClr val="tx2"/>
                </a:solidFill>
              </a:rPr>
              <a:t>Đích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dirty="0" err="1">
                <a:solidFill>
                  <a:schemeClr val="tx2"/>
                </a:solidFill>
              </a:rPr>
              <a:t>nguồn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cờ</a:t>
            </a:r>
            <a:endParaRPr lang="en-US" alt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MOV AX, BX</a:t>
            </a:r>
          </a:p>
          <a:p>
            <a:pPr lvl="2"/>
            <a:r>
              <a:rPr lang="en-US" altLang="en-US" dirty="0"/>
              <a:t>MOV AH, ‘A’</a:t>
            </a:r>
          </a:p>
          <a:p>
            <a:pPr lvl="2"/>
            <a:r>
              <a:rPr lang="en-US" altLang="en-US" dirty="0"/>
              <a:t>MOV AL, [1234H]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D54E461C-145F-4914-BB35-D4F9E6BB9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8F09D0-F29F-460B-B0A8-71954417E5B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B405F84F-6BC8-448D-8E9F-8705E234A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bộ nhớ và thanh ghi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A30BE7E-B6D0-451F-97AD-A3CC242241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Khả năng kết hợp toán hạng của lệnh MOV</a:t>
            </a:r>
          </a:p>
        </p:txBody>
      </p:sp>
      <p:graphicFrame>
        <p:nvGraphicFramePr>
          <p:cNvPr id="376879" name="Group 47">
            <a:extLst>
              <a:ext uri="{FF2B5EF4-FFF2-40B4-BE49-F238E27FC236}">
                <a16:creationId xmlns:a16="http://schemas.microsoft.com/office/drawing/2014/main" id="{17656B0F-1CC6-4B6C-A0BC-94EB086C3A2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44488" y="1628775"/>
          <a:ext cx="9321800" cy="4941889"/>
        </p:xfrm>
        <a:graphic>
          <a:graphicData uri="http://schemas.openxmlformats.org/drawingml/2006/table">
            <a:tbl>
              <a:tblPr/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Thanh ghi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đa năng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Thanh ghi đoạn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ô nhớ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Hằng số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Thanh ghi đa năng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Thanh ghi đoạn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Ô nhớ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Hằng số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67" name="Text Box 44">
            <a:extLst>
              <a:ext uri="{FF2B5EF4-FFF2-40B4-BE49-F238E27FC236}">
                <a16:creationId xmlns:a16="http://schemas.microsoft.com/office/drawing/2014/main" id="{C2146F6C-03A8-4F69-9647-F0D7127DD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700213"/>
            <a:ext cx="80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Đích</a:t>
            </a:r>
          </a:p>
        </p:txBody>
      </p:sp>
      <p:sp>
        <p:nvSpPr>
          <p:cNvPr id="52268" name="Text Box 45">
            <a:extLst>
              <a:ext uri="{FF2B5EF4-FFF2-40B4-BE49-F238E27FC236}">
                <a16:creationId xmlns:a16="http://schemas.microsoft.com/office/drawing/2014/main" id="{3799B54F-A887-4C07-99AB-8F83FD22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717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Nguồn</a:t>
            </a:r>
          </a:p>
        </p:txBody>
      </p:sp>
      <p:sp>
        <p:nvSpPr>
          <p:cNvPr id="52269" name="Line 46">
            <a:extLst>
              <a:ext uri="{FF2B5EF4-FFF2-40B4-BE49-F238E27FC236}">
                <a16:creationId xmlns:a16="http://schemas.microsoft.com/office/drawing/2014/main" id="{369912E0-D48C-4146-9A57-18B966D5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1628775"/>
            <a:ext cx="18716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1C7C385-7C14-4CF8-9143-74E01FB73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F0816D-0C13-42AB-9451-80E0910FF8F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2496" name="Rectangle 176">
            <a:extLst>
              <a:ext uri="{FF2B5EF4-FFF2-40B4-BE49-F238E27FC236}">
                <a16:creationId xmlns:a16="http://schemas.microsoft.com/office/drawing/2014/main" id="{418917BC-9BFD-4058-90D7-F62C42B5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294188"/>
            <a:ext cx="2339975" cy="360362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57" name="Rectangle 137">
            <a:extLst>
              <a:ext uri="{FF2B5EF4-FFF2-40B4-BE49-F238E27FC236}">
                <a16:creationId xmlns:a16="http://schemas.microsoft.com/office/drawing/2014/main" id="{FA73B553-5638-45FE-B2E1-2E0156570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3.1.1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8088/8086</a:t>
            </a:r>
          </a:p>
        </p:txBody>
      </p:sp>
      <p:grpSp>
        <p:nvGrpSpPr>
          <p:cNvPr id="312458" name="Group 138">
            <a:extLst>
              <a:ext uri="{FF2B5EF4-FFF2-40B4-BE49-F238E27FC236}">
                <a16:creationId xmlns:a16="http://schemas.microsoft.com/office/drawing/2014/main" id="{8510E575-B1C6-4D37-9D96-9AC5110DBADB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5013325"/>
            <a:ext cx="2184400" cy="863600"/>
            <a:chOff x="657" y="2750"/>
            <a:chExt cx="1270" cy="544"/>
          </a:xfrm>
        </p:grpSpPr>
        <p:sp>
          <p:nvSpPr>
            <p:cNvPr id="9319" name="Line 139">
              <a:extLst>
                <a:ext uri="{FF2B5EF4-FFF2-40B4-BE49-F238E27FC236}">
                  <a16:creationId xmlns:a16="http://schemas.microsoft.com/office/drawing/2014/main" id="{400DA3FC-4424-4AFB-893D-7F0EB90A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931"/>
              <a:ext cx="4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0" name="Line 140">
              <a:extLst>
                <a:ext uri="{FF2B5EF4-FFF2-40B4-BE49-F238E27FC236}">
                  <a16:creationId xmlns:a16="http://schemas.microsoft.com/office/drawing/2014/main" id="{C21B7B99-DC5E-405F-A8E5-48FE55666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94"/>
              <a:ext cx="59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1" name="Line 141">
              <a:extLst>
                <a:ext uri="{FF2B5EF4-FFF2-40B4-BE49-F238E27FC236}">
                  <a16:creationId xmlns:a16="http://schemas.microsoft.com/office/drawing/2014/main" id="{A44B052C-F8FD-4DC8-A59A-529157E6C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2750"/>
              <a:ext cx="362" cy="5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2" name="Line 142">
              <a:extLst>
                <a:ext uri="{FF2B5EF4-FFF2-40B4-BE49-F238E27FC236}">
                  <a16:creationId xmlns:a16="http://schemas.microsoft.com/office/drawing/2014/main" id="{C2614F93-85BA-49FD-A629-F343CD51B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7" y="2750"/>
              <a:ext cx="318" cy="5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3" name="Line 143">
              <a:extLst>
                <a:ext uri="{FF2B5EF4-FFF2-40B4-BE49-F238E27FC236}">
                  <a16:creationId xmlns:a16="http://schemas.microsoft.com/office/drawing/2014/main" id="{22D25BB7-CD83-48F6-9176-E9A54D76D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750"/>
              <a:ext cx="3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4" name="Line 144">
              <a:extLst>
                <a:ext uri="{FF2B5EF4-FFF2-40B4-BE49-F238E27FC236}">
                  <a16:creationId xmlns:a16="http://schemas.microsoft.com/office/drawing/2014/main" id="{1106696B-754D-4B73-8CF0-581779FDD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91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5" name="Line 145">
              <a:extLst>
                <a:ext uri="{FF2B5EF4-FFF2-40B4-BE49-F238E27FC236}">
                  <a16:creationId xmlns:a16="http://schemas.microsoft.com/office/drawing/2014/main" id="{E23DAEB3-5BF9-4F77-AA91-60465DBD4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750"/>
              <a:ext cx="3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26" name="Line 146">
              <a:extLst>
                <a:ext uri="{FF2B5EF4-FFF2-40B4-BE49-F238E27FC236}">
                  <a16:creationId xmlns:a16="http://schemas.microsoft.com/office/drawing/2014/main" id="{B332460B-30DD-4177-832B-078E9B44D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750"/>
              <a:ext cx="136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12467" name="Text Box 147">
            <a:extLst>
              <a:ext uri="{FF2B5EF4-FFF2-40B4-BE49-F238E27FC236}">
                <a16:creationId xmlns:a16="http://schemas.microsoft.com/office/drawing/2014/main" id="{9D5461B3-1C84-425C-AAD3-E0BC276A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5227638"/>
            <a:ext cx="10668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 Black" panose="020B0A04020102020204" pitchFamily="34" charset="0"/>
              </a:rPr>
              <a:t>Arithmetic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 Black" panose="020B0A04020102020204" pitchFamily="34" charset="0"/>
              </a:rPr>
              <a:t>Logic Unit</a:t>
            </a:r>
          </a:p>
        </p:txBody>
      </p:sp>
      <p:sp>
        <p:nvSpPr>
          <p:cNvPr id="9223" name="Line 148">
            <a:extLst>
              <a:ext uri="{FF2B5EF4-FFF2-40B4-BE49-F238E27FC236}">
                <a16:creationId xmlns:a16="http://schemas.microsoft.com/office/drawing/2014/main" id="{0349BA67-D3DE-492B-8EC9-4820E059B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1196975"/>
            <a:ext cx="79375" cy="5472113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4" name="Text Box 149">
            <a:extLst>
              <a:ext uri="{FF2B5EF4-FFF2-40B4-BE49-F238E27FC236}">
                <a16:creationId xmlns:a16="http://schemas.microsoft.com/office/drawing/2014/main" id="{74382468-2E3B-43DC-B376-058DD673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1116013"/>
            <a:ext cx="1252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EU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Execution Unit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Khối thực thi</a:t>
            </a:r>
          </a:p>
        </p:txBody>
      </p:sp>
      <p:sp>
        <p:nvSpPr>
          <p:cNvPr id="9225" name="Text Box 150">
            <a:extLst>
              <a:ext uri="{FF2B5EF4-FFF2-40B4-BE49-F238E27FC236}">
                <a16:creationId xmlns:a16="http://schemas.microsoft.com/office/drawing/2014/main" id="{70B20F14-E3EF-4B42-9285-E7A418BA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1125538"/>
            <a:ext cx="200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BIU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Bus Interface Unit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Khối giao tiếp BUS ngoài</a:t>
            </a:r>
          </a:p>
        </p:txBody>
      </p:sp>
      <p:sp>
        <p:nvSpPr>
          <p:cNvPr id="312471" name="Rectangle 151">
            <a:extLst>
              <a:ext uri="{FF2B5EF4-FFF2-40B4-BE49-F238E27FC236}">
                <a16:creationId xmlns:a16="http://schemas.microsoft.com/office/drawing/2014/main" id="{80826C4E-F709-44CE-9CC9-C1AA9576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339850"/>
            <a:ext cx="1169987" cy="1728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72" name="Line 152">
            <a:extLst>
              <a:ext uri="{FF2B5EF4-FFF2-40B4-BE49-F238E27FC236}">
                <a16:creationId xmlns:a16="http://schemas.microsoft.com/office/drawing/2014/main" id="{1404C1A3-6AD3-46DC-A88E-56300E41D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2050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3" name="Line 153">
            <a:extLst>
              <a:ext uri="{FF2B5EF4-FFF2-40B4-BE49-F238E27FC236}">
                <a16:creationId xmlns:a16="http://schemas.microsoft.com/office/drawing/2014/main" id="{A962B1BB-7C0C-4F95-8A2F-C37A29ADF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1771650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4" name="Line 154">
            <a:extLst>
              <a:ext uri="{FF2B5EF4-FFF2-40B4-BE49-F238E27FC236}">
                <a16:creationId xmlns:a16="http://schemas.microsoft.com/office/drawing/2014/main" id="{08A66471-8342-4DC0-B323-F721B275A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1555750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5" name="Line 155">
            <a:extLst>
              <a:ext uri="{FF2B5EF4-FFF2-40B4-BE49-F238E27FC236}">
                <a16:creationId xmlns:a16="http://schemas.microsoft.com/office/drawing/2014/main" id="{0E23F4D4-C459-4DDD-9D53-AF748249D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19891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6" name="Line 156">
            <a:extLst>
              <a:ext uri="{FF2B5EF4-FFF2-40B4-BE49-F238E27FC236}">
                <a16:creationId xmlns:a16="http://schemas.microsoft.com/office/drawing/2014/main" id="{05912553-DE2E-4B71-A9C1-CC1273737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4209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7" name="Line 157">
            <a:extLst>
              <a:ext uri="{FF2B5EF4-FFF2-40B4-BE49-F238E27FC236}">
                <a16:creationId xmlns:a16="http://schemas.microsoft.com/office/drawing/2014/main" id="{F159DE45-259D-4503-9A59-57BFABD7F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6368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8" name="Line 158">
            <a:extLst>
              <a:ext uri="{FF2B5EF4-FFF2-40B4-BE49-F238E27FC236}">
                <a16:creationId xmlns:a16="http://schemas.microsoft.com/office/drawing/2014/main" id="{D36CB402-19DF-452B-B7C9-389ED2156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8527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479" name="Text Box 159">
            <a:extLst>
              <a:ext uri="{FF2B5EF4-FFF2-40B4-BE49-F238E27FC236}">
                <a16:creationId xmlns:a16="http://schemas.microsoft.com/office/drawing/2014/main" id="{BA0CCD9D-5AB2-4DF9-B6FC-ACC0B57E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55575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BX</a:t>
            </a:r>
          </a:p>
        </p:txBody>
      </p:sp>
      <p:sp>
        <p:nvSpPr>
          <p:cNvPr id="312480" name="Text Box 160">
            <a:extLst>
              <a:ext uri="{FF2B5EF4-FFF2-40B4-BE49-F238E27FC236}">
                <a16:creationId xmlns:a16="http://schemas.microsoft.com/office/drawing/2014/main" id="{CEC916BC-D472-4084-B890-BAD503F1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33985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AX</a:t>
            </a:r>
          </a:p>
        </p:txBody>
      </p:sp>
      <p:sp>
        <p:nvSpPr>
          <p:cNvPr id="312481" name="Text Box 161">
            <a:extLst>
              <a:ext uri="{FF2B5EF4-FFF2-40B4-BE49-F238E27FC236}">
                <a16:creationId xmlns:a16="http://schemas.microsoft.com/office/drawing/2014/main" id="{12B7B1A4-C2F2-4029-96F5-2E05A2E35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77165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CX</a:t>
            </a:r>
          </a:p>
        </p:txBody>
      </p:sp>
      <p:sp>
        <p:nvSpPr>
          <p:cNvPr id="312482" name="Text Box 162">
            <a:extLst>
              <a:ext uri="{FF2B5EF4-FFF2-40B4-BE49-F238E27FC236}">
                <a16:creationId xmlns:a16="http://schemas.microsoft.com/office/drawing/2014/main" id="{C285908F-4401-455E-9B8F-91F367FA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1989138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DX</a:t>
            </a:r>
          </a:p>
        </p:txBody>
      </p:sp>
      <p:sp>
        <p:nvSpPr>
          <p:cNvPr id="312483" name="Text Box 163">
            <a:extLst>
              <a:ext uri="{FF2B5EF4-FFF2-40B4-BE49-F238E27FC236}">
                <a16:creationId xmlns:a16="http://schemas.microsoft.com/office/drawing/2014/main" id="{00D1A119-9FCA-4106-B403-07A2B494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2050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2"/>
                </a:solidFill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12484" name="Text Box 164">
            <a:extLst>
              <a:ext uri="{FF2B5EF4-FFF2-40B4-BE49-F238E27FC236}">
                <a16:creationId xmlns:a16="http://schemas.microsoft.com/office/drawing/2014/main" id="{DC91FA2A-29EF-4DE7-8EA8-59583364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420938"/>
            <a:ext cx="447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2"/>
                </a:solidFill>
                <a:latin typeface="Arial Black" panose="020B0A04020102020204" pitchFamily="34" charset="0"/>
              </a:rPr>
              <a:t>BP</a:t>
            </a:r>
          </a:p>
        </p:txBody>
      </p:sp>
      <p:sp>
        <p:nvSpPr>
          <p:cNvPr id="312485" name="Text Box 165">
            <a:extLst>
              <a:ext uri="{FF2B5EF4-FFF2-40B4-BE49-F238E27FC236}">
                <a16:creationId xmlns:a16="http://schemas.microsoft.com/office/drawing/2014/main" id="{A87E48EF-2D02-494F-88F2-81D7E3C0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852738"/>
            <a:ext cx="3921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2"/>
                </a:solidFill>
                <a:latin typeface="Arial Black" panose="020B0A04020102020204" pitchFamily="34" charset="0"/>
              </a:rPr>
              <a:t>DI</a:t>
            </a:r>
          </a:p>
        </p:txBody>
      </p:sp>
      <p:sp>
        <p:nvSpPr>
          <p:cNvPr id="312486" name="Text Box 166">
            <a:extLst>
              <a:ext uri="{FF2B5EF4-FFF2-40B4-BE49-F238E27FC236}">
                <a16:creationId xmlns:a16="http://schemas.microsoft.com/office/drawing/2014/main" id="{16010439-172E-4F86-9BE2-E0AA7B0A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6368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2"/>
                </a:solidFill>
                <a:latin typeface="Arial Black" panose="020B0A04020102020204" pitchFamily="34" charset="0"/>
              </a:rPr>
              <a:t>SI</a:t>
            </a:r>
          </a:p>
        </p:txBody>
      </p:sp>
      <p:sp>
        <p:nvSpPr>
          <p:cNvPr id="312487" name="AutoShape 167">
            <a:extLst>
              <a:ext uri="{FF2B5EF4-FFF2-40B4-BE49-F238E27FC236}">
                <a16:creationId xmlns:a16="http://schemas.microsoft.com/office/drawing/2014/main" id="{CC7F1DF5-82D7-4E71-873A-2A023598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357563"/>
            <a:ext cx="6943725" cy="358775"/>
          </a:xfrm>
          <a:prstGeom prst="leftRightArrow">
            <a:avLst>
              <a:gd name="adj1" fmla="val 49556"/>
              <a:gd name="adj2" fmla="val 121679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2488" name="AutoShape 168">
            <a:extLst>
              <a:ext uri="{FF2B5EF4-FFF2-40B4-BE49-F238E27FC236}">
                <a16:creationId xmlns:a16="http://schemas.microsoft.com/office/drawing/2014/main" id="{65E25264-9990-49CF-8F79-7380D73A1F88}"/>
              </a:ext>
            </a:extLst>
          </p:cNvPr>
          <p:cNvSpPr>
            <a:spLocks/>
          </p:cNvSpPr>
          <p:nvPr/>
        </p:nvSpPr>
        <p:spPr bwMode="auto">
          <a:xfrm>
            <a:off x="1443038" y="1268413"/>
            <a:ext cx="233362" cy="936625"/>
          </a:xfrm>
          <a:prstGeom prst="leftBrace">
            <a:avLst>
              <a:gd name="adj1" fmla="val 334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89" name="AutoShape 169">
            <a:extLst>
              <a:ext uri="{FF2B5EF4-FFF2-40B4-BE49-F238E27FC236}">
                <a16:creationId xmlns:a16="http://schemas.microsoft.com/office/drawing/2014/main" id="{21F3F83B-DEA2-47CD-98A8-3A4670FA54BD}"/>
              </a:ext>
            </a:extLst>
          </p:cNvPr>
          <p:cNvSpPr>
            <a:spLocks/>
          </p:cNvSpPr>
          <p:nvPr/>
        </p:nvSpPr>
        <p:spPr bwMode="auto">
          <a:xfrm>
            <a:off x="1443038" y="2276475"/>
            <a:ext cx="233362" cy="936625"/>
          </a:xfrm>
          <a:prstGeom prst="leftBrace">
            <a:avLst>
              <a:gd name="adj1" fmla="val 334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0" name="AutoShape 170">
            <a:extLst>
              <a:ext uri="{FF2B5EF4-FFF2-40B4-BE49-F238E27FC236}">
                <a16:creationId xmlns:a16="http://schemas.microsoft.com/office/drawing/2014/main" id="{F7DA6B23-B5B8-4D7F-B99B-4C08198C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44900"/>
            <a:ext cx="76200" cy="647700"/>
          </a:xfrm>
          <a:prstGeom prst="upDown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1" name="AutoShape 171">
            <a:extLst>
              <a:ext uri="{FF2B5EF4-FFF2-40B4-BE49-F238E27FC236}">
                <a16:creationId xmlns:a16="http://schemas.microsoft.com/office/drawing/2014/main" id="{1B2D3DAA-0626-4116-9566-20F83557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3644900"/>
            <a:ext cx="76200" cy="647700"/>
          </a:xfrm>
          <a:prstGeom prst="upDown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2" name="AutoShape 172">
            <a:extLst>
              <a:ext uri="{FF2B5EF4-FFF2-40B4-BE49-F238E27FC236}">
                <a16:creationId xmlns:a16="http://schemas.microsoft.com/office/drawing/2014/main" id="{CD610714-B351-488D-A2EE-0A16B97E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652963"/>
            <a:ext cx="79375" cy="360362"/>
          </a:xfrm>
          <a:prstGeom prst="downArrow">
            <a:avLst>
              <a:gd name="adj1" fmla="val 50000"/>
              <a:gd name="adj2" fmla="val 113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312493" name="AutoShape 173">
            <a:extLst>
              <a:ext uri="{FF2B5EF4-FFF2-40B4-BE49-F238E27FC236}">
                <a16:creationId xmlns:a16="http://schemas.microsoft.com/office/drawing/2014/main" id="{C5EB3A2C-A07F-46C6-9DE2-E10FBF48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652963"/>
            <a:ext cx="79375" cy="360362"/>
          </a:xfrm>
          <a:prstGeom prst="downArrow">
            <a:avLst>
              <a:gd name="adj1" fmla="val 50000"/>
              <a:gd name="adj2" fmla="val 113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4" name="Text Box 174">
            <a:extLst>
              <a:ext uri="{FF2B5EF4-FFF2-40B4-BE49-F238E27FC236}">
                <a16:creationId xmlns:a16="http://schemas.microsoft.com/office/drawing/2014/main" id="{0E67974E-A89B-4E52-9F20-4BE45B98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341813"/>
            <a:ext cx="2287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99"/>
                </a:solidFill>
                <a:latin typeface="Times New Roman" panose="02020603050405020304" pitchFamily="18" charset="0"/>
              </a:rPr>
              <a:t>Các thanh ghi tạm thời (ẩn)</a:t>
            </a:r>
          </a:p>
        </p:txBody>
      </p:sp>
      <p:sp>
        <p:nvSpPr>
          <p:cNvPr id="312495" name="Rectangle 175">
            <a:extLst>
              <a:ext uri="{FF2B5EF4-FFF2-40B4-BE49-F238E27FC236}">
                <a16:creationId xmlns:a16="http://schemas.microsoft.com/office/drawing/2014/main" id="{4411C7C2-D3C4-4E86-837A-59716EBE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716338"/>
            <a:ext cx="1176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Bus dữ liệu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ALU 16 bit</a:t>
            </a:r>
          </a:p>
        </p:txBody>
      </p:sp>
      <p:sp>
        <p:nvSpPr>
          <p:cNvPr id="312497" name="AutoShape 177">
            <a:extLst>
              <a:ext uri="{FF2B5EF4-FFF2-40B4-BE49-F238E27FC236}">
                <a16:creationId xmlns:a16="http://schemas.microsoft.com/office/drawing/2014/main" id="{24854DA1-9823-46BA-859B-D6EB1162FF23}"/>
              </a:ext>
            </a:extLst>
          </p:cNvPr>
          <p:cNvSpPr>
            <a:spLocks/>
          </p:cNvSpPr>
          <p:nvPr/>
        </p:nvSpPr>
        <p:spPr bwMode="auto">
          <a:xfrm>
            <a:off x="1443038" y="1268413"/>
            <a:ext cx="233362" cy="936625"/>
          </a:xfrm>
          <a:prstGeom prst="leftBrace">
            <a:avLst>
              <a:gd name="adj1" fmla="val 334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8" name="AutoShape 178">
            <a:extLst>
              <a:ext uri="{FF2B5EF4-FFF2-40B4-BE49-F238E27FC236}">
                <a16:creationId xmlns:a16="http://schemas.microsoft.com/office/drawing/2014/main" id="{491BBDDB-FF34-414D-8A0A-4D0502D33A03}"/>
              </a:ext>
            </a:extLst>
          </p:cNvPr>
          <p:cNvSpPr>
            <a:spLocks/>
          </p:cNvSpPr>
          <p:nvPr/>
        </p:nvSpPr>
        <p:spPr bwMode="auto">
          <a:xfrm>
            <a:off x="1443038" y="2276475"/>
            <a:ext cx="233362" cy="936625"/>
          </a:xfrm>
          <a:prstGeom prst="leftBrace">
            <a:avLst>
              <a:gd name="adj1" fmla="val 334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499" name="Text Box 179">
            <a:extLst>
              <a:ext uri="{FF2B5EF4-FFF2-40B4-BE49-F238E27FC236}">
                <a16:creationId xmlns:a16="http://schemas.microsoft.com/office/drawing/2014/main" id="{01B36971-C506-4EBA-AF33-32FE6637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85875"/>
            <a:ext cx="143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Các thanh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ghi đa năng</a:t>
            </a:r>
          </a:p>
        </p:txBody>
      </p:sp>
      <p:sp>
        <p:nvSpPr>
          <p:cNvPr id="312500" name="Text Box 180">
            <a:extLst>
              <a:ext uri="{FF2B5EF4-FFF2-40B4-BE49-F238E27FC236}">
                <a16:creationId xmlns:a16="http://schemas.microsoft.com/office/drawing/2014/main" id="{60C0B8EE-C7B1-4E5A-A69A-5A470B4A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76475"/>
            <a:ext cx="1555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Các thanh ghi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con trỏ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và chỉ số</a:t>
            </a:r>
          </a:p>
        </p:txBody>
      </p:sp>
      <p:sp>
        <p:nvSpPr>
          <p:cNvPr id="312501" name="AutoShape 181">
            <a:extLst>
              <a:ext uri="{FF2B5EF4-FFF2-40B4-BE49-F238E27FC236}">
                <a16:creationId xmlns:a16="http://schemas.microsoft.com/office/drawing/2014/main" id="{0EBC5CD2-7382-44E5-8F76-3D02DE50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068638"/>
            <a:ext cx="155575" cy="360362"/>
          </a:xfrm>
          <a:prstGeom prst="upDownArrow">
            <a:avLst>
              <a:gd name="adj1" fmla="val 50000"/>
              <a:gd name="adj2" fmla="val 46326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2" name="AutoShape 182">
            <a:extLst>
              <a:ext uri="{FF2B5EF4-FFF2-40B4-BE49-F238E27FC236}">
                <a16:creationId xmlns:a16="http://schemas.microsoft.com/office/drawing/2014/main" id="{DE3B17C4-4C24-4C71-AFBD-8A888873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3716338"/>
            <a:ext cx="233363" cy="2376487"/>
          </a:xfrm>
          <a:prstGeom prst="upArrow">
            <a:avLst>
              <a:gd name="adj1" fmla="val 40333"/>
              <a:gd name="adj2" fmla="val 108673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3" name="Rectangle 183">
            <a:extLst>
              <a:ext uri="{FF2B5EF4-FFF2-40B4-BE49-F238E27FC236}">
                <a16:creationId xmlns:a16="http://schemas.microsoft.com/office/drawing/2014/main" id="{52F83F26-CF77-4834-BE22-21765ACF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5876925"/>
            <a:ext cx="76200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4" name="Rectangle 184">
            <a:extLst>
              <a:ext uri="{FF2B5EF4-FFF2-40B4-BE49-F238E27FC236}">
                <a16:creationId xmlns:a16="http://schemas.microsoft.com/office/drawing/2014/main" id="{3ECA98A3-6841-4A31-B381-7A739A4C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6021388"/>
            <a:ext cx="936625" cy="714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5" name="Rectangle 185">
            <a:extLst>
              <a:ext uri="{FF2B5EF4-FFF2-40B4-BE49-F238E27FC236}">
                <a16:creationId xmlns:a16="http://schemas.microsoft.com/office/drawing/2014/main" id="{803BFDC4-268A-42A8-AE8D-E693B167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6238875"/>
            <a:ext cx="1638300" cy="358775"/>
          </a:xfrm>
          <a:prstGeom prst="rect">
            <a:avLst/>
          </a:prstGeom>
          <a:solidFill>
            <a:srgbClr val="0066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6" name="AutoShape 186">
            <a:extLst>
              <a:ext uri="{FF2B5EF4-FFF2-40B4-BE49-F238E27FC236}">
                <a16:creationId xmlns:a16="http://schemas.microsoft.com/office/drawing/2014/main" id="{3776E2FA-0C2B-4BA8-992E-65F5C854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5876925"/>
            <a:ext cx="77787" cy="360363"/>
          </a:xfrm>
          <a:prstGeom prst="upDownArrow">
            <a:avLst>
              <a:gd name="adj1" fmla="val 50000"/>
              <a:gd name="adj2" fmla="val 9265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7" name="AutoShape 187">
            <a:extLst>
              <a:ext uri="{FF2B5EF4-FFF2-40B4-BE49-F238E27FC236}">
                <a16:creationId xmlns:a16="http://schemas.microsoft.com/office/drawing/2014/main" id="{F732523B-2DDD-4DF8-A7C2-B4C8A275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3644900"/>
            <a:ext cx="234950" cy="3213100"/>
          </a:xfrm>
          <a:prstGeom prst="upArrow">
            <a:avLst>
              <a:gd name="adj1" fmla="val 40333"/>
              <a:gd name="adj2" fmla="val 14593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8" name="Rectangle 188">
            <a:extLst>
              <a:ext uri="{FF2B5EF4-FFF2-40B4-BE49-F238E27FC236}">
                <a16:creationId xmlns:a16="http://schemas.microsoft.com/office/drawing/2014/main" id="{4D10277A-9F44-4971-B912-5F3C3D85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6642100"/>
            <a:ext cx="76200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09" name="Rectangle 189">
            <a:extLst>
              <a:ext uri="{FF2B5EF4-FFF2-40B4-BE49-F238E27FC236}">
                <a16:creationId xmlns:a16="http://schemas.microsoft.com/office/drawing/2014/main" id="{B6245F37-498F-4EC5-979C-0797FC98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6788150"/>
            <a:ext cx="1481137" cy="69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10" name="Text Box 190">
            <a:extLst>
              <a:ext uri="{FF2B5EF4-FFF2-40B4-BE49-F238E27FC236}">
                <a16:creationId xmlns:a16="http://schemas.microsoft.com/office/drawing/2014/main" id="{3D1FB948-AFD4-4F33-BFD1-598F9D3E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237288"/>
            <a:ext cx="1446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Thanh ghi cờ</a:t>
            </a:r>
          </a:p>
        </p:txBody>
      </p:sp>
      <p:sp>
        <p:nvSpPr>
          <p:cNvPr id="312511" name="Rectangle 191">
            <a:extLst>
              <a:ext uri="{FF2B5EF4-FFF2-40B4-BE49-F238E27FC236}">
                <a16:creationId xmlns:a16="http://schemas.microsoft.com/office/drawing/2014/main" id="{94DDDA82-FBD1-46FE-BB8E-5736CB6D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799013"/>
            <a:ext cx="1249363" cy="1079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Khối điều </a:t>
            </a:r>
          </a:p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khiển</a:t>
            </a:r>
          </a:p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của EU</a:t>
            </a:r>
          </a:p>
        </p:txBody>
      </p:sp>
      <p:sp>
        <p:nvSpPr>
          <p:cNvPr id="312512" name="Line 192">
            <a:extLst>
              <a:ext uri="{FF2B5EF4-FFF2-40B4-BE49-F238E27FC236}">
                <a16:creationId xmlns:a16="http://schemas.microsoft.com/office/drawing/2014/main" id="{66B5CF37-E0F9-402F-8A11-E0119126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4688" y="29972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3" name="Line 193">
            <a:extLst>
              <a:ext uri="{FF2B5EF4-FFF2-40B4-BE49-F238E27FC236}">
                <a16:creationId xmlns:a16="http://schemas.microsoft.com/office/drawing/2014/main" id="{778B222A-1AD9-4FC3-BD48-D1FBB6699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0" y="2997200"/>
            <a:ext cx="1481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4" name="Line 194">
            <a:extLst>
              <a:ext uri="{FF2B5EF4-FFF2-40B4-BE49-F238E27FC236}">
                <a16:creationId xmlns:a16="http://schemas.microsoft.com/office/drawing/2014/main" id="{8E1A4B1D-F23B-46A9-B6B2-B71562AEB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4508500"/>
            <a:ext cx="1014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5" name="Line 195">
            <a:extLst>
              <a:ext uri="{FF2B5EF4-FFF2-40B4-BE49-F238E27FC236}">
                <a16:creationId xmlns:a16="http://schemas.microsoft.com/office/drawing/2014/main" id="{9E5712C0-F335-48EA-9444-766E4C5A5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58769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6" name="Line 196">
            <a:extLst>
              <a:ext uri="{FF2B5EF4-FFF2-40B4-BE49-F238E27FC236}">
                <a16:creationId xmlns:a16="http://schemas.microsoft.com/office/drawing/2014/main" id="{9AA72547-CD14-435A-8E10-1939BB1866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6381750"/>
            <a:ext cx="1325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7" name="Line 197">
            <a:extLst>
              <a:ext uri="{FF2B5EF4-FFF2-40B4-BE49-F238E27FC236}">
                <a16:creationId xmlns:a16="http://schemas.microsoft.com/office/drawing/2014/main" id="{D95EAAFB-5457-4C1A-882A-F7766E829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2488" y="6092825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8" name="Line 198">
            <a:extLst>
              <a:ext uri="{FF2B5EF4-FFF2-40B4-BE49-F238E27FC236}">
                <a16:creationId xmlns:a16="http://schemas.microsoft.com/office/drawing/2014/main" id="{B76482BF-7D2E-439A-ADC4-9C77F20E8F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488" y="57340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19" name="Line 199">
            <a:extLst>
              <a:ext uri="{FF2B5EF4-FFF2-40B4-BE49-F238E27FC236}">
                <a16:creationId xmlns:a16="http://schemas.microsoft.com/office/drawing/2014/main" id="{0BBF0668-173C-477B-893A-EA921D8F4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550" y="57340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20" name="Rectangle 200">
            <a:extLst>
              <a:ext uri="{FF2B5EF4-FFF2-40B4-BE49-F238E27FC236}">
                <a16:creationId xmlns:a16="http://schemas.microsoft.com/office/drawing/2014/main" id="{F848EF08-DE15-497F-92D0-B9A63D7F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3789363"/>
            <a:ext cx="1249362" cy="1079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Logic</a:t>
            </a:r>
          </a:p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 điều khiển</a:t>
            </a:r>
          </a:p>
          <a:p>
            <a:pPr algn="ctr">
              <a:defRPr/>
            </a:pPr>
            <a:r>
              <a:rPr lang="en-US">
                <a:solidFill>
                  <a:srgbClr val="000099"/>
                </a:solidFill>
                <a:latin typeface="Times New Roman" panose="02020603050405020304" pitchFamily="18" charset="0"/>
              </a:rPr>
              <a:t> bus</a:t>
            </a:r>
          </a:p>
          <a:p>
            <a:pPr algn="ctr">
              <a:defRPr/>
            </a:pPr>
            <a:endParaRPr lang="en-US" b="0"/>
          </a:p>
        </p:txBody>
      </p:sp>
      <p:sp>
        <p:nvSpPr>
          <p:cNvPr id="312521" name="AutoShape 201">
            <a:extLst>
              <a:ext uri="{FF2B5EF4-FFF2-40B4-BE49-F238E27FC236}">
                <a16:creationId xmlns:a16="http://schemas.microsoft.com/office/drawing/2014/main" id="{895496BC-2578-49FC-AA61-5AB83D4B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25" y="4005263"/>
            <a:ext cx="935038" cy="647700"/>
          </a:xfrm>
          <a:prstGeom prst="leftRightArrow">
            <a:avLst>
              <a:gd name="adj1" fmla="val 50000"/>
              <a:gd name="adj2" fmla="val 28873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52" name="Rectangle 232">
            <a:extLst>
              <a:ext uri="{FF2B5EF4-FFF2-40B4-BE49-F238E27FC236}">
                <a16:creationId xmlns:a16="http://schemas.microsoft.com/office/drawing/2014/main" id="{659F9E45-46B5-44C5-B0A4-D7D43CE9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133600"/>
            <a:ext cx="1169988" cy="1079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53" name="Line 233">
            <a:extLst>
              <a:ext uri="{FF2B5EF4-FFF2-40B4-BE49-F238E27FC236}">
                <a16:creationId xmlns:a16="http://schemas.microsoft.com/office/drawing/2014/main" id="{3BE60088-64F4-45B5-A4EE-6B292DA3A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349500"/>
            <a:ext cx="116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54" name="Line 234">
            <a:extLst>
              <a:ext uri="{FF2B5EF4-FFF2-40B4-BE49-F238E27FC236}">
                <a16:creationId xmlns:a16="http://schemas.microsoft.com/office/drawing/2014/main" id="{64091A66-E452-409F-826B-296345088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565400"/>
            <a:ext cx="116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55" name="Line 235">
            <a:extLst>
              <a:ext uri="{FF2B5EF4-FFF2-40B4-BE49-F238E27FC236}">
                <a16:creationId xmlns:a16="http://schemas.microsoft.com/office/drawing/2014/main" id="{DF4FED44-23EF-479F-898E-F1C88A0C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781300"/>
            <a:ext cx="116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56" name="Line 236">
            <a:extLst>
              <a:ext uri="{FF2B5EF4-FFF2-40B4-BE49-F238E27FC236}">
                <a16:creationId xmlns:a16="http://schemas.microsoft.com/office/drawing/2014/main" id="{6677A0E6-413C-4976-8E56-BB8882532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997200"/>
            <a:ext cx="116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57" name="Text Box 237">
            <a:extLst>
              <a:ext uri="{FF2B5EF4-FFF2-40B4-BE49-F238E27FC236}">
                <a16:creationId xmlns:a16="http://schemas.microsoft.com/office/drawing/2014/main" id="{E285B2DA-B330-484B-A87A-83E77199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133600"/>
            <a:ext cx="446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312558" name="Text Box 238">
            <a:extLst>
              <a:ext uri="{FF2B5EF4-FFF2-40B4-BE49-F238E27FC236}">
                <a16:creationId xmlns:a16="http://schemas.microsoft.com/office/drawing/2014/main" id="{A0CEC57F-B4F6-49C4-9280-9C9C09405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349500"/>
            <a:ext cx="446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DS</a:t>
            </a:r>
          </a:p>
        </p:txBody>
      </p:sp>
      <p:sp>
        <p:nvSpPr>
          <p:cNvPr id="312559" name="Text Box 239">
            <a:extLst>
              <a:ext uri="{FF2B5EF4-FFF2-40B4-BE49-F238E27FC236}">
                <a16:creationId xmlns:a16="http://schemas.microsoft.com/office/drawing/2014/main" id="{0A308EC7-601A-4806-8916-B59FEF9F6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781300"/>
            <a:ext cx="436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ES</a:t>
            </a:r>
          </a:p>
        </p:txBody>
      </p:sp>
      <p:sp>
        <p:nvSpPr>
          <p:cNvPr id="312560" name="Text Box 240">
            <a:extLst>
              <a:ext uri="{FF2B5EF4-FFF2-40B4-BE49-F238E27FC236}">
                <a16:creationId xmlns:a16="http://schemas.microsoft.com/office/drawing/2014/main" id="{5B48EA2E-CCCB-4462-AA0F-C323A6C0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997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312561" name="Text Box 241">
            <a:extLst>
              <a:ext uri="{FF2B5EF4-FFF2-40B4-BE49-F238E27FC236}">
                <a16:creationId xmlns:a16="http://schemas.microsoft.com/office/drawing/2014/main" id="{50071578-7FBA-4726-B013-E0F0FB8A3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565400"/>
            <a:ext cx="436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rgbClr val="003366"/>
                </a:solidFill>
                <a:latin typeface="Arial Black" panose="020B0A04020102020204" pitchFamily="34" charset="0"/>
              </a:rPr>
              <a:t>SS</a:t>
            </a:r>
          </a:p>
        </p:txBody>
      </p:sp>
      <p:grpSp>
        <p:nvGrpSpPr>
          <p:cNvPr id="312562" name="Group 242">
            <a:extLst>
              <a:ext uri="{FF2B5EF4-FFF2-40B4-BE49-F238E27FC236}">
                <a16:creationId xmlns:a16="http://schemas.microsoft.com/office/drawing/2014/main" id="{17187891-57E1-4B45-AF42-14F82DB1D77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811838" y="1341438"/>
            <a:ext cx="1325562" cy="504825"/>
            <a:chOff x="657" y="2750"/>
            <a:chExt cx="1270" cy="544"/>
          </a:xfrm>
        </p:grpSpPr>
        <p:sp>
          <p:nvSpPr>
            <p:cNvPr id="9311" name="Line 243">
              <a:extLst>
                <a:ext uri="{FF2B5EF4-FFF2-40B4-BE49-F238E27FC236}">
                  <a16:creationId xmlns:a16="http://schemas.microsoft.com/office/drawing/2014/main" id="{9736833D-8687-4EF3-9D04-3527C215D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931"/>
              <a:ext cx="4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2" name="Line 244">
              <a:extLst>
                <a:ext uri="{FF2B5EF4-FFF2-40B4-BE49-F238E27FC236}">
                  <a16:creationId xmlns:a16="http://schemas.microsoft.com/office/drawing/2014/main" id="{10536C16-6038-4BCE-9DAC-19D6F39E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94"/>
              <a:ext cx="59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3" name="Line 245">
              <a:extLst>
                <a:ext uri="{FF2B5EF4-FFF2-40B4-BE49-F238E27FC236}">
                  <a16:creationId xmlns:a16="http://schemas.microsoft.com/office/drawing/2014/main" id="{FBC57B93-8E9C-4D03-ACE3-6E9439AC2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2750"/>
              <a:ext cx="362" cy="5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4" name="Line 246">
              <a:extLst>
                <a:ext uri="{FF2B5EF4-FFF2-40B4-BE49-F238E27FC236}">
                  <a16:creationId xmlns:a16="http://schemas.microsoft.com/office/drawing/2014/main" id="{BE7E5FAF-5C82-428D-AF9C-9107F47A1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7" y="2750"/>
              <a:ext cx="318" cy="5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5" name="Line 247">
              <a:extLst>
                <a:ext uri="{FF2B5EF4-FFF2-40B4-BE49-F238E27FC236}">
                  <a16:creationId xmlns:a16="http://schemas.microsoft.com/office/drawing/2014/main" id="{057483C1-A152-4182-8333-A10550AEF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750"/>
              <a:ext cx="3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6" name="Line 248">
              <a:extLst>
                <a:ext uri="{FF2B5EF4-FFF2-40B4-BE49-F238E27FC236}">
                  <a16:creationId xmlns:a16="http://schemas.microsoft.com/office/drawing/2014/main" id="{917B5A13-0202-4816-9D35-9FB0C1F14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91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7" name="Line 249">
              <a:extLst>
                <a:ext uri="{FF2B5EF4-FFF2-40B4-BE49-F238E27FC236}">
                  <a16:creationId xmlns:a16="http://schemas.microsoft.com/office/drawing/2014/main" id="{3755D1BD-EC28-4A8B-A954-6FDCE19F5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750"/>
              <a:ext cx="31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318" name="Line 250">
              <a:extLst>
                <a:ext uri="{FF2B5EF4-FFF2-40B4-BE49-F238E27FC236}">
                  <a16:creationId xmlns:a16="http://schemas.microsoft.com/office/drawing/2014/main" id="{B1757B35-083D-413F-A728-BEA871653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750"/>
              <a:ext cx="136" cy="18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12571" name="AutoShape 251">
            <a:extLst>
              <a:ext uri="{FF2B5EF4-FFF2-40B4-BE49-F238E27FC236}">
                <a16:creationId xmlns:a16="http://schemas.microsoft.com/office/drawing/2014/main" id="{9DD8CDC6-0555-46C3-8F68-4F9F19AFA5FB}"/>
              </a:ext>
            </a:extLst>
          </p:cNvPr>
          <p:cNvSpPr>
            <a:spLocks/>
          </p:cNvSpPr>
          <p:nvPr/>
        </p:nvSpPr>
        <p:spPr bwMode="auto">
          <a:xfrm>
            <a:off x="5421313" y="2205038"/>
            <a:ext cx="233362" cy="936625"/>
          </a:xfrm>
          <a:prstGeom prst="leftBrace">
            <a:avLst>
              <a:gd name="adj1" fmla="val 3344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72" name="AutoShape 252">
            <a:extLst>
              <a:ext uri="{FF2B5EF4-FFF2-40B4-BE49-F238E27FC236}">
                <a16:creationId xmlns:a16="http://schemas.microsoft.com/office/drawing/2014/main" id="{48CBCE78-8E74-45A5-A14B-9A0B07A8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1844675"/>
            <a:ext cx="77787" cy="288925"/>
          </a:xfrm>
          <a:prstGeom prst="upArrow">
            <a:avLst>
              <a:gd name="adj1" fmla="val 50000"/>
              <a:gd name="adj2" fmla="val 9285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73" name="AutoShape 253">
            <a:extLst>
              <a:ext uri="{FF2B5EF4-FFF2-40B4-BE49-F238E27FC236}">
                <a16:creationId xmlns:a16="http://schemas.microsoft.com/office/drawing/2014/main" id="{80BA470C-C387-46F1-A791-8B476484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1844675"/>
            <a:ext cx="77788" cy="288925"/>
          </a:xfrm>
          <a:prstGeom prst="upDownArrow">
            <a:avLst>
              <a:gd name="adj1" fmla="val 50000"/>
              <a:gd name="adj2" fmla="val 74285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74" name="Text Box 254">
            <a:extLst>
              <a:ext uri="{FF2B5EF4-FFF2-40B4-BE49-F238E27FC236}">
                <a16:creationId xmlns:a16="http://schemas.microsoft.com/office/drawing/2014/main" id="{8DA11010-9230-4B24-89B2-098DE570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1296988"/>
            <a:ext cx="376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  <a:sym typeface="Symbol" panose="05050102010706020507" pitchFamily="18" charset="2"/>
              </a:rPr>
              <a:t></a:t>
            </a:r>
          </a:p>
        </p:txBody>
      </p:sp>
      <p:sp>
        <p:nvSpPr>
          <p:cNvPr id="312575" name="AutoShape 255">
            <a:extLst>
              <a:ext uri="{FF2B5EF4-FFF2-40B4-BE49-F238E27FC236}">
                <a16:creationId xmlns:a16="http://schemas.microsoft.com/office/drawing/2014/main" id="{C022F200-71F1-48D0-9476-E5EF52FD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1125538"/>
            <a:ext cx="311150" cy="2663825"/>
          </a:xfrm>
          <a:prstGeom prst="downArrow">
            <a:avLst>
              <a:gd name="adj1" fmla="val 41435"/>
              <a:gd name="adj2" fmla="val 90804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76" name="AutoShape 256">
            <a:extLst>
              <a:ext uri="{FF2B5EF4-FFF2-40B4-BE49-F238E27FC236}">
                <a16:creationId xmlns:a16="http://schemas.microsoft.com/office/drawing/2014/main" id="{0731CAAA-0980-45E8-B4E6-2CC23F41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3213100"/>
            <a:ext cx="157162" cy="215900"/>
          </a:xfrm>
          <a:prstGeom prst="upDownArrow">
            <a:avLst>
              <a:gd name="adj1" fmla="val 50000"/>
              <a:gd name="adj2" fmla="val 27475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77" name="Text Box 257">
            <a:extLst>
              <a:ext uri="{FF2B5EF4-FFF2-40B4-BE49-F238E27FC236}">
                <a16:creationId xmlns:a16="http://schemas.microsoft.com/office/drawing/2014/main" id="{DB0472C9-A117-4851-884F-902355EF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060575"/>
            <a:ext cx="1843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Các thanh ghi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đoạn và con trỏ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lệnh</a:t>
            </a:r>
          </a:p>
        </p:txBody>
      </p:sp>
      <p:sp>
        <p:nvSpPr>
          <p:cNvPr id="312578" name="Text Box 258">
            <a:extLst>
              <a:ext uri="{FF2B5EF4-FFF2-40B4-BE49-F238E27FC236}">
                <a16:creationId xmlns:a16="http://schemas.microsoft.com/office/drawing/2014/main" id="{98E2F94D-6FE8-418C-8557-BD324389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1052513"/>
            <a:ext cx="12715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bus địa chỉ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20 bit</a:t>
            </a:r>
          </a:p>
        </p:txBody>
      </p:sp>
      <p:sp>
        <p:nvSpPr>
          <p:cNvPr id="312579" name="Rectangle 259">
            <a:extLst>
              <a:ext uri="{FF2B5EF4-FFF2-40B4-BE49-F238E27FC236}">
                <a16:creationId xmlns:a16="http://schemas.microsoft.com/office/drawing/2014/main" id="{3BDD2727-A777-45C7-A90E-46919D36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1125538"/>
            <a:ext cx="1401763" cy="714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80" name="Rectangle 260">
            <a:extLst>
              <a:ext uri="{FF2B5EF4-FFF2-40B4-BE49-F238E27FC236}">
                <a16:creationId xmlns:a16="http://schemas.microsoft.com/office/drawing/2014/main" id="{68B53EAA-33DA-4419-97B8-DF8300366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1125538"/>
            <a:ext cx="77788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81" name="AutoShape 261">
            <a:extLst>
              <a:ext uri="{FF2B5EF4-FFF2-40B4-BE49-F238E27FC236}">
                <a16:creationId xmlns:a16="http://schemas.microsoft.com/office/drawing/2014/main" id="{E848D825-D4B3-4C53-9551-24626712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1916113"/>
            <a:ext cx="857250" cy="73025"/>
          </a:xfrm>
          <a:prstGeom prst="leftRightArrow">
            <a:avLst>
              <a:gd name="adj1" fmla="val 50000"/>
              <a:gd name="adj2" fmla="val 234783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82" name="Rectangle 262">
            <a:extLst>
              <a:ext uri="{FF2B5EF4-FFF2-40B4-BE49-F238E27FC236}">
                <a16:creationId xmlns:a16="http://schemas.microsoft.com/office/drawing/2014/main" id="{9D688150-42B5-4A87-A55B-653D17176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4581525"/>
            <a:ext cx="935038" cy="1079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83" name="Line 263">
            <a:extLst>
              <a:ext uri="{FF2B5EF4-FFF2-40B4-BE49-F238E27FC236}">
                <a16:creationId xmlns:a16="http://schemas.microsoft.com/office/drawing/2014/main" id="{A37BF48D-3C3D-4CD5-84AA-8E107F3B6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458152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84" name="Line 264">
            <a:extLst>
              <a:ext uri="{FF2B5EF4-FFF2-40B4-BE49-F238E27FC236}">
                <a16:creationId xmlns:a16="http://schemas.microsoft.com/office/drawing/2014/main" id="{D3FAC3F0-78AE-4FE4-B732-D48B631CC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6350" y="458152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85" name="Line 265">
            <a:extLst>
              <a:ext uri="{FF2B5EF4-FFF2-40B4-BE49-F238E27FC236}">
                <a16:creationId xmlns:a16="http://schemas.microsoft.com/office/drawing/2014/main" id="{7C328677-28C3-48F2-86C3-910E33F40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458152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86" name="Line 266">
            <a:extLst>
              <a:ext uri="{FF2B5EF4-FFF2-40B4-BE49-F238E27FC236}">
                <a16:creationId xmlns:a16="http://schemas.microsoft.com/office/drawing/2014/main" id="{85964168-1FB3-49CD-833E-9326B534F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088" y="458152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87" name="Line 267">
            <a:extLst>
              <a:ext uri="{FF2B5EF4-FFF2-40B4-BE49-F238E27FC236}">
                <a16:creationId xmlns:a16="http://schemas.microsoft.com/office/drawing/2014/main" id="{EC3C5A1D-5EDD-4476-B11B-84A28ED15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458152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2588" name="AutoShape 268">
            <a:extLst>
              <a:ext uri="{FF2B5EF4-FFF2-40B4-BE49-F238E27FC236}">
                <a16:creationId xmlns:a16="http://schemas.microsoft.com/office/drawing/2014/main" id="{C5A1DB3D-74D5-4373-8491-2D9C8F8F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229225"/>
            <a:ext cx="935037" cy="144463"/>
          </a:xfrm>
          <a:prstGeom prst="leftArrow">
            <a:avLst>
              <a:gd name="adj1" fmla="val 50000"/>
              <a:gd name="adj2" fmla="val 161813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89" name="AutoShape 269">
            <a:extLst>
              <a:ext uri="{FF2B5EF4-FFF2-40B4-BE49-F238E27FC236}">
                <a16:creationId xmlns:a16="http://schemas.microsoft.com/office/drawing/2014/main" id="{481E3683-9C28-4049-BA9C-F56BBBB2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644900"/>
            <a:ext cx="311150" cy="1655763"/>
          </a:xfrm>
          <a:prstGeom prst="upArrow">
            <a:avLst>
              <a:gd name="adj1" fmla="val 31491"/>
              <a:gd name="adj2" fmla="val 89282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12590" name="AutoShape 270">
            <a:extLst>
              <a:ext uri="{FF2B5EF4-FFF2-40B4-BE49-F238E27FC236}">
                <a16:creationId xmlns:a16="http://schemas.microsoft.com/office/drawing/2014/main" id="{F2F47BDA-78D4-4A13-AE33-4F8B36F731B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088981" y="4760120"/>
            <a:ext cx="720725" cy="9382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8827 h 21600"/>
              <a:gd name="T20" fmla="*/ 1630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259" y="0"/>
                </a:moveTo>
                <a:lnTo>
                  <a:pt x="8917" y="5797"/>
                </a:lnTo>
                <a:lnTo>
                  <a:pt x="14212" y="5797"/>
                </a:lnTo>
                <a:lnTo>
                  <a:pt x="14212" y="18827"/>
                </a:lnTo>
                <a:lnTo>
                  <a:pt x="0" y="18827"/>
                </a:lnTo>
                <a:lnTo>
                  <a:pt x="0" y="21600"/>
                </a:lnTo>
                <a:lnTo>
                  <a:pt x="16305" y="21600"/>
                </a:lnTo>
                <a:lnTo>
                  <a:pt x="16305" y="5797"/>
                </a:lnTo>
                <a:lnTo>
                  <a:pt x="21600" y="5797"/>
                </a:lnTo>
                <a:lnTo>
                  <a:pt x="15259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591" name="Text Box 271">
            <a:extLst>
              <a:ext uri="{FF2B5EF4-FFF2-40B4-BE49-F238E27FC236}">
                <a16:creationId xmlns:a16="http://schemas.microsoft.com/office/drawing/2014/main" id="{000C5A0E-2DCA-44EB-AEE2-8487E53C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870575"/>
            <a:ext cx="169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Hàng đợi lệnh</a:t>
            </a:r>
          </a:p>
        </p:txBody>
      </p:sp>
      <p:sp>
        <p:nvSpPr>
          <p:cNvPr id="312592" name="Text Box 272">
            <a:extLst>
              <a:ext uri="{FF2B5EF4-FFF2-40B4-BE49-F238E27FC236}">
                <a16:creationId xmlns:a16="http://schemas.microsoft.com/office/drawing/2014/main" id="{7A0311E8-12AB-4859-95E9-47D1F509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5" y="47244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Bus ngoài</a:t>
            </a:r>
          </a:p>
        </p:txBody>
      </p:sp>
      <p:sp>
        <p:nvSpPr>
          <p:cNvPr id="9309" name="Rectangle 273">
            <a:extLst>
              <a:ext uri="{FF2B5EF4-FFF2-40B4-BE49-F238E27FC236}">
                <a16:creationId xmlns:a16="http://schemas.microsoft.com/office/drawing/2014/main" id="{2590FEEB-A9C8-4F15-ACDE-09AE9685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9906000" cy="58769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5CCFD5-1BB3-4DE6-9A97-871B78098041}"/>
                  </a:ext>
                </a:extLst>
              </p14:cNvPr>
              <p14:cNvContentPartPr/>
              <p14:nvPr/>
            </p14:nvContentPartPr>
            <p14:xfrm>
              <a:off x="1999080" y="1209600"/>
              <a:ext cx="7882920" cy="508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5CCFD5-1BB3-4DE6-9A97-871B780980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9720" y="1200240"/>
                <a:ext cx="7901640" cy="510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96" grpId="0" animBg="1"/>
      <p:bldP spid="312467" grpId="0"/>
      <p:bldP spid="312471" grpId="0" animBg="1"/>
      <p:bldP spid="312471" grpId="1" animBg="1"/>
      <p:bldP spid="312479" grpId="0"/>
      <p:bldP spid="312480" grpId="0"/>
      <p:bldP spid="312481" grpId="0"/>
      <p:bldP spid="312482" grpId="0"/>
      <p:bldP spid="312483" grpId="0"/>
      <p:bldP spid="312484" grpId="0"/>
      <p:bldP spid="312485" grpId="0"/>
      <p:bldP spid="312486" grpId="0"/>
      <p:bldP spid="312487" grpId="0" animBg="1"/>
      <p:bldP spid="312488" grpId="0" animBg="1"/>
      <p:bldP spid="312488" grpId="1" animBg="1"/>
      <p:bldP spid="312489" grpId="0" animBg="1"/>
      <p:bldP spid="312489" grpId="1" animBg="1"/>
      <p:bldP spid="312490" grpId="0" animBg="1"/>
      <p:bldP spid="312490" grpId="1" animBg="1"/>
      <p:bldP spid="312491" grpId="0" animBg="1"/>
      <p:bldP spid="312491" grpId="1" animBg="1"/>
      <p:bldP spid="312491" grpId="2" animBg="1"/>
      <p:bldP spid="312492" grpId="0" animBg="1"/>
      <p:bldP spid="312493" grpId="0" animBg="1"/>
      <p:bldP spid="312494" grpId="0"/>
      <p:bldP spid="312494" grpId="1"/>
      <p:bldP spid="312495" grpId="0"/>
      <p:bldP spid="312495" grpId="1"/>
      <p:bldP spid="312495" grpId="2"/>
      <p:bldP spid="312497" grpId="0" animBg="1"/>
      <p:bldP spid="312498" grpId="0" animBg="1"/>
      <p:bldP spid="312499" grpId="0"/>
      <p:bldP spid="312499" grpId="1"/>
      <p:bldP spid="312500" grpId="0"/>
      <p:bldP spid="312500" grpId="1"/>
      <p:bldP spid="312501" grpId="0" animBg="1"/>
      <p:bldP spid="312501" grpId="1" animBg="1"/>
      <p:bldP spid="312502" grpId="0" animBg="1"/>
      <p:bldP spid="312503" grpId="0" animBg="1"/>
      <p:bldP spid="312504" grpId="0" animBg="1"/>
      <p:bldP spid="312505" grpId="0" animBg="1"/>
      <p:bldP spid="312506" grpId="0" animBg="1"/>
      <p:bldP spid="312507" grpId="0" animBg="1"/>
      <p:bldP spid="312508" grpId="0" animBg="1"/>
      <p:bldP spid="312509" grpId="0" animBg="1"/>
      <p:bldP spid="312510" grpId="0"/>
      <p:bldP spid="312511" grpId="0" animBg="1"/>
      <p:bldP spid="312520" grpId="0" animBg="1"/>
      <p:bldP spid="312521" grpId="0" animBg="1"/>
      <p:bldP spid="312552" grpId="0" animBg="1"/>
      <p:bldP spid="312557" grpId="0"/>
      <p:bldP spid="312558" grpId="0"/>
      <p:bldP spid="312559" grpId="0"/>
      <p:bldP spid="312560" grpId="0"/>
      <p:bldP spid="312561" grpId="0"/>
      <p:bldP spid="312571" grpId="0" animBg="1"/>
      <p:bldP spid="312572" grpId="0" animBg="1"/>
      <p:bldP spid="312573" grpId="0" animBg="1"/>
      <p:bldP spid="312574" grpId="0"/>
      <p:bldP spid="312575" grpId="0" animBg="1"/>
      <p:bldP spid="312576" grpId="0" animBg="1"/>
      <p:bldP spid="312577" grpId="0"/>
      <p:bldP spid="312578" grpId="0"/>
      <p:bldP spid="312579" grpId="0" animBg="1"/>
      <p:bldP spid="312580" grpId="0" animBg="1"/>
      <p:bldP spid="312581" grpId="0" animBg="1"/>
      <p:bldP spid="312582" grpId="0" animBg="1"/>
      <p:bldP spid="312588" grpId="0" animBg="1"/>
      <p:bldP spid="312589" grpId="0" animBg="1"/>
      <p:bldP spid="312591" grpId="0"/>
      <p:bldP spid="3125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FBE568BA-A0F0-481C-9317-51F8FB337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96F96-EAD1-4906-A38C-D3D09A96EE1C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B8168365-6827-4F43-8B55-03BD3947E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Làm việc với bộ nhớ và thanh ghi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3C98CFF-63E7-4810-B7A9-4BCEDE0CD4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Lệnh XCHG (Exchange 2 operands)</a:t>
            </a:r>
          </a:p>
          <a:p>
            <a:pPr lvl="1"/>
            <a:r>
              <a:rPr lang="en-US" altLang="en-US" sz="1800"/>
              <a:t>Dùng để hoán chuyển nội dung giữa hai thanh ghi, giữa 1 thanh ghi và 1 ô nhớ </a:t>
            </a:r>
          </a:p>
          <a:p>
            <a:pPr lvl="1"/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XCHG Đích, nguồn</a:t>
            </a:r>
          </a:p>
          <a:p>
            <a:pPr lvl="1"/>
            <a:r>
              <a:rPr lang="en-US" altLang="en-US" sz="1800"/>
              <a:t>Giới hạn: toán hạng không được là thanh ghi đoạn</a:t>
            </a:r>
            <a:endParaRPr lang="en-US" altLang="en-US" sz="1800">
              <a:solidFill>
                <a:schemeClr val="tx2"/>
              </a:solidFill>
            </a:endParaRPr>
          </a:p>
          <a:p>
            <a:pPr lvl="1"/>
            <a:r>
              <a:rPr lang="en-US" altLang="en-US" sz="1800"/>
              <a:t> Lệnh này không tác động đến cờ</a:t>
            </a:r>
          </a:p>
          <a:p>
            <a:pPr lvl="1"/>
            <a:r>
              <a:rPr lang="en-US" altLang="en-US" sz="1800"/>
              <a:t>Ví dụ:</a:t>
            </a:r>
          </a:p>
          <a:p>
            <a:pPr lvl="2"/>
            <a:r>
              <a:rPr lang="en-US" altLang="en-US" sz="1600"/>
              <a:t>XCHG </a:t>
            </a:r>
          </a:p>
          <a:p>
            <a:pPr lvl="2"/>
            <a:r>
              <a:rPr lang="en-US" altLang="en-US" sz="1600"/>
              <a:t>XCHG AX, [BX]</a:t>
            </a:r>
          </a:p>
          <a:p>
            <a:r>
              <a:rPr lang="en-US" altLang="en-US" sz="2000"/>
              <a:t>Lệnh LEA- Load Effective Address</a:t>
            </a:r>
          </a:p>
          <a:p>
            <a:pPr lvl="1"/>
            <a:r>
              <a:rPr lang="en-US" altLang="en-US" sz="1800"/>
              <a:t>Nạp địa chỉ hiệu dụng vào thanh ghi</a:t>
            </a:r>
          </a:p>
          <a:p>
            <a:pPr lvl="1"/>
            <a:r>
              <a:rPr lang="en-US" altLang="en-US" sz="1800"/>
              <a:t>Thực hiện: Đích=Địa chỉ lệch (hoặc hiệu dụng) của nguồn</a:t>
            </a:r>
          </a:p>
          <a:p>
            <a:pPr lvl="1"/>
            <a:r>
              <a:rPr lang="en-US" altLang="en-US" sz="1800"/>
              <a:t>Ví dụ:</a:t>
            </a:r>
          </a:p>
          <a:p>
            <a:pPr lvl="2"/>
            <a:r>
              <a:rPr lang="en-US" altLang="en-US" sz="1600"/>
              <a:t>LEA	DX,Message</a:t>
            </a:r>
          </a:p>
          <a:p>
            <a:pPr lvl="2"/>
            <a:r>
              <a:rPr lang="en-US" altLang="en-US" sz="1600"/>
              <a:t>LEA	CX,[BX][DI]     ; CX=BX+DI</a:t>
            </a:r>
          </a:p>
          <a:p>
            <a:r>
              <a:rPr lang="en-US" altLang="en-US" sz="2000"/>
              <a:t>LDS-Load Register and DS with Words from Memory </a:t>
            </a:r>
          </a:p>
          <a:p>
            <a:r>
              <a:rPr lang="en-US" altLang="en-US" sz="2000"/>
              <a:t>LES-Load Register and ES with Words from Memory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E55A1A76-D658-4B11-B907-700E1716E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E08F0-7668-4243-8909-EAB586EFA98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DEBBA53D-5679-40D8-960F-48CBF6965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ngăn xếp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84D2812-1EBD-4D7B-8496-D94A3AF4C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Lệnh PUSH</a:t>
            </a:r>
          </a:p>
          <a:p>
            <a:pPr lvl="1"/>
            <a:r>
              <a:rPr lang="en-US" altLang="en-US" sz="1800"/>
              <a:t>Dùng để cất 1 từ từ thanh ghi hoặc ô nhớ vào đỉnh ngăn xếp </a:t>
            </a:r>
          </a:p>
          <a:p>
            <a:pPr lvl="1"/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PUSH Nguồn</a:t>
            </a:r>
          </a:p>
          <a:p>
            <a:pPr lvl="1"/>
            <a:r>
              <a:rPr lang="en-US" altLang="en-US" sz="1800"/>
              <a:t>Mô tả: SP=SP-2,  Nguồn =&gt; [SP]</a:t>
            </a:r>
          </a:p>
          <a:p>
            <a:pPr lvl="1"/>
            <a:r>
              <a:rPr lang="en-US" altLang="en-US" sz="1800"/>
              <a:t> Giới hạn: thanh ghi 16 bit hoặc là 1 từ nhớ</a:t>
            </a:r>
          </a:p>
          <a:p>
            <a:pPr lvl="1"/>
            <a:r>
              <a:rPr lang="en-US" altLang="en-US" sz="1800"/>
              <a:t>Lệnh này không tác động đến cờ</a:t>
            </a:r>
          </a:p>
          <a:p>
            <a:pPr lvl="1"/>
            <a:r>
              <a:rPr lang="en-US" altLang="en-US" sz="1800"/>
              <a:t>Ví dụ:</a:t>
            </a:r>
          </a:p>
          <a:p>
            <a:pPr lvl="2"/>
            <a:r>
              <a:rPr lang="en-US" altLang="en-US" sz="1600"/>
              <a:t>PUSH BX</a:t>
            </a:r>
          </a:p>
          <a:p>
            <a:pPr lvl="2"/>
            <a:r>
              <a:rPr lang="en-US" altLang="en-US" sz="1600"/>
              <a:t>PUSH PTR[BX]</a:t>
            </a:r>
          </a:p>
          <a:p>
            <a:pPr lvl="2"/>
            <a:endParaRPr lang="en-US" altLang="en-US" sz="1600"/>
          </a:p>
          <a:p>
            <a:r>
              <a:rPr lang="en-US" altLang="en-US" sz="2000"/>
              <a:t>Lệnh PUSHF</a:t>
            </a:r>
          </a:p>
          <a:p>
            <a:pPr lvl="1"/>
            <a:r>
              <a:rPr lang="en-US" altLang="en-US" sz="1800"/>
              <a:t>Cất nội dung của thanh ghi cờ vào ngăn xếp</a:t>
            </a:r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r>
              <a:rPr lang="en-US" altLang="en-US" sz="2200"/>
              <a:t>Stack:  1 phần tử chiếm 2 byte, phần tử đầu tiên ở địa chỉ cao nhất (đáy, tại SS:FFFEh), phần tử cuối (vào sau cùng) ở địa chỉ thấp nhất (đỉnh, tại SS:SP).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998F21-8AFE-483A-BD08-6B090D9A9765}"/>
                  </a:ext>
                </a:extLst>
              </p14:cNvPr>
              <p14:cNvContentPartPr/>
              <p14:nvPr/>
            </p14:nvContentPartPr>
            <p14:xfrm>
              <a:off x="2358000" y="1141200"/>
              <a:ext cx="7560360" cy="464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998F21-8AFE-483A-BD08-6B090D9A9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8640" y="1131840"/>
                <a:ext cx="7579080" cy="466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AF094978-4334-4A95-BE26-CDF9CEB09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77368-B201-4D3A-A2A0-4C3578E8484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F192BFC6-06B7-4A9C-8A5B-505E9F7CC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 Làm việc với ngăn xếp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7711F4F-D87C-4023-89B2-3B06BB3091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 dirty="0" err="1"/>
              <a:t>Ví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PUSH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1882EAA4-1F29-4DC8-9214-690BC52D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700213"/>
            <a:ext cx="1795462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D128F550-6648-4618-8A7B-E310052F1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458152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3" name="Line 6">
            <a:extLst>
              <a:ext uri="{FF2B5EF4-FFF2-40B4-BE49-F238E27FC236}">
                <a16:creationId xmlns:a16="http://schemas.microsoft.com/office/drawing/2014/main" id="{25E0A830-689A-4B2E-9702-EEE99BFF7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42926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4" name="Line 7">
            <a:extLst>
              <a:ext uri="{FF2B5EF4-FFF2-40B4-BE49-F238E27FC236}">
                <a16:creationId xmlns:a16="http://schemas.microsoft.com/office/drawing/2014/main" id="{D7D47208-0FC6-49FF-B2F5-6A166D8D6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40052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5" name="Line 8">
            <a:extLst>
              <a:ext uri="{FF2B5EF4-FFF2-40B4-BE49-F238E27FC236}">
                <a16:creationId xmlns:a16="http://schemas.microsoft.com/office/drawing/2014/main" id="{368C7CFB-247A-4E9C-99DC-567AF56FA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37163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6" name="Line 9">
            <a:extLst>
              <a:ext uri="{FF2B5EF4-FFF2-40B4-BE49-F238E27FC236}">
                <a16:creationId xmlns:a16="http://schemas.microsoft.com/office/drawing/2014/main" id="{B5918ED3-31BB-488C-A594-9B0631A3D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34290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7" name="Line 10">
            <a:extLst>
              <a:ext uri="{FF2B5EF4-FFF2-40B4-BE49-F238E27FC236}">
                <a16:creationId xmlns:a16="http://schemas.microsoft.com/office/drawing/2014/main" id="{7F979382-8276-475C-B4E8-2BAB08545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31416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8" name="Line 11">
            <a:extLst>
              <a:ext uri="{FF2B5EF4-FFF2-40B4-BE49-F238E27FC236}">
                <a16:creationId xmlns:a16="http://schemas.microsoft.com/office/drawing/2014/main" id="{55842007-40F7-49F7-A28F-3ADA365CB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28527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9" name="Line 12">
            <a:extLst>
              <a:ext uri="{FF2B5EF4-FFF2-40B4-BE49-F238E27FC236}">
                <a16:creationId xmlns:a16="http://schemas.microsoft.com/office/drawing/2014/main" id="{FB8CB4B9-DF58-4901-87F7-BF1561CD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25654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0" name="Line 13">
            <a:extLst>
              <a:ext uri="{FF2B5EF4-FFF2-40B4-BE49-F238E27FC236}">
                <a16:creationId xmlns:a16="http://schemas.microsoft.com/office/drawing/2014/main" id="{68B2B35E-C784-4FDC-8B09-E3F56264D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22764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1" name="Line 14">
            <a:extLst>
              <a:ext uri="{FF2B5EF4-FFF2-40B4-BE49-F238E27FC236}">
                <a16:creationId xmlns:a16="http://schemas.microsoft.com/office/drawing/2014/main" id="{289C4306-9305-4EFB-B220-29493F09E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263" y="1989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2" name="Text Box 15">
            <a:extLst>
              <a:ext uri="{FF2B5EF4-FFF2-40B4-BE49-F238E27FC236}">
                <a16:creationId xmlns:a16="http://schemas.microsoft.com/office/drawing/2014/main" id="{60CFF79C-4663-4BB5-B7B0-14AC18A0F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9" y="165817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55313" name="Text Box 16">
            <a:extLst>
              <a:ext uri="{FF2B5EF4-FFF2-40B4-BE49-F238E27FC236}">
                <a16:creationId xmlns:a16="http://schemas.microsoft.com/office/drawing/2014/main" id="{ABD2DCD8-5401-4A4F-97D4-7A4948AF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9" y="1946302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55314" name="Text Box 17">
            <a:extLst>
              <a:ext uri="{FF2B5EF4-FFF2-40B4-BE49-F238E27FC236}">
                <a16:creationId xmlns:a16="http://schemas.microsoft.com/office/drawing/2014/main" id="{4339CE73-E850-40EC-8EB7-D6E4FF77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7" y="2254673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55315" name="Text Box 18">
            <a:extLst>
              <a:ext uri="{FF2B5EF4-FFF2-40B4-BE49-F238E27FC236}">
                <a16:creationId xmlns:a16="http://schemas.microsoft.com/office/drawing/2014/main" id="{AABE17C0-A6AF-4E47-9599-BFC75082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5" y="2530476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056B7698-FC8F-4EEE-AC61-2718EC32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5" y="280732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D1106168-7BBC-4D02-98E6-962A3459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30686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55318" name="Text Box 21">
            <a:extLst>
              <a:ext uri="{FF2B5EF4-FFF2-40B4-BE49-F238E27FC236}">
                <a16:creationId xmlns:a16="http://schemas.microsoft.com/office/drawing/2014/main" id="{33531B29-8569-438E-88B8-463468C6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018" y="3364269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55319" name="Text Box 22">
            <a:extLst>
              <a:ext uri="{FF2B5EF4-FFF2-40B4-BE49-F238E27FC236}">
                <a16:creationId xmlns:a16="http://schemas.microsoft.com/office/drawing/2014/main" id="{5A7886F5-51D6-4E3C-8248-AB2021F6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163" y="366196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55320" name="Text Box 23">
            <a:extLst>
              <a:ext uri="{FF2B5EF4-FFF2-40B4-BE49-F238E27FC236}">
                <a16:creationId xmlns:a16="http://schemas.microsoft.com/office/drawing/2014/main" id="{83654394-3765-4F79-88EB-9CA08350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131" y="3979942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55321" name="Text Box 24">
            <a:extLst>
              <a:ext uri="{FF2B5EF4-FFF2-40B4-BE49-F238E27FC236}">
                <a16:creationId xmlns:a16="http://schemas.microsoft.com/office/drawing/2014/main" id="{A57E0479-1EFF-4AAA-BD86-2BCDC803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018" y="4285079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55322" name="Text Box 25">
            <a:extLst>
              <a:ext uri="{FF2B5EF4-FFF2-40B4-BE49-F238E27FC236}">
                <a16:creationId xmlns:a16="http://schemas.microsoft.com/office/drawing/2014/main" id="{03632C5E-AFAB-422F-8351-65A019D3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952" y="4571205"/>
            <a:ext cx="105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55323" name="Rectangle 26">
            <a:extLst>
              <a:ext uri="{FF2B5EF4-FFF2-40B4-BE49-F238E27FC236}">
                <a16:creationId xmlns:a16="http://schemas.microsoft.com/office/drawing/2014/main" id="{73D53CCB-14E2-4130-B679-09B08A7C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300663"/>
            <a:ext cx="1327150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1 3 0 0</a:t>
            </a:r>
          </a:p>
        </p:txBody>
      </p:sp>
      <p:sp>
        <p:nvSpPr>
          <p:cNvPr id="55324" name="Rectangle 28">
            <a:extLst>
              <a:ext uri="{FF2B5EF4-FFF2-40B4-BE49-F238E27FC236}">
                <a16:creationId xmlns:a16="http://schemas.microsoft.com/office/drawing/2014/main" id="{6235C806-53BA-4DFA-A803-7EF08A5D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5899150"/>
            <a:ext cx="132715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0 0 A</a:t>
            </a:r>
          </a:p>
        </p:txBody>
      </p:sp>
      <p:sp>
        <p:nvSpPr>
          <p:cNvPr id="55325" name="Rectangle 29">
            <a:extLst>
              <a:ext uri="{FF2B5EF4-FFF2-40B4-BE49-F238E27FC236}">
                <a16:creationId xmlns:a16="http://schemas.microsoft.com/office/drawing/2014/main" id="{627AFBE9-7AB6-4EA4-8881-E35BD568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6497638"/>
            <a:ext cx="1327150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1 2 3 4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30245CBA-790D-4D13-AED6-FDAA0DAF8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6213"/>
            <a:ext cx="55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82B131AC-FEC7-471F-B6AD-FFDF52FD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5876925"/>
            <a:ext cx="55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55328" name="Text Box 32">
            <a:extLst>
              <a:ext uri="{FF2B5EF4-FFF2-40B4-BE49-F238E27FC236}">
                <a16:creationId xmlns:a16="http://schemas.microsoft.com/office/drawing/2014/main" id="{7D02F986-7B0C-4083-BD69-B58921583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649128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AX</a:t>
            </a:r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D03884DB-33DD-4B42-9BE8-1FDC40429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51138" y="4738591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6E1521C4-F944-49D8-B3D0-540076038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056" y="4346654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1987" name="Rectangle 35">
            <a:extLst>
              <a:ext uri="{FF2B5EF4-FFF2-40B4-BE49-F238E27FC236}">
                <a16:creationId xmlns:a16="http://schemas.microsoft.com/office/drawing/2014/main" id="{84AD6988-46FB-4B40-A8E9-FF6F0227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700213"/>
            <a:ext cx="1795463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81988" name="Line 36">
            <a:extLst>
              <a:ext uri="{FF2B5EF4-FFF2-40B4-BE49-F238E27FC236}">
                <a16:creationId xmlns:a16="http://schemas.microsoft.com/office/drawing/2014/main" id="{E2BEA7F9-4FA9-4874-828E-34AFD6D19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58152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89" name="Line 37">
            <a:extLst>
              <a:ext uri="{FF2B5EF4-FFF2-40B4-BE49-F238E27FC236}">
                <a16:creationId xmlns:a16="http://schemas.microsoft.com/office/drawing/2014/main" id="{E73D1577-3603-4358-A699-A2B7645E9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2926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0" name="Line 38">
            <a:extLst>
              <a:ext uri="{FF2B5EF4-FFF2-40B4-BE49-F238E27FC236}">
                <a16:creationId xmlns:a16="http://schemas.microsoft.com/office/drawing/2014/main" id="{FC5AD5CD-204B-49FC-A846-9A5C51483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0052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1" name="Line 39">
            <a:extLst>
              <a:ext uri="{FF2B5EF4-FFF2-40B4-BE49-F238E27FC236}">
                <a16:creationId xmlns:a16="http://schemas.microsoft.com/office/drawing/2014/main" id="{3F9C48C6-6CD4-4A39-AEED-867EF0B68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37163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2" name="Line 40">
            <a:extLst>
              <a:ext uri="{FF2B5EF4-FFF2-40B4-BE49-F238E27FC236}">
                <a16:creationId xmlns:a16="http://schemas.microsoft.com/office/drawing/2014/main" id="{74D7B1C1-CD29-43D5-86A1-D9C355C5C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34290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3" name="Line 41">
            <a:extLst>
              <a:ext uri="{FF2B5EF4-FFF2-40B4-BE49-F238E27FC236}">
                <a16:creationId xmlns:a16="http://schemas.microsoft.com/office/drawing/2014/main" id="{936B8861-8D10-42EE-BA18-14E3EBF8D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31416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4" name="Line 42">
            <a:extLst>
              <a:ext uri="{FF2B5EF4-FFF2-40B4-BE49-F238E27FC236}">
                <a16:creationId xmlns:a16="http://schemas.microsoft.com/office/drawing/2014/main" id="{D86003A0-4F45-4E09-81B4-3F592377F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28527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5" name="Line 43">
            <a:extLst>
              <a:ext uri="{FF2B5EF4-FFF2-40B4-BE49-F238E27FC236}">
                <a16:creationId xmlns:a16="http://schemas.microsoft.com/office/drawing/2014/main" id="{1FDCF116-5BBF-42D4-BBE6-B9BE34BA1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25654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6" name="Line 44">
            <a:extLst>
              <a:ext uri="{FF2B5EF4-FFF2-40B4-BE49-F238E27FC236}">
                <a16:creationId xmlns:a16="http://schemas.microsoft.com/office/drawing/2014/main" id="{ECD23717-95F3-473E-B467-632B675E2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22764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7" name="Line 45">
            <a:extLst>
              <a:ext uri="{FF2B5EF4-FFF2-40B4-BE49-F238E27FC236}">
                <a16:creationId xmlns:a16="http://schemas.microsoft.com/office/drawing/2014/main" id="{4197C4F0-F88F-4644-ACEE-EF801DF44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1989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1998" name="Text Box 46">
            <a:extLst>
              <a:ext uri="{FF2B5EF4-FFF2-40B4-BE49-F238E27FC236}">
                <a16:creationId xmlns:a16="http://schemas.microsoft.com/office/drawing/2014/main" id="{FC174A94-C0FF-4632-B09E-13063E06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458152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381999" name="Text Box 47">
            <a:extLst>
              <a:ext uri="{FF2B5EF4-FFF2-40B4-BE49-F238E27FC236}">
                <a16:creationId xmlns:a16="http://schemas.microsoft.com/office/drawing/2014/main" id="{AF13802F-231F-4C22-8E09-51F78496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42211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382000" name="Text Box 48">
            <a:extLst>
              <a:ext uri="{FF2B5EF4-FFF2-40B4-BE49-F238E27FC236}">
                <a16:creationId xmlns:a16="http://schemas.microsoft.com/office/drawing/2014/main" id="{487A8890-A992-40C8-ADF9-A1848973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93382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382001" name="Text Box 49">
            <a:extLst>
              <a:ext uri="{FF2B5EF4-FFF2-40B4-BE49-F238E27FC236}">
                <a16:creationId xmlns:a16="http://schemas.microsoft.com/office/drawing/2014/main" id="{22EE15DD-AE8F-4426-9210-20D03A13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6449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382002" name="Text Box 50">
            <a:extLst>
              <a:ext uri="{FF2B5EF4-FFF2-40B4-BE49-F238E27FC236}">
                <a16:creationId xmlns:a16="http://schemas.microsoft.com/office/drawing/2014/main" id="{B7501257-45DA-4C21-9EA9-92B3A4BD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35756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382003" name="Text Box 51">
            <a:extLst>
              <a:ext uri="{FF2B5EF4-FFF2-40B4-BE49-F238E27FC236}">
                <a16:creationId xmlns:a16="http://schemas.microsoft.com/office/drawing/2014/main" id="{4A3FF183-CCE1-4A92-AF52-29D55E44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30686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382004" name="Text Box 52">
            <a:extLst>
              <a:ext uri="{FF2B5EF4-FFF2-40B4-BE49-F238E27FC236}">
                <a16:creationId xmlns:a16="http://schemas.microsoft.com/office/drawing/2014/main" id="{3D666677-1897-4B83-805B-D2A7FA05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7813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382005" name="Text Box 53">
            <a:extLst>
              <a:ext uri="{FF2B5EF4-FFF2-40B4-BE49-F238E27FC236}">
                <a16:creationId xmlns:a16="http://schemas.microsoft.com/office/drawing/2014/main" id="{B84C0AE1-AFF0-4DBC-A89A-851C59C0D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49237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382006" name="Text Box 54">
            <a:extLst>
              <a:ext uri="{FF2B5EF4-FFF2-40B4-BE49-F238E27FC236}">
                <a16:creationId xmlns:a16="http://schemas.microsoft.com/office/drawing/2014/main" id="{C78034ED-822C-4CEA-BCF6-7CD422ED8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20503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382007" name="Text Box 55">
            <a:extLst>
              <a:ext uri="{FF2B5EF4-FFF2-40B4-BE49-F238E27FC236}">
                <a16:creationId xmlns:a16="http://schemas.microsoft.com/office/drawing/2014/main" id="{EEDAA401-8036-47FF-A040-447295F3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916113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382008" name="Text Box 56">
            <a:extLst>
              <a:ext uri="{FF2B5EF4-FFF2-40B4-BE49-F238E27FC236}">
                <a16:creationId xmlns:a16="http://schemas.microsoft.com/office/drawing/2014/main" id="{3E474740-AB17-43DF-A980-F8B46723A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62877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382009" name="Rectangle 57">
            <a:extLst>
              <a:ext uri="{FF2B5EF4-FFF2-40B4-BE49-F238E27FC236}">
                <a16:creationId xmlns:a16="http://schemas.microsoft.com/office/drawing/2014/main" id="{9CE7212D-8EF2-48CC-91CD-3099359C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300663"/>
            <a:ext cx="13255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1 3 0 0</a:t>
            </a:r>
          </a:p>
        </p:txBody>
      </p:sp>
      <p:sp>
        <p:nvSpPr>
          <p:cNvPr id="382010" name="Rectangle 58">
            <a:extLst>
              <a:ext uri="{FF2B5EF4-FFF2-40B4-BE49-F238E27FC236}">
                <a16:creationId xmlns:a16="http://schemas.microsoft.com/office/drawing/2014/main" id="{7B9A73B6-5BF4-47F4-8BE4-5E277730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876925"/>
            <a:ext cx="1325562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66CC"/>
                </a:solidFill>
                <a:latin typeface="Arial Black" panose="020B0A04020102020204" pitchFamily="34" charset="0"/>
              </a:rPr>
              <a:t>0 0 0 8</a:t>
            </a:r>
          </a:p>
        </p:txBody>
      </p:sp>
      <p:sp>
        <p:nvSpPr>
          <p:cNvPr id="382011" name="Rectangle 59">
            <a:extLst>
              <a:ext uri="{FF2B5EF4-FFF2-40B4-BE49-F238E27FC236}">
                <a16:creationId xmlns:a16="http://schemas.microsoft.com/office/drawing/2014/main" id="{A759D781-21D1-4F5E-A3BE-B41BA1F9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6497638"/>
            <a:ext cx="13255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1 2 3 4</a:t>
            </a:r>
          </a:p>
        </p:txBody>
      </p:sp>
      <p:sp>
        <p:nvSpPr>
          <p:cNvPr id="382012" name="Text Box 60">
            <a:extLst>
              <a:ext uri="{FF2B5EF4-FFF2-40B4-BE49-F238E27FC236}">
                <a16:creationId xmlns:a16="http://schemas.microsoft.com/office/drawing/2014/main" id="{7546A246-176A-4A0F-A0B6-171925CE4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5256213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382013" name="Text Box 61">
            <a:extLst>
              <a:ext uri="{FF2B5EF4-FFF2-40B4-BE49-F238E27FC236}">
                <a16:creationId xmlns:a16="http://schemas.microsoft.com/office/drawing/2014/main" id="{B63437DB-6F95-4F41-BCE0-7F9EE3FC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5876925"/>
            <a:ext cx="55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2014" name="Text Box 62">
            <a:extLst>
              <a:ext uri="{FF2B5EF4-FFF2-40B4-BE49-F238E27FC236}">
                <a16:creationId xmlns:a16="http://schemas.microsoft.com/office/drawing/2014/main" id="{C4043656-8FA9-481F-B1EC-D4631613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6491288"/>
            <a:ext cx="585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AX</a:t>
            </a:r>
          </a:p>
        </p:txBody>
      </p:sp>
      <p:sp>
        <p:nvSpPr>
          <p:cNvPr id="382015" name="Line 63">
            <a:extLst>
              <a:ext uri="{FF2B5EF4-FFF2-40B4-BE49-F238E27FC236}">
                <a16:creationId xmlns:a16="http://schemas.microsoft.com/office/drawing/2014/main" id="{00E6DB6E-60F8-47E6-B94C-49BEC83C2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988" y="2419350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16" name="Text Box 64">
            <a:extLst>
              <a:ext uri="{FF2B5EF4-FFF2-40B4-BE49-F238E27FC236}">
                <a16:creationId xmlns:a16="http://schemas.microsoft.com/office/drawing/2014/main" id="{92FC3C4E-559E-4A2C-A7B0-EDA62471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21336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2017" name="Text Box 65">
            <a:extLst>
              <a:ext uri="{FF2B5EF4-FFF2-40B4-BE49-F238E27FC236}">
                <a16:creationId xmlns:a16="http://schemas.microsoft.com/office/drawing/2014/main" id="{0387AE14-3C51-4531-9915-85B3AF19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1125538"/>
            <a:ext cx="1438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PUSH AX</a:t>
            </a:r>
          </a:p>
        </p:txBody>
      </p:sp>
      <p:sp>
        <p:nvSpPr>
          <p:cNvPr id="382018" name="Text Box 66">
            <a:extLst>
              <a:ext uri="{FF2B5EF4-FFF2-40B4-BE49-F238E27FC236}">
                <a16:creationId xmlns:a16="http://schemas.microsoft.com/office/drawing/2014/main" id="{205ACD9A-3D24-4902-807B-0B52FF21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161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382019" name="Text Box 67">
            <a:extLst>
              <a:ext uri="{FF2B5EF4-FFF2-40B4-BE49-F238E27FC236}">
                <a16:creationId xmlns:a16="http://schemas.microsoft.com/office/drawing/2014/main" id="{9C1CB2AA-A1CC-4D75-BB5E-34FB4D71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76475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34</a:t>
            </a:r>
          </a:p>
        </p:txBody>
      </p:sp>
      <p:sp>
        <p:nvSpPr>
          <p:cNvPr id="382020" name="Rectangle 68">
            <a:extLst>
              <a:ext uri="{FF2B5EF4-FFF2-40B4-BE49-F238E27FC236}">
                <a16:creationId xmlns:a16="http://schemas.microsoft.com/office/drawing/2014/main" id="{D2358BDC-0A26-4B74-976D-C9A81763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1700213"/>
            <a:ext cx="1795463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82021" name="Line 69">
            <a:extLst>
              <a:ext uri="{FF2B5EF4-FFF2-40B4-BE49-F238E27FC236}">
                <a16:creationId xmlns:a16="http://schemas.microsoft.com/office/drawing/2014/main" id="{4789D52B-6DED-4351-9D0A-782E574A2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58152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2" name="Line 70">
            <a:extLst>
              <a:ext uri="{FF2B5EF4-FFF2-40B4-BE49-F238E27FC236}">
                <a16:creationId xmlns:a16="http://schemas.microsoft.com/office/drawing/2014/main" id="{5C22B351-CE31-4832-AEB8-06D50A3BD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2926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3" name="Line 71">
            <a:extLst>
              <a:ext uri="{FF2B5EF4-FFF2-40B4-BE49-F238E27FC236}">
                <a16:creationId xmlns:a16="http://schemas.microsoft.com/office/drawing/2014/main" id="{2CE131F7-DBE7-4D74-A62A-8E5AAC85A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0052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4" name="Line 72">
            <a:extLst>
              <a:ext uri="{FF2B5EF4-FFF2-40B4-BE49-F238E27FC236}">
                <a16:creationId xmlns:a16="http://schemas.microsoft.com/office/drawing/2014/main" id="{7729E86E-8A4D-4E3A-8DDD-12939BEF2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7163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5" name="Line 73">
            <a:extLst>
              <a:ext uri="{FF2B5EF4-FFF2-40B4-BE49-F238E27FC236}">
                <a16:creationId xmlns:a16="http://schemas.microsoft.com/office/drawing/2014/main" id="{DCF9378E-58AF-4B43-9546-B48D76CB9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4290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6" name="Line 74">
            <a:extLst>
              <a:ext uri="{FF2B5EF4-FFF2-40B4-BE49-F238E27FC236}">
                <a16:creationId xmlns:a16="http://schemas.microsoft.com/office/drawing/2014/main" id="{B1C2DB08-6FDC-47C6-B0CC-2871D157B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1416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7" name="Line 75">
            <a:extLst>
              <a:ext uri="{FF2B5EF4-FFF2-40B4-BE49-F238E27FC236}">
                <a16:creationId xmlns:a16="http://schemas.microsoft.com/office/drawing/2014/main" id="{97ACF1C2-1167-42EB-B99E-5ADAFEF9C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8527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8" name="Line 76">
            <a:extLst>
              <a:ext uri="{FF2B5EF4-FFF2-40B4-BE49-F238E27FC236}">
                <a16:creationId xmlns:a16="http://schemas.microsoft.com/office/drawing/2014/main" id="{92D79E46-84AA-498D-8D4F-6F69463E1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5654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29" name="Line 77">
            <a:extLst>
              <a:ext uri="{FF2B5EF4-FFF2-40B4-BE49-F238E27FC236}">
                <a16:creationId xmlns:a16="http://schemas.microsoft.com/office/drawing/2014/main" id="{7B17039A-EC08-4D9B-8FBB-BC906F874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2764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30" name="Line 78">
            <a:extLst>
              <a:ext uri="{FF2B5EF4-FFF2-40B4-BE49-F238E27FC236}">
                <a16:creationId xmlns:a16="http://schemas.microsoft.com/office/drawing/2014/main" id="{C0DCFB67-EEB4-4F97-BB5B-917AEE0C6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1989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31" name="Text Box 79">
            <a:extLst>
              <a:ext uri="{FF2B5EF4-FFF2-40B4-BE49-F238E27FC236}">
                <a16:creationId xmlns:a16="http://schemas.microsoft.com/office/drawing/2014/main" id="{930D7B3B-723A-44D7-877D-5F689BB6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58152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382032" name="Text Box 80">
            <a:extLst>
              <a:ext uri="{FF2B5EF4-FFF2-40B4-BE49-F238E27FC236}">
                <a16:creationId xmlns:a16="http://schemas.microsoft.com/office/drawing/2014/main" id="{A7564AE4-3931-4B59-B90A-9E9A7067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22116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382033" name="Text Box 81">
            <a:extLst>
              <a:ext uri="{FF2B5EF4-FFF2-40B4-BE49-F238E27FC236}">
                <a16:creationId xmlns:a16="http://schemas.microsoft.com/office/drawing/2014/main" id="{2442A95C-B026-4040-AF64-47F2C9699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93382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382034" name="Text Box 82">
            <a:extLst>
              <a:ext uri="{FF2B5EF4-FFF2-40B4-BE49-F238E27FC236}">
                <a16:creationId xmlns:a16="http://schemas.microsoft.com/office/drawing/2014/main" id="{7132D236-6D0C-44C5-964F-B1FE681A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644900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382035" name="Text Box 83">
            <a:extLst>
              <a:ext uri="{FF2B5EF4-FFF2-40B4-BE49-F238E27FC236}">
                <a16:creationId xmlns:a16="http://schemas.microsoft.com/office/drawing/2014/main" id="{FC339909-0BB3-4240-8A4D-A90425888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35756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382036" name="Text Box 84">
            <a:extLst>
              <a:ext uri="{FF2B5EF4-FFF2-40B4-BE49-F238E27FC236}">
                <a16:creationId xmlns:a16="http://schemas.microsoft.com/office/drawing/2014/main" id="{8E4DFA21-3175-42C1-A7F7-1CD1D7F2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068638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382037" name="Text Box 85">
            <a:extLst>
              <a:ext uri="{FF2B5EF4-FFF2-40B4-BE49-F238E27FC236}">
                <a16:creationId xmlns:a16="http://schemas.microsoft.com/office/drawing/2014/main" id="{F4A9B970-04D5-46BE-A08A-90333FC7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781300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382038" name="Text Box 86">
            <a:extLst>
              <a:ext uri="{FF2B5EF4-FFF2-40B4-BE49-F238E27FC236}">
                <a16:creationId xmlns:a16="http://schemas.microsoft.com/office/drawing/2014/main" id="{55E93CA6-52A2-4F82-9C23-57F42FEC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49237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382039" name="Text Box 87">
            <a:extLst>
              <a:ext uri="{FF2B5EF4-FFF2-40B4-BE49-F238E27FC236}">
                <a16:creationId xmlns:a16="http://schemas.microsoft.com/office/drawing/2014/main" id="{53215FF6-F2A0-416C-A42A-F48AA21B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205038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382040" name="Text Box 88">
            <a:extLst>
              <a:ext uri="{FF2B5EF4-FFF2-40B4-BE49-F238E27FC236}">
                <a16:creationId xmlns:a16="http://schemas.microsoft.com/office/drawing/2014/main" id="{BE9AEA3E-0696-4D5A-B88E-102B280D8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91611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382041" name="Text Box 89">
            <a:extLst>
              <a:ext uri="{FF2B5EF4-FFF2-40B4-BE49-F238E27FC236}">
                <a16:creationId xmlns:a16="http://schemas.microsoft.com/office/drawing/2014/main" id="{6DBD28FB-F926-4EE4-9F97-10B51B89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62877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382042" name="Rectangle 90">
            <a:extLst>
              <a:ext uri="{FF2B5EF4-FFF2-40B4-BE49-F238E27FC236}">
                <a16:creationId xmlns:a16="http://schemas.microsoft.com/office/drawing/2014/main" id="{F2AE2F97-D282-468E-B5AD-ACEF95E0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300663"/>
            <a:ext cx="13255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1 3 0 0</a:t>
            </a:r>
          </a:p>
        </p:txBody>
      </p:sp>
      <p:sp>
        <p:nvSpPr>
          <p:cNvPr id="382043" name="Rectangle 91">
            <a:extLst>
              <a:ext uri="{FF2B5EF4-FFF2-40B4-BE49-F238E27FC236}">
                <a16:creationId xmlns:a16="http://schemas.microsoft.com/office/drawing/2014/main" id="{18DEE872-5A16-4042-893A-A13273F7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876925"/>
            <a:ext cx="1325563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  <a:latin typeface="Arial Black" panose="020B0A04020102020204" pitchFamily="34" charset="0"/>
              </a:rPr>
              <a:t>0 0 0 6</a:t>
            </a:r>
          </a:p>
        </p:txBody>
      </p:sp>
      <p:sp>
        <p:nvSpPr>
          <p:cNvPr id="382044" name="Rectangle 92">
            <a:extLst>
              <a:ext uri="{FF2B5EF4-FFF2-40B4-BE49-F238E27FC236}">
                <a16:creationId xmlns:a16="http://schemas.microsoft.com/office/drawing/2014/main" id="{F35D7194-57DD-4112-9B60-FA9DEDB42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6497638"/>
            <a:ext cx="13255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7 8 5 6</a:t>
            </a:r>
          </a:p>
        </p:txBody>
      </p:sp>
      <p:sp>
        <p:nvSpPr>
          <p:cNvPr id="382045" name="Text Box 93">
            <a:extLst>
              <a:ext uri="{FF2B5EF4-FFF2-40B4-BE49-F238E27FC236}">
                <a16:creationId xmlns:a16="http://schemas.microsoft.com/office/drawing/2014/main" id="{A2AD3738-DA95-49B8-AB04-3BFE836D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5256213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382046" name="Text Box 94">
            <a:extLst>
              <a:ext uri="{FF2B5EF4-FFF2-40B4-BE49-F238E27FC236}">
                <a16:creationId xmlns:a16="http://schemas.microsoft.com/office/drawing/2014/main" id="{B35111D2-497F-4834-9D38-E125EA0DB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5876925"/>
            <a:ext cx="55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2047" name="Text Box 95">
            <a:extLst>
              <a:ext uri="{FF2B5EF4-FFF2-40B4-BE49-F238E27FC236}">
                <a16:creationId xmlns:a16="http://schemas.microsoft.com/office/drawing/2014/main" id="{63BA5AF6-B701-4D01-9225-A2EA8979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649128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BX</a:t>
            </a:r>
          </a:p>
        </p:txBody>
      </p:sp>
      <p:sp>
        <p:nvSpPr>
          <p:cNvPr id="382048" name="Line 96">
            <a:extLst>
              <a:ext uri="{FF2B5EF4-FFF2-40B4-BE49-F238E27FC236}">
                <a16:creationId xmlns:a16="http://schemas.microsoft.com/office/drawing/2014/main" id="{5CD9500C-9665-45CC-ABB6-5AA7013FB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7200" y="2994025"/>
            <a:ext cx="544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2049" name="Text Box 97">
            <a:extLst>
              <a:ext uri="{FF2B5EF4-FFF2-40B4-BE49-F238E27FC236}">
                <a16:creationId xmlns:a16="http://schemas.microsoft.com/office/drawing/2014/main" id="{DB2EBD19-F008-4A79-BF4A-40587430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788" y="2708275"/>
            <a:ext cx="55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2050" name="Text Box 98">
            <a:extLst>
              <a:ext uri="{FF2B5EF4-FFF2-40B4-BE49-F238E27FC236}">
                <a16:creationId xmlns:a16="http://schemas.microsoft.com/office/drawing/2014/main" id="{586203CE-9683-4441-B27B-8E1C95FE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88" y="1125538"/>
            <a:ext cx="1436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PUSH BX</a:t>
            </a:r>
          </a:p>
        </p:txBody>
      </p:sp>
      <p:sp>
        <p:nvSpPr>
          <p:cNvPr id="382051" name="Text Box 99">
            <a:extLst>
              <a:ext uri="{FF2B5EF4-FFF2-40B4-BE49-F238E27FC236}">
                <a16:creationId xmlns:a16="http://schemas.microsoft.com/office/drawing/2014/main" id="{0D3FA3A2-22BF-4DCA-A179-B45117C1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9161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382052" name="Text Box 100">
            <a:extLst>
              <a:ext uri="{FF2B5EF4-FFF2-40B4-BE49-F238E27FC236}">
                <a16:creationId xmlns:a16="http://schemas.microsoft.com/office/drawing/2014/main" id="{C23DA06F-6C51-4DCE-A7B7-8758F785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276475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34</a:t>
            </a:r>
          </a:p>
        </p:txBody>
      </p:sp>
      <p:sp>
        <p:nvSpPr>
          <p:cNvPr id="382053" name="Text Box 101">
            <a:extLst>
              <a:ext uri="{FF2B5EF4-FFF2-40B4-BE49-F238E27FC236}">
                <a16:creationId xmlns:a16="http://schemas.microsoft.com/office/drawing/2014/main" id="{E4FB4320-3997-447B-81E9-40AB5424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2565400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78</a:t>
            </a:r>
          </a:p>
        </p:txBody>
      </p:sp>
      <p:sp>
        <p:nvSpPr>
          <p:cNvPr id="382054" name="Text Box 102">
            <a:extLst>
              <a:ext uri="{FF2B5EF4-FFF2-40B4-BE49-F238E27FC236}">
                <a16:creationId xmlns:a16="http://schemas.microsoft.com/office/drawing/2014/main" id="{0F0E7F8E-CD37-4306-96A5-59624D49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285273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7" grpId="0" animBg="1"/>
      <p:bldP spid="381998" grpId="0"/>
      <p:bldP spid="381999" grpId="0"/>
      <p:bldP spid="382000" grpId="0"/>
      <p:bldP spid="382001" grpId="0"/>
      <p:bldP spid="382002" grpId="0"/>
      <p:bldP spid="382003" grpId="0"/>
      <p:bldP spid="382004" grpId="0"/>
      <p:bldP spid="382005" grpId="0"/>
      <p:bldP spid="382006" grpId="0"/>
      <p:bldP spid="382007" grpId="0"/>
      <p:bldP spid="382008" grpId="0"/>
      <p:bldP spid="382009" grpId="0" animBg="1"/>
      <p:bldP spid="382010" grpId="0" animBg="1"/>
      <p:bldP spid="382011" grpId="0" animBg="1"/>
      <p:bldP spid="382012" grpId="0"/>
      <p:bldP spid="382013" grpId="0"/>
      <p:bldP spid="382014" grpId="0"/>
      <p:bldP spid="382016" grpId="0"/>
      <p:bldP spid="382017" grpId="0"/>
      <p:bldP spid="382018" grpId="0"/>
      <p:bldP spid="382019" grpId="0"/>
      <p:bldP spid="382020" grpId="0" animBg="1"/>
      <p:bldP spid="382031" grpId="0"/>
      <p:bldP spid="382032" grpId="0"/>
      <p:bldP spid="382033" grpId="0"/>
      <p:bldP spid="382034" grpId="0"/>
      <p:bldP spid="382035" grpId="0"/>
      <p:bldP spid="382036" grpId="0"/>
      <p:bldP spid="382037" grpId="0"/>
      <p:bldP spid="382038" grpId="0"/>
      <p:bldP spid="382039" grpId="0"/>
      <p:bldP spid="382040" grpId="0"/>
      <p:bldP spid="382041" grpId="0"/>
      <p:bldP spid="382042" grpId="0" animBg="1"/>
      <p:bldP spid="382043" grpId="0" animBg="1"/>
      <p:bldP spid="382044" grpId="0" animBg="1"/>
      <p:bldP spid="382045" grpId="0"/>
      <p:bldP spid="382046" grpId="0"/>
      <p:bldP spid="382047" grpId="0"/>
      <p:bldP spid="382049" grpId="0"/>
      <p:bldP spid="382050" grpId="0"/>
      <p:bldP spid="382051" grpId="0"/>
      <p:bldP spid="382052" grpId="0"/>
      <p:bldP spid="382053" grpId="0"/>
      <p:bldP spid="38205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CA1DD9AB-19EA-482D-84FE-BB0FCB218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B3D2C-0220-42F7-BA5C-49B6BDC21593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8C6CE4E0-A93C-4950-A461-2D00E15F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 Làm việc với ngăn xếp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5ED9077-A1B5-43EB-82D4-449B890850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Lệnh POP</a:t>
            </a:r>
          </a:p>
          <a:p>
            <a:pPr lvl="1"/>
            <a:r>
              <a:rPr lang="en-US" altLang="en-US" sz="1800"/>
              <a:t>Dùng để lấy lại 1 từ vào thanh ghi hoặc ô nhớ từ đỉnh ngăn xếp </a:t>
            </a:r>
          </a:p>
          <a:p>
            <a:pPr lvl="1"/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POP Đích</a:t>
            </a:r>
          </a:p>
          <a:p>
            <a:pPr lvl="1"/>
            <a:r>
              <a:rPr lang="en-US" altLang="en-US" sz="1800"/>
              <a:t>Mô tả: [SP] =&gt; Đích, SP=SP+2</a:t>
            </a:r>
          </a:p>
          <a:p>
            <a:pPr lvl="1"/>
            <a:r>
              <a:rPr lang="en-US" altLang="en-US" sz="1800"/>
              <a:t>Giới hạn: thanh ghi 16 bit (trừ IP) hoặc là 1 từ nhớ</a:t>
            </a:r>
          </a:p>
          <a:p>
            <a:pPr lvl="1"/>
            <a:r>
              <a:rPr lang="en-US" altLang="en-US" sz="1800"/>
              <a:t>Lệnh này không tác động đến cờ</a:t>
            </a:r>
          </a:p>
          <a:p>
            <a:pPr lvl="1"/>
            <a:r>
              <a:rPr lang="en-US" altLang="en-US" sz="1800"/>
              <a:t>Ví dụ:</a:t>
            </a:r>
          </a:p>
          <a:p>
            <a:pPr lvl="2"/>
            <a:r>
              <a:rPr lang="en-US" altLang="en-US" sz="1600"/>
              <a:t>POP BX</a:t>
            </a:r>
          </a:p>
          <a:p>
            <a:pPr lvl="2"/>
            <a:r>
              <a:rPr lang="en-US" altLang="en-US" sz="1600"/>
              <a:t>POP PTR[BX]</a:t>
            </a:r>
          </a:p>
          <a:p>
            <a:r>
              <a:rPr lang="en-US" altLang="en-US" sz="2000"/>
              <a:t>Lệnh POPF</a:t>
            </a:r>
          </a:p>
          <a:p>
            <a:pPr lvl="1"/>
            <a:r>
              <a:rPr lang="en-US" altLang="en-US" sz="1800"/>
              <a:t>Lấy 1 từ từ đỉnh ngăn xếp rồi đưa vào thanh ghi cờ</a:t>
            </a:r>
          </a:p>
          <a:p>
            <a:pPr lvl="1"/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76ED9B-EC28-408D-B70E-5EB6C8850D40}"/>
                  </a:ext>
                </a:extLst>
              </p14:cNvPr>
              <p14:cNvContentPartPr/>
              <p14:nvPr/>
            </p14:nvContentPartPr>
            <p14:xfrm>
              <a:off x="1595160" y="1964880"/>
              <a:ext cx="6772680" cy="237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76ED9B-EC28-408D-B70E-5EB6C8850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800" y="1955520"/>
                <a:ext cx="6791400" cy="239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00F9B6FB-E701-491A-81C0-AD9207D1F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A3C605-F571-46AE-BC39-B16200CABFCB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0BDD1FEC-E4B8-416E-9BA7-7CFD04826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ngăn xếp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79B7BFC-106B-4014-98E6-12407A4545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r>
              <a:rPr lang="en-US" altLang="en-US" sz="2000"/>
              <a:t>Ví dụ lệnh POP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0391D65D-0EEC-403F-8528-27B0D43F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1700213"/>
            <a:ext cx="1795462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4353BF31-C3AF-4584-BAF7-25393D628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458152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BD6741E2-DBFF-4743-ACCA-51F508C87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42926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21631AEF-40FE-4E32-8D86-1DF434709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40052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3" name="Line 8">
            <a:extLst>
              <a:ext uri="{FF2B5EF4-FFF2-40B4-BE49-F238E27FC236}">
                <a16:creationId xmlns:a16="http://schemas.microsoft.com/office/drawing/2014/main" id="{83D04F46-5565-4407-B5D9-9A2421F46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37163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4" name="Line 9">
            <a:extLst>
              <a:ext uri="{FF2B5EF4-FFF2-40B4-BE49-F238E27FC236}">
                <a16:creationId xmlns:a16="http://schemas.microsoft.com/office/drawing/2014/main" id="{41976218-BB28-4616-A541-3F054FF92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34290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5" name="Line 10">
            <a:extLst>
              <a:ext uri="{FF2B5EF4-FFF2-40B4-BE49-F238E27FC236}">
                <a16:creationId xmlns:a16="http://schemas.microsoft.com/office/drawing/2014/main" id="{9BCC4490-AF67-41CF-AD79-6360DCF2E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31416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6" name="Line 11">
            <a:extLst>
              <a:ext uri="{FF2B5EF4-FFF2-40B4-BE49-F238E27FC236}">
                <a16:creationId xmlns:a16="http://schemas.microsoft.com/office/drawing/2014/main" id="{048B21C1-F962-49F5-842E-E067C82B6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28527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7" name="Line 12">
            <a:extLst>
              <a:ext uri="{FF2B5EF4-FFF2-40B4-BE49-F238E27FC236}">
                <a16:creationId xmlns:a16="http://schemas.microsoft.com/office/drawing/2014/main" id="{36C679AA-7633-4897-B254-0D5ED5708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25654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8" name="Line 13">
            <a:extLst>
              <a:ext uri="{FF2B5EF4-FFF2-40B4-BE49-F238E27FC236}">
                <a16:creationId xmlns:a16="http://schemas.microsoft.com/office/drawing/2014/main" id="{07E61685-E4B1-44E4-9CF6-C1847B2D0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22764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9" name="Line 14">
            <a:extLst>
              <a:ext uri="{FF2B5EF4-FFF2-40B4-BE49-F238E27FC236}">
                <a16:creationId xmlns:a16="http://schemas.microsoft.com/office/drawing/2014/main" id="{941A3A87-F01C-41B3-81CE-00F7897D3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3" y="1989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60" name="Text Box 15">
            <a:extLst>
              <a:ext uri="{FF2B5EF4-FFF2-40B4-BE49-F238E27FC236}">
                <a16:creationId xmlns:a16="http://schemas.microsoft.com/office/drawing/2014/main" id="{8CE8E6BF-42F3-43A9-ADE5-6FB705B30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458152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57361" name="Text Box 16">
            <a:extLst>
              <a:ext uri="{FF2B5EF4-FFF2-40B4-BE49-F238E27FC236}">
                <a16:creationId xmlns:a16="http://schemas.microsoft.com/office/drawing/2014/main" id="{ACC38A17-561F-430B-9A1E-478BE263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422116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57362" name="Text Box 17">
            <a:extLst>
              <a:ext uri="{FF2B5EF4-FFF2-40B4-BE49-F238E27FC236}">
                <a16:creationId xmlns:a16="http://schemas.microsoft.com/office/drawing/2014/main" id="{B26EBE37-4AFE-4C47-B49A-F17DF1C42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93382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57363" name="Text Box 18">
            <a:extLst>
              <a:ext uri="{FF2B5EF4-FFF2-40B4-BE49-F238E27FC236}">
                <a16:creationId xmlns:a16="http://schemas.microsoft.com/office/drawing/2014/main" id="{6247F4B0-3A4B-428E-B3FB-4C922613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644900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57364" name="Text Box 19">
            <a:extLst>
              <a:ext uri="{FF2B5EF4-FFF2-40B4-BE49-F238E27FC236}">
                <a16:creationId xmlns:a16="http://schemas.microsoft.com/office/drawing/2014/main" id="{D64EA673-2695-4DBD-A94A-CD2CEA734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35756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57365" name="Text Box 20">
            <a:extLst>
              <a:ext uri="{FF2B5EF4-FFF2-40B4-BE49-F238E27FC236}">
                <a16:creationId xmlns:a16="http://schemas.microsoft.com/office/drawing/2014/main" id="{708E867A-7F4B-452E-A502-231FA110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306863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57366" name="Text Box 21">
            <a:extLst>
              <a:ext uri="{FF2B5EF4-FFF2-40B4-BE49-F238E27FC236}">
                <a16:creationId xmlns:a16="http://schemas.microsoft.com/office/drawing/2014/main" id="{9A16373A-EF1D-41FC-92DC-2D59253CA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781300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57367" name="Text Box 22">
            <a:extLst>
              <a:ext uri="{FF2B5EF4-FFF2-40B4-BE49-F238E27FC236}">
                <a16:creationId xmlns:a16="http://schemas.microsoft.com/office/drawing/2014/main" id="{43C06DC2-A1A3-45CC-B680-12284DED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492375"/>
            <a:ext cx="1023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57368" name="Text Box 23">
            <a:extLst>
              <a:ext uri="{FF2B5EF4-FFF2-40B4-BE49-F238E27FC236}">
                <a16:creationId xmlns:a16="http://schemas.microsoft.com/office/drawing/2014/main" id="{BF1B4882-903B-4D8F-9ADA-A8A52F25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2205038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57369" name="Text Box 24">
            <a:extLst>
              <a:ext uri="{FF2B5EF4-FFF2-40B4-BE49-F238E27FC236}">
                <a16:creationId xmlns:a16="http://schemas.microsoft.com/office/drawing/2014/main" id="{DFB38DB2-D7A7-4BBC-9C6C-07E198FE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916113"/>
            <a:ext cx="102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57370" name="Text Box 25">
            <a:extLst>
              <a:ext uri="{FF2B5EF4-FFF2-40B4-BE49-F238E27FC236}">
                <a16:creationId xmlns:a16="http://schemas.microsoft.com/office/drawing/2014/main" id="{4F4EDDA0-BBCF-46DD-997E-0DB720197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628775"/>
            <a:ext cx="105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57371" name="Rectangle 26">
            <a:extLst>
              <a:ext uri="{FF2B5EF4-FFF2-40B4-BE49-F238E27FC236}">
                <a16:creationId xmlns:a16="http://schemas.microsoft.com/office/drawing/2014/main" id="{9E2E00C0-0565-4674-A949-3A11CC5A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5300663"/>
            <a:ext cx="13255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1 3 0 0</a:t>
            </a:r>
          </a:p>
        </p:txBody>
      </p:sp>
      <p:sp>
        <p:nvSpPr>
          <p:cNvPr id="57372" name="Rectangle 27">
            <a:extLst>
              <a:ext uri="{FF2B5EF4-FFF2-40B4-BE49-F238E27FC236}">
                <a16:creationId xmlns:a16="http://schemas.microsoft.com/office/drawing/2014/main" id="{EE819EBA-796D-4CB6-9F28-4098C716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5876925"/>
            <a:ext cx="1325562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0 0 0 6</a:t>
            </a:r>
          </a:p>
        </p:txBody>
      </p:sp>
      <p:sp>
        <p:nvSpPr>
          <p:cNvPr id="57373" name="Rectangle 28">
            <a:extLst>
              <a:ext uri="{FF2B5EF4-FFF2-40B4-BE49-F238E27FC236}">
                <a16:creationId xmlns:a16="http://schemas.microsoft.com/office/drawing/2014/main" id="{8F652B4F-2A3A-4616-AD76-F6F64D5D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6497638"/>
            <a:ext cx="13255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1 2 3 4</a:t>
            </a:r>
          </a:p>
        </p:txBody>
      </p:sp>
      <p:sp>
        <p:nvSpPr>
          <p:cNvPr id="57374" name="Text Box 29">
            <a:extLst>
              <a:ext uri="{FF2B5EF4-FFF2-40B4-BE49-F238E27FC236}">
                <a16:creationId xmlns:a16="http://schemas.microsoft.com/office/drawing/2014/main" id="{9EDC2756-802A-4563-99B3-763B78B8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5256213"/>
            <a:ext cx="55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57375" name="Text Box 30">
            <a:extLst>
              <a:ext uri="{FF2B5EF4-FFF2-40B4-BE49-F238E27FC236}">
                <a16:creationId xmlns:a16="http://schemas.microsoft.com/office/drawing/2014/main" id="{60E37E49-9D6E-4455-BDE4-462C039D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5876925"/>
            <a:ext cx="55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57376" name="Text Box 31">
            <a:extLst>
              <a:ext uri="{FF2B5EF4-FFF2-40B4-BE49-F238E27FC236}">
                <a16:creationId xmlns:a16="http://schemas.microsoft.com/office/drawing/2014/main" id="{EB563DE5-72A3-4089-ABA8-8C77D3F2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649128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DX</a:t>
            </a:r>
          </a:p>
        </p:txBody>
      </p:sp>
      <p:sp>
        <p:nvSpPr>
          <p:cNvPr id="57377" name="Line 32">
            <a:extLst>
              <a:ext uri="{FF2B5EF4-FFF2-40B4-BE49-F238E27FC236}">
                <a16:creationId xmlns:a16="http://schemas.microsoft.com/office/drawing/2014/main" id="{65B5ACFD-02AB-4427-A3AE-727624722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2838" y="2994025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78" name="Text Box 33">
            <a:extLst>
              <a:ext uri="{FF2B5EF4-FFF2-40B4-BE49-F238E27FC236}">
                <a16:creationId xmlns:a16="http://schemas.microsoft.com/office/drawing/2014/main" id="{6C6BE821-BB29-4E3C-8FAD-096AC7C5C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2708275"/>
            <a:ext cx="55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57379" name="Text Box 35">
            <a:extLst>
              <a:ext uri="{FF2B5EF4-FFF2-40B4-BE49-F238E27FC236}">
                <a16:creationId xmlns:a16="http://schemas.microsoft.com/office/drawing/2014/main" id="{F0F08EE3-ECFA-40CD-90D8-59D78531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19161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57380" name="Text Box 36">
            <a:extLst>
              <a:ext uri="{FF2B5EF4-FFF2-40B4-BE49-F238E27FC236}">
                <a16:creationId xmlns:a16="http://schemas.microsoft.com/office/drawing/2014/main" id="{99E7980A-CD92-4689-B103-2AE1438C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2276475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34</a:t>
            </a:r>
          </a:p>
        </p:txBody>
      </p:sp>
      <p:sp>
        <p:nvSpPr>
          <p:cNvPr id="57381" name="Text Box 37">
            <a:extLst>
              <a:ext uri="{FF2B5EF4-FFF2-40B4-BE49-F238E27FC236}">
                <a16:creationId xmlns:a16="http://schemas.microsoft.com/office/drawing/2014/main" id="{F0517917-1D34-443A-A047-D90E41EF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565400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78</a:t>
            </a:r>
          </a:p>
        </p:txBody>
      </p:sp>
      <p:sp>
        <p:nvSpPr>
          <p:cNvPr id="57382" name="Text Box 38">
            <a:extLst>
              <a:ext uri="{FF2B5EF4-FFF2-40B4-BE49-F238E27FC236}">
                <a16:creationId xmlns:a16="http://schemas.microsoft.com/office/drawing/2014/main" id="{5783F303-3C0D-4EF0-94C5-BD3DB6C93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85273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56</a:t>
            </a:r>
          </a:p>
        </p:txBody>
      </p:sp>
      <p:sp>
        <p:nvSpPr>
          <p:cNvPr id="383015" name="Rectangle 39">
            <a:extLst>
              <a:ext uri="{FF2B5EF4-FFF2-40B4-BE49-F238E27FC236}">
                <a16:creationId xmlns:a16="http://schemas.microsoft.com/office/drawing/2014/main" id="{5D36701F-1615-42CF-8F98-C725DE4A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1700213"/>
            <a:ext cx="1795463" cy="316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83016" name="Line 40">
            <a:extLst>
              <a:ext uri="{FF2B5EF4-FFF2-40B4-BE49-F238E27FC236}">
                <a16:creationId xmlns:a16="http://schemas.microsoft.com/office/drawing/2014/main" id="{92E55465-4CD4-460D-871B-902C1F8EC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58152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17" name="Line 41">
            <a:extLst>
              <a:ext uri="{FF2B5EF4-FFF2-40B4-BE49-F238E27FC236}">
                <a16:creationId xmlns:a16="http://schemas.microsoft.com/office/drawing/2014/main" id="{3C4D8007-19FA-4EAB-B585-E2633212D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2926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18" name="Line 42">
            <a:extLst>
              <a:ext uri="{FF2B5EF4-FFF2-40B4-BE49-F238E27FC236}">
                <a16:creationId xmlns:a16="http://schemas.microsoft.com/office/drawing/2014/main" id="{138EC3BC-2990-4B04-968E-CBB78AD4B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40052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19" name="Line 43">
            <a:extLst>
              <a:ext uri="{FF2B5EF4-FFF2-40B4-BE49-F238E27FC236}">
                <a16:creationId xmlns:a16="http://schemas.microsoft.com/office/drawing/2014/main" id="{6A759333-79D0-4D9D-881C-D68139CCF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7163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0" name="Line 44">
            <a:extLst>
              <a:ext uri="{FF2B5EF4-FFF2-40B4-BE49-F238E27FC236}">
                <a16:creationId xmlns:a16="http://schemas.microsoft.com/office/drawing/2014/main" id="{DB794DB5-F4E4-46F3-BF6A-8CCFEE53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4290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1" name="Line 45">
            <a:extLst>
              <a:ext uri="{FF2B5EF4-FFF2-40B4-BE49-F238E27FC236}">
                <a16:creationId xmlns:a16="http://schemas.microsoft.com/office/drawing/2014/main" id="{464E4BC3-3475-4FCF-A971-D5FFA95C0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3141663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2" name="Line 46">
            <a:extLst>
              <a:ext uri="{FF2B5EF4-FFF2-40B4-BE49-F238E27FC236}">
                <a16:creationId xmlns:a16="http://schemas.microsoft.com/office/drawing/2014/main" id="{8F7396CD-A01E-4AFB-A3A7-5D6A4FE05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8527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3" name="Line 47">
            <a:extLst>
              <a:ext uri="{FF2B5EF4-FFF2-40B4-BE49-F238E27FC236}">
                <a16:creationId xmlns:a16="http://schemas.microsoft.com/office/drawing/2014/main" id="{B321F13D-1E63-45AD-ABDC-B075BF9F8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565400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4" name="Line 48">
            <a:extLst>
              <a:ext uri="{FF2B5EF4-FFF2-40B4-BE49-F238E27FC236}">
                <a16:creationId xmlns:a16="http://schemas.microsoft.com/office/drawing/2014/main" id="{7B1A5954-A533-4CAC-8CBC-8E1767860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2276475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5" name="Line 49">
            <a:extLst>
              <a:ext uri="{FF2B5EF4-FFF2-40B4-BE49-F238E27FC236}">
                <a16:creationId xmlns:a16="http://schemas.microsoft.com/office/drawing/2014/main" id="{C7AE5890-2CA3-4AD3-A16D-4DDED7646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1989138"/>
            <a:ext cx="179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26" name="Text Box 50">
            <a:extLst>
              <a:ext uri="{FF2B5EF4-FFF2-40B4-BE49-F238E27FC236}">
                <a16:creationId xmlns:a16="http://schemas.microsoft.com/office/drawing/2014/main" id="{753B5745-B299-4152-90E1-8953B444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58152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13000</a:t>
            </a:r>
          </a:p>
        </p:txBody>
      </p:sp>
      <p:sp>
        <p:nvSpPr>
          <p:cNvPr id="383027" name="Text Box 51">
            <a:extLst>
              <a:ext uri="{FF2B5EF4-FFF2-40B4-BE49-F238E27FC236}">
                <a16:creationId xmlns:a16="http://schemas.microsoft.com/office/drawing/2014/main" id="{2DE2B0A7-4DEB-464F-92F3-F411C1B8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22116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13001</a:t>
            </a:r>
          </a:p>
        </p:txBody>
      </p:sp>
      <p:sp>
        <p:nvSpPr>
          <p:cNvPr id="383028" name="Text Box 52">
            <a:extLst>
              <a:ext uri="{FF2B5EF4-FFF2-40B4-BE49-F238E27FC236}">
                <a16:creationId xmlns:a16="http://schemas.microsoft.com/office/drawing/2014/main" id="{9DB681D0-1940-49A7-A7D3-EB26D7BB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93382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13002</a:t>
            </a:r>
          </a:p>
        </p:txBody>
      </p:sp>
      <p:sp>
        <p:nvSpPr>
          <p:cNvPr id="383029" name="Text Box 53">
            <a:extLst>
              <a:ext uri="{FF2B5EF4-FFF2-40B4-BE49-F238E27FC236}">
                <a16:creationId xmlns:a16="http://schemas.microsoft.com/office/drawing/2014/main" id="{A78C78B5-902F-4AC4-BE8F-8FB8554D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644900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13003</a:t>
            </a:r>
          </a:p>
        </p:txBody>
      </p:sp>
      <p:sp>
        <p:nvSpPr>
          <p:cNvPr id="383030" name="Text Box 54">
            <a:extLst>
              <a:ext uri="{FF2B5EF4-FFF2-40B4-BE49-F238E27FC236}">
                <a16:creationId xmlns:a16="http://schemas.microsoft.com/office/drawing/2014/main" id="{4665B420-A993-44A2-82C2-98E1C85E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35756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13004</a:t>
            </a:r>
          </a:p>
        </p:txBody>
      </p:sp>
      <p:sp>
        <p:nvSpPr>
          <p:cNvPr id="383031" name="Text Box 55">
            <a:extLst>
              <a:ext uri="{FF2B5EF4-FFF2-40B4-BE49-F238E27FC236}">
                <a16:creationId xmlns:a16="http://schemas.microsoft.com/office/drawing/2014/main" id="{861CFFC2-35FD-4E5B-8598-00CB1BFA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3068638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13005</a:t>
            </a:r>
          </a:p>
        </p:txBody>
      </p:sp>
      <p:sp>
        <p:nvSpPr>
          <p:cNvPr id="383032" name="Text Box 56">
            <a:extLst>
              <a:ext uri="{FF2B5EF4-FFF2-40B4-BE49-F238E27FC236}">
                <a16:creationId xmlns:a16="http://schemas.microsoft.com/office/drawing/2014/main" id="{410D568F-144D-4D01-BB9E-7F92542A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781300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13006</a:t>
            </a:r>
          </a:p>
        </p:txBody>
      </p:sp>
      <p:sp>
        <p:nvSpPr>
          <p:cNvPr id="383033" name="Text Box 57">
            <a:extLst>
              <a:ext uri="{FF2B5EF4-FFF2-40B4-BE49-F238E27FC236}">
                <a16:creationId xmlns:a16="http://schemas.microsoft.com/office/drawing/2014/main" id="{47A7ECB4-52ED-42ED-89BA-EC8B92FCA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492375"/>
            <a:ext cx="1023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13007</a:t>
            </a:r>
          </a:p>
        </p:txBody>
      </p:sp>
      <p:sp>
        <p:nvSpPr>
          <p:cNvPr id="383034" name="Text Box 58">
            <a:extLst>
              <a:ext uri="{FF2B5EF4-FFF2-40B4-BE49-F238E27FC236}">
                <a16:creationId xmlns:a16="http://schemas.microsoft.com/office/drawing/2014/main" id="{6C5519CF-3E04-42CE-A226-A8902F78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2205038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13008</a:t>
            </a:r>
          </a:p>
        </p:txBody>
      </p:sp>
      <p:sp>
        <p:nvSpPr>
          <p:cNvPr id="383035" name="Text Box 59">
            <a:extLst>
              <a:ext uri="{FF2B5EF4-FFF2-40B4-BE49-F238E27FC236}">
                <a16:creationId xmlns:a16="http://schemas.microsoft.com/office/drawing/2014/main" id="{63036B5A-11DD-423B-8C5D-5F6D6159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916113"/>
            <a:ext cx="1023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13009</a:t>
            </a:r>
          </a:p>
        </p:txBody>
      </p:sp>
      <p:sp>
        <p:nvSpPr>
          <p:cNvPr id="383036" name="Text Box 60">
            <a:extLst>
              <a:ext uri="{FF2B5EF4-FFF2-40B4-BE49-F238E27FC236}">
                <a16:creationId xmlns:a16="http://schemas.microsoft.com/office/drawing/2014/main" id="{0501B3B4-60D1-4238-9BC2-755A0A2D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162877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1300A</a:t>
            </a:r>
          </a:p>
        </p:txBody>
      </p:sp>
      <p:sp>
        <p:nvSpPr>
          <p:cNvPr id="383037" name="Rectangle 61">
            <a:extLst>
              <a:ext uri="{FF2B5EF4-FFF2-40B4-BE49-F238E27FC236}">
                <a16:creationId xmlns:a16="http://schemas.microsoft.com/office/drawing/2014/main" id="{C57E93C3-45A7-4D1B-B20F-31681581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300663"/>
            <a:ext cx="13255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1 3 0 0</a:t>
            </a:r>
          </a:p>
        </p:txBody>
      </p:sp>
      <p:sp>
        <p:nvSpPr>
          <p:cNvPr id="383038" name="Rectangle 62">
            <a:extLst>
              <a:ext uri="{FF2B5EF4-FFF2-40B4-BE49-F238E27FC236}">
                <a16:creationId xmlns:a16="http://schemas.microsoft.com/office/drawing/2014/main" id="{B1AE2532-697E-4F9E-90FD-4BB3B2AF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876925"/>
            <a:ext cx="1325563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0 0 0 8</a:t>
            </a:r>
          </a:p>
        </p:txBody>
      </p:sp>
      <p:sp>
        <p:nvSpPr>
          <p:cNvPr id="383039" name="Rectangle 63">
            <a:extLst>
              <a:ext uri="{FF2B5EF4-FFF2-40B4-BE49-F238E27FC236}">
                <a16:creationId xmlns:a16="http://schemas.microsoft.com/office/drawing/2014/main" id="{FFA5F755-3EB3-49B7-9416-CE531F565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6497638"/>
            <a:ext cx="13255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7 8 5 6</a:t>
            </a:r>
          </a:p>
        </p:txBody>
      </p:sp>
      <p:sp>
        <p:nvSpPr>
          <p:cNvPr id="383040" name="Text Box 64">
            <a:extLst>
              <a:ext uri="{FF2B5EF4-FFF2-40B4-BE49-F238E27FC236}">
                <a16:creationId xmlns:a16="http://schemas.microsoft.com/office/drawing/2014/main" id="{09E52CB4-EA44-4D84-BC2E-82237EA00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5256213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SS</a:t>
            </a:r>
          </a:p>
        </p:txBody>
      </p:sp>
      <p:sp>
        <p:nvSpPr>
          <p:cNvPr id="383041" name="Text Box 65">
            <a:extLst>
              <a:ext uri="{FF2B5EF4-FFF2-40B4-BE49-F238E27FC236}">
                <a16:creationId xmlns:a16="http://schemas.microsoft.com/office/drawing/2014/main" id="{88B5B730-F99A-49D6-9FEE-1621A441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5876925"/>
            <a:ext cx="55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3042" name="Text Box 66">
            <a:extLst>
              <a:ext uri="{FF2B5EF4-FFF2-40B4-BE49-F238E27FC236}">
                <a16:creationId xmlns:a16="http://schemas.microsoft.com/office/drawing/2014/main" id="{FD914E85-96DD-468A-9A50-34889BE0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649128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DX</a:t>
            </a:r>
          </a:p>
        </p:txBody>
      </p:sp>
      <p:sp>
        <p:nvSpPr>
          <p:cNvPr id="383043" name="Line 67">
            <a:extLst>
              <a:ext uri="{FF2B5EF4-FFF2-40B4-BE49-F238E27FC236}">
                <a16:creationId xmlns:a16="http://schemas.microsoft.com/office/drawing/2014/main" id="{5CD27397-4E41-412C-82A7-1A55563D8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47200" y="2490788"/>
            <a:ext cx="544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3044" name="Text Box 68">
            <a:extLst>
              <a:ext uri="{FF2B5EF4-FFF2-40B4-BE49-F238E27FC236}">
                <a16:creationId xmlns:a16="http://schemas.microsoft.com/office/drawing/2014/main" id="{8A1EE69C-5624-4D8C-A6FA-3DD9396D9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788" y="2205038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383045" name="Text Box 69">
            <a:extLst>
              <a:ext uri="{FF2B5EF4-FFF2-40B4-BE49-F238E27FC236}">
                <a16:creationId xmlns:a16="http://schemas.microsoft.com/office/drawing/2014/main" id="{8AF110DE-A034-4971-8880-32631F0CC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9161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383046" name="Text Box 70">
            <a:extLst>
              <a:ext uri="{FF2B5EF4-FFF2-40B4-BE49-F238E27FC236}">
                <a16:creationId xmlns:a16="http://schemas.microsoft.com/office/drawing/2014/main" id="{B97E2BF2-329E-4881-8160-863F5924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276475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34</a:t>
            </a:r>
          </a:p>
        </p:txBody>
      </p:sp>
      <p:sp>
        <p:nvSpPr>
          <p:cNvPr id="383047" name="Text Box 71">
            <a:extLst>
              <a:ext uri="{FF2B5EF4-FFF2-40B4-BE49-F238E27FC236}">
                <a16:creationId xmlns:a16="http://schemas.microsoft.com/office/drawing/2014/main" id="{8E88D06F-D9D0-4B57-8583-AB4DE09A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2565400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78</a:t>
            </a:r>
          </a:p>
        </p:txBody>
      </p:sp>
      <p:sp>
        <p:nvSpPr>
          <p:cNvPr id="383048" name="Text Box 72">
            <a:extLst>
              <a:ext uri="{FF2B5EF4-FFF2-40B4-BE49-F238E27FC236}">
                <a16:creationId xmlns:a16="http://schemas.microsoft.com/office/drawing/2014/main" id="{651535FE-4F2B-46D1-BEB7-0AF1A718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285273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56</a:t>
            </a:r>
          </a:p>
        </p:txBody>
      </p:sp>
      <p:sp>
        <p:nvSpPr>
          <p:cNvPr id="383049" name="Text Box 73">
            <a:extLst>
              <a:ext uri="{FF2B5EF4-FFF2-40B4-BE49-F238E27FC236}">
                <a16:creationId xmlns:a16="http://schemas.microsoft.com/office/drawing/2014/main" id="{6C51137B-52C7-412A-8597-5B9C33D5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1081088"/>
            <a:ext cx="1230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POP DX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15" grpId="0" animBg="1"/>
      <p:bldP spid="383026" grpId="0"/>
      <p:bldP spid="383027" grpId="0"/>
      <p:bldP spid="383028" grpId="0"/>
      <p:bldP spid="383029" grpId="0"/>
      <p:bldP spid="383030" grpId="0"/>
      <p:bldP spid="383031" grpId="0"/>
      <p:bldP spid="383032" grpId="0"/>
      <p:bldP spid="383033" grpId="0"/>
      <p:bldP spid="383034" grpId="0"/>
      <p:bldP spid="383035" grpId="0"/>
      <p:bldP spid="383036" grpId="0"/>
      <p:bldP spid="383037" grpId="0" animBg="1"/>
      <p:bldP spid="383038" grpId="0" animBg="1"/>
      <p:bldP spid="383039" grpId="0" animBg="1"/>
      <p:bldP spid="383040" grpId="0"/>
      <p:bldP spid="383041" grpId="0"/>
      <p:bldP spid="383042" grpId="0"/>
      <p:bldP spid="383044" grpId="0"/>
      <p:bldP spid="383045" grpId="0"/>
      <p:bldP spid="383046" grpId="0"/>
      <p:bldP spid="383047" grpId="0"/>
      <p:bldP spid="383048" grpId="0"/>
      <p:bldP spid="3830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A7C440C9-5676-4254-8C8A-7680D0CBA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4409D-C71E-4574-99F2-3E407D5D396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7FC32395-AD2E-46F7-9E63-FD4800CAF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Tại sao lại cần bộ nhớ ngăn xếp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4F351658-F899-440F-B679-A9F0912E3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Số lượng thanh ghi hữu hạn, nhiều chương trình (con)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sz="1800"/>
              <a:t>MOV AX,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MOV BX, 20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LCALL ChuongTrinhCon; gọi chương trình 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;AX=?, BX=?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ChuongTrinhCon: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chemeClr val="tx2"/>
                </a:solidFill>
              </a:rPr>
              <a:t>PUSH AX	;cất AX vào ngăn xếp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	PUSH BX	;cất BX vào ngăn xếp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	PUSHF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MOV AX,0	;Thuật toán của chương trình con, có sử dụng AX, 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chemeClr val="tx2"/>
                </a:solidFill>
              </a:rPr>
              <a:t>POPF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	POP BX	;trả lại giá trị cũ của AX, BX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	POP 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RET		;Trở về chương trình chính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/>
              <a:t>Thuật toán sử dụng bộ nhớ LIFO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62DEEA-4B86-4DF7-9BDE-340357B27731}"/>
                  </a:ext>
                </a:extLst>
              </p14:cNvPr>
              <p14:cNvContentPartPr/>
              <p14:nvPr/>
            </p14:nvContentPartPr>
            <p14:xfrm>
              <a:off x="2060280" y="2427120"/>
              <a:ext cx="3451680" cy="341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62DEEA-4B86-4DF7-9BDE-340357B277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0920" y="2417760"/>
                <a:ext cx="3470400" cy="343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>
            <a:extLst>
              <a:ext uri="{FF2B5EF4-FFF2-40B4-BE49-F238E27FC236}">
                <a16:creationId xmlns:a16="http://schemas.microsoft.com/office/drawing/2014/main" id="{1EC509E5-C1C4-4517-848F-419BBB6A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0EB1BE-3BB6-4236-AC41-96F9426AD9B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DCB09D59-F1A7-4D23-A468-0D8D6A4E6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cổng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F8AA038-F0FC-4AAE-9F18-59BC6A7376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Lệnh IN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Dùng để đọc 1 byte hoặc 2 byte dữ liệu từ cổng vào thanh ghi AL hoặc AX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IN Acc, Port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Lệnh này không tác động đến cờ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Ví dụ: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IN AX, 00H	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IN AL, F0H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IN AX, DX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Lệnh OUT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Dùng để đưa 1 byte hoặc 2 byte dữ liệu từ thanh ghi AL hoặc AX ra cổng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OUT Port, Acc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Lệnh này không tác động đến cờ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Ví dụ: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OUT 00H, AX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OUT F0H, AL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OUT DX, AX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Chú ý: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Nếu Port là hằng số: Port={0 . . . FFH}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Nếu muốn truy cập cổng có địa chỉ lớn hơn FFH thì phải dùng Port là DX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6293ACDC-B2E7-48DE-B84E-34B20CBB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636838"/>
            <a:ext cx="259238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MOV DX,03F8h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IN AL,DX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06705F-9D70-46BC-A084-8CEE81BE5F2A}"/>
                  </a:ext>
                </a:extLst>
              </p14:cNvPr>
              <p14:cNvContentPartPr/>
              <p14:nvPr/>
            </p14:nvContentPartPr>
            <p14:xfrm>
              <a:off x="2229480" y="1747800"/>
              <a:ext cx="7738200" cy="453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06705F-9D70-46BC-A084-8CEE81BE5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0120" y="1738440"/>
                <a:ext cx="7756920" cy="455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B025CC8B-E100-4D86-AD71-ECF56D822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14141-A02D-41AF-9FDC-971B966920F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5D1E41A9-93CC-41A1-AD9B-FDA0E4E76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3.5.1 Các lệnh di chuyển dữ liệu</a:t>
            </a:r>
            <a:br>
              <a:rPr lang="en-US"/>
            </a:br>
            <a:r>
              <a:rPr lang="en-US"/>
              <a:t> Làm việc với mảng, chuỗi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97EB8CF-882F-4FC5-89D4-721F27571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Các lệnh di chuyển chuỗi MOVS, MOVSB, MOVSW</a:t>
            </a:r>
          </a:p>
          <a:p>
            <a:pPr lvl="1"/>
            <a:r>
              <a:rPr lang="en-US" altLang="en-US"/>
              <a:t>Dùng để chuyển một phần tử của chuỗi này sang một chuỗi khác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MOVS chuỗi đích, chuỗi nguồn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		   MOVSB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		   MOVSW </a:t>
            </a:r>
          </a:p>
          <a:p>
            <a:pPr lvl="1"/>
            <a:r>
              <a:rPr lang="en-US" altLang="en-US"/>
              <a:t>Thực hiện: </a:t>
            </a:r>
          </a:p>
          <a:p>
            <a:pPr lvl="2"/>
            <a:r>
              <a:rPr lang="en-US" altLang="en-US"/>
              <a:t>DS:SI là địa chỉ của phần tử trong chuỗi nguồn</a:t>
            </a:r>
          </a:p>
          <a:p>
            <a:pPr lvl="2"/>
            <a:r>
              <a:rPr lang="en-US" altLang="en-US"/>
              <a:t>ES:DI là địa chỉ của phần tử trong chuỗi đích</a:t>
            </a:r>
          </a:p>
          <a:p>
            <a:pPr lvl="2"/>
            <a:r>
              <a:rPr lang="en-US" altLang="en-US"/>
              <a:t>Sau mỗi lần chuyển SI=SI +/- 1, DI=DI +/- 1 hoặc SI=SI +/- 2, DI=DI +/- 2 tuỳ thuộc vào cờ hướng DF là 0/1 </a:t>
            </a:r>
            <a:endParaRPr lang="en-US" altLang="en-US">
              <a:solidFill>
                <a:schemeClr val="tx2"/>
              </a:solidFill>
            </a:endParaRPr>
          </a:p>
          <a:p>
            <a:pPr lvl="1"/>
            <a:r>
              <a:rPr lang="en-US" altLang="en-US"/>
              <a:t> Lệnh này không tác động đến cờ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MOVS byte1, byte2</a:t>
            </a:r>
          </a:p>
          <a:p>
            <a:r>
              <a:rPr lang="en-US" altLang="en-US"/>
              <a:t>LODS/LODSB/LODSW-Load String Byte/Word into AL/AX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94737F83-F3F2-47AB-805F-8C48B8B86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357D91-3751-4A68-B77E-513B357B9CA8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A1ABD95E-6AA1-4DE2-800D-DA344699C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Lệnh di chuyển chuỗi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5838648E-A6C3-4CDC-AE9B-DA82F5B4F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Bài toán thường gặp:</a:t>
            </a:r>
          </a:p>
          <a:p>
            <a:pPr lvl="1"/>
            <a:r>
              <a:rPr lang="en-US" altLang="en-US"/>
              <a:t>Copy ChuoiNguon sang ChuoiDich, kích thước : N</a:t>
            </a:r>
          </a:p>
          <a:p>
            <a:pPr lvl="1"/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Nạp địa chỉ ChuoiNguon vào 1 thanh ghi: SI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Nạp địa chỉ ChuoiDich vào 1 thanh ghi: DI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Lặp N lần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AL &lt;- [SI]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[DI] &lt;- AL 		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SI=SI+1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DI=DI+1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680964" name="AutoShape 4">
            <a:extLst>
              <a:ext uri="{FF2B5EF4-FFF2-40B4-BE49-F238E27FC236}">
                <a16:creationId xmlns:a16="http://schemas.microsoft.com/office/drawing/2014/main" id="{1A885895-E3C2-456A-8B41-76C3EA497CF5}"/>
              </a:ext>
            </a:extLst>
          </p:cNvPr>
          <p:cNvSpPr>
            <a:spLocks/>
          </p:cNvSpPr>
          <p:nvPr/>
        </p:nvSpPr>
        <p:spPr bwMode="auto">
          <a:xfrm rot="10800000">
            <a:off x="2360613" y="3357563"/>
            <a:ext cx="230187" cy="1397000"/>
          </a:xfrm>
          <a:prstGeom prst="leftBrace">
            <a:avLst>
              <a:gd name="adj1" fmla="val 50575"/>
              <a:gd name="adj2" fmla="val 5101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0981" name="Text Box 21">
            <a:extLst>
              <a:ext uri="{FF2B5EF4-FFF2-40B4-BE49-F238E27FC236}">
                <a16:creationId xmlns:a16="http://schemas.microsoft.com/office/drawing/2014/main" id="{76D1FFFD-D803-4C81-8FAB-61E6FE0C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38608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MOVSB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C77F24-6126-4538-8291-BD9799B12B60}"/>
                  </a:ext>
                </a:extLst>
              </p14:cNvPr>
              <p14:cNvContentPartPr/>
              <p14:nvPr/>
            </p14:nvContentPartPr>
            <p14:xfrm>
              <a:off x="6738840" y="1902240"/>
              <a:ext cx="2743560" cy="80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C77F24-6126-4538-8291-BD9799B12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9480" y="1892880"/>
                <a:ext cx="2762280" cy="82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 animBg="1"/>
      <p:bldP spid="68098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14390C87-6F61-4C7F-BDA6-2B7653B3D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8A6DB5-081E-41DC-BD48-9B8BAD9DE14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A096AE4F-DF0F-4285-822D-523623D46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F7803EA-8576-4909-A198-92ECA14A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4D4D4D"/>
                </a:solidFill>
              </a:rPr>
              <a:t>Cấu trúc bên trong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/>
              <a:t>3.5 Mô tả tập lệnh của 8086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di chuyển (thay đổi) dữ liệu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3.5.2 Các lệnh số học và logic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điều khiển chương trình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khác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5FBC2E2A-23FB-4749-971D-63014D098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610F54-E5D8-478F-8C2B-CD0C0E35756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216BEB67-2DF4-44C0-B4CF-4CE3C64B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05E131-DFF0-4533-82A2-F5D534E7C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 Cấu trúc bên trong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Sơ đồ khối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3.1.2 Các thanh ghi đa năng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đoạn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con trỏ và chỉ số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Thanh ghi cờ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  <a:p>
            <a:endParaRPr lang="en-US" altLang="en-US">
              <a:solidFill>
                <a:srgbClr val="80808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BECD8664-D976-47AA-BD1B-BBCAD9A37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B3E98-0FBE-4653-8392-C330A6CFFF7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4B99CB6F-1495-413D-B2A7-1272A943C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320266E-8332-4174-B663-46E8FB77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ADD, ADC, SUB, MUL, IMUL, DIV, IDIV, INC, DEC</a:t>
            </a:r>
          </a:p>
          <a:p>
            <a:r>
              <a:rPr lang="en-US" altLang="en-US"/>
              <a:t>AND, OR, NOT, NEG, XOR</a:t>
            </a:r>
          </a:p>
          <a:p>
            <a:r>
              <a:rPr lang="en-US" altLang="en-US"/>
              <a:t>Lệnh quay và dịch: RCL, RCR, SAL, SAR, SHL, SHR</a:t>
            </a:r>
          </a:p>
          <a:p>
            <a:r>
              <a:rPr lang="en-US" altLang="en-US"/>
              <a:t>Lệnh so sánh: CMP, CMPS</a:t>
            </a:r>
          </a:p>
          <a:p>
            <a:endParaRPr lang="en-US" altLang="en-US"/>
          </a:p>
          <a:p>
            <a:r>
              <a:rPr lang="en-US" altLang="en-US"/>
              <a:t>Lệnh ADD</a:t>
            </a:r>
          </a:p>
          <a:p>
            <a:pPr lvl="1"/>
            <a:r>
              <a:rPr lang="en-US" altLang="en-US"/>
              <a:t>Lệnh cộng hai toán hạng 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ADD Đích, nguồn</a:t>
            </a:r>
          </a:p>
          <a:p>
            <a:pPr lvl="1"/>
            <a:r>
              <a:rPr lang="en-US" altLang="en-US"/>
              <a:t>Thực hiện: Đích=Đích + nguồn</a:t>
            </a:r>
          </a:p>
          <a:p>
            <a:pPr lvl="1"/>
            <a:r>
              <a:rPr lang="en-US" altLang="en-US"/>
              <a:t>Giới hạn: toán hạng không được là 2 ô nhớ và thanh ghi đoạn</a:t>
            </a:r>
          </a:p>
          <a:p>
            <a:pPr lvl="1"/>
            <a:r>
              <a:rPr lang="en-US" altLang="en-US"/>
              <a:t>Lệnh này thay đổi cờ: AF, CF, OF, PF, SF, ZF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ADD AX, BX</a:t>
            </a:r>
          </a:p>
          <a:p>
            <a:pPr lvl="2"/>
            <a:r>
              <a:rPr lang="en-US" altLang="en-US"/>
              <a:t>ADD AX, 40H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6549F-AE6E-474D-9445-89CCB51EC41B}"/>
                  </a:ext>
                </a:extLst>
              </p14:cNvPr>
              <p14:cNvContentPartPr/>
              <p14:nvPr/>
            </p14:nvContentPartPr>
            <p14:xfrm>
              <a:off x="1959480" y="4028040"/>
              <a:ext cx="2274120" cy="44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6549F-AE6E-474D-9445-89CCB51EC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20" y="4018680"/>
                <a:ext cx="2292840" cy="45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D87B9889-C32D-418A-9B68-3C259FBD1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14968-2821-4F89-B55C-EA0F55E5E19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871C27D9-B43E-42CE-8447-B7FA78092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3.5.2 Các lệnh số học và logic</a:t>
            </a:r>
            <a:br>
              <a:rPr lang="en-US"/>
            </a:br>
            <a:r>
              <a:rPr lang="en-US"/>
              <a:t>Các lệnh số học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F13019F-DF8E-4525-B14F-ED1019775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Lệnh ADC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Lệnh cộng có nhớ hai toán hạng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ADC Đích, nguồn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Thực hiện: Đích=Đích + nguồn+CF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Giới hạn: toán hạng không được là 2 ô nhớ và thanh ghi đoạn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Lệnh này thay đổi cờ: AF, CF, OF, PF, SF, ZF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Ví dụ: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ADD AL, 30H</a:t>
            </a:r>
          </a:p>
          <a:p>
            <a:pPr>
              <a:lnSpc>
                <a:spcPct val="90000"/>
              </a:lnSpc>
            </a:pPr>
            <a:r>
              <a:rPr lang="en-US" altLang="en-US"/>
              <a:t>Lệnh SUB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Lệnh trừ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SUB Đích, nguồn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Thực hiện: Đích=Đích - nguồn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Giới hạn: toán hạng không được là 2 ô nhớ và thanh ghi đoạn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Lệnh này thay đổi cờ: AF, CF, OF, PF, SF, ZF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Ví dụ: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SUB AL, 30H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61454-4AA6-4CB0-BCCF-5ED8D1EC442C}"/>
                  </a:ext>
                </a:extLst>
              </p14:cNvPr>
              <p14:cNvContentPartPr/>
              <p14:nvPr/>
            </p14:nvContentPartPr>
            <p14:xfrm>
              <a:off x="2262960" y="4757760"/>
              <a:ext cx="1865880" cy="8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61454-4AA6-4CB0-BCCF-5ED8D1EC44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4748400"/>
                <a:ext cx="1884600" cy="10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7481B72E-9E5B-4B7F-B94F-11F800C32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436EF-4DF6-4591-9D18-337C3DEA93A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3827EF7F-3149-49D1-817E-4F40A0917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3.5.2 Các lệnh số học và logic</a:t>
            </a:r>
            <a:br>
              <a:rPr lang="en-US"/>
            </a:br>
            <a:r>
              <a:rPr lang="en-US"/>
              <a:t> Các lệnh số học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5A5C47D-DABD-4B5B-A4B3-1F20D43AF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MUL</a:t>
            </a:r>
          </a:p>
          <a:p>
            <a:pPr lvl="1"/>
            <a:r>
              <a:rPr lang="en-US" altLang="en-US"/>
              <a:t>Lệnh nhân số không dấu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MUL nguồn    </a:t>
            </a:r>
            <a:r>
              <a:rPr lang="en-US" altLang="en-US"/>
              <a:t>(nguồn phải là thanh ghi)</a:t>
            </a:r>
          </a:p>
          <a:p>
            <a:pPr lvl="1"/>
            <a:r>
              <a:rPr lang="en-US" altLang="en-US"/>
              <a:t>Thực hiện:</a:t>
            </a:r>
          </a:p>
          <a:p>
            <a:pPr lvl="2"/>
            <a:r>
              <a:rPr lang="en-US" altLang="en-US"/>
              <a:t> AX=AL* nguồn8bit</a:t>
            </a:r>
          </a:p>
          <a:p>
            <a:pPr lvl="2"/>
            <a:r>
              <a:rPr lang="en-US" altLang="en-US"/>
              <a:t>DXAX=AX*nguồn16bit</a:t>
            </a:r>
          </a:p>
          <a:p>
            <a:pPr lvl="1"/>
            <a:r>
              <a:rPr lang="en-US" altLang="en-US"/>
              <a:t>Lệnh này thay đổi cờ: CF, OF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MUL BL        AX=AL*BL</a:t>
            </a:r>
          </a:p>
          <a:p>
            <a:r>
              <a:rPr lang="en-US" altLang="en-US"/>
              <a:t>Lệnh IMUL</a:t>
            </a:r>
          </a:p>
          <a:p>
            <a:pPr lvl="1"/>
            <a:r>
              <a:rPr lang="en-US" altLang="en-US"/>
              <a:t> nhân số có dấu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4FDAE8-90AA-4CBF-849E-E43F18B167E2}"/>
                  </a:ext>
                </a:extLst>
              </p14:cNvPr>
              <p14:cNvContentPartPr/>
              <p14:nvPr/>
            </p14:nvContentPartPr>
            <p14:xfrm>
              <a:off x="709200" y="2066760"/>
              <a:ext cx="9167400" cy="423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4FDAE8-90AA-4CBF-849E-E43F18B16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840" y="2057400"/>
                <a:ext cx="9186120" cy="425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288DCFE1-7235-4C73-A662-E7A05F17D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990F0-C012-43F6-AC75-5FD583770A8F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18498089-BA64-4A0F-A4E0-89E3A36C2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3.5.2 Các lệnh số học và logic</a:t>
            </a:r>
            <a:br>
              <a:rPr lang="en-US"/>
            </a:br>
            <a:r>
              <a:rPr lang="en-US"/>
              <a:t> Các lệnh số học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AA5A227-7790-445C-93BC-4ACAA424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DIV</a:t>
            </a:r>
          </a:p>
          <a:p>
            <a:pPr lvl="1"/>
            <a:r>
              <a:rPr lang="en-US" altLang="en-US"/>
              <a:t>Lệnh chia 2 số không dấu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DIV nguồn </a:t>
            </a:r>
            <a:r>
              <a:rPr lang="en-US" altLang="en-US"/>
              <a:t>(nguồn phải là thanh ghi)</a:t>
            </a:r>
            <a:endParaRPr lang="en-US" altLang="en-US">
              <a:solidFill>
                <a:schemeClr val="tx2"/>
              </a:solidFill>
            </a:endParaRPr>
          </a:p>
          <a:p>
            <a:pPr lvl="1"/>
            <a:r>
              <a:rPr lang="en-US" altLang="en-US"/>
              <a:t>Thực hiện:</a:t>
            </a:r>
          </a:p>
          <a:p>
            <a:pPr lvl="2"/>
            <a:r>
              <a:rPr lang="en-US" altLang="en-US"/>
              <a:t>AL = thương (AX / nguồn8bit) ; AH=dư (AX / nguồn8bit) </a:t>
            </a:r>
          </a:p>
          <a:p>
            <a:pPr lvl="2"/>
            <a:r>
              <a:rPr lang="en-US" altLang="en-US"/>
              <a:t>AX = thương (DXAX / nguồn16bit) ; DX=dư (DXAX / nguồn16bit)</a:t>
            </a:r>
          </a:p>
          <a:p>
            <a:pPr lvl="1"/>
            <a:r>
              <a:rPr lang="en-US" altLang="en-US"/>
              <a:t>Lệnh này không thay đổi cờ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DIV BL</a:t>
            </a:r>
          </a:p>
          <a:p>
            <a:r>
              <a:rPr lang="en-US" altLang="en-US"/>
              <a:t>Lệnh IDIV</a:t>
            </a:r>
          </a:p>
          <a:p>
            <a:pPr lvl="1"/>
            <a:r>
              <a:rPr lang="en-US" altLang="en-US"/>
              <a:t> chia 2 số có dấu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9FFC62-2BDC-4FE2-B973-FD544BCBE451}"/>
                  </a:ext>
                </a:extLst>
              </p14:cNvPr>
              <p14:cNvContentPartPr/>
              <p14:nvPr/>
            </p14:nvContentPartPr>
            <p14:xfrm>
              <a:off x="2901600" y="3259440"/>
              <a:ext cx="501840" cy="2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9FFC62-2BDC-4FE2-B973-FD544BCBE4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240" y="3250080"/>
                <a:ext cx="520560" cy="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AD587663-F84A-4132-A037-78EDF9F4D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EDB13-AD5F-4A17-9077-18CBBB21B34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920AFF90-B1FE-41A2-8604-5B08E8237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3.5.2 Các lệnh số học và logic</a:t>
            </a:r>
            <a:br>
              <a:rPr lang="en-US"/>
            </a:br>
            <a:r>
              <a:rPr lang="en-US"/>
              <a:t> Các lệnh số học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4213C9E-85A1-4BDE-AA3B-41A5A690D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INC-Increase by 1</a:t>
            </a:r>
          </a:p>
          <a:p>
            <a:pPr lvl="1"/>
            <a:r>
              <a:rPr lang="en-US" altLang="en-US"/>
              <a:t>Lệnh cộng 1 vào toán hạng là thanh ghi hoặc ô nhớ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INC Đích</a:t>
            </a:r>
          </a:p>
          <a:p>
            <a:pPr lvl="1"/>
            <a:r>
              <a:rPr lang="en-US" altLang="en-US"/>
              <a:t>Thực hiện: Đích=Đích + 1</a:t>
            </a:r>
          </a:p>
          <a:p>
            <a:pPr lvl="1"/>
            <a:r>
              <a:rPr lang="en-US" altLang="en-US"/>
              <a:t>Lệnh này thay đổi cờ: AF, OF, PF, SF, ZF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INC AX</a:t>
            </a:r>
          </a:p>
          <a:p>
            <a:r>
              <a:rPr lang="en-US" altLang="en-US"/>
              <a:t>Lệnh DEC-Decrease by 1</a:t>
            </a:r>
          </a:p>
          <a:p>
            <a:pPr lvl="1"/>
            <a:r>
              <a:rPr lang="en-US" altLang="en-US"/>
              <a:t>Lệnh trừ 1 từ nội dung một thanh ghi hoặc ô nhớ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DEC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Đích</a:t>
            </a:r>
          </a:p>
          <a:p>
            <a:pPr lvl="1"/>
            <a:r>
              <a:rPr lang="en-US" altLang="en-US"/>
              <a:t>Thực hiện: Đích=Đích - 1</a:t>
            </a:r>
          </a:p>
          <a:p>
            <a:pPr lvl="1"/>
            <a:r>
              <a:rPr lang="en-US" altLang="en-US"/>
              <a:t>Lệnh này thay đổi cờ: AF, OF, PF, SF, ZF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DEC [BX]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0BD558-F613-4828-883D-27BED33A63F2}"/>
                  </a:ext>
                </a:extLst>
              </p14:cNvPr>
              <p14:cNvContentPartPr/>
              <p14:nvPr/>
            </p14:nvContentPartPr>
            <p14:xfrm>
              <a:off x="2421360" y="1992600"/>
              <a:ext cx="3389760" cy="184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0BD558-F613-4828-883D-27BED33A6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2000" y="1983240"/>
                <a:ext cx="3408480" cy="186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6FB0F4D7-A7D2-479B-A650-DD74C21A8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2E042-B72B-4625-A39C-C95AF71834AC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4210914C-533E-40C0-8692-83144D820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logic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08C1770-1A1B-483C-BE98-E8473EAE4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AND- VÀ logic</a:t>
            </a:r>
          </a:p>
          <a:p>
            <a:pPr lvl="1"/>
            <a:r>
              <a:rPr lang="en-US" altLang="en-US"/>
              <a:t>Lệnh AND logic 2 toán hạng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AND Đích, nguồn</a:t>
            </a:r>
          </a:p>
          <a:p>
            <a:pPr lvl="1"/>
            <a:r>
              <a:rPr lang="en-US" altLang="en-US"/>
              <a:t>Thực hiện: Đích=Đích  And nguồn</a:t>
            </a:r>
          </a:p>
          <a:p>
            <a:pPr lvl="1"/>
            <a:r>
              <a:rPr lang="en-US" altLang="en-US"/>
              <a:t>Giới hạn: toán hạng không được là 2 ô nhớ hoặc thanh ghi đoạn</a:t>
            </a:r>
          </a:p>
          <a:p>
            <a:pPr lvl="1"/>
            <a:r>
              <a:rPr lang="en-US" altLang="en-US"/>
              <a:t>Lệnh này thay đổi cờ: PF, SF, ZF và xoá cờ CF, OF</a:t>
            </a:r>
          </a:p>
          <a:p>
            <a:pPr lvl="1"/>
            <a:r>
              <a:rPr lang="en-US" altLang="en-US"/>
              <a:t>Ví dụ:</a:t>
            </a:r>
          </a:p>
          <a:p>
            <a:pPr lvl="2"/>
            <a:r>
              <a:rPr lang="en-US" altLang="en-US"/>
              <a:t>AND BL, 0FH</a:t>
            </a:r>
          </a:p>
          <a:p>
            <a:r>
              <a:rPr lang="en-US" altLang="en-US"/>
              <a:t>Lệnh XOR, OR: tương tự như lệnh AND</a:t>
            </a:r>
          </a:p>
          <a:p>
            <a:endParaRPr lang="en-US" altLang="en-US"/>
          </a:p>
          <a:p>
            <a:r>
              <a:rPr lang="en-US" altLang="en-US"/>
              <a:t>Lệnh NOT: đảo từng bit của toán hạng</a:t>
            </a:r>
          </a:p>
          <a:p>
            <a:r>
              <a:rPr lang="en-US" altLang="en-US"/>
              <a:t>Lệnh NEG: đảo dấu của toán hạng, xác định số bù 2 của toán hạng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A5ECA97E-9308-4D9B-A043-260F1A7AF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190E1-FFE7-4614-8683-039B337F5BE2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84282875-018D-40A9-B63E-78F3CD76E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CE64092-DB3B-4EB9-B32A-7F9C40B50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Lệnh CMP-Compare 2 operands to Update the Flags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Lệnh so sánh 2 byte hoặc 2 từ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CMP Đích, nguồn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Thực hiện: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Đích = nguồn  : CF=0   ZF=1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Đích&gt; nguồn   : CF=0   ZF=0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Đích &lt; nguồn  : CF=1   ZF=0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Giới hạn: toán hạng phải cùng độ dài và không được là 2 ô nhớ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Lệnh CMPS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Dùng để so sánh từng phần tử của 2 chuỗi có các phần tử cùng loại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Cú pháp: </a:t>
            </a:r>
            <a:r>
              <a:rPr lang="en-US" altLang="en-US" sz="1800">
                <a:solidFill>
                  <a:schemeClr val="tx2"/>
                </a:solidFill>
              </a:rPr>
              <a:t>CMPS chuỗi đích, chuỗi nguồn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		  CMPSB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		  CMPSW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Thực hiện: 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DS:SI là địa chỉ của phần tử trong chuỗi nguồn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ES:DI là địa chỉ của phần tử trong chuỗi đích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Sau mỗi lần so sánh SI=SI +/- 1, DI=DI +/- 1 hoặc SI=SI +/- 2, DI=DI +/- 2 tuỳ thuộc vào cờ hướng DF là 0/1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Cập nhật cờ AF, CF, OF, PF, SF, ZF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F660234D-0DC3-4DD3-8367-920DF40C2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4CE3CA-6538-4471-B16D-0124E1A353DB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9BED9823-D549-481F-9A85-004565CFA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256679B-E218-40E5-B49E-8FEFDA77D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  -  AND 2 operands to Update the Flags</a:t>
            </a:r>
          </a:p>
          <a:p>
            <a:pPr lvl="1"/>
            <a:r>
              <a:rPr lang="en-US" altLang="en-US"/>
              <a:t>Cú pháp:	TEST Operand1,Operand2</a:t>
            </a:r>
          </a:p>
          <a:p>
            <a:pPr lvl="1"/>
            <a:r>
              <a:rPr lang="en-US" altLang="en-US"/>
              <a:t>Ví dụ:	Kiểm tra bit 0 của AL</a:t>
            </a:r>
          </a:p>
          <a:p>
            <a:pPr lvl="2"/>
            <a:r>
              <a:rPr lang="en-US" altLang="en-US"/>
              <a:t>TEST AL,01h	;ZF=1 nếu AL.0=0,	ZF=0 nếu AL.0=1</a:t>
            </a:r>
          </a:p>
          <a:p>
            <a:r>
              <a:rPr lang="en-US" altLang="en-US"/>
              <a:t>Các lệnh thiết lập cờ</a:t>
            </a:r>
          </a:p>
          <a:p>
            <a:pPr lvl="1"/>
            <a:r>
              <a:rPr lang="en-US" altLang="en-US"/>
              <a:t>STC-Set the Carry Flag			CF=1</a:t>
            </a:r>
          </a:p>
          <a:p>
            <a:pPr lvl="1"/>
            <a:r>
              <a:rPr lang="en-US" altLang="en-US"/>
              <a:t>STD-Set the Direction Flag		DF=1</a:t>
            </a:r>
          </a:p>
          <a:p>
            <a:pPr lvl="1"/>
            <a:r>
              <a:rPr lang="en-US" altLang="en-US"/>
              <a:t>STI-Set the Interrupt Flag		IF=1</a:t>
            </a:r>
          </a:p>
          <a:p>
            <a:r>
              <a:rPr lang="en-US" altLang="en-US"/>
              <a:t>Các lệnh xóa cờ</a:t>
            </a:r>
          </a:p>
          <a:p>
            <a:pPr lvl="1"/>
            <a:r>
              <a:rPr lang="en-US" altLang="en-US"/>
              <a:t>CLC-Clear the Carry Flag		CF=0</a:t>
            </a:r>
          </a:p>
          <a:p>
            <a:pPr lvl="1"/>
            <a:r>
              <a:rPr lang="en-US" altLang="en-US"/>
              <a:t>CLD-Clear the Direction Flag		DF=0</a:t>
            </a:r>
          </a:p>
          <a:p>
            <a:pPr lvl="1"/>
            <a:r>
              <a:rPr lang="en-US" altLang="en-US"/>
              <a:t>CLI-Clear the Interrupt Flag		IF=0</a:t>
            </a:r>
          </a:p>
          <a:p>
            <a:r>
              <a:rPr lang="en-US" altLang="en-US"/>
              <a:t>CMC-Complement the Carry Flag	CF=not(CF)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4DF445B7-DF76-4C19-8F82-20C09EBBC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1D500-D16A-442C-9004-A7F1BB57517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1B7BD7AE-B58F-4B54-805E-60CEF56CD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DE0E223-B8B7-4500-96D1-3A91775C0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RCL-Rotate through Carry flag to the Left</a:t>
            </a:r>
          </a:p>
          <a:p>
            <a:pPr lvl="1"/>
            <a:r>
              <a:rPr lang="en-US" altLang="en-US"/>
              <a:t>Lệnh quay trái thông qua cờ nhớ</a:t>
            </a:r>
          </a:p>
          <a:p>
            <a:pPr lvl="1"/>
            <a:r>
              <a:rPr lang="en-US" altLang="en-US"/>
              <a:t>Cú pháp:  </a:t>
            </a:r>
            <a:r>
              <a:rPr lang="en-US" altLang="en-US">
                <a:solidFill>
                  <a:schemeClr val="tx2"/>
                </a:solidFill>
              </a:rPr>
              <a:t>RCL Đích, CL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			    RCL Đích, Số lần quay</a:t>
            </a:r>
          </a:p>
          <a:p>
            <a:pPr lvl="1"/>
            <a:r>
              <a:rPr lang="en-US" altLang="en-US"/>
              <a:t>Thực hiện: quay trái đích CL lần</a:t>
            </a:r>
          </a:p>
          <a:p>
            <a:pPr lvl="1"/>
            <a:r>
              <a:rPr lang="en-US" altLang="en-US"/>
              <a:t>Lệnh này thay đổi cờ: CF, OF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Lệnh RCR-Rotate through Carry flag to the Right</a:t>
            </a:r>
          </a:p>
          <a:p>
            <a:pPr lvl="1"/>
            <a:r>
              <a:rPr lang="en-US" altLang="en-US"/>
              <a:t>Lệnh quay phải thông qua cờ nhớ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874445EE-366D-4909-9E14-F8240B03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3933825"/>
            <a:ext cx="4759325" cy="503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1686" name="Line 5">
            <a:extLst>
              <a:ext uri="{FF2B5EF4-FFF2-40B4-BE49-F238E27FC236}">
                <a16:creationId xmlns:a16="http://schemas.microsoft.com/office/drawing/2014/main" id="{1D62C009-A099-4F95-A12B-A21D45668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39338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87" name="Line 6">
            <a:extLst>
              <a:ext uri="{FF2B5EF4-FFF2-40B4-BE49-F238E27FC236}">
                <a16:creationId xmlns:a16="http://schemas.microsoft.com/office/drawing/2014/main" id="{70CF00B6-E9C5-48F4-8CCC-0360B9034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39338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88" name="Rectangle 7">
            <a:extLst>
              <a:ext uri="{FF2B5EF4-FFF2-40B4-BE49-F238E27FC236}">
                <a16:creationId xmlns:a16="http://schemas.microsoft.com/office/drawing/2014/main" id="{EB59CB6D-E416-411D-81C7-84C5CBA6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933825"/>
            <a:ext cx="623888" cy="504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1689" name="Text Box 8">
            <a:extLst>
              <a:ext uri="{FF2B5EF4-FFF2-40B4-BE49-F238E27FC236}">
                <a16:creationId xmlns:a16="http://schemas.microsoft.com/office/drawing/2014/main" id="{852C592F-5C3E-4AA5-900E-DAE3401C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34940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1690" name="Text Box 9">
            <a:extLst>
              <a:ext uri="{FF2B5EF4-FFF2-40B4-BE49-F238E27FC236}">
                <a16:creationId xmlns:a16="http://schemas.microsoft.com/office/drawing/2014/main" id="{CAF27EFE-4830-48E9-A63E-DAE9E909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502025"/>
            <a:ext cx="80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MSB</a:t>
            </a:r>
          </a:p>
        </p:txBody>
      </p:sp>
      <p:sp>
        <p:nvSpPr>
          <p:cNvPr id="71691" name="Text Box 10">
            <a:extLst>
              <a:ext uri="{FF2B5EF4-FFF2-40B4-BE49-F238E27FC236}">
                <a16:creationId xmlns:a16="http://schemas.microsoft.com/office/drawing/2014/main" id="{DD8F531F-CB82-43AC-B0A8-E24F800FF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3430588"/>
            <a:ext cx="7350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LSB</a:t>
            </a:r>
          </a:p>
        </p:txBody>
      </p:sp>
      <p:sp>
        <p:nvSpPr>
          <p:cNvPr id="71692" name="Line 11">
            <a:extLst>
              <a:ext uri="{FF2B5EF4-FFF2-40B4-BE49-F238E27FC236}">
                <a16:creationId xmlns:a16="http://schemas.microsoft.com/office/drawing/2014/main" id="{D8C4D12B-F10D-4F45-AB85-B846B3B41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3525" y="4222750"/>
            <a:ext cx="124777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93" name="Line 12">
            <a:extLst>
              <a:ext uri="{FF2B5EF4-FFF2-40B4-BE49-F238E27FC236}">
                <a16:creationId xmlns:a16="http://schemas.microsoft.com/office/drawing/2014/main" id="{91C11CCA-7E93-4AFE-8EF9-A66FBC798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4713" y="4222750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94" name="Line 13">
            <a:extLst>
              <a:ext uri="{FF2B5EF4-FFF2-40B4-BE49-F238E27FC236}">
                <a16:creationId xmlns:a16="http://schemas.microsoft.com/office/drawing/2014/main" id="{DAFB42C0-2662-45E5-BB52-929AF27D0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443865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95" name="Line 14">
            <a:extLst>
              <a:ext uri="{FF2B5EF4-FFF2-40B4-BE49-F238E27FC236}">
                <a16:creationId xmlns:a16="http://schemas.microsoft.com/office/drawing/2014/main" id="{B4FCAC80-2A49-44B5-A9AA-E749CDC19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5230813"/>
            <a:ext cx="5694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96" name="Line 15">
            <a:extLst>
              <a:ext uri="{FF2B5EF4-FFF2-40B4-BE49-F238E27FC236}">
                <a16:creationId xmlns:a16="http://schemas.microsoft.com/office/drawing/2014/main" id="{0F3DE1D9-71DB-42A5-9726-D96371D34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7925" y="443865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7FB44AF4-28E9-4295-B082-CE9E9C9E9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5A513-03EC-4B06-BB14-57E50945A60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3635F0B6-FEC1-4B96-B33E-34EE9ED8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371651C-2BAF-4352-BA54-CEE2BD762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906000" cy="2506663"/>
          </a:xfrm>
        </p:spPr>
        <p:txBody>
          <a:bodyPr/>
          <a:lstStyle/>
          <a:p>
            <a:r>
              <a:rPr lang="en-US" altLang="en-US"/>
              <a:t>Ví dụ:		RCL AL,1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D580A38F-B044-4891-884D-6D2E68F3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B49DFE21-1AD8-4446-B19A-E48CA0EFF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7002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2711" name="Rectangle 9">
            <a:extLst>
              <a:ext uri="{FF2B5EF4-FFF2-40B4-BE49-F238E27FC236}">
                <a16:creationId xmlns:a16="http://schemas.microsoft.com/office/drawing/2014/main" id="{E5998843-EDF8-4B8C-9EC7-6A7DC84F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2" name="Rectangle 10">
            <a:extLst>
              <a:ext uri="{FF2B5EF4-FFF2-40B4-BE49-F238E27FC236}">
                <a16:creationId xmlns:a16="http://schemas.microsoft.com/office/drawing/2014/main" id="{00F21568-119C-43B5-A6C4-3ABA42C9B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3" name="Rectangle 12">
            <a:extLst>
              <a:ext uri="{FF2B5EF4-FFF2-40B4-BE49-F238E27FC236}">
                <a16:creationId xmlns:a16="http://schemas.microsoft.com/office/drawing/2014/main" id="{EA068197-8233-414C-BA79-03784283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4" name="Rectangle 13">
            <a:extLst>
              <a:ext uri="{FF2B5EF4-FFF2-40B4-BE49-F238E27FC236}">
                <a16:creationId xmlns:a16="http://schemas.microsoft.com/office/drawing/2014/main" id="{CB5848E4-569D-458C-B7B9-9D742C45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5" name="Rectangle 14">
            <a:extLst>
              <a:ext uri="{FF2B5EF4-FFF2-40B4-BE49-F238E27FC236}">
                <a16:creationId xmlns:a16="http://schemas.microsoft.com/office/drawing/2014/main" id="{42027B53-7347-4298-9BEC-7D1F4329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6" name="Rectangle 15">
            <a:extLst>
              <a:ext uri="{FF2B5EF4-FFF2-40B4-BE49-F238E27FC236}">
                <a16:creationId xmlns:a16="http://schemas.microsoft.com/office/drawing/2014/main" id="{03C25C8C-5149-437F-8D58-17AB5B65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7" name="Rectangle 16">
            <a:extLst>
              <a:ext uri="{FF2B5EF4-FFF2-40B4-BE49-F238E27FC236}">
                <a16:creationId xmlns:a16="http://schemas.microsoft.com/office/drawing/2014/main" id="{3DEF2710-2DCC-4A33-A3EB-41347330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8" name="Rectangle 17">
            <a:extLst>
              <a:ext uri="{FF2B5EF4-FFF2-40B4-BE49-F238E27FC236}">
                <a16:creationId xmlns:a16="http://schemas.microsoft.com/office/drawing/2014/main" id="{A2C96768-54D2-4E5C-A4DF-581CB0AD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22050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2719" name="Text Box 18">
            <a:extLst>
              <a:ext uri="{FF2B5EF4-FFF2-40B4-BE49-F238E27FC236}">
                <a16:creationId xmlns:a16="http://schemas.microsoft.com/office/drawing/2014/main" id="{866EA52E-E5A6-445D-819E-F20874CDB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7002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682003" name="Text Box 19">
            <a:extLst>
              <a:ext uri="{FF2B5EF4-FFF2-40B4-BE49-F238E27FC236}">
                <a16:creationId xmlns:a16="http://schemas.microsoft.com/office/drawing/2014/main" id="{03D9255C-87CC-4C3B-82E5-E4376FF6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2205038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0     1     0    0     1    1     0    1</a:t>
            </a:r>
          </a:p>
        </p:txBody>
      </p:sp>
      <p:sp>
        <p:nvSpPr>
          <p:cNvPr id="682004" name="Text Box 20">
            <a:extLst>
              <a:ext uri="{FF2B5EF4-FFF2-40B4-BE49-F238E27FC236}">
                <a16:creationId xmlns:a16="http://schemas.microsoft.com/office/drawing/2014/main" id="{E239242D-4108-433E-9DC2-D94BCCA0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2050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1</a:t>
            </a:r>
          </a:p>
        </p:txBody>
      </p:sp>
      <p:sp>
        <p:nvSpPr>
          <p:cNvPr id="682005" name="Rectangle 21">
            <a:extLst>
              <a:ext uri="{FF2B5EF4-FFF2-40B4-BE49-F238E27FC236}">
                <a16:creationId xmlns:a16="http://schemas.microsoft.com/office/drawing/2014/main" id="{BD07955B-9CA5-40B2-BE40-5E9DACBB5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3825"/>
            <a:ext cx="99060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Ví dụ:		RCR AL,1</a:t>
            </a:r>
          </a:p>
        </p:txBody>
      </p:sp>
      <p:sp>
        <p:nvSpPr>
          <p:cNvPr id="682006" name="Rectangle 22">
            <a:extLst>
              <a:ext uri="{FF2B5EF4-FFF2-40B4-BE49-F238E27FC236}">
                <a16:creationId xmlns:a16="http://schemas.microsoft.com/office/drawing/2014/main" id="{8CDA1C1D-63DE-4CC6-8819-5948EB2E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07" name="Text Box 23">
            <a:extLst>
              <a:ext uri="{FF2B5EF4-FFF2-40B4-BE49-F238E27FC236}">
                <a16:creationId xmlns:a16="http://schemas.microsoft.com/office/drawing/2014/main" id="{558682BD-B4E5-4524-8495-B2F296020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5672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682008" name="Rectangle 24">
            <a:extLst>
              <a:ext uri="{FF2B5EF4-FFF2-40B4-BE49-F238E27FC236}">
                <a16:creationId xmlns:a16="http://schemas.microsoft.com/office/drawing/2014/main" id="{72E3E85E-DF52-4569-8D98-27E6F86E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09" name="Rectangle 25">
            <a:extLst>
              <a:ext uri="{FF2B5EF4-FFF2-40B4-BE49-F238E27FC236}">
                <a16:creationId xmlns:a16="http://schemas.microsoft.com/office/drawing/2014/main" id="{6784F8BF-6947-4726-8F32-387D252C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0" name="Rectangle 26">
            <a:extLst>
              <a:ext uri="{FF2B5EF4-FFF2-40B4-BE49-F238E27FC236}">
                <a16:creationId xmlns:a16="http://schemas.microsoft.com/office/drawing/2014/main" id="{60344046-85B4-414D-9645-AFE0837B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1" name="Rectangle 27">
            <a:extLst>
              <a:ext uri="{FF2B5EF4-FFF2-40B4-BE49-F238E27FC236}">
                <a16:creationId xmlns:a16="http://schemas.microsoft.com/office/drawing/2014/main" id="{2BA57563-6BA5-498E-9EE6-0760E64E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2" name="Rectangle 28">
            <a:extLst>
              <a:ext uri="{FF2B5EF4-FFF2-40B4-BE49-F238E27FC236}">
                <a16:creationId xmlns:a16="http://schemas.microsoft.com/office/drawing/2014/main" id="{F188A08F-677A-4D64-A43D-1CD6736D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3" name="Rectangle 29">
            <a:extLst>
              <a:ext uri="{FF2B5EF4-FFF2-40B4-BE49-F238E27FC236}">
                <a16:creationId xmlns:a16="http://schemas.microsoft.com/office/drawing/2014/main" id="{DE2C1421-23CC-4150-952C-D30988F9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4" name="Rectangle 30">
            <a:extLst>
              <a:ext uri="{FF2B5EF4-FFF2-40B4-BE49-F238E27FC236}">
                <a16:creationId xmlns:a16="http://schemas.microsoft.com/office/drawing/2014/main" id="{D23C7C6D-73BE-48D1-91BA-6AA1A725B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5" name="Rectangle 31">
            <a:extLst>
              <a:ext uri="{FF2B5EF4-FFF2-40B4-BE49-F238E27FC236}">
                <a16:creationId xmlns:a16="http://schemas.microsoft.com/office/drawing/2014/main" id="{C2FD2EB7-66F4-437D-B055-C46C7F4C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507206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2016" name="Text Box 32">
            <a:extLst>
              <a:ext uri="{FF2B5EF4-FFF2-40B4-BE49-F238E27FC236}">
                <a16:creationId xmlns:a16="http://schemas.microsoft.com/office/drawing/2014/main" id="{B330D8AE-C2E1-444C-A1C3-153CBC05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45672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682017" name="Text Box 33">
            <a:extLst>
              <a:ext uri="{FF2B5EF4-FFF2-40B4-BE49-F238E27FC236}">
                <a16:creationId xmlns:a16="http://schemas.microsoft.com/office/drawing/2014/main" id="{51167E85-2C6A-42EA-A940-3D17868D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50847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0     1     0    0     1    1     0    1</a:t>
            </a:r>
          </a:p>
        </p:txBody>
      </p:sp>
      <p:sp>
        <p:nvSpPr>
          <p:cNvPr id="682018" name="Text Box 34">
            <a:extLst>
              <a:ext uri="{FF2B5EF4-FFF2-40B4-BE49-F238E27FC236}">
                <a16:creationId xmlns:a16="http://schemas.microsoft.com/office/drawing/2014/main" id="{39320903-E4D3-41BD-9CA7-88DDCA1A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508476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7.40741E-7 C -0.03782 0.04537 -0.07548 0.09097 0.01154 0.11111 C 0.09856 0.13125 0.4335 0.13982 0.5218 0.12037 C 0.6101 0.10093 0.53975 0.01412 0.54103 -0.00555 C 0.54231 -0.02523 0.53446 -0.00023 0.52949 0.0018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1" y="57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41026E-6 3.33333E-6 L -0.07259 3.33333E-6 " pathEditMode="relative" ptsTypes="AA">
                                      <p:cBhvr>
                                        <p:cTn id="8" dur="2000" fill="hold"/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0.00301 C 0.03734 -0.04838 0.075 -0.09398 -0.01202 -0.11412 C -0.09904 -0.13426 -0.43398 -0.14283 -0.52228 -0.12338 C -0.61058 -0.10394 -0.54023 -0.01713 -0.54151 0.00254 C -0.54279 0.02222 -0.53494 -0.00278 -0.52997 -0.00486 " pathEditMode="relative" rAng="10800000" ptsTypes="aaaaA">
                                      <p:cBhvr>
                                        <p:cTn id="42" dur="2000" fill="hold"/>
                                        <p:tgtEl>
                                          <p:spTgt spid="682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31" y="-571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5897E-6 3.33333E-6 L 0.08366 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2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03" grpId="0"/>
      <p:bldP spid="682004" grpId="0"/>
      <p:bldP spid="682005" grpId="0"/>
      <p:bldP spid="682006" grpId="0" animBg="1"/>
      <p:bldP spid="682008" grpId="0" animBg="1"/>
      <p:bldP spid="682009" grpId="0" animBg="1"/>
      <p:bldP spid="682010" grpId="0" animBg="1"/>
      <p:bldP spid="682011" grpId="0" animBg="1"/>
      <p:bldP spid="682012" grpId="0" animBg="1"/>
      <p:bldP spid="682013" grpId="0" animBg="1"/>
      <p:bldP spid="682014" grpId="0" animBg="1"/>
      <p:bldP spid="6820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5A6A5550-8D8B-4BF3-9AB3-F599F3075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D0BAF-696A-4720-BAAF-D75CFC1F4D1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1D31BFD1-C547-4209-BB36-2D05BE06E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3.1.2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8088/8086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FEF6F5C1-ACE3-45C0-80EA-1596411AE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Thanh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AX (accumulator):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quả</a:t>
            </a:r>
            <a:r>
              <a:rPr lang="en-US" altLang="en-US" sz="2000" dirty="0"/>
              <a:t> 8 bit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AL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Thanh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sở</a:t>
            </a:r>
            <a:r>
              <a:rPr lang="en-US" altLang="en-US" sz="2000" dirty="0"/>
              <a:t> BX (base):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sở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ví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XLAT (Translate)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Thanh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đếm</a:t>
            </a:r>
            <a:r>
              <a:rPr lang="en-US" altLang="en-US" sz="2000" dirty="0"/>
              <a:t> CX (count):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lặp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lặp</a:t>
            </a:r>
            <a:r>
              <a:rPr lang="en-US" altLang="en-US" sz="2000" dirty="0"/>
              <a:t> (Loop). CL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dịch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hoặc</a:t>
            </a:r>
            <a:r>
              <a:rPr lang="en-US" altLang="en-US" sz="2000" dirty="0"/>
              <a:t> quay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dịch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quay thanh </a:t>
            </a:r>
            <a:r>
              <a:rPr lang="en-US" altLang="en-US" sz="2000" dirty="0" err="1"/>
              <a:t>ghi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Thanh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DX (data):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AX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phép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nhân</a:t>
            </a:r>
            <a:r>
              <a:rPr lang="en-US" altLang="en-US" sz="2000" dirty="0"/>
              <a:t> chia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16 bit. DX </a:t>
            </a:r>
            <a:r>
              <a:rPr lang="en-US" altLang="en-US" sz="2000" dirty="0" err="1"/>
              <a:t>còn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địa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cổng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trong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lệnh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ra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tiếp</a:t>
            </a:r>
            <a:r>
              <a:rPr lang="en-US" altLang="en-US" sz="2000" dirty="0"/>
              <a:t> (IN/OUT)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303A4A2-B293-473F-9F3F-355479BA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563" y="1989138"/>
            <a:ext cx="3119437" cy="17287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64FC82BC-A9F8-4BD5-A1B3-38C57C39C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852738"/>
            <a:ext cx="3119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D859AAC3-58F3-4C32-B12A-59CAB97E1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420938"/>
            <a:ext cx="3119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E6C5D3ED-8402-4D56-8D0B-148930F99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3284538"/>
            <a:ext cx="3119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270FC391-176B-4D8D-9076-7A99905B3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488" y="1989138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46EFAB5A-6B4D-4BDA-B0F3-64784C0C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989138"/>
            <a:ext cx="585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AX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ACA44D75-1BA4-482E-923A-FD36AC93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1989138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7025C9E4-4367-414B-A8B1-D7BCA6C6A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989138"/>
            <a:ext cx="598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AH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11A1FFAB-79BC-4D7B-B677-2605F9E4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420938"/>
            <a:ext cx="585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BX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4F6DAF38-8417-4B75-9A44-AA3C740B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2420938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BL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D6031C1D-5EA1-4BAD-912D-89CA99BA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2420938"/>
            <a:ext cx="598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BH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1A46F8-E8DA-4ED8-A273-924BEDC8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852738"/>
            <a:ext cx="585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CX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4F28358A-0BF3-4CBD-80F7-336153F6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2852738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CL</a:t>
            </a: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6B9C219E-8248-4AC9-8795-88322B0FF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2852738"/>
            <a:ext cx="598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CH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43DE4FC7-10D0-4FD5-A922-CE8875EE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284538"/>
            <a:ext cx="585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DX</a:t>
            </a:r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84F0C12D-652E-4B54-93B3-1BC3A5A6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3284538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DL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78C11500-BBA5-4BAF-8189-9543E041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3284538"/>
            <a:ext cx="598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DH</a:t>
            </a:r>
          </a:p>
        </p:txBody>
      </p:sp>
      <p:sp>
        <p:nvSpPr>
          <p:cNvPr id="11286" name="AutoShape 23">
            <a:extLst>
              <a:ext uri="{FF2B5EF4-FFF2-40B4-BE49-F238E27FC236}">
                <a16:creationId xmlns:a16="http://schemas.microsoft.com/office/drawing/2014/main" id="{D27BDD0B-1669-42D5-8987-3AD8BC092903}"/>
              </a:ext>
            </a:extLst>
          </p:cNvPr>
          <p:cNvSpPr>
            <a:spLocks/>
          </p:cNvSpPr>
          <p:nvPr/>
        </p:nvSpPr>
        <p:spPr bwMode="auto">
          <a:xfrm rot="5400000">
            <a:off x="2468563" y="1076325"/>
            <a:ext cx="288925" cy="1247775"/>
          </a:xfrm>
          <a:prstGeom prst="leftBrace">
            <a:avLst>
              <a:gd name="adj1" fmla="val 359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1287" name="AutoShape 24">
            <a:extLst>
              <a:ext uri="{FF2B5EF4-FFF2-40B4-BE49-F238E27FC236}">
                <a16:creationId xmlns:a16="http://schemas.microsoft.com/office/drawing/2014/main" id="{77DC3DEB-3C18-4354-9F68-AD459304617C}"/>
              </a:ext>
            </a:extLst>
          </p:cNvPr>
          <p:cNvSpPr>
            <a:spLocks/>
          </p:cNvSpPr>
          <p:nvPr/>
        </p:nvSpPr>
        <p:spPr bwMode="auto">
          <a:xfrm rot="5400000">
            <a:off x="3949700" y="1076325"/>
            <a:ext cx="288925" cy="1247775"/>
          </a:xfrm>
          <a:prstGeom prst="leftBrace">
            <a:avLst>
              <a:gd name="adj1" fmla="val 359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1288" name="Text Box 25">
            <a:extLst>
              <a:ext uri="{FF2B5EF4-FFF2-40B4-BE49-F238E27FC236}">
                <a16:creationId xmlns:a16="http://schemas.microsoft.com/office/drawing/2014/main" id="{12816B4C-E752-4E56-819C-4B8A96D44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1125538"/>
            <a:ext cx="1382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8 bit cao</a:t>
            </a:r>
          </a:p>
        </p:txBody>
      </p:sp>
      <p:sp>
        <p:nvSpPr>
          <p:cNvPr id="11289" name="Text Box 26">
            <a:extLst>
              <a:ext uri="{FF2B5EF4-FFF2-40B4-BE49-F238E27FC236}">
                <a16:creationId xmlns:a16="http://schemas.microsoft.com/office/drawing/2014/main" id="{A9624F6A-C0E1-4CB1-9F40-DC81B112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1125538"/>
            <a:ext cx="1465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8 bit thấp</a:t>
            </a:r>
          </a:p>
        </p:txBody>
      </p:sp>
      <p:sp>
        <p:nvSpPr>
          <p:cNvPr id="11290" name="Text Box 27">
            <a:extLst>
              <a:ext uri="{FF2B5EF4-FFF2-40B4-BE49-F238E27FC236}">
                <a16:creationId xmlns:a16="http://schemas.microsoft.com/office/drawing/2014/main" id="{61BF0CA7-745A-4E54-BA33-DFC16048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1628775"/>
            <a:ext cx="46418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>
                <a:latin typeface="Arial Black" panose="020B0A04020102020204" pitchFamily="34" charset="0"/>
              </a:rPr>
              <a:t>8088/8086 đến 80286 : 16 bits</a:t>
            </a:r>
          </a:p>
          <a:p>
            <a:pPr>
              <a:spcBef>
                <a:spcPct val="50000"/>
              </a:spcBef>
            </a:pPr>
            <a:r>
              <a:rPr lang="en-US" altLang="en-US" sz="1800" b="0">
                <a:latin typeface="Arial Black" panose="020B0A04020102020204" pitchFamily="34" charset="0"/>
              </a:rPr>
              <a:t>80386 trở lên: 32 bits EAX, EBX, ECX, EDX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7C041-AC33-4AE1-8F2F-3C9B6E4B752C}"/>
                  </a:ext>
                </a:extLst>
              </p14:cNvPr>
              <p14:cNvContentPartPr/>
              <p14:nvPr/>
            </p14:nvContentPartPr>
            <p14:xfrm>
              <a:off x="1983905" y="2072400"/>
              <a:ext cx="54360" cy="42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7C041-AC33-4AE1-8F2F-3C9B6E4B75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845" y="2063408"/>
                <a:ext cx="72118" cy="446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F435BC-7135-449B-9F26-8D3523AAE34E}"/>
                  </a:ext>
                </a:extLst>
              </p14:cNvPr>
              <p14:cNvContentPartPr/>
              <p14:nvPr/>
            </p14:nvContentPartPr>
            <p14:xfrm>
              <a:off x="2205305" y="2072400"/>
              <a:ext cx="10440" cy="37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F435BC-7135-449B-9F26-8D3523AAE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305" y="2063400"/>
                <a:ext cx="280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F0BC43-9834-4F52-9317-A0F7E708E20D}"/>
                  </a:ext>
                </a:extLst>
              </p14:cNvPr>
              <p14:cNvContentPartPr/>
              <p14:nvPr/>
            </p14:nvContentPartPr>
            <p14:xfrm>
              <a:off x="2414825" y="2035680"/>
              <a:ext cx="20880" cy="39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F0BC43-9834-4F52-9317-A0F7E708E2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5825" y="2026680"/>
                <a:ext cx="385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75ABD5-B92F-4C3B-8400-84C564D36159}"/>
                  </a:ext>
                </a:extLst>
              </p14:cNvPr>
              <p14:cNvContentPartPr/>
              <p14:nvPr/>
            </p14:nvContentPartPr>
            <p14:xfrm>
              <a:off x="2978945" y="2028480"/>
              <a:ext cx="173520" cy="452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75ABD5-B92F-4C3B-8400-84C564D361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9926" y="2019480"/>
                <a:ext cx="191197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6F3F07-0E35-4F5D-8B5E-802B482BA2DF}"/>
                  </a:ext>
                </a:extLst>
              </p14:cNvPr>
              <p14:cNvContentPartPr/>
              <p14:nvPr/>
            </p14:nvContentPartPr>
            <p14:xfrm>
              <a:off x="2647025" y="2061240"/>
              <a:ext cx="162000" cy="426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6F3F07-0E35-4F5D-8B5E-802B482BA2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8005" y="2052240"/>
                <a:ext cx="179679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5BDA5C-7E55-4CA2-90A8-7E2E3F1513B9}"/>
                  </a:ext>
                </a:extLst>
              </p14:cNvPr>
              <p14:cNvContentPartPr/>
              <p14:nvPr/>
            </p14:nvContentPartPr>
            <p14:xfrm>
              <a:off x="4555385" y="2040360"/>
              <a:ext cx="191160" cy="396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5BDA5C-7E55-4CA2-90A8-7E2E3F1513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6385" y="2031360"/>
                <a:ext cx="2088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F49F20-34FF-413D-B2D4-7385884FFEE7}"/>
                  </a:ext>
                </a:extLst>
              </p14:cNvPr>
              <p14:cNvContentPartPr/>
              <p14:nvPr/>
            </p14:nvContentPartPr>
            <p14:xfrm>
              <a:off x="4201505" y="1981320"/>
              <a:ext cx="190800" cy="474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F49F20-34FF-413D-B2D4-7385884FFE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2488" y="1972320"/>
                <a:ext cx="208473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E62554-7D55-43C2-87B1-4BABC1283B49}"/>
                  </a:ext>
                </a:extLst>
              </p14:cNvPr>
              <p14:cNvContentPartPr/>
              <p14:nvPr/>
            </p14:nvContentPartPr>
            <p14:xfrm>
              <a:off x="4000625" y="2078160"/>
              <a:ext cx="21240" cy="36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E62554-7D55-43C2-87B1-4BABC1283B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1470" y="2069160"/>
                <a:ext cx="39184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270CBA-4C58-44F7-B00B-1E60FE7F0184}"/>
                  </a:ext>
                </a:extLst>
              </p14:cNvPr>
              <p14:cNvContentPartPr/>
              <p14:nvPr/>
            </p14:nvContentPartPr>
            <p14:xfrm>
              <a:off x="3566825" y="2068080"/>
              <a:ext cx="268560" cy="408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270CBA-4C58-44F7-B00B-1E60FE7F01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7837" y="2059080"/>
                <a:ext cx="286176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3573CD-F2C4-4A2B-AC2B-B7F9D1101B1C}"/>
                  </a:ext>
                </a:extLst>
              </p14:cNvPr>
              <p14:cNvContentPartPr/>
              <p14:nvPr/>
            </p14:nvContentPartPr>
            <p14:xfrm>
              <a:off x="218465" y="2127480"/>
              <a:ext cx="180720" cy="26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3573CD-F2C4-4A2B-AC2B-B7F9D1101B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9465" y="2118492"/>
                <a:ext cx="198360" cy="28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7AB7B6-4522-40DF-BD9A-13BABBC10B4C}"/>
                  </a:ext>
                </a:extLst>
              </p14:cNvPr>
              <p14:cNvContentPartPr/>
              <p14:nvPr/>
            </p14:nvContentPartPr>
            <p14:xfrm>
              <a:off x="248345" y="2024520"/>
              <a:ext cx="774360" cy="38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7AB7B6-4522-40DF-BD9A-13BABBC10B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345" y="2015528"/>
                <a:ext cx="792000" cy="40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7E561D-A02D-4BCA-B88F-19E4E7CA0344}"/>
                  </a:ext>
                </a:extLst>
              </p14:cNvPr>
              <p14:cNvContentPartPr/>
              <p14:nvPr/>
            </p14:nvContentPartPr>
            <p14:xfrm>
              <a:off x="960785" y="1987440"/>
              <a:ext cx="687240" cy="1754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7E561D-A02D-4BCA-B88F-19E4E7CA03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1790" y="1978438"/>
                <a:ext cx="704871" cy="177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ECD2085-B2DF-4692-BF7C-8C4EC95F0D9A}"/>
                  </a:ext>
                </a:extLst>
              </p14:cNvPr>
              <p14:cNvContentPartPr/>
              <p14:nvPr/>
            </p14:nvContentPartPr>
            <p14:xfrm>
              <a:off x="1743425" y="2019120"/>
              <a:ext cx="1649880" cy="448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ECD2085-B2DF-4692-BF7C-8C4EC95F0D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4425" y="2010120"/>
                <a:ext cx="16675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D0399D-FE55-47EC-8340-FE41FD96CFF9}"/>
                  </a:ext>
                </a:extLst>
              </p14:cNvPr>
              <p14:cNvContentPartPr/>
              <p14:nvPr/>
            </p14:nvContentPartPr>
            <p14:xfrm>
              <a:off x="3407705" y="1913640"/>
              <a:ext cx="1563480" cy="598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D0399D-FE55-47EC-8340-FE41FD96CF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98705" y="1904640"/>
                <a:ext cx="158112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CBD4BB2-C824-49A7-80BE-56BE96C76B34}"/>
                  </a:ext>
                </a:extLst>
              </p14:cNvPr>
              <p14:cNvContentPartPr/>
              <p14:nvPr/>
            </p14:nvContentPartPr>
            <p14:xfrm>
              <a:off x="3397265" y="2838480"/>
              <a:ext cx="1498320" cy="496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CBD4BB2-C824-49A7-80BE-56BE96C76B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8263" y="2829480"/>
                <a:ext cx="1515964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358062C-6503-424F-BAE7-70EDCC002F3B}"/>
                  </a:ext>
                </a:extLst>
              </p14:cNvPr>
              <p14:cNvContentPartPr/>
              <p14:nvPr/>
            </p14:nvContentPartPr>
            <p14:xfrm>
              <a:off x="6644825" y="2672880"/>
              <a:ext cx="1024920" cy="390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358062C-6503-424F-BAE7-70EDCC002F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5825" y="2663888"/>
                <a:ext cx="1042560" cy="408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9FAC9D-1561-4422-93B6-01805B5DC579}"/>
                  </a:ext>
                </a:extLst>
              </p14:cNvPr>
              <p14:cNvContentPartPr/>
              <p14:nvPr/>
            </p14:nvContentPartPr>
            <p14:xfrm>
              <a:off x="5799905" y="2827320"/>
              <a:ext cx="357120" cy="273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9FAC9D-1561-4422-93B6-01805B5DC5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90914" y="2818308"/>
                <a:ext cx="374742" cy="29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1DE311-6ED9-4220-94DC-D60517DDA957}"/>
                  </a:ext>
                </a:extLst>
              </p14:cNvPr>
              <p14:cNvContentPartPr/>
              <p14:nvPr/>
            </p14:nvContentPartPr>
            <p14:xfrm>
              <a:off x="8014265" y="2681520"/>
              <a:ext cx="167400" cy="316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1DE311-6ED9-4220-94DC-D60517DDA95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05265" y="2672520"/>
                <a:ext cx="185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5401" name="Ink 315400">
                <a:extLst>
                  <a:ext uri="{FF2B5EF4-FFF2-40B4-BE49-F238E27FC236}">
                    <a16:creationId xmlns:a16="http://schemas.microsoft.com/office/drawing/2014/main" id="{8564DDD1-5B74-4DA8-8DB9-D8AFA7AB3917}"/>
                  </a:ext>
                </a:extLst>
              </p14:cNvPr>
              <p14:cNvContentPartPr/>
              <p14:nvPr/>
            </p14:nvContentPartPr>
            <p14:xfrm>
              <a:off x="8944865" y="2646600"/>
              <a:ext cx="859320" cy="396000"/>
            </p14:xfrm>
          </p:contentPart>
        </mc:Choice>
        <mc:Fallback xmlns="">
          <p:pic>
            <p:nvPicPr>
              <p:cNvPr id="315401" name="Ink 315400">
                <a:extLst>
                  <a:ext uri="{FF2B5EF4-FFF2-40B4-BE49-F238E27FC236}">
                    <a16:creationId xmlns:a16="http://schemas.microsoft.com/office/drawing/2014/main" id="{8564DDD1-5B74-4DA8-8DB9-D8AFA7AB39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35865" y="2637608"/>
                <a:ext cx="876960" cy="413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5402" name="Ink 315401">
                <a:extLst>
                  <a:ext uri="{FF2B5EF4-FFF2-40B4-BE49-F238E27FC236}">
                    <a16:creationId xmlns:a16="http://schemas.microsoft.com/office/drawing/2014/main" id="{FE3E56CE-52F2-4A3F-A45B-5F8E6C88D805}"/>
                  </a:ext>
                </a:extLst>
              </p14:cNvPr>
              <p14:cNvContentPartPr/>
              <p14:nvPr/>
            </p14:nvContentPartPr>
            <p14:xfrm>
              <a:off x="8407025" y="2696280"/>
              <a:ext cx="280080" cy="310320"/>
            </p14:xfrm>
          </p:contentPart>
        </mc:Choice>
        <mc:Fallback xmlns="">
          <p:pic>
            <p:nvPicPr>
              <p:cNvPr id="315402" name="Ink 315401">
                <a:extLst>
                  <a:ext uri="{FF2B5EF4-FFF2-40B4-BE49-F238E27FC236}">
                    <a16:creationId xmlns:a16="http://schemas.microsoft.com/office/drawing/2014/main" id="{FE3E56CE-52F2-4A3F-A45B-5F8E6C88D8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98025" y="2687280"/>
                <a:ext cx="2977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5419" name="Ink 315418">
                <a:extLst>
                  <a:ext uri="{FF2B5EF4-FFF2-40B4-BE49-F238E27FC236}">
                    <a16:creationId xmlns:a16="http://schemas.microsoft.com/office/drawing/2014/main" id="{62122204-5955-4AA0-855F-D779270BE989}"/>
                  </a:ext>
                </a:extLst>
              </p14:cNvPr>
              <p14:cNvContentPartPr/>
              <p14:nvPr/>
            </p14:nvContentPartPr>
            <p14:xfrm>
              <a:off x="6650225" y="3232320"/>
              <a:ext cx="2265480" cy="752040"/>
            </p14:xfrm>
          </p:contentPart>
        </mc:Choice>
        <mc:Fallback xmlns="">
          <p:pic>
            <p:nvPicPr>
              <p:cNvPr id="315419" name="Ink 315418">
                <a:extLst>
                  <a:ext uri="{FF2B5EF4-FFF2-40B4-BE49-F238E27FC236}">
                    <a16:creationId xmlns:a16="http://schemas.microsoft.com/office/drawing/2014/main" id="{62122204-5955-4AA0-855F-D779270BE9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41224" y="3223316"/>
                <a:ext cx="2283123" cy="7696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BF8E85A2-3E93-4BBB-B467-DBA11DA33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08C7F-2688-4076-9B85-6E6BE3E42C18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E228A4F3-6D96-47C8-8C8E-82D214C1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52ED6F9-9489-481E-8F02-24AB13DD4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SAL-Shift Arithmetically Left</a:t>
            </a:r>
          </a:p>
          <a:p>
            <a:pPr lvl="1"/>
            <a:r>
              <a:rPr lang="en-US" altLang="en-US"/>
              <a:t>Lệnh dịch trái số học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SAL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Đích, CL </a:t>
            </a:r>
            <a:r>
              <a:rPr lang="en-US" altLang="en-US"/>
              <a:t>hoặc </a:t>
            </a:r>
            <a:r>
              <a:rPr lang="en-US" altLang="en-US">
                <a:solidFill>
                  <a:schemeClr val="tx2"/>
                </a:solidFill>
              </a:rPr>
              <a:t>SAL Đích, số lần dịch</a:t>
            </a:r>
          </a:p>
          <a:p>
            <a:pPr lvl="1"/>
            <a:r>
              <a:rPr lang="en-US" altLang="en-US"/>
              <a:t>Thực hiện: dịch trái đích CL bit tương đương với Đích=Đích*2</a:t>
            </a:r>
            <a:r>
              <a:rPr lang="en-US" altLang="en-US" baseline="30000"/>
              <a:t>CL</a:t>
            </a:r>
          </a:p>
          <a:p>
            <a:pPr lvl="1"/>
            <a:r>
              <a:rPr lang="en-US" altLang="en-US"/>
              <a:t>Lệnh này thay đổi cờ SF, ZF, PF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Lệnh SHL-SHift Left</a:t>
            </a:r>
          </a:p>
          <a:p>
            <a:pPr lvl="1"/>
            <a:r>
              <a:rPr lang="en-US" altLang="en-US"/>
              <a:t>Lệnh dịch trái logic tương tự như SAL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7971BC5D-C0AE-4120-A9FA-85A99829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005263"/>
            <a:ext cx="4759325" cy="503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3734" name="Line 5">
            <a:extLst>
              <a:ext uri="{FF2B5EF4-FFF2-40B4-BE49-F238E27FC236}">
                <a16:creationId xmlns:a16="http://schemas.microsoft.com/office/drawing/2014/main" id="{BEF4DF0B-A1F1-467C-80C4-21D982DA1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35" name="Line 6">
            <a:extLst>
              <a:ext uri="{FF2B5EF4-FFF2-40B4-BE49-F238E27FC236}">
                <a16:creationId xmlns:a16="http://schemas.microsoft.com/office/drawing/2014/main" id="{CF3DDB6B-7C12-40F5-A0FD-D7560C229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36" name="Rectangle 7">
            <a:extLst>
              <a:ext uri="{FF2B5EF4-FFF2-40B4-BE49-F238E27FC236}">
                <a16:creationId xmlns:a16="http://schemas.microsoft.com/office/drawing/2014/main" id="{78C105E5-7BCE-4491-81D1-4BE75113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005263"/>
            <a:ext cx="623888" cy="504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3737" name="Text Box 8">
            <a:extLst>
              <a:ext uri="{FF2B5EF4-FFF2-40B4-BE49-F238E27FC236}">
                <a16:creationId xmlns:a16="http://schemas.microsoft.com/office/drawing/2014/main" id="{22DC1C84-6EC7-4A1C-8765-775277EA9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3529013"/>
            <a:ext cx="557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3738" name="Text Box 9">
            <a:extLst>
              <a:ext uri="{FF2B5EF4-FFF2-40B4-BE49-F238E27FC236}">
                <a16:creationId xmlns:a16="http://schemas.microsoft.com/office/drawing/2014/main" id="{F705A07A-52EA-42AB-AF60-8E47C8B4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573463"/>
            <a:ext cx="80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MSB</a:t>
            </a:r>
          </a:p>
        </p:txBody>
      </p:sp>
      <p:sp>
        <p:nvSpPr>
          <p:cNvPr id="73739" name="Text Box 10">
            <a:extLst>
              <a:ext uri="{FF2B5EF4-FFF2-40B4-BE49-F238E27FC236}">
                <a16:creationId xmlns:a16="http://schemas.microsoft.com/office/drawing/2014/main" id="{7914F29D-70A9-42CF-B2C7-2C8FF0F6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3502025"/>
            <a:ext cx="735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LSB</a:t>
            </a:r>
          </a:p>
        </p:txBody>
      </p:sp>
      <p:sp>
        <p:nvSpPr>
          <p:cNvPr id="73740" name="Line 11">
            <a:extLst>
              <a:ext uri="{FF2B5EF4-FFF2-40B4-BE49-F238E27FC236}">
                <a16:creationId xmlns:a16="http://schemas.microsoft.com/office/drawing/2014/main" id="{A5E4DEF1-F98F-4EB7-A665-310C7AB88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3525" y="4294188"/>
            <a:ext cx="124777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1" name="Line 12">
            <a:extLst>
              <a:ext uri="{FF2B5EF4-FFF2-40B4-BE49-F238E27FC236}">
                <a16:creationId xmlns:a16="http://schemas.microsoft.com/office/drawing/2014/main" id="{9C8E1B10-6B04-47B4-B5C8-61B951D1C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4713" y="4294188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6A094A9E-0EB0-49C3-8B74-674B23B65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9075" y="4221163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3" name="Text Box 17">
            <a:extLst>
              <a:ext uri="{FF2B5EF4-FFF2-40B4-BE49-F238E27FC236}">
                <a16:creationId xmlns:a16="http://schemas.microsoft.com/office/drawing/2014/main" id="{A9A5CC6A-88C1-40E4-9CF8-CFC18C4C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388" y="4005263"/>
            <a:ext cx="363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1E70675A-93E8-452A-91B2-D49E591BB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4D6F6-5CBE-4943-964B-2FD3B052F38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412BAA62-90B7-4B1A-8E0A-B592F6F37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ECABD45-5246-4AEE-9FD4-D68AA83C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906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Ví dụ:		SAL AL,1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A28F230-0C47-4581-B85E-49836543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BACA2192-88E9-4AA0-BAB7-8BF65485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24780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DDCCF0F4-5C5E-4E14-BCF9-B093A6F4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39CCAD54-AF9B-4A8E-9522-6727E376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6281DB46-2625-4514-AB95-AA9C71DE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2" name="Rectangle 10">
            <a:extLst>
              <a:ext uri="{FF2B5EF4-FFF2-40B4-BE49-F238E27FC236}">
                <a16:creationId xmlns:a16="http://schemas.microsoft.com/office/drawing/2014/main" id="{74FB9091-8095-41C1-83AC-1D91B58B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3" name="Rectangle 11">
            <a:extLst>
              <a:ext uri="{FF2B5EF4-FFF2-40B4-BE49-F238E27FC236}">
                <a16:creationId xmlns:a16="http://schemas.microsoft.com/office/drawing/2014/main" id="{861ECD37-E62D-44CE-A916-E2B0E8466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4" name="Rectangle 12">
            <a:extLst>
              <a:ext uri="{FF2B5EF4-FFF2-40B4-BE49-F238E27FC236}">
                <a16:creationId xmlns:a16="http://schemas.microsoft.com/office/drawing/2014/main" id="{CC646D40-D13D-4570-B08A-1932D4AF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5" name="Rectangle 13">
            <a:extLst>
              <a:ext uri="{FF2B5EF4-FFF2-40B4-BE49-F238E27FC236}">
                <a16:creationId xmlns:a16="http://schemas.microsoft.com/office/drawing/2014/main" id="{DCE945C5-A026-473E-A877-EE590B90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BC0AC7FF-5435-4921-980D-BF2C8E36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29829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3B02DF7F-9394-4A0B-B95E-0BEDE4F8E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24780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683024" name="Text Box 16">
            <a:extLst>
              <a:ext uri="{FF2B5EF4-FFF2-40B4-BE49-F238E27FC236}">
                <a16:creationId xmlns:a16="http://schemas.microsoft.com/office/drawing/2014/main" id="{5B97492F-0113-4017-9469-449A1BB30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2997200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0     0     1    0     0    1     0    1</a:t>
            </a:r>
          </a:p>
        </p:txBody>
      </p:sp>
      <p:sp>
        <p:nvSpPr>
          <p:cNvPr id="683025" name="Text Box 17">
            <a:extLst>
              <a:ext uri="{FF2B5EF4-FFF2-40B4-BE49-F238E27FC236}">
                <a16:creationId xmlns:a16="http://schemas.microsoft.com/office/drawing/2014/main" id="{62B77BD8-61C6-457E-9938-90A6F689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88" y="29972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0</a:t>
            </a:r>
          </a:p>
        </p:txBody>
      </p:sp>
      <p:sp>
        <p:nvSpPr>
          <p:cNvPr id="683026" name="Rectangle 18">
            <a:extLst>
              <a:ext uri="{FF2B5EF4-FFF2-40B4-BE49-F238E27FC236}">
                <a16:creationId xmlns:a16="http://schemas.microsoft.com/office/drawing/2014/main" id="{A91CE51C-863F-4CEF-9058-AFAA8F84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49725"/>
            <a:ext cx="9906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Trước:  	AL=25H=37</a:t>
            </a:r>
          </a:p>
        </p:txBody>
      </p:sp>
      <p:sp>
        <p:nvSpPr>
          <p:cNvPr id="683028" name="Rectangle 20">
            <a:extLst>
              <a:ext uri="{FF2B5EF4-FFF2-40B4-BE49-F238E27FC236}">
                <a16:creationId xmlns:a16="http://schemas.microsoft.com/office/drawing/2014/main" id="{3E593417-5C55-4F2D-8BDC-9523E16D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763"/>
            <a:ext cx="9906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Sau:	AL=4AH=74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0655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3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356 0 " pathEditMode="relative" ptsTypes="AA">
                                      <p:cBhvr>
                                        <p:cTn id="18" dur="2000" fill="hold"/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24" grpId="0"/>
      <p:bldP spid="683025" grpId="0"/>
      <p:bldP spid="683025" grpId="1"/>
      <p:bldP spid="683026" grpId="0"/>
      <p:bldP spid="6830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99883838-71D6-41C6-A54C-E64E12DB2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CE3CF-06A8-4862-9668-7A06B0B2ECB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7A82DEF9-3ECE-415C-BA17-A69E150BE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59B76CF-FA67-4451-B9D0-F1E3AC461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Lệnh SAR-Shift Arithmetically Right</a:t>
            </a:r>
          </a:p>
          <a:p>
            <a:pPr lvl="1"/>
            <a:r>
              <a:rPr lang="en-US" altLang="en-US"/>
              <a:t>Lệnh dịch phải số học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SAR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Đích, CL </a:t>
            </a:r>
            <a:r>
              <a:rPr lang="en-US" altLang="en-US"/>
              <a:t>hoặc </a:t>
            </a:r>
            <a:r>
              <a:rPr lang="en-US" altLang="en-US">
                <a:solidFill>
                  <a:schemeClr val="tx2"/>
                </a:solidFill>
              </a:rPr>
              <a:t>SAR Đích, số lần dịch</a:t>
            </a:r>
          </a:p>
          <a:p>
            <a:pPr lvl="1"/>
            <a:r>
              <a:rPr lang="en-US" altLang="en-US"/>
              <a:t>Thực hiện: dịch phải đích CL bit </a:t>
            </a:r>
          </a:p>
          <a:p>
            <a:pPr lvl="1"/>
            <a:r>
              <a:rPr lang="en-US" altLang="en-US"/>
              <a:t>Lệnh này thay đổi cờ SF, ZF, PF, CF mang giá trị của LSB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3330924B-145B-4E7B-9A1F-8AEB484C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005263"/>
            <a:ext cx="4759325" cy="503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5782" name="Line 5">
            <a:extLst>
              <a:ext uri="{FF2B5EF4-FFF2-40B4-BE49-F238E27FC236}">
                <a16:creationId xmlns:a16="http://schemas.microsoft.com/office/drawing/2014/main" id="{E60BCE60-8D05-46E4-BD29-BE4A0EDDB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83" name="Line 6">
            <a:extLst>
              <a:ext uri="{FF2B5EF4-FFF2-40B4-BE49-F238E27FC236}">
                <a16:creationId xmlns:a16="http://schemas.microsoft.com/office/drawing/2014/main" id="{AA45D07B-0F0C-4312-A18D-607BFFB5B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84" name="Rectangle 7">
            <a:extLst>
              <a:ext uri="{FF2B5EF4-FFF2-40B4-BE49-F238E27FC236}">
                <a16:creationId xmlns:a16="http://schemas.microsoft.com/office/drawing/2014/main" id="{BCDB3E48-A438-48D6-9C5F-6EDABBBB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4005263"/>
            <a:ext cx="625475" cy="504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5785" name="Text Box 8">
            <a:extLst>
              <a:ext uri="{FF2B5EF4-FFF2-40B4-BE49-F238E27FC236}">
                <a16:creationId xmlns:a16="http://schemas.microsoft.com/office/drawing/2014/main" id="{A6E09FEE-E6D0-4358-809C-D8FCF01F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475" y="3529013"/>
            <a:ext cx="55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5786" name="Text Box 9">
            <a:extLst>
              <a:ext uri="{FF2B5EF4-FFF2-40B4-BE49-F238E27FC236}">
                <a16:creationId xmlns:a16="http://schemas.microsoft.com/office/drawing/2014/main" id="{3FC11DFB-9063-43B9-9E73-C30EA6EC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573463"/>
            <a:ext cx="80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MSB</a:t>
            </a:r>
          </a:p>
        </p:txBody>
      </p:sp>
      <p:sp>
        <p:nvSpPr>
          <p:cNvPr id="75787" name="Text Box 10">
            <a:extLst>
              <a:ext uri="{FF2B5EF4-FFF2-40B4-BE49-F238E27FC236}">
                <a16:creationId xmlns:a16="http://schemas.microsoft.com/office/drawing/2014/main" id="{10BA5678-DE5C-4478-8B65-2FF41539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3502025"/>
            <a:ext cx="735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LSB</a:t>
            </a:r>
          </a:p>
        </p:txBody>
      </p:sp>
      <p:sp>
        <p:nvSpPr>
          <p:cNvPr id="75788" name="Line 15">
            <a:extLst>
              <a:ext uri="{FF2B5EF4-FFF2-40B4-BE49-F238E27FC236}">
                <a16:creationId xmlns:a16="http://schemas.microsoft.com/office/drawing/2014/main" id="{F1ADF8A8-BE83-4E2F-A37F-136EF8781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838" y="4221163"/>
            <a:ext cx="1327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89" name="Line 16">
            <a:extLst>
              <a:ext uri="{FF2B5EF4-FFF2-40B4-BE49-F238E27FC236}">
                <a16:creationId xmlns:a16="http://schemas.microsoft.com/office/drawing/2014/main" id="{FA8B07DE-65F5-482B-95BF-04F4FED1F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75" y="4292600"/>
            <a:ext cx="857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90" name="Line 17">
            <a:extLst>
              <a:ext uri="{FF2B5EF4-FFF2-40B4-BE49-F238E27FC236}">
                <a16:creationId xmlns:a16="http://schemas.microsoft.com/office/drawing/2014/main" id="{2554E9B1-E74A-4081-8E28-1947DE408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2488" y="450850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91" name="Line 18">
            <a:extLst>
              <a:ext uri="{FF2B5EF4-FFF2-40B4-BE49-F238E27FC236}">
                <a16:creationId xmlns:a16="http://schemas.microsoft.com/office/drawing/2014/main" id="{5A31D5C0-994B-47BE-AD13-820511D66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450" y="4868863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92" name="Line 19">
            <a:extLst>
              <a:ext uri="{FF2B5EF4-FFF2-40B4-BE49-F238E27FC236}">
                <a16:creationId xmlns:a16="http://schemas.microsoft.com/office/drawing/2014/main" id="{0A041019-28AA-4B5B-BCAF-12D9D4A44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42926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5793" name="Line 20">
            <a:extLst>
              <a:ext uri="{FF2B5EF4-FFF2-40B4-BE49-F238E27FC236}">
                <a16:creationId xmlns:a16="http://schemas.microsoft.com/office/drawing/2014/main" id="{9BA754E3-A367-435D-A2D0-7830992A9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92600"/>
            <a:ext cx="622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858F94E4-3CF2-4395-A20F-F04E9FBE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E3C2B-2439-46AC-BA0C-ACF8271F293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878C635C-0102-4BA8-8099-10A45A9B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819AA73-93EA-42C8-B872-472E72C71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93788"/>
            <a:ext cx="9906000" cy="5791200"/>
          </a:xfrm>
        </p:spPr>
        <p:txBody>
          <a:bodyPr/>
          <a:lstStyle/>
          <a:p>
            <a:r>
              <a:rPr lang="en-US" altLang="en-US"/>
              <a:t>Lệnh SHR-SHift Right</a:t>
            </a:r>
          </a:p>
          <a:p>
            <a:pPr lvl="1"/>
            <a:r>
              <a:rPr lang="en-US" altLang="en-US"/>
              <a:t>Lệnh dịch phải logic</a:t>
            </a:r>
          </a:p>
          <a:p>
            <a:pPr lvl="1"/>
            <a:r>
              <a:rPr lang="en-US" altLang="en-US"/>
              <a:t>Cú pháp: </a:t>
            </a:r>
            <a:r>
              <a:rPr lang="en-US" altLang="en-US">
                <a:solidFill>
                  <a:schemeClr val="tx2"/>
                </a:solidFill>
              </a:rPr>
              <a:t>SHR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Đích, CL </a:t>
            </a:r>
            <a:r>
              <a:rPr lang="en-US" altLang="en-US"/>
              <a:t>hoặc </a:t>
            </a:r>
            <a:r>
              <a:rPr lang="en-US" altLang="en-US">
                <a:solidFill>
                  <a:schemeClr val="tx2"/>
                </a:solidFill>
              </a:rPr>
              <a:t>SHR Đích, số lần dịch</a:t>
            </a:r>
          </a:p>
          <a:p>
            <a:pPr lvl="1"/>
            <a:r>
              <a:rPr lang="en-US" altLang="en-US"/>
              <a:t>Thực hiện: dịch phải đích CL bit </a:t>
            </a:r>
          </a:p>
          <a:p>
            <a:pPr lvl="1"/>
            <a:r>
              <a:rPr lang="en-US" altLang="en-US"/>
              <a:t>Lệnh này thay đổi cờ SF, ZF, PF, CF mang giá trị của LSB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D1D2473A-EDB9-431C-A269-E52B28AF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005263"/>
            <a:ext cx="4759325" cy="5032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6806" name="Line 5">
            <a:extLst>
              <a:ext uri="{FF2B5EF4-FFF2-40B4-BE49-F238E27FC236}">
                <a16:creationId xmlns:a16="http://schemas.microsoft.com/office/drawing/2014/main" id="{76AED6C6-1F2D-4D0C-8A70-C75C33002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AA92D2D1-84DA-483A-8258-FE66337B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0052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808" name="Rectangle 7">
            <a:extLst>
              <a:ext uri="{FF2B5EF4-FFF2-40B4-BE49-F238E27FC236}">
                <a16:creationId xmlns:a16="http://schemas.microsoft.com/office/drawing/2014/main" id="{B4BA7E1B-20B2-4A3C-AF15-701F54BA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4005263"/>
            <a:ext cx="625475" cy="504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6809" name="Text Box 8">
            <a:extLst>
              <a:ext uri="{FF2B5EF4-FFF2-40B4-BE49-F238E27FC236}">
                <a16:creationId xmlns:a16="http://schemas.microsoft.com/office/drawing/2014/main" id="{6B299F45-3BA7-4D8E-BCEB-7AB7CAAD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475" y="3529013"/>
            <a:ext cx="55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6810" name="Text Box 9">
            <a:extLst>
              <a:ext uri="{FF2B5EF4-FFF2-40B4-BE49-F238E27FC236}">
                <a16:creationId xmlns:a16="http://schemas.microsoft.com/office/drawing/2014/main" id="{020B6406-F1CC-480F-B3B4-8FF229EDA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3573463"/>
            <a:ext cx="804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MSB</a:t>
            </a:r>
          </a:p>
        </p:txBody>
      </p:sp>
      <p:sp>
        <p:nvSpPr>
          <p:cNvPr id="76811" name="Text Box 10">
            <a:extLst>
              <a:ext uri="{FF2B5EF4-FFF2-40B4-BE49-F238E27FC236}">
                <a16:creationId xmlns:a16="http://schemas.microsoft.com/office/drawing/2014/main" id="{03BA8E0A-EC3B-46FD-8FFD-98B5FA4A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3502025"/>
            <a:ext cx="735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LSB</a:t>
            </a:r>
          </a:p>
        </p:txBody>
      </p:sp>
      <p:sp>
        <p:nvSpPr>
          <p:cNvPr id="76812" name="Line 11">
            <a:extLst>
              <a:ext uri="{FF2B5EF4-FFF2-40B4-BE49-F238E27FC236}">
                <a16:creationId xmlns:a16="http://schemas.microsoft.com/office/drawing/2014/main" id="{2A66F7A9-409D-42D3-B60B-9BA2D8681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838" y="4221163"/>
            <a:ext cx="1327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B1C6A1ED-CBE8-4A30-A098-D5FD95F8A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075" y="4292600"/>
            <a:ext cx="857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814" name="Line 16">
            <a:extLst>
              <a:ext uri="{FF2B5EF4-FFF2-40B4-BE49-F238E27FC236}">
                <a16:creationId xmlns:a16="http://schemas.microsoft.com/office/drawing/2014/main" id="{AFB3DFE4-3F58-449F-974F-F07027858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292600"/>
            <a:ext cx="622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6815" name="Text Box 17">
            <a:extLst>
              <a:ext uri="{FF2B5EF4-FFF2-40B4-BE49-F238E27FC236}">
                <a16:creationId xmlns:a16="http://schemas.microsoft.com/office/drawing/2014/main" id="{B3F8E342-1B77-4B3E-9ABD-B418EF902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407670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B3578F39-B7A4-4BD7-98F9-6A5CE526F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6E5D8-3AB9-41D9-B3B2-4A73446B75C3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900B258F-8E77-4C78-AE37-88994A92E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3.5.2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</a:t>
            </a: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83B176B1-154B-4FED-B4DB-8F2824B4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906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Ví dụ:		SAR AL,1</a:t>
            </a:r>
          </a:p>
        </p:txBody>
      </p:sp>
      <p:sp>
        <p:nvSpPr>
          <p:cNvPr id="77829" name="Rectangle 6">
            <a:extLst>
              <a:ext uri="{FF2B5EF4-FFF2-40B4-BE49-F238E27FC236}">
                <a16:creationId xmlns:a16="http://schemas.microsoft.com/office/drawing/2014/main" id="{9283E8BF-5330-479A-AEA2-355345ED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408238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0" name="Text Box 7">
            <a:extLst>
              <a:ext uri="{FF2B5EF4-FFF2-40B4-BE49-F238E27FC236}">
                <a16:creationId xmlns:a16="http://schemas.microsoft.com/office/drawing/2014/main" id="{40837F31-EF09-49FB-B22A-0B2157AD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19161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77831" name="Rectangle 8">
            <a:extLst>
              <a:ext uri="{FF2B5EF4-FFF2-40B4-BE49-F238E27FC236}">
                <a16:creationId xmlns:a16="http://schemas.microsoft.com/office/drawing/2014/main" id="{70219E6A-5B1F-4115-83D4-961EF6FF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2" name="Rectangle 9">
            <a:extLst>
              <a:ext uri="{FF2B5EF4-FFF2-40B4-BE49-F238E27FC236}">
                <a16:creationId xmlns:a16="http://schemas.microsoft.com/office/drawing/2014/main" id="{EA9C7717-A16A-4BA7-A6DC-744B3ED4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3" name="Rectangle 10">
            <a:extLst>
              <a:ext uri="{FF2B5EF4-FFF2-40B4-BE49-F238E27FC236}">
                <a16:creationId xmlns:a16="http://schemas.microsoft.com/office/drawing/2014/main" id="{99EEB1A2-CB67-4672-9738-3B899C1C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4" name="Rectangle 11">
            <a:extLst>
              <a:ext uri="{FF2B5EF4-FFF2-40B4-BE49-F238E27FC236}">
                <a16:creationId xmlns:a16="http://schemas.microsoft.com/office/drawing/2014/main" id="{32A1E3AF-C4D6-4D1F-A3FE-B1EAF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5" name="Rectangle 12">
            <a:extLst>
              <a:ext uri="{FF2B5EF4-FFF2-40B4-BE49-F238E27FC236}">
                <a16:creationId xmlns:a16="http://schemas.microsoft.com/office/drawing/2014/main" id="{946BB13B-130C-4580-8050-717E9E8F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6" name="Rectangle 13">
            <a:extLst>
              <a:ext uri="{FF2B5EF4-FFF2-40B4-BE49-F238E27FC236}">
                <a16:creationId xmlns:a16="http://schemas.microsoft.com/office/drawing/2014/main" id="{2E70D265-B52A-4382-9058-B5AC8F09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7" name="Rectangle 14">
            <a:extLst>
              <a:ext uri="{FF2B5EF4-FFF2-40B4-BE49-F238E27FC236}">
                <a16:creationId xmlns:a16="http://schemas.microsoft.com/office/drawing/2014/main" id="{04644A7D-B692-4642-B0C6-CEE44FE32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8" name="Rectangle 15">
            <a:extLst>
              <a:ext uri="{FF2B5EF4-FFF2-40B4-BE49-F238E27FC236}">
                <a16:creationId xmlns:a16="http://schemas.microsoft.com/office/drawing/2014/main" id="{C66AB674-B83C-4C71-AD69-5FCE312A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240665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77839" name="Text Box 16">
            <a:extLst>
              <a:ext uri="{FF2B5EF4-FFF2-40B4-BE49-F238E27FC236}">
                <a16:creationId xmlns:a16="http://schemas.microsoft.com/office/drawing/2014/main" id="{4A012B0D-23B1-40D9-96F8-4E8B540E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90182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684049" name="Text Box 17">
            <a:extLst>
              <a:ext uri="{FF2B5EF4-FFF2-40B4-BE49-F238E27FC236}">
                <a16:creationId xmlns:a16="http://schemas.microsoft.com/office/drawing/2014/main" id="{7C3F26F4-5147-4124-9A8C-3EEF5AA7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420938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1     0    1     0     0    1     1    0</a:t>
            </a:r>
          </a:p>
        </p:txBody>
      </p:sp>
      <p:sp>
        <p:nvSpPr>
          <p:cNvPr id="684051" name="Rectangle 19">
            <a:extLst>
              <a:ext uri="{FF2B5EF4-FFF2-40B4-BE49-F238E27FC236}">
                <a16:creationId xmlns:a16="http://schemas.microsoft.com/office/drawing/2014/main" id="{DC0DB0A7-C246-4EC6-A1E1-949F90D4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906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Trước:  	AL=A6H=-90(166)</a:t>
            </a:r>
          </a:p>
        </p:txBody>
      </p:sp>
      <p:sp>
        <p:nvSpPr>
          <p:cNvPr id="684052" name="Rectangle 20">
            <a:extLst>
              <a:ext uri="{FF2B5EF4-FFF2-40B4-BE49-F238E27FC236}">
                <a16:creationId xmlns:a16="http://schemas.microsoft.com/office/drawing/2014/main" id="{D9EDF973-A892-4B98-806C-F8A37E7A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3284538"/>
            <a:ext cx="48244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Sau:	AL=D3H=-45(211)</a:t>
            </a:r>
          </a:p>
        </p:txBody>
      </p:sp>
      <p:sp>
        <p:nvSpPr>
          <p:cNvPr id="77843" name="Text Box 21">
            <a:extLst>
              <a:ext uri="{FF2B5EF4-FFF2-40B4-BE49-F238E27FC236}">
                <a16:creationId xmlns:a16="http://schemas.microsoft.com/office/drawing/2014/main" id="{2890A204-3D50-4DE3-9A73-1F914D87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4209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1</a:t>
            </a:r>
          </a:p>
        </p:txBody>
      </p:sp>
      <p:sp>
        <p:nvSpPr>
          <p:cNvPr id="684054" name="Rectangle 22">
            <a:extLst>
              <a:ext uri="{FF2B5EF4-FFF2-40B4-BE49-F238E27FC236}">
                <a16:creationId xmlns:a16="http://schemas.microsoft.com/office/drawing/2014/main" id="{21EC6F39-1475-440D-81FA-868ACC36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78275"/>
            <a:ext cx="9906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Ví dụ:		SHR AL,1</a:t>
            </a:r>
          </a:p>
        </p:txBody>
      </p:sp>
      <p:sp>
        <p:nvSpPr>
          <p:cNvPr id="684055" name="Rectangle 23">
            <a:extLst>
              <a:ext uri="{FF2B5EF4-FFF2-40B4-BE49-F238E27FC236}">
                <a16:creationId xmlns:a16="http://schemas.microsoft.com/office/drawing/2014/main" id="{0A6F8DEF-7DC8-4B68-94C2-1939AEDF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5118100"/>
            <a:ext cx="622300" cy="576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56" name="Text Box 24">
            <a:extLst>
              <a:ext uri="{FF2B5EF4-FFF2-40B4-BE49-F238E27FC236}">
                <a16:creationId xmlns:a16="http://schemas.microsoft.com/office/drawing/2014/main" id="{A613FB9D-9298-4A43-84B0-8AD5D7079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462597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CF</a:t>
            </a:r>
          </a:p>
        </p:txBody>
      </p:sp>
      <p:sp>
        <p:nvSpPr>
          <p:cNvPr id="684057" name="Rectangle 25">
            <a:extLst>
              <a:ext uri="{FF2B5EF4-FFF2-40B4-BE49-F238E27FC236}">
                <a16:creationId xmlns:a16="http://schemas.microsoft.com/office/drawing/2014/main" id="{07EE5571-29EA-408D-9F2A-566D6003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58" name="Rectangle 26">
            <a:extLst>
              <a:ext uri="{FF2B5EF4-FFF2-40B4-BE49-F238E27FC236}">
                <a16:creationId xmlns:a16="http://schemas.microsoft.com/office/drawing/2014/main" id="{7EA67D2E-BA8C-499E-80EB-A242C27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59" name="Rectangle 27">
            <a:extLst>
              <a:ext uri="{FF2B5EF4-FFF2-40B4-BE49-F238E27FC236}">
                <a16:creationId xmlns:a16="http://schemas.microsoft.com/office/drawing/2014/main" id="{A524CEC6-B21E-41B3-8C1B-DD9DB24F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0" name="Rectangle 28">
            <a:extLst>
              <a:ext uri="{FF2B5EF4-FFF2-40B4-BE49-F238E27FC236}">
                <a16:creationId xmlns:a16="http://schemas.microsoft.com/office/drawing/2014/main" id="{D8CC6112-FE9C-49E4-A237-7A09C03F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1" name="Rectangle 29">
            <a:extLst>
              <a:ext uri="{FF2B5EF4-FFF2-40B4-BE49-F238E27FC236}">
                <a16:creationId xmlns:a16="http://schemas.microsoft.com/office/drawing/2014/main" id="{AC7D92D5-FE7B-4F09-A11E-D9B95742E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2" name="Rectangle 30">
            <a:extLst>
              <a:ext uri="{FF2B5EF4-FFF2-40B4-BE49-F238E27FC236}">
                <a16:creationId xmlns:a16="http://schemas.microsoft.com/office/drawing/2014/main" id="{F1F84CEA-E216-4894-AC7F-3A2EDAC9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3" name="Rectangle 31">
            <a:extLst>
              <a:ext uri="{FF2B5EF4-FFF2-40B4-BE49-F238E27FC236}">
                <a16:creationId xmlns:a16="http://schemas.microsoft.com/office/drawing/2014/main" id="{1ADC053B-3C88-4E1D-83B3-06A5CE68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8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4" name="Rectangle 32">
            <a:extLst>
              <a:ext uri="{FF2B5EF4-FFF2-40B4-BE49-F238E27FC236}">
                <a16:creationId xmlns:a16="http://schemas.microsoft.com/office/drawing/2014/main" id="{A27369A9-61CC-4306-A149-E4CA5D85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5116513"/>
            <a:ext cx="622300" cy="5762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4065" name="Text Box 33">
            <a:extLst>
              <a:ext uri="{FF2B5EF4-FFF2-40B4-BE49-F238E27FC236}">
                <a16:creationId xmlns:a16="http://schemas.microsoft.com/office/drawing/2014/main" id="{9906F699-414A-4209-B01F-5F59B4FEA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46116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AL</a:t>
            </a:r>
          </a:p>
        </p:txBody>
      </p:sp>
      <p:sp>
        <p:nvSpPr>
          <p:cNvPr id="684066" name="Text Box 34">
            <a:extLst>
              <a:ext uri="{FF2B5EF4-FFF2-40B4-BE49-F238E27FC236}">
                <a16:creationId xmlns:a16="http://schemas.microsoft.com/office/drawing/2014/main" id="{A742A1C9-CE88-4F6F-B45B-CA16723D4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5130800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1     0    1     0     0    1     1    0</a:t>
            </a:r>
          </a:p>
        </p:txBody>
      </p:sp>
      <p:sp>
        <p:nvSpPr>
          <p:cNvPr id="684067" name="Rectangle 35">
            <a:extLst>
              <a:ext uri="{FF2B5EF4-FFF2-40B4-BE49-F238E27FC236}">
                <a16:creationId xmlns:a16="http://schemas.microsoft.com/office/drawing/2014/main" id="{7105C1F9-98DB-4126-ABC5-8F8586FB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4400"/>
            <a:ext cx="9906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Trước:  	AL=A6H=-90 (166)</a:t>
            </a:r>
          </a:p>
        </p:txBody>
      </p:sp>
      <p:sp>
        <p:nvSpPr>
          <p:cNvPr id="684068" name="Rectangle 36">
            <a:extLst>
              <a:ext uri="{FF2B5EF4-FFF2-40B4-BE49-F238E27FC236}">
                <a16:creationId xmlns:a16="http://schemas.microsoft.com/office/drawing/2014/main" id="{DEB52C94-AADF-4744-AB90-5AD9BB7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5994400"/>
            <a:ext cx="44656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Sau:	AL=53H=+83</a:t>
            </a:r>
          </a:p>
        </p:txBody>
      </p:sp>
      <p:sp>
        <p:nvSpPr>
          <p:cNvPr id="684069" name="Text Box 37">
            <a:extLst>
              <a:ext uri="{FF2B5EF4-FFF2-40B4-BE49-F238E27FC236}">
                <a16:creationId xmlns:a16="http://schemas.microsoft.com/office/drawing/2014/main" id="{9E0B0234-C793-4B51-9988-A753AE5BB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515778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/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179E-6 2.59259E-6 L 0.07645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564E-6 -7.40741E-7 L 0.07644 -7.40741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272 0 " pathEditMode="relative" ptsTypes="AA">
                                      <p:cBhvr>
                                        <p:cTn id="55" dur="2000" fill="hold"/>
                                        <p:tgtEl>
                                          <p:spTgt spid="684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9" grpId="0"/>
      <p:bldP spid="684051" grpId="0"/>
      <p:bldP spid="684052" grpId="0"/>
      <p:bldP spid="684054" grpId="0"/>
      <p:bldP spid="684055" grpId="0" animBg="1"/>
      <p:bldP spid="684056" grpId="0"/>
      <p:bldP spid="684057" grpId="0" animBg="1"/>
      <p:bldP spid="684058" grpId="0" animBg="1"/>
      <p:bldP spid="684059" grpId="0" animBg="1"/>
      <p:bldP spid="684060" grpId="0" animBg="1"/>
      <p:bldP spid="684061" grpId="0" animBg="1"/>
      <p:bldP spid="684062" grpId="0" animBg="1"/>
      <p:bldP spid="684063" grpId="0" animBg="1"/>
      <p:bldP spid="684064" grpId="0" animBg="1"/>
      <p:bldP spid="684065" grpId="0"/>
      <p:bldP spid="684066" grpId="0"/>
      <p:bldP spid="684066" grpId="1"/>
      <p:bldP spid="684067" grpId="0"/>
      <p:bldP spid="684068" grpId="0"/>
      <p:bldP spid="684069" grpId="0"/>
      <p:bldP spid="68406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831080BA-5139-413E-803C-5B08834D8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47235B-1037-4429-BA1C-2A40DB3C8E6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8C43D890-17E7-4F8F-989D-4632AAC7C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F57B246-5423-4F8B-97D3-D3086F33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4D4D4D"/>
                </a:solidFill>
              </a:rPr>
              <a:t>Cấu trúc bên trong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/>
              <a:t>3.5 Mô tả tập lệnh của 8086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di chuyển (thay đổi) dữ liệu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số học và logic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3.5.3 Các lệnh điều khiển chương trình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khác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>
            <a:extLst>
              <a:ext uri="{FF2B5EF4-FFF2-40B4-BE49-F238E27FC236}">
                <a16:creationId xmlns:a16="http://schemas.microsoft.com/office/drawing/2014/main" id="{16E7CA15-3844-42E0-8135-79A4C778E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0EA27-CE72-4F37-83FD-009507E348F2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8A25342C-44A0-471A-AEC3-848266A9A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JMP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DBF9065-C5CF-4DAA-98DF-E486E7482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Dùng để nhảy tới một địa chỉ trong bộ nhớ</a:t>
            </a:r>
          </a:p>
          <a:p>
            <a:r>
              <a:rPr lang="en-US" altLang="en-US"/>
              <a:t>3 loại: nhảy ngắn, gần và xa</a:t>
            </a:r>
          </a:p>
          <a:p>
            <a:pPr lvl="1"/>
            <a:r>
              <a:rPr lang="en-US" altLang="en-US"/>
              <a:t>Lệnh nhảy ngắn (short jump)</a:t>
            </a:r>
          </a:p>
          <a:p>
            <a:pPr lvl="2"/>
            <a:r>
              <a:rPr lang="en-US" altLang="en-US"/>
              <a:t>Độ dài lệnh 2 bytes: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Phạm vi nhảy: -128 đến 127 bytes so với lệnh tiếp theo lệnh JMP </a:t>
            </a:r>
          </a:p>
          <a:p>
            <a:pPr lvl="2"/>
            <a:r>
              <a:rPr lang="en-US" altLang="en-US"/>
              <a:t>Thực hiện: IP=IP + độ lệch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Ví dụ: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3908F41C-C587-4AC4-AFF9-6BB69F68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420938"/>
            <a:ext cx="2574925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F06FD8B8-5A54-47D1-AD26-BB7991CF9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24209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9879" name="Text Box 6">
            <a:extLst>
              <a:ext uri="{FF2B5EF4-FFF2-40B4-BE49-F238E27FC236}">
                <a16:creationId xmlns:a16="http://schemas.microsoft.com/office/drawing/2014/main" id="{E639DC34-6CB0-4F46-9EF5-A54C1C7B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24209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   B</a:t>
            </a:r>
          </a:p>
        </p:txBody>
      </p:sp>
      <p:sp>
        <p:nvSpPr>
          <p:cNvPr id="87048" name="Text Box 7">
            <a:extLst>
              <a:ext uri="{FF2B5EF4-FFF2-40B4-BE49-F238E27FC236}">
                <a16:creationId xmlns:a16="http://schemas.microsoft.com/office/drawing/2014/main" id="{9398A923-2675-4DBD-A76B-C36FF88F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20938"/>
            <a:ext cx="966788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800" b="0" dirty="0" err="1">
                <a:latin typeface="+mn-lt"/>
              </a:rPr>
              <a:t>Độ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err="1">
                <a:latin typeface="+mn-lt"/>
              </a:rPr>
              <a:t>lệch</a:t>
            </a:r>
            <a:endParaRPr lang="en-US" sz="1800" b="0" dirty="0">
              <a:latin typeface="+mn-lt"/>
            </a:endParaRPr>
          </a:p>
        </p:txBody>
      </p:sp>
      <p:sp>
        <p:nvSpPr>
          <p:cNvPr id="79881" name="Text Box 8">
            <a:extLst>
              <a:ext uri="{FF2B5EF4-FFF2-40B4-BE49-F238E27FC236}">
                <a16:creationId xmlns:a16="http://schemas.microsoft.com/office/drawing/2014/main" id="{205F9F87-A28F-435F-8847-E28AAAD69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797425"/>
            <a:ext cx="3041650" cy="1633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  </a:t>
            </a:r>
            <a:r>
              <a:rPr lang="en-US" altLang="en-US" sz="1800">
                <a:latin typeface="Times New Roman" panose="02020603050405020304" pitchFamily="18" charset="0"/>
              </a:rPr>
              <a:t>XOR BX,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Nhan:</a:t>
            </a:r>
            <a:r>
              <a:rPr lang="en-US" altLang="en-US" sz="1800">
                <a:latin typeface="Times New Roman" panose="02020603050405020304" pitchFamily="18" charset="0"/>
              </a:rPr>
              <a:t>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SHORT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Nhan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9093B4-6984-45F5-917B-582327789F1B}"/>
                  </a:ext>
                </a:extLst>
              </p14:cNvPr>
              <p14:cNvContentPartPr/>
              <p14:nvPr/>
            </p14:nvContentPartPr>
            <p14:xfrm>
              <a:off x="1823400" y="1493640"/>
              <a:ext cx="8137800" cy="532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9093B4-6984-45F5-917B-582327789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040" y="1484280"/>
                <a:ext cx="8156520" cy="534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B8CE42CE-A26D-4013-9D72-181D4C0BC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FB340-DC85-4396-B852-FB5E9F4FD3B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0899" name="Rectangle 13">
            <a:extLst>
              <a:ext uri="{FF2B5EF4-FFF2-40B4-BE49-F238E27FC236}">
                <a16:creationId xmlns:a16="http://schemas.microsoft.com/office/drawing/2014/main" id="{B0AB3E14-F11E-4BD0-9DF8-6648B37C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5805488"/>
            <a:ext cx="13255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60876750-28A7-40DE-AEE2-8D21B04B9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JMP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AA8B5405-4E82-44DA-A51C-37C6C1CA5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Lệnh nhảy gần (near jump)</a:t>
            </a:r>
          </a:p>
          <a:p>
            <a:pPr lvl="2"/>
            <a:r>
              <a:rPr lang="en-US" altLang="en-US"/>
              <a:t>Phạm vi nhảy: ± 32 Kbytes so với lệnh tiếp theo lệnh JMP </a:t>
            </a:r>
          </a:p>
          <a:p>
            <a:pPr lvl="2"/>
            <a:r>
              <a:rPr lang="en-US" altLang="en-US"/>
              <a:t>Ví dụ:</a:t>
            </a:r>
          </a:p>
        </p:txBody>
      </p:sp>
      <p:sp>
        <p:nvSpPr>
          <p:cNvPr id="80902" name="Rectangle 4">
            <a:extLst>
              <a:ext uri="{FF2B5EF4-FFF2-40B4-BE49-F238E27FC236}">
                <a16:creationId xmlns:a16="http://schemas.microsoft.com/office/drawing/2014/main" id="{AD5A760E-1B31-4423-AE2E-9E24B846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5805488"/>
            <a:ext cx="2574925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0903" name="Line 5">
            <a:extLst>
              <a:ext uri="{FF2B5EF4-FFF2-40B4-BE49-F238E27FC236}">
                <a16:creationId xmlns:a16="http://schemas.microsoft.com/office/drawing/2014/main" id="{AE6E3331-66E7-4EE5-BE43-24FA0984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58054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6D5DB69C-2123-4837-866F-508E6AE9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5805488"/>
            <a:ext cx="790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   9</a:t>
            </a:r>
          </a:p>
        </p:txBody>
      </p:sp>
      <p:sp>
        <p:nvSpPr>
          <p:cNvPr id="80905" name="Text Box 8">
            <a:extLst>
              <a:ext uri="{FF2B5EF4-FFF2-40B4-BE49-F238E27FC236}">
                <a16:creationId xmlns:a16="http://schemas.microsoft.com/office/drawing/2014/main" id="{9F580299-4988-4FC0-B732-49007C47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822950"/>
            <a:ext cx="1158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Độ lệchLo</a:t>
            </a:r>
          </a:p>
        </p:txBody>
      </p:sp>
      <p:sp>
        <p:nvSpPr>
          <p:cNvPr id="80906" name="Text Box 9">
            <a:extLst>
              <a:ext uri="{FF2B5EF4-FFF2-40B4-BE49-F238E27FC236}">
                <a16:creationId xmlns:a16="http://schemas.microsoft.com/office/drawing/2014/main" id="{4B11027F-11B6-4FCA-8A13-913AC1D8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997200"/>
            <a:ext cx="3041650" cy="1633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  </a:t>
            </a:r>
            <a:r>
              <a:rPr lang="en-US" altLang="en-US" sz="1800">
                <a:latin typeface="Times New Roman" panose="02020603050405020304" pitchFamily="18" charset="0"/>
              </a:rPr>
              <a:t>XOR BX,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Nhan:</a:t>
            </a:r>
            <a:r>
              <a:rPr lang="en-US" altLang="en-US" sz="1800">
                <a:latin typeface="Times New Roman" panose="02020603050405020304" pitchFamily="18" charset="0"/>
              </a:rPr>
              <a:t>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NEAR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Nhan</a:t>
            </a:r>
          </a:p>
        </p:txBody>
      </p:sp>
      <p:sp>
        <p:nvSpPr>
          <p:cNvPr id="80907" name="Text Box 12">
            <a:extLst>
              <a:ext uri="{FF2B5EF4-FFF2-40B4-BE49-F238E27FC236}">
                <a16:creationId xmlns:a16="http://schemas.microsoft.com/office/drawing/2014/main" id="{37E328E2-5271-4D7C-844B-30CD1534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822950"/>
            <a:ext cx="1136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Độ lệchHi</a:t>
            </a:r>
          </a:p>
        </p:txBody>
      </p:sp>
      <p:sp>
        <p:nvSpPr>
          <p:cNvPr id="80908" name="Text Box 14">
            <a:extLst>
              <a:ext uri="{FF2B5EF4-FFF2-40B4-BE49-F238E27FC236}">
                <a16:creationId xmlns:a16="http://schemas.microsoft.com/office/drawing/2014/main" id="{2C9433EF-E830-42D5-BC69-33D7C242A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997200"/>
            <a:ext cx="3041650" cy="1633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</a:rPr>
              <a:t>XOR CX, CX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NEAR PTR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80909" name="Text Box 15">
            <a:extLst>
              <a:ext uri="{FF2B5EF4-FFF2-40B4-BE49-F238E27FC236}">
                <a16:creationId xmlns:a16="http://schemas.microsoft.com/office/drawing/2014/main" id="{172FF672-55AE-49CF-B49E-231AF3BA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97200"/>
            <a:ext cx="3041650" cy="16335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XOR CX, CX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WORD PTR </a:t>
            </a:r>
            <a:r>
              <a:rPr lang="en-US" altLang="en-US" sz="1800">
                <a:solidFill>
                  <a:schemeClr val="tx2"/>
                </a:solidFill>
                <a:latin typeface="Arial Black" panose="020B0A04020102020204" pitchFamily="34" charset="0"/>
              </a:rPr>
              <a:t>[BX]</a:t>
            </a:r>
          </a:p>
        </p:txBody>
      </p:sp>
      <p:sp>
        <p:nvSpPr>
          <p:cNvPr id="80910" name="Text Box 16">
            <a:extLst>
              <a:ext uri="{FF2B5EF4-FFF2-40B4-BE49-F238E27FC236}">
                <a16:creationId xmlns:a16="http://schemas.microsoft.com/office/drawing/2014/main" id="{41E1FB2E-B5EF-46DC-B16A-09C4885D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4763"/>
            <a:ext cx="938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Thực hiện: IP=IP+ độ lệch		IP=BX		   IP=[BX+1] [BX]</a:t>
            </a:r>
          </a:p>
        </p:txBody>
      </p:sp>
      <p:sp>
        <p:nvSpPr>
          <p:cNvPr id="80911" name="AutoShape 17">
            <a:extLst>
              <a:ext uri="{FF2B5EF4-FFF2-40B4-BE49-F238E27FC236}">
                <a16:creationId xmlns:a16="http://schemas.microsoft.com/office/drawing/2014/main" id="{B7156895-7BCD-497B-8A93-075C4440F4DF}"/>
              </a:ext>
            </a:extLst>
          </p:cNvPr>
          <p:cNvSpPr>
            <a:spLocks/>
          </p:cNvSpPr>
          <p:nvPr/>
        </p:nvSpPr>
        <p:spPr bwMode="auto">
          <a:xfrm rot="-5400000">
            <a:off x="6874669" y="3366294"/>
            <a:ext cx="368300" cy="4525962"/>
          </a:xfrm>
          <a:prstGeom prst="leftBrace">
            <a:avLst>
              <a:gd name="adj1" fmla="val 10240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35F371A6-C4DD-4BE0-916A-89D6A36AB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5949950"/>
            <a:ext cx="209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Nhảy gián tiếp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37291E-7519-4D02-88F4-6081E94FEBD6}"/>
                  </a:ext>
                </a:extLst>
              </p14:cNvPr>
              <p14:cNvContentPartPr/>
              <p14:nvPr/>
            </p14:nvContentPartPr>
            <p14:xfrm>
              <a:off x="3244320" y="1776240"/>
              <a:ext cx="2999520" cy="53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37291E-7519-4D02-88F4-6081E94FE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4960" y="1766880"/>
                <a:ext cx="3018240" cy="5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011BCAD5-B473-47D0-9A79-C0281D6B2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7571C-8E71-4AE5-BE64-81C3D973E86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C13B902-BF37-42ED-83D8-8A2C6333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1971675"/>
            <a:ext cx="1325563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7E496D09-609D-4834-9368-454EB30CB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JMP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C45E6B85-56F2-4ECF-B54C-5AD1B9A0D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Lệnh nhảy xa (far jump)</a:t>
            </a:r>
          </a:p>
          <a:p>
            <a:pPr lvl="2"/>
            <a:r>
              <a:rPr lang="en-US" altLang="en-US"/>
              <a:t>Độ dài lệnh 5 bytes đối với nhảy tới nhãn: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r>
              <a:rPr lang="en-US" altLang="en-US"/>
              <a:t>Phạm vi nhảy: nhảy trong 1 đoạn mã hoặc nhảy sang đoạn mã khác</a:t>
            </a:r>
          </a:p>
          <a:p>
            <a:pPr lvl="2"/>
            <a:r>
              <a:rPr lang="en-US" altLang="en-US"/>
              <a:t>Ví dụ:</a:t>
            </a:r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DA415392-BD09-46D0-8C89-708024035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1971675"/>
            <a:ext cx="2574925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1927" name="Line 6">
            <a:extLst>
              <a:ext uri="{FF2B5EF4-FFF2-40B4-BE49-F238E27FC236}">
                <a16:creationId xmlns:a16="http://schemas.microsoft.com/office/drawing/2014/main" id="{FF4BAC0D-CB9E-46A8-BA87-B285A5AA2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5" y="197167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1928" name="Text Box 7">
            <a:extLst>
              <a:ext uri="{FF2B5EF4-FFF2-40B4-BE49-F238E27FC236}">
                <a16:creationId xmlns:a16="http://schemas.microsoft.com/office/drawing/2014/main" id="{40369E10-33B6-4712-9000-18BA7291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71675"/>
            <a:ext cx="817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   A</a:t>
            </a:r>
          </a:p>
        </p:txBody>
      </p:sp>
      <p:sp>
        <p:nvSpPr>
          <p:cNvPr id="81929" name="Text Box 8">
            <a:extLst>
              <a:ext uri="{FF2B5EF4-FFF2-40B4-BE49-F238E27FC236}">
                <a16:creationId xmlns:a16="http://schemas.microsoft.com/office/drawing/2014/main" id="{0BD64A31-DEB0-49D6-AC18-F7CC643D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1989138"/>
            <a:ext cx="731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IP Lo</a:t>
            </a:r>
          </a:p>
        </p:txBody>
      </p:sp>
      <p:sp>
        <p:nvSpPr>
          <p:cNvPr id="81930" name="Text Box 9">
            <a:extLst>
              <a:ext uri="{FF2B5EF4-FFF2-40B4-BE49-F238E27FC236}">
                <a16:creationId xmlns:a16="http://schemas.microsoft.com/office/drawing/2014/main" id="{7E4EEA4D-D327-4FB9-8016-727091D4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429000"/>
            <a:ext cx="4213225" cy="24590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 EXTRN   </a:t>
            </a:r>
            <a:r>
              <a:rPr lang="en-US" altLang="en-US" sz="1800" b="0">
                <a:solidFill>
                  <a:schemeClr val="tx2"/>
                </a:solidFill>
                <a:latin typeface="Arial Black" panose="020B0A04020102020204" pitchFamily="34" charset="0"/>
              </a:rPr>
              <a:t>Nhan</a:t>
            </a:r>
            <a:r>
              <a:rPr lang="en-US" altLang="en-US" sz="1800" b="0">
                <a:latin typeface="Arial Black" panose="020B0A04020102020204" pitchFamily="34" charset="0"/>
              </a:rPr>
              <a:t>: FAR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Arial Black" panose="020B0A04020102020204" pitchFamily="34" charset="0"/>
              </a:rPr>
              <a:t>ext:</a:t>
            </a:r>
            <a:r>
              <a:rPr lang="en-US" altLang="en-US" sz="1800">
                <a:latin typeface="Times New Roman" panose="02020603050405020304" pitchFamily="18" charset="0"/>
              </a:rPr>
              <a:t>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FAR PTR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Arial Black" panose="020B0A04020102020204" pitchFamily="34" charset="0"/>
              </a:rPr>
              <a:t>ext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 Black" panose="020B0A04020102020204" pitchFamily="34" charset="0"/>
              </a:rPr>
              <a:t>	</a:t>
            </a:r>
            <a:r>
              <a:rPr lang="en-US" altLang="en-US" sz="1800">
                <a:latin typeface="Arial Black" panose="020B0A04020102020204" pitchFamily="34" charset="0"/>
              </a:rPr>
              <a:t>........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 FAR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</a:t>
            </a:r>
          </a:p>
        </p:txBody>
      </p:sp>
      <p:sp>
        <p:nvSpPr>
          <p:cNvPr id="81931" name="Text Box 10">
            <a:extLst>
              <a:ext uri="{FF2B5EF4-FFF2-40B4-BE49-F238E27FC236}">
                <a16:creationId xmlns:a16="http://schemas.microsoft.com/office/drawing/2014/main" id="{DED44FDD-BFBF-4C26-A9B3-CC744E0D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1989138"/>
            <a:ext cx="70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IP Hi</a:t>
            </a:r>
          </a:p>
        </p:txBody>
      </p:sp>
      <p:sp>
        <p:nvSpPr>
          <p:cNvPr id="81932" name="Text Box 13">
            <a:extLst>
              <a:ext uri="{FF2B5EF4-FFF2-40B4-BE49-F238E27FC236}">
                <a16:creationId xmlns:a16="http://schemas.microsoft.com/office/drawing/2014/main" id="{89BF0384-7036-4E70-87A2-73C26316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76925"/>
            <a:ext cx="38020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Thực hiện: IP=IP của nhãn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	     CS=CS của nhãn</a:t>
            </a:r>
          </a:p>
        </p:txBody>
      </p:sp>
      <p:sp>
        <p:nvSpPr>
          <p:cNvPr id="81933" name="Rectangle 19">
            <a:extLst>
              <a:ext uri="{FF2B5EF4-FFF2-40B4-BE49-F238E27FC236}">
                <a16:creationId xmlns:a16="http://schemas.microsoft.com/office/drawing/2014/main" id="{78BFF778-5192-4115-A5E3-79B3F711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1971675"/>
            <a:ext cx="132715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81934" name="Text Box 20">
            <a:extLst>
              <a:ext uri="{FF2B5EF4-FFF2-40B4-BE49-F238E27FC236}">
                <a16:creationId xmlns:a16="http://schemas.microsoft.com/office/drawing/2014/main" id="{7E16D957-FE48-4D7E-95DE-15D0DF830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989138"/>
            <a:ext cx="846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CS Lo</a:t>
            </a:r>
          </a:p>
        </p:txBody>
      </p:sp>
      <p:sp>
        <p:nvSpPr>
          <p:cNvPr id="81935" name="Rectangle 21">
            <a:extLst>
              <a:ext uri="{FF2B5EF4-FFF2-40B4-BE49-F238E27FC236}">
                <a16:creationId xmlns:a16="http://schemas.microsoft.com/office/drawing/2014/main" id="{69CBE50A-476D-4A14-BD20-C76664D7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1971675"/>
            <a:ext cx="1325562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81936" name="Text Box 22">
            <a:extLst>
              <a:ext uri="{FF2B5EF4-FFF2-40B4-BE49-F238E27FC236}">
                <a16:creationId xmlns:a16="http://schemas.microsoft.com/office/drawing/2014/main" id="{0873C636-5ECB-4879-976E-AEA253FE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989138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CS Hi</a:t>
            </a:r>
          </a:p>
        </p:txBody>
      </p:sp>
      <p:sp>
        <p:nvSpPr>
          <p:cNvPr id="81937" name="Text Box 24">
            <a:extLst>
              <a:ext uri="{FF2B5EF4-FFF2-40B4-BE49-F238E27FC236}">
                <a16:creationId xmlns:a16="http://schemas.microsoft.com/office/drawing/2014/main" id="{5A5F0C24-D799-48EA-85C4-C98F791F8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500438"/>
            <a:ext cx="3587750" cy="16335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XOR CX, CX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JMP DWORD PTR </a:t>
            </a:r>
            <a:r>
              <a:rPr lang="en-US" altLang="en-US" sz="1800">
                <a:solidFill>
                  <a:schemeClr val="tx2"/>
                </a:solidFill>
                <a:latin typeface="Arial Black" panose="020B0A04020102020204" pitchFamily="34" charset="0"/>
              </a:rPr>
              <a:t>[BX]</a:t>
            </a:r>
          </a:p>
        </p:txBody>
      </p:sp>
      <p:sp>
        <p:nvSpPr>
          <p:cNvPr id="81938" name="Text Box 25">
            <a:extLst>
              <a:ext uri="{FF2B5EF4-FFF2-40B4-BE49-F238E27FC236}">
                <a16:creationId xmlns:a16="http://schemas.microsoft.com/office/drawing/2014/main" id="{71D8AF76-5E35-43AC-8223-CD0529C9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5661025"/>
            <a:ext cx="335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 = [BX+1][BX]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CS= [BX+3][BX+2]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95D43D67-5F40-4DA1-84EF-E25DD6DAB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EC455-417E-4BF2-877B-EB162257BC8D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E0D4ACBC-2B57-49EA-B641-7C9724351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JMP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D2451EE-44C2-403E-894B-9D47BC98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1484313"/>
            <a:ext cx="2417762" cy="44656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2949" name="Line 5">
            <a:extLst>
              <a:ext uri="{FF2B5EF4-FFF2-40B4-BE49-F238E27FC236}">
                <a16:creationId xmlns:a16="http://schemas.microsoft.com/office/drawing/2014/main" id="{D9068211-2E41-4010-B3A1-C1892D6D8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1916113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4926D45F-6992-441C-A65B-1D1AACEA7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3068638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1" name="Line 7">
            <a:extLst>
              <a:ext uri="{FF2B5EF4-FFF2-40B4-BE49-F238E27FC236}">
                <a16:creationId xmlns:a16="http://schemas.microsoft.com/office/drawing/2014/main" id="{17AEC46A-2032-466E-96E4-56E3A74C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3716338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79FB75EF-FF1B-4794-9596-111BF590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963" y="5013325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FC6A2791-2EEE-4142-B0E7-B58632B5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437063"/>
            <a:ext cx="2417762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9BA66D8C-F0E8-4EE4-B8BB-2BCEBEFB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4365625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JMP</a:t>
            </a:r>
          </a:p>
        </p:txBody>
      </p:sp>
      <p:sp>
        <p:nvSpPr>
          <p:cNvPr id="82955" name="Line 11">
            <a:extLst>
              <a:ext uri="{FF2B5EF4-FFF2-40B4-BE49-F238E27FC236}">
                <a16:creationId xmlns:a16="http://schemas.microsoft.com/office/drawing/2014/main" id="{6F4A5836-5BE4-4EF4-8F34-C093319D6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40767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6" name="Line 12">
            <a:extLst>
              <a:ext uri="{FF2B5EF4-FFF2-40B4-BE49-F238E27FC236}">
                <a16:creationId xmlns:a16="http://schemas.microsoft.com/office/drawing/2014/main" id="{437ADAB8-E1D8-4B3F-9467-C37B8A6C7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275" y="4437063"/>
            <a:ext cx="15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FFE73367-D77C-4B08-AFD7-A57CC943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734050"/>
            <a:ext cx="20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48CC299-618B-4EEC-BEDE-37EA205F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734050"/>
            <a:ext cx="123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00000H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E8B32681-1704-4BB4-A6B7-5B4C51C3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1268413"/>
            <a:ext cx="1231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FFFFFH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6EA601D2-D16B-46DB-8A61-4A1F5F36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44913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+127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AB33CA19-A07C-4D0B-AFA4-C7630E74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797425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-128</a:t>
            </a:r>
          </a:p>
        </p:txBody>
      </p:sp>
      <p:sp>
        <p:nvSpPr>
          <p:cNvPr id="82962" name="Text Box 19">
            <a:extLst>
              <a:ext uri="{FF2B5EF4-FFF2-40B4-BE49-F238E27FC236}">
                <a16:creationId xmlns:a16="http://schemas.microsoft.com/office/drawing/2014/main" id="{0CD1C551-4A7B-4EED-9FF2-DB2626E3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22764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Đoạn mã 2</a:t>
            </a:r>
          </a:p>
        </p:txBody>
      </p:sp>
      <p:sp>
        <p:nvSpPr>
          <p:cNvPr id="82963" name="Text Box 20">
            <a:extLst>
              <a:ext uri="{FF2B5EF4-FFF2-40B4-BE49-F238E27FC236}">
                <a16:creationId xmlns:a16="http://schemas.microsoft.com/office/drawing/2014/main" id="{6B4704F3-5902-4D68-AA18-0E45D3AF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3789363"/>
            <a:ext cx="160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Đoạn mã 1</a:t>
            </a:r>
          </a:p>
        </p:txBody>
      </p:sp>
      <p:sp>
        <p:nvSpPr>
          <p:cNvPr id="82964" name="Text Box 21">
            <a:extLst>
              <a:ext uri="{FF2B5EF4-FFF2-40B4-BE49-F238E27FC236}">
                <a16:creationId xmlns:a16="http://schemas.microsoft.com/office/drawing/2014/main" id="{D1DCDC3A-F790-4052-8E9E-8529A914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168775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Nhảy ngắn</a:t>
            </a:r>
          </a:p>
        </p:txBody>
      </p:sp>
      <p:sp>
        <p:nvSpPr>
          <p:cNvPr id="82965" name="Line 22">
            <a:extLst>
              <a:ext uri="{FF2B5EF4-FFF2-40B4-BE49-F238E27FC236}">
                <a16:creationId xmlns:a16="http://schemas.microsoft.com/office/drawing/2014/main" id="{03E0CA89-02D9-4538-BD3B-147515990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1288" y="3716338"/>
            <a:ext cx="0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66" name="Text Box 23">
            <a:extLst>
              <a:ext uri="{FF2B5EF4-FFF2-40B4-BE49-F238E27FC236}">
                <a16:creationId xmlns:a16="http://schemas.microsoft.com/office/drawing/2014/main" id="{6BD2C29F-214C-4211-A962-0575A2DB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650" y="428466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Nhảy gần</a:t>
            </a:r>
          </a:p>
        </p:txBody>
      </p:sp>
      <p:sp>
        <p:nvSpPr>
          <p:cNvPr id="82967" name="Freeform 25">
            <a:extLst>
              <a:ext uri="{FF2B5EF4-FFF2-40B4-BE49-F238E27FC236}">
                <a16:creationId xmlns:a16="http://schemas.microsoft.com/office/drawing/2014/main" id="{44ED1A62-65A3-483D-9820-2CBB16E7AE6A}"/>
              </a:ext>
            </a:extLst>
          </p:cNvPr>
          <p:cNvSpPr>
            <a:spLocks/>
          </p:cNvSpPr>
          <p:nvPr/>
        </p:nvSpPr>
        <p:spPr bwMode="auto">
          <a:xfrm>
            <a:off x="6435725" y="2420938"/>
            <a:ext cx="1092200" cy="2087562"/>
          </a:xfrm>
          <a:custGeom>
            <a:avLst/>
            <a:gdLst>
              <a:gd name="T0" fmla="*/ 0 w 635"/>
              <a:gd name="T1" fmla="*/ 2147483646 h 1315"/>
              <a:gd name="T2" fmla="*/ 2147483646 w 635"/>
              <a:gd name="T3" fmla="*/ 2147483646 h 1315"/>
              <a:gd name="T4" fmla="*/ 0 w 635"/>
              <a:gd name="T5" fmla="*/ 0 h 13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1315">
                <a:moveTo>
                  <a:pt x="0" y="1315"/>
                </a:moveTo>
                <a:cubicBezTo>
                  <a:pt x="317" y="1062"/>
                  <a:pt x="635" y="809"/>
                  <a:pt x="635" y="590"/>
                </a:cubicBezTo>
                <a:cubicBezTo>
                  <a:pt x="635" y="371"/>
                  <a:pt x="317" y="18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68" name="Text Box 26">
            <a:extLst>
              <a:ext uri="{FF2B5EF4-FFF2-40B4-BE49-F238E27FC236}">
                <a16:creationId xmlns:a16="http://schemas.microsoft.com/office/drawing/2014/main" id="{6C1C6D5D-889D-48B2-915A-9775591D3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989263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Nhảy xa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20E033FB-B7A0-4805-8076-AE2FEFC17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34D745-233D-4E84-B639-EC5F7D90713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61508" name="Rectangle 4">
            <a:extLst>
              <a:ext uri="{FF2B5EF4-FFF2-40B4-BE49-F238E27FC236}">
                <a16:creationId xmlns:a16="http://schemas.microsoft.com/office/drawing/2014/main" id="{ACD7DD80-A9B3-40FC-B6EE-FBA71014D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2B54A213-7A77-4974-A06F-92001CAE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3.1 Cấu trúc bên trong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Sơ đồ khối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đa năng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3.1.3 Các thanh ghi đoạn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thanh ghi con trỏ và chỉ số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Thanh ghi cờ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Hàng đợi lệnh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Mô tả tập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5100C0D7-A7E3-4001-9D9F-C7B072E26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FA3D4-5BC2-48D7-B2E3-66AE680C0E63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A021640C-4486-42BE-AA7D-28998548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CALL (</a:t>
            </a:r>
            <a:r>
              <a:rPr lang="en-US" dirty="0" err="1"/>
              <a:t>và</a:t>
            </a:r>
            <a:r>
              <a:rPr lang="en-US" dirty="0"/>
              <a:t> RET)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DFFD2C3-E497-4B6A-A51F-DB0346B33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Dùng để gọi chương trình con</a:t>
            </a:r>
          </a:p>
          <a:p>
            <a:r>
              <a:rPr lang="en-US" altLang="en-US"/>
              <a:t>Có 2 loại: CALL gần và CALL xa</a:t>
            </a:r>
          </a:p>
          <a:p>
            <a:pPr lvl="1"/>
            <a:r>
              <a:rPr lang="en-US" altLang="en-US"/>
              <a:t>CALL gần (near call): tương tự như nhảy gần</a:t>
            </a:r>
          </a:p>
          <a:p>
            <a:pPr lvl="2"/>
            <a:r>
              <a:rPr lang="en-US" altLang="en-US" sz="2000"/>
              <a:t>G</a:t>
            </a:r>
            <a:r>
              <a:rPr lang="en-US" altLang="en-US"/>
              <a:t>ọi chương trình con ở trong cùng một đoạn mã</a:t>
            </a:r>
          </a:p>
        </p:txBody>
      </p:sp>
      <p:sp>
        <p:nvSpPr>
          <p:cNvPr id="83973" name="Text Box 4">
            <a:extLst>
              <a:ext uri="{FF2B5EF4-FFF2-40B4-BE49-F238E27FC236}">
                <a16:creationId xmlns:a16="http://schemas.microsoft.com/office/drawing/2014/main" id="{9C90A957-CF67-48EE-BF66-D27452B96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924175"/>
            <a:ext cx="3043238" cy="2871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Tong</a:t>
            </a:r>
            <a:r>
              <a:rPr lang="en-US" altLang="en-US" sz="1800">
                <a:latin typeface="Times New Roman" panose="02020603050405020304" pitchFamily="18" charset="0"/>
              </a:rPr>
              <a:t>  PROC NEAR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CX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	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RET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Tong ENDP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CALL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Tong</a:t>
            </a:r>
          </a:p>
        </p:txBody>
      </p:sp>
      <p:sp>
        <p:nvSpPr>
          <p:cNvPr id="83974" name="Text Box 5">
            <a:extLst>
              <a:ext uri="{FF2B5EF4-FFF2-40B4-BE49-F238E27FC236}">
                <a16:creationId xmlns:a16="http://schemas.microsoft.com/office/drawing/2014/main" id="{80D68C3F-99B0-406F-83D7-BB4EE599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924175"/>
            <a:ext cx="3198812" cy="2867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Tong</a:t>
            </a:r>
            <a:r>
              <a:rPr lang="en-US" altLang="en-US" sz="1800">
                <a:latin typeface="Times New Roman" panose="02020603050405020304" pitchFamily="18" charset="0"/>
              </a:rPr>
              <a:t>  PROC NEAR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BX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	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RET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Tong 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MOV BX, OFFSET Tong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CALL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BX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5" name="Text Box 6">
            <a:extLst>
              <a:ext uri="{FF2B5EF4-FFF2-40B4-BE49-F238E27FC236}">
                <a16:creationId xmlns:a16="http://schemas.microsoft.com/office/drawing/2014/main" id="{7D885015-365D-44F0-A6EE-BD091A253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852738"/>
            <a:ext cx="3041650" cy="28717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CALL WORD PTR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[BX]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83976" name="Text Box 7">
            <a:extLst>
              <a:ext uri="{FF2B5EF4-FFF2-40B4-BE49-F238E27FC236}">
                <a16:creationId xmlns:a16="http://schemas.microsoft.com/office/drawing/2014/main" id="{D40B4476-52E1-4C2D-A104-3F286D04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870575"/>
            <a:ext cx="2789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IP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IP=IP + dịch chuyển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RET: lấy IP từ ngăn xếp</a:t>
            </a:r>
          </a:p>
        </p:txBody>
      </p:sp>
      <p:sp>
        <p:nvSpPr>
          <p:cNvPr id="83977" name="Text Box 8">
            <a:extLst>
              <a:ext uri="{FF2B5EF4-FFF2-40B4-BE49-F238E27FC236}">
                <a16:creationId xmlns:a16="http://schemas.microsoft.com/office/drawing/2014/main" id="{D370815F-E98C-4A8C-8DB3-CE355205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5942013"/>
            <a:ext cx="2789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IP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IP= BX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RET: lấy IP từ ngăn xếp</a:t>
            </a:r>
          </a:p>
        </p:txBody>
      </p:sp>
      <p:sp>
        <p:nvSpPr>
          <p:cNvPr id="83978" name="Text Box 9">
            <a:extLst>
              <a:ext uri="{FF2B5EF4-FFF2-40B4-BE49-F238E27FC236}">
                <a16:creationId xmlns:a16="http://schemas.microsoft.com/office/drawing/2014/main" id="{D560C85E-48A1-40EB-8637-0F8669227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942013"/>
            <a:ext cx="2789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IP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IP= [BX+1] [BX]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RET: lấy IP từ ngăn xếp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30C4AD-BF81-459C-8C76-46E2E1B2D034}"/>
                  </a:ext>
                </a:extLst>
              </p14:cNvPr>
              <p14:cNvContentPartPr/>
              <p14:nvPr/>
            </p14:nvContentPartPr>
            <p14:xfrm>
              <a:off x="6104520" y="1141920"/>
              <a:ext cx="3732480" cy="170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30C4AD-BF81-459C-8C76-46E2E1B2D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5160" y="1132560"/>
                <a:ext cx="3751200" cy="172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>
            <a:extLst>
              <a:ext uri="{FF2B5EF4-FFF2-40B4-BE49-F238E27FC236}">
                <a16:creationId xmlns:a16="http://schemas.microsoft.com/office/drawing/2014/main" id="{5666499C-1DCE-4D84-8585-67C3632FE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E63D5E-1B25-4460-A246-429F1F9D0F3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C9900E94-63D6-4762-A7FE-BA5F7338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CALL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048D2CC-EAF1-457F-8853-5CA995B35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CALL xa (far call): tương tự như nhảy xa</a:t>
            </a:r>
          </a:p>
          <a:p>
            <a:pPr lvl="2"/>
            <a:r>
              <a:rPr lang="en-US" altLang="en-US" sz="2000"/>
              <a:t>G</a:t>
            </a:r>
            <a:r>
              <a:rPr lang="en-US" altLang="en-US"/>
              <a:t>ọi chương trình con ở ngoài đoạn mã</a:t>
            </a: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5AC56C1F-EC7F-4583-AA94-F124A8DA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060575"/>
            <a:ext cx="3043238" cy="2871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Tong</a:t>
            </a:r>
            <a:r>
              <a:rPr lang="en-US" altLang="en-US" sz="1800">
                <a:latin typeface="Times New Roman" panose="02020603050405020304" pitchFamily="18" charset="0"/>
              </a:rPr>
              <a:t>  PROC FAR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ADD AX, CX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	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RET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Tong ENDP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CALL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Tong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D4A319E-8118-449C-B041-E471C6D71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2060575"/>
            <a:ext cx="3900488" cy="2871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CALL DWORD PTR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[BX]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408CA6BC-7EB3-45A1-83D2-94D779A8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118100"/>
            <a:ext cx="25749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CS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IP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IP=IP của Tong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CS =CS của Tong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RET: lấy IP từ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lấy CS từ ngăn xếp</a:t>
            </a:r>
          </a:p>
        </p:txBody>
      </p:sp>
      <p:sp>
        <p:nvSpPr>
          <p:cNvPr id="85000" name="Text Box 10">
            <a:extLst>
              <a:ext uri="{FF2B5EF4-FFF2-40B4-BE49-F238E27FC236}">
                <a16:creationId xmlns:a16="http://schemas.microsoft.com/office/drawing/2014/main" id="{B27361BD-395C-42E7-AB8F-706AF9EE5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935538"/>
            <a:ext cx="27892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CS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Cất IP vào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IP = [BX+1][BX]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CS= [BX+3][BX+2]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RET: lấy IP từ ngăn xếp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lấy CS từ ngăn xếp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>
            <a:extLst>
              <a:ext uri="{FF2B5EF4-FFF2-40B4-BE49-F238E27FC236}">
                <a16:creationId xmlns:a16="http://schemas.microsoft.com/office/drawing/2014/main" id="{889C2D69-F25B-4EE9-904D-60A1BA74A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78D187-97EF-4960-A103-29C8EFA6CA0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B09070EE-081A-4E0B-BCA1-78911A95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CALL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0D54333-8A3F-42A9-AF1B-9E26446A8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chemeClr val="tx2"/>
                </a:solidFill>
              </a:rPr>
              <a:t>Tong</a:t>
            </a:r>
            <a:r>
              <a:rPr lang="en-US" altLang="en-US" sz="2000"/>
              <a:t>  PROC FAR</a:t>
            </a:r>
          </a:p>
          <a:p>
            <a:pPr>
              <a:buFontTx/>
              <a:buNone/>
            </a:pPr>
            <a:r>
              <a:rPr lang="en-US" altLang="en-US" sz="2000"/>
              <a:t>	  ADD AX, BX</a:t>
            </a:r>
          </a:p>
          <a:p>
            <a:pPr>
              <a:buFontTx/>
              <a:buNone/>
            </a:pPr>
            <a:r>
              <a:rPr lang="en-US" altLang="en-US" sz="2000"/>
              <a:t>	  ADD AX, CX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000">
                <a:solidFill>
                  <a:schemeClr val="accent1"/>
                </a:solidFill>
              </a:rPr>
              <a:t>RET</a:t>
            </a:r>
          </a:p>
          <a:p>
            <a:pPr>
              <a:buFontTx/>
              <a:buNone/>
            </a:pPr>
            <a:r>
              <a:rPr lang="en-US" altLang="en-US" sz="2000"/>
              <a:t>  Tong ENDP</a:t>
            </a:r>
          </a:p>
          <a:p>
            <a:pPr>
              <a:buFontTx/>
              <a:buNone/>
            </a:pPr>
            <a:r>
              <a:rPr lang="en-US" altLang="en-US" sz="2000"/>
              <a:t>       ...</a:t>
            </a:r>
          </a:p>
          <a:p>
            <a:pPr>
              <a:buFontTx/>
              <a:buNone/>
            </a:pPr>
            <a:r>
              <a:rPr lang="en-US" altLang="en-US" sz="2000"/>
              <a:t>       MOV BX,1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CALL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Tong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MOV DX,AX</a:t>
            </a:r>
            <a:endParaRPr lang="en-US" altLang="en-US" sz="1800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C6521FD4-89A1-4AFF-A632-01DA7A51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1217613"/>
            <a:ext cx="2392363" cy="54705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6022" name="Text Box 11">
            <a:extLst>
              <a:ext uri="{FF2B5EF4-FFF2-40B4-BE49-F238E27FC236}">
                <a16:creationId xmlns:a16="http://schemas.microsoft.com/office/drawing/2014/main" id="{39BA1668-DAB7-447A-A075-CE73DBB4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4348163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AX,BX</a:t>
            </a:r>
          </a:p>
        </p:txBody>
      </p:sp>
      <p:sp>
        <p:nvSpPr>
          <p:cNvPr id="86023" name="Text Box 22">
            <a:extLst>
              <a:ext uri="{FF2B5EF4-FFF2-40B4-BE49-F238E27FC236}">
                <a16:creationId xmlns:a16="http://schemas.microsoft.com/office/drawing/2014/main" id="{54D08653-C199-44FC-8C42-38B1C909D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941763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AX,CX</a:t>
            </a:r>
          </a:p>
        </p:txBody>
      </p:sp>
      <p:sp>
        <p:nvSpPr>
          <p:cNvPr id="86024" name="Text Box 23">
            <a:extLst>
              <a:ext uri="{FF2B5EF4-FFF2-40B4-BE49-F238E27FC236}">
                <a16:creationId xmlns:a16="http://schemas.microsoft.com/office/drawing/2014/main" id="{AE3A31EE-E3DE-44F0-9E41-A9D59BA5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543300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RET</a:t>
            </a:r>
          </a:p>
        </p:txBody>
      </p:sp>
      <p:sp>
        <p:nvSpPr>
          <p:cNvPr id="86025" name="Text Box 24">
            <a:extLst>
              <a:ext uri="{FF2B5EF4-FFF2-40B4-BE49-F238E27FC236}">
                <a16:creationId xmlns:a16="http://schemas.microsoft.com/office/drawing/2014/main" id="{855F17FA-5FB0-431F-AF9E-C414D353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33546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ABCDEH</a:t>
            </a:r>
          </a:p>
        </p:txBody>
      </p:sp>
      <p:sp>
        <p:nvSpPr>
          <p:cNvPr id="86026" name="Text Box 25">
            <a:extLst>
              <a:ext uri="{FF2B5EF4-FFF2-40B4-BE49-F238E27FC236}">
                <a16:creationId xmlns:a16="http://schemas.microsoft.com/office/drawing/2014/main" id="{4AE01F6B-88EB-4D95-89CB-EA4976B2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57419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CALL ABCDEH</a:t>
            </a:r>
          </a:p>
        </p:txBody>
      </p:sp>
      <p:sp>
        <p:nvSpPr>
          <p:cNvPr id="86027" name="Text Box 26">
            <a:extLst>
              <a:ext uri="{FF2B5EF4-FFF2-40B4-BE49-F238E27FC236}">
                <a16:creationId xmlns:a16="http://schemas.microsoft.com/office/drawing/2014/main" id="{745AD650-0CA6-4206-9A63-7D4C72F06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7800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12345H</a:t>
            </a:r>
          </a:p>
        </p:txBody>
      </p:sp>
      <p:sp>
        <p:nvSpPr>
          <p:cNvPr id="86028" name="Line 28">
            <a:extLst>
              <a:ext uri="{FF2B5EF4-FFF2-40B4-BE49-F238E27FC236}">
                <a16:creationId xmlns:a16="http://schemas.microsoft.com/office/drawing/2014/main" id="{02BD6B6C-ED13-4903-AFB2-CACC81291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0" y="1316038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6029" name="Text Box 29">
            <a:extLst>
              <a:ext uri="{FF2B5EF4-FFF2-40B4-BE49-F238E27FC236}">
                <a16:creationId xmlns:a16="http://schemas.microsoft.com/office/drawing/2014/main" id="{82D0581E-808A-49CD-95DA-75F41A3F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5" y="95567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6030" name="Text Box 30">
            <a:extLst>
              <a:ext uri="{FF2B5EF4-FFF2-40B4-BE49-F238E27FC236}">
                <a16:creationId xmlns:a16="http://schemas.microsoft.com/office/drawing/2014/main" id="{A9577736-F979-4E1C-87B1-62E8BBC3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145891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FABC3H</a:t>
            </a:r>
          </a:p>
        </p:txBody>
      </p:sp>
      <p:sp>
        <p:nvSpPr>
          <p:cNvPr id="86031" name="Text Box 31">
            <a:extLst>
              <a:ext uri="{FF2B5EF4-FFF2-40B4-BE49-F238E27FC236}">
                <a16:creationId xmlns:a16="http://schemas.microsoft.com/office/drawing/2014/main" id="{B1905B9F-81A2-4E60-9B5F-E6238998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18192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FABC2H</a:t>
            </a:r>
          </a:p>
        </p:txBody>
      </p:sp>
      <p:sp>
        <p:nvSpPr>
          <p:cNvPr id="86032" name="Text Box 32">
            <a:extLst>
              <a:ext uri="{FF2B5EF4-FFF2-40B4-BE49-F238E27FC236}">
                <a16:creationId xmlns:a16="http://schemas.microsoft.com/office/drawing/2014/main" id="{1B600BA7-654B-4C49-8560-B33E2262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22510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FABC1H</a:t>
            </a:r>
          </a:p>
        </p:txBody>
      </p:sp>
      <p:sp>
        <p:nvSpPr>
          <p:cNvPr id="86033" name="Text Box 33">
            <a:extLst>
              <a:ext uri="{FF2B5EF4-FFF2-40B4-BE49-F238E27FC236}">
                <a16:creationId xmlns:a16="http://schemas.microsoft.com/office/drawing/2014/main" id="{8766054C-CCC4-48D2-9E30-7C4AD6AB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26114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FABC0H</a:t>
            </a:r>
          </a:p>
        </p:txBody>
      </p:sp>
      <p:sp>
        <p:nvSpPr>
          <p:cNvPr id="86034" name="Text Box 34">
            <a:extLst>
              <a:ext uri="{FF2B5EF4-FFF2-40B4-BE49-F238E27FC236}">
                <a16:creationId xmlns:a16="http://schemas.microsoft.com/office/drawing/2014/main" id="{30C0FC00-B8F6-4EF2-86E5-822ED2C2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261143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6035" name="Text Box 35">
            <a:extLst>
              <a:ext uri="{FF2B5EF4-FFF2-40B4-BE49-F238E27FC236}">
                <a16:creationId xmlns:a16="http://schemas.microsoft.com/office/drawing/2014/main" id="{9691BA72-FC7D-441D-9602-12E076E8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221773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6036" name="Text Box 36">
            <a:extLst>
              <a:ext uri="{FF2B5EF4-FFF2-40B4-BE49-F238E27FC236}">
                <a16:creationId xmlns:a16="http://schemas.microsoft.com/office/drawing/2014/main" id="{1A36D8D4-5FF8-43EC-9900-CF277404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819275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6037" name="Text Box 37">
            <a:extLst>
              <a:ext uri="{FF2B5EF4-FFF2-40B4-BE49-F238E27FC236}">
                <a16:creationId xmlns:a16="http://schemas.microsoft.com/office/drawing/2014/main" id="{22A55C0E-519A-4568-A331-AF19CD2F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412875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685094" name="Rectangle 38">
            <a:extLst>
              <a:ext uri="{FF2B5EF4-FFF2-40B4-BE49-F238E27FC236}">
                <a16:creationId xmlns:a16="http://schemas.microsoft.com/office/drawing/2014/main" id="{EEAF896D-FACB-4DD9-85F3-2BD33E02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941888"/>
            <a:ext cx="1327150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685095" name="Rectangle 39">
            <a:extLst>
              <a:ext uri="{FF2B5EF4-FFF2-40B4-BE49-F238E27FC236}">
                <a16:creationId xmlns:a16="http://schemas.microsoft.com/office/drawing/2014/main" id="{9B509683-7298-4A23-8493-F7C631B1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5518150"/>
            <a:ext cx="1327150" cy="3603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2 3 4 5</a:t>
            </a:r>
          </a:p>
        </p:txBody>
      </p:sp>
      <p:sp>
        <p:nvSpPr>
          <p:cNvPr id="86040" name="Rectangle 40">
            <a:extLst>
              <a:ext uri="{FF2B5EF4-FFF2-40B4-BE49-F238E27FC236}">
                <a16:creationId xmlns:a16="http://schemas.microsoft.com/office/drawing/2014/main" id="{057E8367-0386-481F-8E3B-E90718E7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6138863"/>
            <a:ext cx="1327150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B C 4</a:t>
            </a:r>
          </a:p>
        </p:txBody>
      </p:sp>
      <p:sp>
        <p:nvSpPr>
          <p:cNvPr id="685097" name="Text Box 41">
            <a:extLst>
              <a:ext uri="{FF2B5EF4-FFF2-40B4-BE49-F238E27FC236}">
                <a16:creationId xmlns:a16="http://schemas.microsoft.com/office/drawing/2014/main" id="{CF9158EE-A6DE-498C-BDD9-C3D0558AF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9418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685098" name="Text Box 42">
            <a:extLst>
              <a:ext uri="{FF2B5EF4-FFF2-40B4-BE49-F238E27FC236}">
                <a16:creationId xmlns:a16="http://schemas.microsoft.com/office/drawing/2014/main" id="{EA3C09B0-C0A0-4AE3-99BB-EB0E41B7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5181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86043" name="Text Box 43">
            <a:extLst>
              <a:ext uri="{FF2B5EF4-FFF2-40B4-BE49-F238E27FC236}">
                <a16:creationId xmlns:a16="http://schemas.microsoft.com/office/drawing/2014/main" id="{0A08135C-2234-4F9D-B17B-45FCE7B1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1325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6044" name="Text Box 44">
            <a:extLst>
              <a:ext uri="{FF2B5EF4-FFF2-40B4-BE49-F238E27FC236}">
                <a16:creationId xmlns:a16="http://schemas.microsoft.com/office/drawing/2014/main" id="{B2AB6344-0447-4DA6-B55D-61D7CA18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5346700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DX,AX</a:t>
            </a:r>
          </a:p>
        </p:txBody>
      </p:sp>
      <p:sp>
        <p:nvSpPr>
          <p:cNvPr id="86045" name="Text Box 45">
            <a:extLst>
              <a:ext uri="{FF2B5EF4-FFF2-40B4-BE49-F238E27FC236}">
                <a16:creationId xmlns:a16="http://schemas.microsoft.com/office/drawing/2014/main" id="{0E8B5E31-FF68-4095-B49E-C8168C8B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467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1234AH</a:t>
            </a:r>
          </a:p>
        </p:txBody>
      </p:sp>
      <p:sp>
        <p:nvSpPr>
          <p:cNvPr id="86046" name="Text Box 46">
            <a:extLst>
              <a:ext uri="{FF2B5EF4-FFF2-40B4-BE49-F238E27FC236}">
                <a16:creationId xmlns:a16="http://schemas.microsoft.com/office/drawing/2014/main" id="{B6D90CD3-0D15-4D95-AB4A-C8A46C37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6146800"/>
            <a:ext cx="2376488" cy="395288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BX,1</a:t>
            </a:r>
          </a:p>
        </p:txBody>
      </p:sp>
      <p:sp>
        <p:nvSpPr>
          <p:cNvPr id="685106" name="Line 50">
            <a:extLst>
              <a:ext uri="{FF2B5EF4-FFF2-40B4-BE49-F238E27FC236}">
                <a16:creationId xmlns:a16="http://schemas.microsoft.com/office/drawing/2014/main" id="{41CF5904-999A-489B-BBFF-21E2FC495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5373688"/>
            <a:ext cx="30956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5107" name="AutoShape 51">
            <a:extLst>
              <a:ext uri="{FF2B5EF4-FFF2-40B4-BE49-F238E27FC236}">
                <a16:creationId xmlns:a16="http://schemas.microsoft.com/office/drawing/2014/main" id="{C2A6A50A-93A7-45E4-BF23-03A4E5B75D92}"/>
              </a:ext>
            </a:extLst>
          </p:cNvPr>
          <p:cNvSpPr>
            <a:spLocks/>
          </p:cNvSpPr>
          <p:nvPr/>
        </p:nvSpPr>
        <p:spPr bwMode="auto">
          <a:xfrm>
            <a:off x="2865438" y="4941888"/>
            <a:ext cx="142875" cy="935037"/>
          </a:xfrm>
          <a:prstGeom prst="rightBrace">
            <a:avLst>
              <a:gd name="adj1" fmla="val 545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685109" name="Line 53">
            <a:extLst>
              <a:ext uri="{FF2B5EF4-FFF2-40B4-BE49-F238E27FC236}">
                <a16:creationId xmlns:a16="http://schemas.microsoft.com/office/drawing/2014/main" id="{60F076EB-1C90-488A-A898-FAEE42F26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1412875"/>
            <a:ext cx="3959225" cy="3095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5110" name="Text Box 54">
            <a:extLst>
              <a:ext uri="{FF2B5EF4-FFF2-40B4-BE49-F238E27FC236}">
                <a16:creationId xmlns:a16="http://schemas.microsoft.com/office/drawing/2014/main" id="{C117C6FA-C4D2-4906-97DE-6B37600FE476}"/>
              </a:ext>
            </a:extLst>
          </p:cNvPr>
          <p:cNvSpPr txBox="1">
            <a:spLocks noChangeArrowheads="1"/>
          </p:cNvSpPr>
          <p:nvPr/>
        </p:nvSpPr>
        <p:spPr bwMode="auto">
          <a:xfrm rot="2265619">
            <a:off x="2238375" y="2716213"/>
            <a:ext cx="2439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Biên dịch và thực hiện chương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94" grpId="0" animBg="1"/>
      <p:bldP spid="685095" grpId="0" animBg="1"/>
      <p:bldP spid="685097" grpId="0"/>
      <p:bldP spid="685098" grpId="0"/>
      <p:bldP spid="685107" grpId="0" animBg="1"/>
      <p:bldP spid="6851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>
            <a:extLst>
              <a:ext uri="{FF2B5EF4-FFF2-40B4-BE49-F238E27FC236}">
                <a16:creationId xmlns:a16="http://schemas.microsoft.com/office/drawing/2014/main" id="{E8FE4DFB-5E70-4194-8CB7-028DC4639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9A6F4-5EAC-4259-BC23-5BEAAE4A91C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6082" name="Rectangle 2">
            <a:extLst>
              <a:ext uri="{FF2B5EF4-FFF2-40B4-BE49-F238E27FC236}">
                <a16:creationId xmlns:a16="http://schemas.microsoft.com/office/drawing/2014/main" id="{ACF5A0C7-AFAF-4FC9-B54B-B7352CD49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CALL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D7706792-4AA1-4FAA-B891-16A80BEE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100138"/>
            <a:ext cx="2392363" cy="5041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7045" name="Text Box 6">
            <a:extLst>
              <a:ext uri="{FF2B5EF4-FFF2-40B4-BE49-F238E27FC236}">
                <a16:creationId xmlns:a16="http://schemas.microsoft.com/office/drawing/2014/main" id="{313A34B4-9278-4E07-BAAD-4A365530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4378325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AX,BX</a:t>
            </a: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FC44EE13-9D55-4EDC-875A-65147F4D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971925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AX,CX</a:t>
            </a:r>
          </a:p>
        </p:txBody>
      </p:sp>
      <p:sp>
        <p:nvSpPr>
          <p:cNvPr id="87047" name="Text Box 8">
            <a:extLst>
              <a:ext uri="{FF2B5EF4-FFF2-40B4-BE49-F238E27FC236}">
                <a16:creationId xmlns:a16="http://schemas.microsoft.com/office/drawing/2014/main" id="{FB6B905F-E8FD-4389-BFC9-895A20E63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573463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RET</a:t>
            </a:r>
          </a:p>
        </p:txBody>
      </p:sp>
      <p:sp>
        <p:nvSpPr>
          <p:cNvPr id="87048" name="Text Box 9">
            <a:extLst>
              <a:ext uri="{FF2B5EF4-FFF2-40B4-BE49-F238E27FC236}">
                <a16:creationId xmlns:a16="http://schemas.microsoft.com/office/drawing/2014/main" id="{8EBEFB3D-8A1C-4E64-B54C-A3C7337E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365625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ABCDEH</a:t>
            </a:r>
          </a:p>
        </p:txBody>
      </p:sp>
      <p:sp>
        <p:nvSpPr>
          <p:cNvPr id="87049" name="Text Box 10">
            <a:extLst>
              <a:ext uri="{FF2B5EF4-FFF2-40B4-BE49-F238E27FC236}">
                <a16:creationId xmlns:a16="http://schemas.microsoft.com/office/drawing/2014/main" id="{0D18881F-856B-4806-8A05-885C8B73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564188"/>
            <a:ext cx="2376488" cy="39528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CALL ABCDEH</a:t>
            </a:r>
          </a:p>
        </p:txBody>
      </p:sp>
      <p:sp>
        <p:nvSpPr>
          <p:cNvPr id="87050" name="Text Box 11">
            <a:extLst>
              <a:ext uri="{FF2B5EF4-FFF2-40B4-BE49-F238E27FC236}">
                <a16:creationId xmlns:a16="http://schemas.microsoft.com/office/drawing/2014/main" id="{C70BA26C-3C6F-48D3-8CB8-76F2E2DE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5641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12345H</a:t>
            </a:r>
          </a:p>
        </p:txBody>
      </p:sp>
      <p:sp>
        <p:nvSpPr>
          <p:cNvPr id="87051" name="Line 12">
            <a:extLst>
              <a:ext uri="{FF2B5EF4-FFF2-40B4-BE49-F238E27FC236}">
                <a16:creationId xmlns:a16="http://schemas.microsoft.com/office/drawing/2014/main" id="{113DFD1E-4B86-4C96-9229-E08767D312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1412875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052" name="Text Box 13">
            <a:extLst>
              <a:ext uri="{FF2B5EF4-FFF2-40B4-BE49-F238E27FC236}">
                <a16:creationId xmlns:a16="http://schemas.microsoft.com/office/drawing/2014/main" id="{D0088C3F-1F8E-4D98-80CB-56F9A73F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10525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7053" name="Text Box 14">
            <a:extLst>
              <a:ext uri="{FF2B5EF4-FFF2-40B4-BE49-F238E27FC236}">
                <a16:creationId xmlns:a16="http://schemas.microsoft.com/office/drawing/2014/main" id="{62FAD015-6954-4B12-86E0-3A17EBA2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6033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FABC3H</a:t>
            </a:r>
          </a:p>
        </p:txBody>
      </p:sp>
      <p:sp>
        <p:nvSpPr>
          <p:cNvPr id="87054" name="Text Box 15">
            <a:extLst>
              <a:ext uri="{FF2B5EF4-FFF2-40B4-BE49-F238E27FC236}">
                <a16:creationId xmlns:a16="http://schemas.microsoft.com/office/drawing/2014/main" id="{7BEB7A06-1F4D-45DA-AAD8-928B4297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9637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FABC2H</a:t>
            </a:r>
          </a:p>
        </p:txBody>
      </p:sp>
      <p:sp>
        <p:nvSpPr>
          <p:cNvPr id="87055" name="Text Box 16">
            <a:extLst>
              <a:ext uri="{FF2B5EF4-FFF2-40B4-BE49-F238E27FC236}">
                <a16:creationId xmlns:a16="http://schemas.microsoft.com/office/drawing/2014/main" id="{7AAC1C20-35BA-49CC-8434-400F4C1B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3955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FABC1H</a:t>
            </a:r>
          </a:p>
        </p:txBody>
      </p:sp>
      <p:sp>
        <p:nvSpPr>
          <p:cNvPr id="87056" name="Text Box 17">
            <a:extLst>
              <a:ext uri="{FF2B5EF4-FFF2-40B4-BE49-F238E27FC236}">
                <a16:creationId xmlns:a16="http://schemas.microsoft.com/office/drawing/2014/main" id="{D30FBCC6-E886-46DF-B19C-48D2CDA94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559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FABC0H</a:t>
            </a:r>
          </a:p>
        </p:txBody>
      </p:sp>
      <p:sp>
        <p:nvSpPr>
          <p:cNvPr id="87057" name="Text Box 18">
            <a:extLst>
              <a:ext uri="{FF2B5EF4-FFF2-40B4-BE49-F238E27FC236}">
                <a16:creationId xmlns:a16="http://schemas.microsoft.com/office/drawing/2014/main" id="{8215A018-9D81-45F9-A55D-05D38D5C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755900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7058" name="Text Box 19">
            <a:extLst>
              <a:ext uri="{FF2B5EF4-FFF2-40B4-BE49-F238E27FC236}">
                <a16:creationId xmlns:a16="http://schemas.microsoft.com/office/drawing/2014/main" id="{981B89A3-72B9-40F5-A761-E929271C1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354263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7059" name="Text Box 20">
            <a:extLst>
              <a:ext uri="{FF2B5EF4-FFF2-40B4-BE49-F238E27FC236}">
                <a16:creationId xmlns:a16="http://schemas.microsoft.com/office/drawing/2014/main" id="{D0D7BE05-4D8F-4C1B-8AD8-CB2D7D14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6373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7060" name="Text Box 21">
            <a:extLst>
              <a:ext uri="{FF2B5EF4-FFF2-40B4-BE49-F238E27FC236}">
                <a16:creationId xmlns:a16="http://schemas.microsoft.com/office/drawing/2014/main" id="{5EC938D6-253E-4CC1-B242-41FB0EF0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55733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sp>
        <p:nvSpPr>
          <p:cNvPr id="87061" name="Rectangle 22">
            <a:extLst>
              <a:ext uri="{FF2B5EF4-FFF2-40B4-BE49-F238E27FC236}">
                <a16:creationId xmlns:a16="http://schemas.microsoft.com/office/drawing/2014/main" id="{26EB8611-361E-4AC1-BD96-72286E0C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6491288"/>
            <a:ext cx="935038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87062" name="Rectangle 23">
            <a:extLst>
              <a:ext uri="{FF2B5EF4-FFF2-40B4-BE49-F238E27FC236}">
                <a16:creationId xmlns:a16="http://schemas.microsoft.com/office/drawing/2014/main" id="{EE86D4F2-7764-4A10-ACA4-60A165BF7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6497638"/>
            <a:ext cx="1008063" cy="360362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 3 4 A</a:t>
            </a:r>
          </a:p>
        </p:txBody>
      </p:sp>
      <p:sp>
        <p:nvSpPr>
          <p:cNvPr id="87063" name="Rectangle 24">
            <a:extLst>
              <a:ext uri="{FF2B5EF4-FFF2-40B4-BE49-F238E27FC236}">
                <a16:creationId xmlns:a16="http://schemas.microsoft.com/office/drawing/2014/main" id="{B372C68A-3EF3-4CDC-8BAD-D1B73E2B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6497638"/>
            <a:ext cx="10080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B C 4</a:t>
            </a:r>
          </a:p>
        </p:txBody>
      </p:sp>
      <p:sp>
        <p:nvSpPr>
          <p:cNvPr id="87064" name="Text Box 25">
            <a:extLst>
              <a:ext uri="{FF2B5EF4-FFF2-40B4-BE49-F238E27FC236}">
                <a16:creationId xmlns:a16="http://schemas.microsoft.com/office/drawing/2014/main" id="{04967699-6ABE-4A6B-BAC1-09B52BB8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64912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87065" name="Text Box 26">
            <a:extLst>
              <a:ext uri="{FF2B5EF4-FFF2-40B4-BE49-F238E27FC236}">
                <a16:creationId xmlns:a16="http://schemas.microsoft.com/office/drawing/2014/main" id="{5C49A9B1-589E-46AC-A103-3C692885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6491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87066" name="Text Box 27">
            <a:extLst>
              <a:ext uri="{FF2B5EF4-FFF2-40B4-BE49-F238E27FC236}">
                <a16:creationId xmlns:a16="http://schemas.microsoft.com/office/drawing/2014/main" id="{7C9DBE12-60B6-472A-ADF3-EAFCCD7D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64912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686109" name="Rectangle 29">
            <a:extLst>
              <a:ext uri="{FF2B5EF4-FFF2-40B4-BE49-F238E27FC236}">
                <a16:creationId xmlns:a16="http://schemas.microsoft.com/office/drawing/2014/main" id="{1D25FCA9-05E2-4D9E-A7EB-B9D56D0F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1112838"/>
            <a:ext cx="2392362" cy="5041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686110" name="Line 30">
            <a:extLst>
              <a:ext uri="{FF2B5EF4-FFF2-40B4-BE49-F238E27FC236}">
                <a16:creationId xmlns:a16="http://schemas.microsoft.com/office/drawing/2014/main" id="{675DD6CB-066C-4446-B593-0B6AF83B8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3921125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6111" name="Text Box 31">
            <a:extLst>
              <a:ext uri="{FF2B5EF4-FFF2-40B4-BE49-F238E27FC236}">
                <a16:creationId xmlns:a16="http://schemas.microsoft.com/office/drawing/2014/main" id="{F7118B54-7F54-4A59-BE7D-F37245B4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3322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AX,BX</a:t>
            </a:r>
          </a:p>
        </p:txBody>
      </p:sp>
      <p:sp>
        <p:nvSpPr>
          <p:cNvPr id="686112" name="Text Box 32">
            <a:extLst>
              <a:ext uri="{FF2B5EF4-FFF2-40B4-BE49-F238E27FC236}">
                <a16:creationId xmlns:a16="http://schemas.microsoft.com/office/drawing/2014/main" id="{D63187E7-EFFE-472E-966E-88427C053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392588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AX,CX</a:t>
            </a:r>
          </a:p>
        </p:txBody>
      </p:sp>
      <p:sp>
        <p:nvSpPr>
          <p:cNvPr id="686113" name="Text Box 33">
            <a:extLst>
              <a:ext uri="{FF2B5EF4-FFF2-40B4-BE49-F238E27FC236}">
                <a16:creationId xmlns:a16="http://schemas.microsoft.com/office/drawing/2014/main" id="{99DA0842-9695-41E9-879E-81CA0654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3527425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RET</a:t>
            </a:r>
          </a:p>
        </p:txBody>
      </p:sp>
      <p:sp>
        <p:nvSpPr>
          <p:cNvPr id="686114" name="Text Box 34">
            <a:extLst>
              <a:ext uri="{FF2B5EF4-FFF2-40B4-BE49-F238E27FC236}">
                <a16:creationId xmlns:a16="http://schemas.microsoft.com/office/drawing/2014/main" id="{0E7F6FB8-690B-4D5D-82B5-8FDC4747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43195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ABCDEH</a:t>
            </a:r>
          </a:p>
        </p:txBody>
      </p:sp>
      <p:sp>
        <p:nvSpPr>
          <p:cNvPr id="686117" name="Line 37">
            <a:extLst>
              <a:ext uri="{FF2B5EF4-FFF2-40B4-BE49-F238E27FC236}">
                <a16:creationId xmlns:a16="http://schemas.microsoft.com/office/drawing/2014/main" id="{A9144C03-1282-484B-BA26-2908D7BDA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20213" y="2997200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6118" name="Text Box 38">
            <a:extLst>
              <a:ext uri="{FF2B5EF4-FFF2-40B4-BE49-F238E27FC236}">
                <a16:creationId xmlns:a16="http://schemas.microsoft.com/office/drawing/2014/main" id="{A6733FE9-7F23-481E-BA93-28C3B245C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650" y="26368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686119" name="Text Box 39">
            <a:extLst>
              <a:ext uri="{FF2B5EF4-FFF2-40B4-BE49-F238E27FC236}">
                <a16:creationId xmlns:a16="http://schemas.microsoft.com/office/drawing/2014/main" id="{F88E5406-FD6C-42B9-8E2B-D74B5625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6160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FABC3H</a:t>
            </a:r>
          </a:p>
        </p:txBody>
      </p:sp>
      <p:sp>
        <p:nvSpPr>
          <p:cNvPr id="686120" name="Text Box 40">
            <a:extLst>
              <a:ext uri="{FF2B5EF4-FFF2-40B4-BE49-F238E27FC236}">
                <a16:creationId xmlns:a16="http://schemas.microsoft.com/office/drawing/2014/main" id="{ACF9E38D-A6DC-4B5F-A869-289D373F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9764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FABC2H</a:t>
            </a:r>
          </a:p>
        </p:txBody>
      </p:sp>
      <p:sp>
        <p:nvSpPr>
          <p:cNvPr id="686121" name="Text Box 41">
            <a:extLst>
              <a:ext uri="{FF2B5EF4-FFF2-40B4-BE49-F238E27FC236}">
                <a16:creationId xmlns:a16="http://schemas.microsoft.com/office/drawing/2014/main" id="{FD6444BD-4B27-4DDF-9F69-BAF33FCCD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24082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FABC1H</a:t>
            </a:r>
          </a:p>
        </p:txBody>
      </p:sp>
      <p:sp>
        <p:nvSpPr>
          <p:cNvPr id="686122" name="Text Box 42">
            <a:extLst>
              <a:ext uri="{FF2B5EF4-FFF2-40B4-BE49-F238E27FC236}">
                <a16:creationId xmlns:a16="http://schemas.microsoft.com/office/drawing/2014/main" id="{492110FF-70F9-41F4-A083-209F6004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27686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FABC0H</a:t>
            </a:r>
          </a:p>
        </p:txBody>
      </p:sp>
      <p:sp>
        <p:nvSpPr>
          <p:cNvPr id="686123" name="Text Box 43">
            <a:extLst>
              <a:ext uri="{FF2B5EF4-FFF2-40B4-BE49-F238E27FC236}">
                <a16:creationId xmlns:a16="http://schemas.microsoft.com/office/drawing/2014/main" id="{D5FD4FAF-A58F-40B9-A39B-72E2B2C8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768600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4 A h</a:t>
            </a:r>
          </a:p>
        </p:txBody>
      </p:sp>
      <p:sp>
        <p:nvSpPr>
          <p:cNvPr id="686124" name="Text Box 44">
            <a:extLst>
              <a:ext uri="{FF2B5EF4-FFF2-40B4-BE49-F238E27FC236}">
                <a16:creationId xmlns:a16="http://schemas.microsoft.com/office/drawing/2014/main" id="{D4D2E600-6FA8-481C-98C1-2519E9D1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366963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2 3 h</a:t>
            </a:r>
          </a:p>
        </p:txBody>
      </p:sp>
      <p:sp>
        <p:nvSpPr>
          <p:cNvPr id="686125" name="Text Box 45">
            <a:extLst>
              <a:ext uri="{FF2B5EF4-FFF2-40B4-BE49-F238E27FC236}">
                <a16:creationId xmlns:a16="http://schemas.microsoft.com/office/drawing/2014/main" id="{6FD67159-AD22-469F-87EC-86DBD7EA2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19764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0 0 h</a:t>
            </a:r>
          </a:p>
        </p:txBody>
      </p:sp>
      <p:sp>
        <p:nvSpPr>
          <p:cNvPr id="686126" name="Text Box 46">
            <a:extLst>
              <a:ext uri="{FF2B5EF4-FFF2-40B4-BE49-F238E27FC236}">
                <a16:creationId xmlns:a16="http://schemas.microsoft.com/office/drawing/2014/main" id="{34F2A4F2-EB41-4294-B81E-A94A9C75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15700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 0 h</a:t>
            </a:r>
          </a:p>
        </p:txBody>
      </p:sp>
      <p:sp>
        <p:nvSpPr>
          <p:cNvPr id="686127" name="Rectangle 47">
            <a:extLst>
              <a:ext uri="{FF2B5EF4-FFF2-40B4-BE49-F238E27FC236}">
                <a16:creationId xmlns:a16="http://schemas.microsoft.com/office/drawing/2014/main" id="{A788BF2E-7F76-4C41-91F5-C56D1C9B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6503988"/>
            <a:ext cx="935037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0 0 0</a:t>
            </a:r>
          </a:p>
        </p:txBody>
      </p:sp>
      <p:sp>
        <p:nvSpPr>
          <p:cNvPr id="686128" name="Rectangle 48">
            <a:extLst>
              <a:ext uri="{FF2B5EF4-FFF2-40B4-BE49-F238E27FC236}">
                <a16:creationId xmlns:a16="http://schemas.microsoft.com/office/drawing/2014/main" id="{1EA1A700-33AE-4248-BEA7-2751C26C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510338"/>
            <a:ext cx="1008062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B C D E</a:t>
            </a:r>
          </a:p>
        </p:txBody>
      </p:sp>
      <p:sp>
        <p:nvSpPr>
          <p:cNvPr id="686129" name="Rectangle 49">
            <a:extLst>
              <a:ext uri="{FF2B5EF4-FFF2-40B4-BE49-F238E27FC236}">
                <a16:creationId xmlns:a16="http://schemas.microsoft.com/office/drawing/2014/main" id="{D4340687-289D-47B3-976D-F898EDAE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275" y="6510338"/>
            <a:ext cx="1008063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B C 0</a:t>
            </a:r>
          </a:p>
        </p:txBody>
      </p:sp>
      <p:sp>
        <p:nvSpPr>
          <p:cNvPr id="686130" name="Text Box 50">
            <a:extLst>
              <a:ext uri="{FF2B5EF4-FFF2-40B4-BE49-F238E27FC236}">
                <a16:creationId xmlns:a16="http://schemas.microsoft.com/office/drawing/2014/main" id="{2E26DF8E-C724-4ADE-BF0A-C2BFB2A3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65039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686131" name="Text Box 51">
            <a:extLst>
              <a:ext uri="{FF2B5EF4-FFF2-40B4-BE49-F238E27FC236}">
                <a16:creationId xmlns:a16="http://schemas.microsoft.com/office/drawing/2014/main" id="{881AF2F5-D05F-4D2B-AFA4-8E47983A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65039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686132" name="Text Box 52">
            <a:extLst>
              <a:ext uri="{FF2B5EF4-FFF2-40B4-BE49-F238E27FC236}">
                <a16:creationId xmlns:a16="http://schemas.microsoft.com/office/drawing/2014/main" id="{B340C94C-3ABD-4693-AF6E-DCA570C7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475" y="65039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7089" name="Text Box 53">
            <a:extLst>
              <a:ext uri="{FF2B5EF4-FFF2-40B4-BE49-F238E27FC236}">
                <a16:creationId xmlns:a16="http://schemas.microsoft.com/office/drawing/2014/main" id="{9606DA1E-1622-4006-808D-E79CC22C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1577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DX,AX</a:t>
            </a:r>
          </a:p>
        </p:txBody>
      </p:sp>
      <p:sp>
        <p:nvSpPr>
          <p:cNvPr id="87090" name="Text Box 54">
            <a:extLst>
              <a:ext uri="{FF2B5EF4-FFF2-40B4-BE49-F238E27FC236}">
                <a16:creationId xmlns:a16="http://schemas.microsoft.com/office/drawing/2014/main" id="{7772C054-C4E0-499B-92E9-AE50AF82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15778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1234AH</a:t>
            </a:r>
          </a:p>
        </p:txBody>
      </p:sp>
      <p:sp>
        <p:nvSpPr>
          <p:cNvPr id="686135" name="Text Box 55">
            <a:extLst>
              <a:ext uri="{FF2B5EF4-FFF2-40B4-BE49-F238E27FC236}">
                <a16:creationId xmlns:a16="http://schemas.microsoft.com/office/drawing/2014/main" id="{EF0D3DFB-E3D0-4DEE-AEDE-1EAD68EA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5576888"/>
            <a:ext cx="2376488" cy="3952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CALL ABCDEH</a:t>
            </a:r>
          </a:p>
        </p:txBody>
      </p:sp>
      <p:sp>
        <p:nvSpPr>
          <p:cNvPr id="686136" name="Text Box 56">
            <a:extLst>
              <a:ext uri="{FF2B5EF4-FFF2-40B4-BE49-F238E27FC236}">
                <a16:creationId xmlns:a16="http://schemas.microsoft.com/office/drawing/2014/main" id="{3A77A825-F659-41C0-B1DF-C1018B87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55768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12345H</a:t>
            </a:r>
          </a:p>
        </p:txBody>
      </p:sp>
      <p:sp>
        <p:nvSpPr>
          <p:cNvPr id="686137" name="Text Box 57">
            <a:extLst>
              <a:ext uri="{FF2B5EF4-FFF2-40B4-BE49-F238E27FC236}">
                <a16:creationId xmlns:a16="http://schemas.microsoft.com/office/drawing/2014/main" id="{A083490C-C112-4F27-B4F9-3422908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51704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DX,AX</a:t>
            </a:r>
          </a:p>
        </p:txBody>
      </p:sp>
      <p:sp>
        <p:nvSpPr>
          <p:cNvPr id="686138" name="Text Box 58">
            <a:extLst>
              <a:ext uri="{FF2B5EF4-FFF2-40B4-BE49-F238E27FC236}">
                <a16:creationId xmlns:a16="http://schemas.microsoft.com/office/drawing/2014/main" id="{DC533C87-2148-4911-AB28-0F4900C9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517048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1234AH</a:t>
            </a:r>
          </a:p>
        </p:txBody>
      </p:sp>
      <p:sp>
        <p:nvSpPr>
          <p:cNvPr id="686139" name="Line 59">
            <a:extLst>
              <a:ext uri="{FF2B5EF4-FFF2-40B4-BE49-F238E27FC236}">
                <a16:creationId xmlns:a16="http://schemas.microsoft.com/office/drawing/2014/main" id="{A272DBF0-46F5-49EF-8FE4-D377F831D7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6150" y="5373688"/>
            <a:ext cx="433388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6140" name="Line 60">
            <a:extLst>
              <a:ext uri="{FF2B5EF4-FFF2-40B4-BE49-F238E27FC236}">
                <a16:creationId xmlns:a16="http://schemas.microsoft.com/office/drawing/2014/main" id="{5E74C0E0-5C2E-4445-AA59-43C2C30DC2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3588" y="4581525"/>
            <a:ext cx="71913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9" grpId="0" animBg="1"/>
      <p:bldP spid="686111" grpId="0" animBg="1"/>
      <p:bldP spid="686112" grpId="0" animBg="1"/>
      <p:bldP spid="686113" grpId="0" animBg="1"/>
      <p:bldP spid="686114" grpId="0"/>
      <p:bldP spid="686118" grpId="0"/>
      <p:bldP spid="686119" grpId="0"/>
      <p:bldP spid="686120" grpId="0"/>
      <p:bldP spid="686121" grpId="0"/>
      <p:bldP spid="686122" grpId="0"/>
      <p:bldP spid="686123" grpId="0" animBg="1"/>
      <p:bldP spid="686124" grpId="0" animBg="1"/>
      <p:bldP spid="686125" grpId="0" animBg="1"/>
      <p:bldP spid="686126" grpId="0" animBg="1"/>
      <p:bldP spid="686127" grpId="0" animBg="1"/>
      <p:bldP spid="686128" grpId="0" animBg="1"/>
      <p:bldP spid="686129" grpId="0" animBg="1"/>
      <p:bldP spid="686130" grpId="0"/>
      <p:bldP spid="686131" grpId="0"/>
      <p:bldP spid="686132" grpId="0"/>
      <p:bldP spid="686135" grpId="0" animBg="1"/>
      <p:bldP spid="686136" grpId="0"/>
      <p:bldP spid="686137" grpId="0" animBg="1"/>
      <p:bldP spid="68613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>
            <a:extLst>
              <a:ext uri="{FF2B5EF4-FFF2-40B4-BE49-F238E27FC236}">
                <a16:creationId xmlns:a16="http://schemas.microsoft.com/office/drawing/2014/main" id="{D0597737-0AE3-4BB7-A837-B6CEFCFDB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7E743-D611-4450-902F-80D037A7F1E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AA2A0E52-43DD-42C2-832F-29C5FA77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RET</a:t>
            </a:r>
          </a:p>
        </p:txBody>
      </p:sp>
      <p:sp>
        <p:nvSpPr>
          <p:cNvPr id="88068" name="Rectangle 5">
            <a:extLst>
              <a:ext uri="{FF2B5EF4-FFF2-40B4-BE49-F238E27FC236}">
                <a16:creationId xmlns:a16="http://schemas.microsoft.com/office/drawing/2014/main" id="{9C02E92E-011F-4062-8A2A-E1CC7327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100138"/>
            <a:ext cx="2392363" cy="5041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2EC63B17-D5FB-4225-868D-483C4BD0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4378325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AX,BX</a:t>
            </a:r>
          </a:p>
        </p:txBody>
      </p:sp>
      <p:sp>
        <p:nvSpPr>
          <p:cNvPr id="88070" name="Text Box 7">
            <a:extLst>
              <a:ext uri="{FF2B5EF4-FFF2-40B4-BE49-F238E27FC236}">
                <a16:creationId xmlns:a16="http://schemas.microsoft.com/office/drawing/2014/main" id="{3F8DCC6A-206B-4603-9FE2-11EF574B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971925"/>
            <a:ext cx="2376488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AX,CX</a:t>
            </a:r>
          </a:p>
        </p:txBody>
      </p:sp>
      <p:sp>
        <p:nvSpPr>
          <p:cNvPr id="88071" name="Text Box 8">
            <a:extLst>
              <a:ext uri="{FF2B5EF4-FFF2-40B4-BE49-F238E27FC236}">
                <a16:creationId xmlns:a16="http://schemas.microsoft.com/office/drawing/2014/main" id="{CAB72BBB-96C0-41E0-9E7B-74FFA1B9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573463"/>
            <a:ext cx="2376488" cy="395287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RET</a:t>
            </a:r>
          </a:p>
        </p:txBody>
      </p:sp>
      <p:sp>
        <p:nvSpPr>
          <p:cNvPr id="88072" name="Text Box 9">
            <a:extLst>
              <a:ext uri="{FF2B5EF4-FFF2-40B4-BE49-F238E27FC236}">
                <a16:creationId xmlns:a16="http://schemas.microsoft.com/office/drawing/2014/main" id="{0B1C8B4E-DA1A-4C0B-94DD-36522B5C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365625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ABCDEH</a:t>
            </a:r>
          </a:p>
        </p:txBody>
      </p:sp>
      <p:sp>
        <p:nvSpPr>
          <p:cNvPr id="88073" name="Text Box 10">
            <a:extLst>
              <a:ext uri="{FF2B5EF4-FFF2-40B4-BE49-F238E27FC236}">
                <a16:creationId xmlns:a16="http://schemas.microsoft.com/office/drawing/2014/main" id="{0F7E19FB-06FA-4FB7-B9C6-C09F5286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564188"/>
            <a:ext cx="2376488" cy="395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CALL ABCDEH</a:t>
            </a:r>
          </a:p>
        </p:txBody>
      </p:sp>
      <p:sp>
        <p:nvSpPr>
          <p:cNvPr id="88074" name="Text Box 11">
            <a:extLst>
              <a:ext uri="{FF2B5EF4-FFF2-40B4-BE49-F238E27FC236}">
                <a16:creationId xmlns:a16="http://schemas.microsoft.com/office/drawing/2014/main" id="{359631B1-2BB2-4894-B60D-692C9AEAD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5641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12345H</a:t>
            </a:r>
          </a:p>
        </p:txBody>
      </p:sp>
      <p:sp>
        <p:nvSpPr>
          <p:cNvPr id="88075" name="Line 12">
            <a:extLst>
              <a:ext uri="{FF2B5EF4-FFF2-40B4-BE49-F238E27FC236}">
                <a16:creationId xmlns:a16="http://schemas.microsoft.com/office/drawing/2014/main" id="{254CC682-FB10-4E66-834C-E65AD5CA4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2997200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8076" name="Text Box 13">
            <a:extLst>
              <a:ext uri="{FF2B5EF4-FFF2-40B4-BE49-F238E27FC236}">
                <a16:creationId xmlns:a16="http://schemas.microsoft.com/office/drawing/2014/main" id="{E654623B-EB28-4302-A2C9-9A702959F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26368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8077" name="Text Box 14">
            <a:extLst>
              <a:ext uri="{FF2B5EF4-FFF2-40B4-BE49-F238E27FC236}">
                <a16:creationId xmlns:a16="http://schemas.microsoft.com/office/drawing/2014/main" id="{37D1CFBA-ACCA-4EC5-9D2E-2036A235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6033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FABC3H</a:t>
            </a:r>
          </a:p>
        </p:txBody>
      </p:sp>
      <p:sp>
        <p:nvSpPr>
          <p:cNvPr id="88078" name="Text Box 15">
            <a:extLst>
              <a:ext uri="{FF2B5EF4-FFF2-40B4-BE49-F238E27FC236}">
                <a16:creationId xmlns:a16="http://schemas.microsoft.com/office/drawing/2014/main" id="{639EAACB-91F3-402E-8413-BDCCC927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9637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FABC2H</a:t>
            </a:r>
          </a:p>
        </p:txBody>
      </p:sp>
      <p:sp>
        <p:nvSpPr>
          <p:cNvPr id="88079" name="Text Box 16">
            <a:extLst>
              <a:ext uri="{FF2B5EF4-FFF2-40B4-BE49-F238E27FC236}">
                <a16:creationId xmlns:a16="http://schemas.microsoft.com/office/drawing/2014/main" id="{E5DE0715-AAFB-4526-803E-15D38258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3955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FABC1H</a:t>
            </a:r>
          </a:p>
        </p:txBody>
      </p:sp>
      <p:sp>
        <p:nvSpPr>
          <p:cNvPr id="88080" name="Text Box 17">
            <a:extLst>
              <a:ext uri="{FF2B5EF4-FFF2-40B4-BE49-F238E27FC236}">
                <a16:creationId xmlns:a16="http://schemas.microsoft.com/office/drawing/2014/main" id="{6C333DB1-5538-4DAB-94E6-4C087D2C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7559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FABC0H</a:t>
            </a:r>
          </a:p>
        </p:txBody>
      </p:sp>
      <p:sp>
        <p:nvSpPr>
          <p:cNvPr id="88081" name="Rectangle 22">
            <a:extLst>
              <a:ext uri="{FF2B5EF4-FFF2-40B4-BE49-F238E27FC236}">
                <a16:creationId xmlns:a16="http://schemas.microsoft.com/office/drawing/2014/main" id="{6F13FF7F-5A42-4728-8341-ADA743DA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6491288"/>
            <a:ext cx="935038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8082" name="Rectangle 23">
            <a:extLst>
              <a:ext uri="{FF2B5EF4-FFF2-40B4-BE49-F238E27FC236}">
                <a16:creationId xmlns:a16="http://schemas.microsoft.com/office/drawing/2014/main" id="{0F74054B-E027-47DA-AB58-5CF4B975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6497638"/>
            <a:ext cx="1008063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8083" name="Rectangle 24">
            <a:extLst>
              <a:ext uri="{FF2B5EF4-FFF2-40B4-BE49-F238E27FC236}">
                <a16:creationId xmlns:a16="http://schemas.microsoft.com/office/drawing/2014/main" id="{BA057718-7ADF-4A7E-B877-5240BA29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6497638"/>
            <a:ext cx="1008062" cy="3603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B C 0</a:t>
            </a:r>
          </a:p>
        </p:txBody>
      </p:sp>
      <p:sp>
        <p:nvSpPr>
          <p:cNvPr id="88084" name="Text Box 25">
            <a:extLst>
              <a:ext uri="{FF2B5EF4-FFF2-40B4-BE49-F238E27FC236}">
                <a16:creationId xmlns:a16="http://schemas.microsoft.com/office/drawing/2014/main" id="{13D5D383-602A-4670-9164-17C93899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64912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88085" name="Text Box 26">
            <a:extLst>
              <a:ext uri="{FF2B5EF4-FFF2-40B4-BE49-F238E27FC236}">
                <a16:creationId xmlns:a16="http://schemas.microsoft.com/office/drawing/2014/main" id="{7408DE57-8D80-4E7F-BAD3-10DC6930E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6491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88086" name="Text Box 27">
            <a:extLst>
              <a:ext uri="{FF2B5EF4-FFF2-40B4-BE49-F238E27FC236}">
                <a16:creationId xmlns:a16="http://schemas.microsoft.com/office/drawing/2014/main" id="{0D14DEF8-1B9E-411A-910E-A3F377505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64912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687132" name="Rectangle 28">
            <a:extLst>
              <a:ext uri="{FF2B5EF4-FFF2-40B4-BE49-F238E27FC236}">
                <a16:creationId xmlns:a16="http://schemas.microsoft.com/office/drawing/2014/main" id="{05633CF1-0DB2-4671-94F6-253CED31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1112838"/>
            <a:ext cx="2392362" cy="5041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687133" name="Line 29">
            <a:extLst>
              <a:ext uri="{FF2B5EF4-FFF2-40B4-BE49-F238E27FC236}">
                <a16:creationId xmlns:a16="http://schemas.microsoft.com/office/drawing/2014/main" id="{93495AB7-FA7E-4B20-AAD2-C6D34DFDB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3921125"/>
            <a:ext cx="24177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7134" name="Text Box 30">
            <a:extLst>
              <a:ext uri="{FF2B5EF4-FFF2-40B4-BE49-F238E27FC236}">
                <a16:creationId xmlns:a16="http://schemas.microsoft.com/office/drawing/2014/main" id="{FB27856E-AC50-4FA7-8497-E05082061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3322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AX,BX</a:t>
            </a:r>
          </a:p>
        </p:txBody>
      </p:sp>
      <p:sp>
        <p:nvSpPr>
          <p:cNvPr id="687135" name="Text Box 31">
            <a:extLst>
              <a:ext uri="{FF2B5EF4-FFF2-40B4-BE49-F238E27FC236}">
                <a16:creationId xmlns:a16="http://schemas.microsoft.com/office/drawing/2014/main" id="{DD812CBA-7A57-4F31-9AFB-8480ABA59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88" y="392588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ADD AX,CX</a:t>
            </a:r>
          </a:p>
        </p:txBody>
      </p:sp>
      <p:sp>
        <p:nvSpPr>
          <p:cNvPr id="687136" name="Text Box 32">
            <a:extLst>
              <a:ext uri="{FF2B5EF4-FFF2-40B4-BE49-F238E27FC236}">
                <a16:creationId xmlns:a16="http://schemas.microsoft.com/office/drawing/2014/main" id="{A517D208-502A-4C56-B3C5-56BE331A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3527425"/>
            <a:ext cx="2376487" cy="3952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RET</a:t>
            </a:r>
          </a:p>
        </p:txBody>
      </p:sp>
      <p:sp>
        <p:nvSpPr>
          <p:cNvPr id="687137" name="Text Box 33">
            <a:extLst>
              <a:ext uri="{FF2B5EF4-FFF2-40B4-BE49-F238E27FC236}">
                <a16:creationId xmlns:a16="http://schemas.microsoft.com/office/drawing/2014/main" id="{96BC29C1-C324-4D38-AAB6-62CC0FBA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43195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ABCDEH</a:t>
            </a:r>
          </a:p>
        </p:txBody>
      </p:sp>
      <p:sp>
        <p:nvSpPr>
          <p:cNvPr id="687138" name="Line 34">
            <a:extLst>
              <a:ext uri="{FF2B5EF4-FFF2-40B4-BE49-F238E27FC236}">
                <a16:creationId xmlns:a16="http://schemas.microsoft.com/office/drawing/2014/main" id="{A7A36E8C-B5D4-42CD-B5C0-610AA03D5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20213" y="1412875"/>
            <a:ext cx="546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87139" name="Text Box 35">
            <a:extLst>
              <a:ext uri="{FF2B5EF4-FFF2-40B4-BE49-F238E27FC236}">
                <a16:creationId xmlns:a16="http://schemas.microsoft.com/office/drawing/2014/main" id="{5C230D94-2327-44C4-8485-0DDC553C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650" y="1052513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687140" name="Text Box 36">
            <a:extLst>
              <a:ext uri="{FF2B5EF4-FFF2-40B4-BE49-F238E27FC236}">
                <a16:creationId xmlns:a16="http://schemas.microsoft.com/office/drawing/2014/main" id="{0C630964-6F9D-41B7-8146-60FC75EB6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6160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FABC3H</a:t>
            </a:r>
          </a:p>
        </p:txBody>
      </p:sp>
      <p:sp>
        <p:nvSpPr>
          <p:cNvPr id="687141" name="Text Box 37">
            <a:extLst>
              <a:ext uri="{FF2B5EF4-FFF2-40B4-BE49-F238E27FC236}">
                <a16:creationId xmlns:a16="http://schemas.microsoft.com/office/drawing/2014/main" id="{E0C639FC-C21A-4C18-8415-86478A42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19764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FABC2H</a:t>
            </a:r>
          </a:p>
        </p:txBody>
      </p:sp>
      <p:sp>
        <p:nvSpPr>
          <p:cNvPr id="687142" name="Text Box 38">
            <a:extLst>
              <a:ext uri="{FF2B5EF4-FFF2-40B4-BE49-F238E27FC236}">
                <a16:creationId xmlns:a16="http://schemas.microsoft.com/office/drawing/2014/main" id="{D7A36124-E0AB-49F9-859C-BC54ADC8E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2408238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FABC1H</a:t>
            </a:r>
          </a:p>
        </p:txBody>
      </p:sp>
      <p:sp>
        <p:nvSpPr>
          <p:cNvPr id="687143" name="Text Box 39">
            <a:extLst>
              <a:ext uri="{FF2B5EF4-FFF2-40B4-BE49-F238E27FC236}">
                <a16:creationId xmlns:a16="http://schemas.microsoft.com/office/drawing/2014/main" id="{D6A21641-C53D-42A1-ABCA-4881939F8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27686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FABC0H</a:t>
            </a:r>
          </a:p>
        </p:txBody>
      </p:sp>
      <p:sp>
        <p:nvSpPr>
          <p:cNvPr id="687144" name="Text Box 40">
            <a:extLst>
              <a:ext uri="{FF2B5EF4-FFF2-40B4-BE49-F238E27FC236}">
                <a16:creationId xmlns:a16="http://schemas.microsoft.com/office/drawing/2014/main" id="{B9548907-88B4-45B8-BE80-09D760D2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768600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4 A h</a:t>
            </a:r>
          </a:p>
        </p:txBody>
      </p:sp>
      <p:sp>
        <p:nvSpPr>
          <p:cNvPr id="687145" name="Text Box 41">
            <a:extLst>
              <a:ext uri="{FF2B5EF4-FFF2-40B4-BE49-F238E27FC236}">
                <a16:creationId xmlns:a16="http://schemas.microsoft.com/office/drawing/2014/main" id="{DD040769-B0F0-4724-A9E7-E6338334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2366963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2 3 h</a:t>
            </a:r>
          </a:p>
        </p:txBody>
      </p:sp>
      <p:sp>
        <p:nvSpPr>
          <p:cNvPr id="687146" name="Text Box 42">
            <a:extLst>
              <a:ext uri="{FF2B5EF4-FFF2-40B4-BE49-F238E27FC236}">
                <a16:creationId xmlns:a16="http://schemas.microsoft.com/office/drawing/2014/main" id="{B521371B-A6CC-464A-AB43-DADDD7BB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19764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0 0 h</a:t>
            </a:r>
          </a:p>
        </p:txBody>
      </p:sp>
      <p:sp>
        <p:nvSpPr>
          <p:cNvPr id="687147" name="Text Box 43">
            <a:extLst>
              <a:ext uri="{FF2B5EF4-FFF2-40B4-BE49-F238E27FC236}">
                <a16:creationId xmlns:a16="http://schemas.microsoft.com/office/drawing/2014/main" id="{7D96991C-5B5B-4D2F-AE53-67FC560D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8" y="15700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 0 h</a:t>
            </a:r>
          </a:p>
        </p:txBody>
      </p:sp>
      <p:sp>
        <p:nvSpPr>
          <p:cNvPr id="687148" name="Rectangle 44">
            <a:extLst>
              <a:ext uri="{FF2B5EF4-FFF2-40B4-BE49-F238E27FC236}">
                <a16:creationId xmlns:a16="http://schemas.microsoft.com/office/drawing/2014/main" id="{80A6E4F0-4843-4A07-8F23-4713EB60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6503988"/>
            <a:ext cx="935037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687149" name="Rectangle 45">
            <a:extLst>
              <a:ext uri="{FF2B5EF4-FFF2-40B4-BE49-F238E27FC236}">
                <a16:creationId xmlns:a16="http://schemas.microsoft.com/office/drawing/2014/main" id="{430F33B5-76C9-40B6-A2B8-058CFF06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510338"/>
            <a:ext cx="1008062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2 3 4 A</a:t>
            </a:r>
          </a:p>
        </p:txBody>
      </p:sp>
      <p:sp>
        <p:nvSpPr>
          <p:cNvPr id="687150" name="Rectangle 46">
            <a:extLst>
              <a:ext uri="{FF2B5EF4-FFF2-40B4-BE49-F238E27FC236}">
                <a16:creationId xmlns:a16="http://schemas.microsoft.com/office/drawing/2014/main" id="{DA82332D-E897-4540-AB6F-B04AF5B03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275" y="6510338"/>
            <a:ext cx="1008063" cy="3603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 B C 4</a:t>
            </a:r>
          </a:p>
        </p:txBody>
      </p:sp>
      <p:sp>
        <p:nvSpPr>
          <p:cNvPr id="687151" name="Text Box 47">
            <a:extLst>
              <a:ext uri="{FF2B5EF4-FFF2-40B4-BE49-F238E27FC236}">
                <a16:creationId xmlns:a16="http://schemas.microsoft.com/office/drawing/2014/main" id="{7C710BAF-F4D0-4459-9389-F56E92D1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65039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CS</a:t>
            </a:r>
          </a:p>
        </p:txBody>
      </p:sp>
      <p:sp>
        <p:nvSpPr>
          <p:cNvPr id="687152" name="Text Box 48">
            <a:extLst>
              <a:ext uri="{FF2B5EF4-FFF2-40B4-BE49-F238E27FC236}">
                <a16:creationId xmlns:a16="http://schemas.microsoft.com/office/drawing/2014/main" id="{DD977BD2-F76E-457F-9A0A-BD88469B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65039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IP</a:t>
            </a:r>
          </a:p>
        </p:txBody>
      </p:sp>
      <p:sp>
        <p:nvSpPr>
          <p:cNvPr id="687153" name="Text Box 49">
            <a:extLst>
              <a:ext uri="{FF2B5EF4-FFF2-40B4-BE49-F238E27FC236}">
                <a16:creationId xmlns:a16="http://schemas.microsoft.com/office/drawing/2014/main" id="{E62617D1-E8F5-4167-84D5-0477BB7A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475" y="65039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SP</a:t>
            </a:r>
          </a:p>
        </p:txBody>
      </p:sp>
      <p:sp>
        <p:nvSpPr>
          <p:cNvPr id="88109" name="Text Box 50">
            <a:extLst>
              <a:ext uri="{FF2B5EF4-FFF2-40B4-BE49-F238E27FC236}">
                <a16:creationId xmlns:a16="http://schemas.microsoft.com/office/drawing/2014/main" id="{37199898-BCF1-42E7-897C-43683799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51577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DX,AX</a:t>
            </a:r>
          </a:p>
        </p:txBody>
      </p:sp>
      <p:sp>
        <p:nvSpPr>
          <p:cNvPr id="88110" name="Text Box 51">
            <a:extLst>
              <a:ext uri="{FF2B5EF4-FFF2-40B4-BE49-F238E27FC236}">
                <a16:creationId xmlns:a16="http://schemas.microsoft.com/office/drawing/2014/main" id="{A0638BDC-8146-42DF-A2E4-13F60682C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15778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1234AH</a:t>
            </a:r>
          </a:p>
        </p:txBody>
      </p:sp>
      <p:sp>
        <p:nvSpPr>
          <p:cNvPr id="687156" name="Text Box 52">
            <a:extLst>
              <a:ext uri="{FF2B5EF4-FFF2-40B4-BE49-F238E27FC236}">
                <a16:creationId xmlns:a16="http://schemas.microsoft.com/office/drawing/2014/main" id="{46F3ADC6-CD33-4A86-ACE8-5D8C2A240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5576888"/>
            <a:ext cx="2376488" cy="3952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CALL ABCDEH</a:t>
            </a:r>
          </a:p>
        </p:txBody>
      </p:sp>
      <p:sp>
        <p:nvSpPr>
          <p:cNvPr id="687157" name="Text Box 53">
            <a:extLst>
              <a:ext uri="{FF2B5EF4-FFF2-40B4-BE49-F238E27FC236}">
                <a16:creationId xmlns:a16="http://schemas.microsoft.com/office/drawing/2014/main" id="{E816F715-E093-4D74-8965-BD1E6B7C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5576888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12345H</a:t>
            </a:r>
          </a:p>
        </p:txBody>
      </p:sp>
      <p:sp>
        <p:nvSpPr>
          <p:cNvPr id="687158" name="Text Box 54">
            <a:extLst>
              <a:ext uri="{FF2B5EF4-FFF2-40B4-BE49-F238E27FC236}">
                <a16:creationId xmlns:a16="http://schemas.microsoft.com/office/drawing/2014/main" id="{B09BA89F-4FF8-4F1C-9367-770DB01C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5170488"/>
            <a:ext cx="2376488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MOV DX,AX</a:t>
            </a:r>
          </a:p>
        </p:txBody>
      </p:sp>
      <p:sp>
        <p:nvSpPr>
          <p:cNvPr id="687159" name="Text Box 55">
            <a:extLst>
              <a:ext uri="{FF2B5EF4-FFF2-40B4-BE49-F238E27FC236}">
                <a16:creationId xmlns:a16="http://schemas.microsoft.com/office/drawing/2014/main" id="{3F1AFA2F-B133-4239-957F-8966C2290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5170488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1234AH</a:t>
            </a:r>
          </a:p>
        </p:txBody>
      </p:sp>
      <p:sp>
        <p:nvSpPr>
          <p:cNvPr id="687161" name="Line 57">
            <a:extLst>
              <a:ext uri="{FF2B5EF4-FFF2-40B4-BE49-F238E27FC236}">
                <a16:creationId xmlns:a16="http://schemas.microsoft.com/office/drawing/2014/main" id="{BDA27333-7963-4DDD-B40F-198092ED70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3950" y="5373688"/>
            <a:ext cx="358775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8116" name="Text Box 58">
            <a:extLst>
              <a:ext uri="{FF2B5EF4-FFF2-40B4-BE49-F238E27FC236}">
                <a16:creationId xmlns:a16="http://schemas.microsoft.com/office/drawing/2014/main" id="{FA2A87F1-3704-45CC-B916-CB7BE5BB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2781300"/>
            <a:ext cx="2376487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4 A h</a:t>
            </a:r>
          </a:p>
        </p:txBody>
      </p:sp>
      <p:sp>
        <p:nvSpPr>
          <p:cNvPr id="88117" name="Text Box 59">
            <a:extLst>
              <a:ext uri="{FF2B5EF4-FFF2-40B4-BE49-F238E27FC236}">
                <a16:creationId xmlns:a16="http://schemas.microsoft.com/office/drawing/2014/main" id="{9C7FE791-3935-49E5-A8C9-4487B7D7B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2379663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2 3 h</a:t>
            </a:r>
          </a:p>
        </p:txBody>
      </p:sp>
      <p:sp>
        <p:nvSpPr>
          <p:cNvPr id="88118" name="Text Box 60">
            <a:extLst>
              <a:ext uri="{FF2B5EF4-FFF2-40B4-BE49-F238E27FC236}">
                <a16:creationId xmlns:a16="http://schemas.microsoft.com/office/drawing/2014/main" id="{4BD4E31D-1B8E-4FD2-8C71-10370047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19891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0 0 h</a:t>
            </a:r>
          </a:p>
        </p:txBody>
      </p:sp>
      <p:sp>
        <p:nvSpPr>
          <p:cNvPr id="88119" name="Text Box 61">
            <a:extLst>
              <a:ext uri="{FF2B5EF4-FFF2-40B4-BE49-F238E27FC236}">
                <a16:creationId xmlns:a16="http://schemas.microsoft.com/office/drawing/2014/main" id="{D355E7C2-9CDA-467E-BDEA-B1F7AF7C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1582738"/>
            <a:ext cx="2376487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000099"/>
                </a:solidFill>
                <a:latin typeface="Arial Black" panose="020B0A04020102020204" pitchFamily="34" charset="0"/>
              </a:rPr>
              <a:t>1 0 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hold"/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hold"/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687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687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hold"/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hold"/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hold"/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hold"/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hold"/>
                                        <p:tgtEl>
                                          <p:spTgt spid="687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32" grpId="0" animBg="1"/>
      <p:bldP spid="687134" grpId="0" animBg="1"/>
      <p:bldP spid="687135" grpId="0" animBg="1"/>
      <p:bldP spid="687136" grpId="0" animBg="1"/>
      <p:bldP spid="687137" grpId="0"/>
      <p:bldP spid="687139" grpId="0"/>
      <p:bldP spid="687140" grpId="0"/>
      <p:bldP spid="687141" grpId="0"/>
      <p:bldP spid="687142" grpId="0"/>
      <p:bldP spid="687143" grpId="0"/>
      <p:bldP spid="687144" grpId="0" animBg="1"/>
      <p:bldP spid="687144" grpId="1" animBg="1"/>
      <p:bldP spid="687145" grpId="0" animBg="1"/>
      <p:bldP spid="687145" grpId="1" animBg="1"/>
      <p:bldP spid="687146" grpId="0" animBg="1"/>
      <p:bldP spid="687146" grpId="1" animBg="1"/>
      <p:bldP spid="687147" grpId="0" animBg="1"/>
      <p:bldP spid="687147" grpId="1" animBg="1"/>
      <p:bldP spid="687148" grpId="0" animBg="1"/>
      <p:bldP spid="687149" grpId="0" animBg="1"/>
      <p:bldP spid="687150" grpId="0" animBg="1"/>
      <p:bldP spid="687151" grpId="0"/>
      <p:bldP spid="687152" grpId="0"/>
      <p:bldP spid="687153" grpId="0"/>
      <p:bldP spid="687156" grpId="0" animBg="1"/>
      <p:bldP spid="687157" grpId="0"/>
      <p:bldP spid="687158" grpId="0" animBg="1"/>
      <p:bldP spid="68715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>
            <a:extLst>
              <a:ext uri="{FF2B5EF4-FFF2-40B4-BE49-F238E27FC236}">
                <a16:creationId xmlns:a16="http://schemas.microsoft.com/office/drawing/2014/main" id="{2134E47C-451A-4527-9C42-8726AA75F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80158-A546-4776-BA24-AF7159071C61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D6B71ECA-90A0-4BD7-A253-C5A30D0EE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INT </a:t>
            </a:r>
            <a:r>
              <a:rPr lang="en-US" dirty="0" err="1"/>
              <a:t>và</a:t>
            </a:r>
            <a:r>
              <a:rPr lang="en-US" dirty="0"/>
              <a:t> IRET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15967C3-DBFD-4345-BA34-55AB90507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 gọi chương trình con phục vụ ngắt (CTCPVN)</a:t>
            </a:r>
          </a:p>
          <a:p>
            <a:r>
              <a:rPr lang="en-US" altLang="en-US"/>
              <a:t>Bảng vector ngắt: 1 Kbytes 00000H đến 003FFH</a:t>
            </a:r>
          </a:p>
          <a:p>
            <a:pPr lvl="1"/>
            <a:r>
              <a:rPr lang="en-US" altLang="en-US"/>
              <a:t>256 vector ngắt</a:t>
            </a:r>
          </a:p>
          <a:p>
            <a:pPr lvl="1"/>
            <a:r>
              <a:rPr lang="en-US" altLang="en-US"/>
              <a:t>1 vector 4 bytes, chứa IP và CS của CTCPVN</a:t>
            </a:r>
          </a:p>
          <a:p>
            <a:pPr lvl="1"/>
            <a:r>
              <a:rPr lang="en-US" altLang="en-US"/>
              <a:t>32 vector đầu dành riêng cho Intel</a:t>
            </a:r>
          </a:p>
          <a:p>
            <a:pPr lvl="1"/>
            <a:r>
              <a:rPr lang="en-US" altLang="en-US"/>
              <a:t>224 vector sau dành cho người dùng</a:t>
            </a:r>
          </a:p>
          <a:p>
            <a:pPr lvl="1"/>
            <a:endParaRPr lang="en-US" altLang="en-US"/>
          </a:p>
          <a:p>
            <a:r>
              <a:rPr lang="en-US" altLang="en-US"/>
              <a:t>Cú pháp: INT Number</a:t>
            </a:r>
          </a:p>
          <a:p>
            <a:r>
              <a:rPr lang="en-US" altLang="en-US"/>
              <a:t>Ví dụ: INT 21H gọi CTCPVN của DOS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4C01F861-B5BF-4D0A-BD57-B1A944B45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201F4-1DAC-4DFB-9D2C-3EDFEB1D0CCA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ED1D861C-52D7-4ED4-A8ED-8D4B42FC8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3.4.1 Xuất nhập dữ liệu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F737E7A-3597-4CA5-9CA6-F1FC91AA4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2 cách: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Dùng lệnh IN, OUT để trao đổi với các thiết bị ngoại vi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phức tạp vì phải biết địa chỉ cổng ghép nối thiết bị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Các hệ thống khác nhau có địa chỉ khác nhau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Dùng các chương trình con phục vụ ngắt của DOS và BIOS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đơn giản, dễ sử dụng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không phụ thuộc vào hệ thống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Ngắt 21h của DOS: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Hàm 1: đọc 1 ký tự từ bàn phím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Vào: AH=1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Ra:   AL=mã ASCII của ký tự, AL=0 khi ký tự là phím chức năng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Hàm 2: hiện 1 ký tự lên màn hình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Vào: AH=2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	DL=mã ASCII của ký tự cần hiển thị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Hàm 9: hiện chuỗi ký tự với $ ở cuối lên màn hình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Vào: AH=9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		DX=địa chỉ lệch của chuỗi ký tự cần hiẻn thị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Hàm 4CH: kết thúc chương trình loại .exe</a:t>
            </a:r>
          </a:p>
          <a:p>
            <a:pPr lvl="2">
              <a:lnSpc>
                <a:spcPct val="90000"/>
              </a:lnSpc>
            </a:pPr>
            <a:r>
              <a:rPr lang="en-US" altLang="en-US" sz="1600"/>
              <a:t>Vào: AH=4CH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>
            <a:extLst>
              <a:ext uri="{FF2B5EF4-FFF2-40B4-BE49-F238E27FC236}">
                <a16:creationId xmlns:a16="http://schemas.microsoft.com/office/drawing/2014/main" id="{0544BD13-9D8E-4952-8F87-74CC60125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26BD1-430F-46D7-B7CC-1EE88D60E7CA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A8BD5A9B-B0B5-4B1B-843A-463BF86B8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INT </a:t>
            </a:r>
            <a:r>
              <a:rPr lang="en-US" dirty="0" err="1"/>
              <a:t>và</a:t>
            </a:r>
            <a:r>
              <a:rPr lang="en-US" dirty="0"/>
              <a:t> IRET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F88AA90-9C27-4778-AB22-6FD5A6763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Thực hiện INT:</a:t>
            </a:r>
          </a:p>
          <a:p>
            <a:pPr lvl="1"/>
            <a:r>
              <a:rPr lang="en-US" altLang="en-US"/>
              <a:t>Cất thanh ghi cờ vào ngăn xếp</a:t>
            </a:r>
          </a:p>
          <a:p>
            <a:pPr lvl="1"/>
            <a:r>
              <a:rPr lang="en-US" altLang="en-US"/>
              <a:t>IF=0 (cấm các ngắt khác tác động), TF=0 (chạy suốt)</a:t>
            </a:r>
          </a:p>
          <a:p>
            <a:pPr lvl="1"/>
            <a:r>
              <a:rPr lang="en-US" altLang="en-US"/>
              <a:t>Cất CS vào ngăn xếp</a:t>
            </a:r>
          </a:p>
          <a:p>
            <a:pPr lvl="1"/>
            <a:r>
              <a:rPr lang="en-US" altLang="en-US"/>
              <a:t>Cất IP vào ngăn xếp</a:t>
            </a:r>
          </a:p>
          <a:p>
            <a:pPr lvl="1"/>
            <a:r>
              <a:rPr lang="en-US" altLang="en-US"/>
              <a:t>IP=[N*4], CS=[N*4+2]</a:t>
            </a:r>
          </a:p>
          <a:p>
            <a:r>
              <a:rPr lang="en-US" altLang="en-US"/>
              <a:t>Gặp IRET:</a:t>
            </a:r>
          </a:p>
          <a:p>
            <a:pPr lvl="1"/>
            <a:r>
              <a:rPr lang="en-US" altLang="en-US"/>
              <a:t>Lấy IP từ ngăn xếp</a:t>
            </a:r>
          </a:p>
          <a:p>
            <a:pPr lvl="1"/>
            <a:r>
              <a:rPr lang="en-US" altLang="en-US"/>
              <a:t>Lấy CS từ ngăn xếp</a:t>
            </a:r>
          </a:p>
          <a:p>
            <a:pPr lvl="1"/>
            <a:r>
              <a:rPr lang="en-US" altLang="en-US"/>
              <a:t>Lấy thanh ghi cờ từ ngăn xếp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FEB8FC0E-EC1E-4A13-A5D7-EFE23E889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0699A-628C-4E6A-99F3-2A5DE49688F4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761E0892-87BB-4CBA-8E9B-CB18DCAB1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3.5.3 Các lệnh điều khiển chương trình </a:t>
            </a:r>
            <a:br>
              <a:rPr lang="en-US"/>
            </a:br>
            <a:r>
              <a:rPr lang="en-US"/>
              <a:t>Lệnh nhảy có điều kiện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F267BE6-643D-4401-8C53-17E876182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JE/JZ, JNE/JNZ, JG/JNLE, JGE/JNL, JL/JNGE, JLE/JNG (dùng cho số có dấu)  và </a:t>
            </a:r>
          </a:p>
          <a:p>
            <a:pPr>
              <a:buFontTx/>
              <a:buNone/>
            </a:pPr>
            <a:r>
              <a:rPr lang="en-US" altLang="en-US"/>
              <a:t>	JA/JNBE, JB/JC/JNAE, JAE/JNB/JNC, JBE/JNA (dùng cho số không dấu)   	và</a:t>
            </a:r>
          </a:p>
          <a:p>
            <a:pPr>
              <a:buFontTx/>
              <a:buNone/>
            </a:pPr>
            <a:r>
              <a:rPr lang="en-US" altLang="en-US"/>
              <a:t>	JNP/JPO, JP/JPE, JNS</a:t>
            </a:r>
          </a:p>
          <a:p>
            <a:r>
              <a:rPr lang="en-US" altLang="en-US"/>
              <a:t>Nhảy được thực hiện phụ thuộc vào các cờ</a:t>
            </a:r>
          </a:p>
          <a:p>
            <a:r>
              <a:rPr lang="en-US" altLang="en-US"/>
              <a:t>Là các lệnh </a:t>
            </a:r>
            <a:r>
              <a:rPr lang="en-US" altLang="en-US">
                <a:solidFill>
                  <a:schemeClr val="tx2"/>
                </a:solidFill>
              </a:rPr>
              <a:t>nhảy ngắn</a:t>
            </a:r>
          </a:p>
          <a:p>
            <a:r>
              <a:rPr lang="en-US" altLang="en-US"/>
              <a:t>Ví dụ: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5F0006B3-40FE-40EF-94D4-75BB175F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149725"/>
            <a:ext cx="3043238" cy="24590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Nhan1</a:t>
            </a:r>
            <a:r>
              <a:rPr lang="en-US" altLang="en-US" sz="1800">
                <a:latin typeface="Times New Roman" panose="02020603050405020304" pitchFamily="18" charset="0"/>
              </a:rPr>
              <a:t>:</a:t>
            </a:r>
            <a:r>
              <a:rPr lang="en-US" altLang="en-US" sz="1800" b="0">
                <a:latin typeface="Arial Black" panose="020B0A04020102020204" pitchFamily="34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XOR BX, BX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Nhan2:</a:t>
            </a:r>
            <a:r>
              <a:rPr lang="en-US" altLang="en-US" sz="1800">
                <a:latin typeface="Times New Roman" panose="02020603050405020304" pitchFamily="18" charset="0"/>
              </a:rPr>
              <a:t> MOV AX,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CMP AL, 10H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JNE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Nhan1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JE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   Nhan2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6" name="Text Box 5">
            <a:extLst>
              <a:ext uri="{FF2B5EF4-FFF2-40B4-BE49-F238E27FC236}">
                <a16:creationId xmlns:a16="http://schemas.microsoft.com/office/drawing/2014/main" id="{9D788F61-7FAF-400C-A6E4-85709B19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4724400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Thực hiện: IP=IP + độ dịch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>
            <a:extLst>
              <a:ext uri="{FF2B5EF4-FFF2-40B4-BE49-F238E27FC236}">
                <a16:creationId xmlns:a16="http://schemas.microsoft.com/office/drawing/2014/main" id="{A4436A5F-3BB5-469A-BBB4-FAB614F0D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8B506-41DE-4E26-BEB6-F035EF45527C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10E97C81-EF33-48C8-B958-D0AD97BCB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3.3.1 Cấu trúc lựa chọn </a:t>
            </a:r>
            <a:br>
              <a:rPr lang="en-US"/>
            </a:br>
            <a:r>
              <a:rPr lang="en-US"/>
              <a:t>If-then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8D90058-18FC-4B7A-A9A5-BDF681A77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If</a:t>
            </a:r>
            <a:r>
              <a:rPr lang="en-US" altLang="en-US"/>
              <a:t> điều_kiện </a:t>
            </a:r>
            <a:r>
              <a:rPr lang="en-US" altLang="en-US">
                <a:solidFill>
                  <a:schemeClr val="tx2"/>
                </a:solidFill>
              </a:rPr>
              <a:t>then</a:t>
            </a:r>
            <a:r>
              <a:rPr lang="en-US" altLang="en-US"/>
              <a:t> công_việc</a:t>
            </a:r>
          </a:p>
          <a:p>
            <a:r>
              <a:rPr lang="en-US" altLang="en-US"/>
              <a:t>Ví dụ: Gán cho BX giá trị tuyệt đối của AX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A7D7C710-637F-4467-800C-FEF493FE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2881313"/>
            <a:ext cx="655161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; If AX&lt;0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CMP          AX, 0   	; AX&lt;0 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JNL	End_if	; không, thoát ra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; then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NEG	AX	; đúng, đảo dấu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End_if: MOV      BX, AX	;gán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9F60E62-F400-459F-BBED-9DAFCB8A3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5CAD2-6C60-4990-9F49-EACFBB907337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1B6DB09B-6A1B-46CD-92D0-D93941ECD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3.1.3 Các thanh ghi đoạn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70B6316-15CC-4B98-8E15-97144B724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1 Mbytes</a:t>
            </a:r>
          </a:p>
          <a:p>
            <a:pPr lvl="1"/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: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2 thanh </a:t>
            </a:r>
            <a:r>
              <a:rPr lang="en-US" altLang="en-US" dirty="0" err="1"/>
              <a:t>ghi</a:t>
            </a:r>
            <a:r>
              <a:rPr lang="en-US" altLang="en-US" dirty="0"/>
              <a:t> 16bit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20bit (1M)</a:t>
            </a:r>
          </a:p>
          <a:p>
            <a:pPr lvl="1"/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(segment)</a:t>
            </a:r>
          </a:p>
          <a:p>
            <a:pPr lvl="2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bytes =64 KB</a:t>
            </a:r>
          </a:p>
          <a:p>
            <a:pPr lvl="2"/>
            <a:r>
              <a:rPr lang="en-US" altLang="en-US" dirty="0" err="1"/>
              <a:t>Đoạn</a:t>
            </a:r>
            <a:r>
              <a:rPr lang="en-US" altLang="en-US" dirty="0"/>
              <a:t> 1: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0000</a:t>
            </a:r>
          </a:p>
          <a:p>
            <a:pPr lvl="2"/>
            <a:r>
              <a:rPr lang="en-US" altLang="en-US" dirty="0" err="1"/>
              <a:t>Đoạn</a:t>
            </a:r>
            <a:r>
              <a:rPr lang="en-US" altLang="en-US" dirty="0"/>
              <a:t> 2: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0001</a:t>
            </a:r>
          </a:p>
          <a:p>
            <a:pPr lvl="2"/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: FFFF</a:t>
            </a:r>
          </a:p>
          <a:p>
            <a:pPr lvl="1"/>
            <a:r>
              <a:rPr lang="en-US" altLang="en-US" dirty="0"/>
              <a:t>Ô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lệch</a:t>
            </a:r>
            <a:r>
              <a:rPr lang="en-US" altLang="en-US" dirty="0"/>
              <a:t>: offset</a:t>
            </a:r>
          </a:p>
          <a:p>
            <a:pPr lvl="2"/>
            <a:r>
              <a:rPr lang="en-US" altLang="en-US" dirty="0"/>
              <a:t>Ô 1: offset: 0000</a:t>
            </a:r>
          </a:p>
          <a:p>
            <a:pPr lvl="2"/>
            <a:r>
              <a:rPr lang="en-US" altLang="en-US" dirty="0"/>
              <a:t>Ô </a:t>
            </a: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: offset: FFFF</a:t>
            </a:r>
          </a:p>
          <a:p>
            <a:pPr lvl="1"/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Segment : offset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42AD7642-13D3-4B90-A217-AFD11280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133600"/>
            <a:ext cx="2027237" cy="44624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4C1E959F-5D01-44DE-9D13-FC4F8029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630872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00000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5D07FCFB-C88D-4F9B-894E-53EDD13A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2133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FFFFF</a:t>
            </a:r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20BF3F97-CB65-4C85-807A-3161087E1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5734050"/>
            <a:ext cx="20272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F8EC0B03-3BBF-4249-A6DB-A54B1EAE6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4652963"/>
            <a:ext cx="20272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323EBB9A-28BD-4242-BF7E-A8AFECFE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5300663"/>
            <a:ext cx="2027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3" name="Line 10">
            <a:extLst>
              <a:ext uri="{FF2B5EF4-FFF2-40B4-BE49-F238E27FC236}">
                <a16:creationId xmlns:a16="http://schemas.microsoft.com/office/drawing/2014/main" id="{9E1465E7-36A0-4C44-A915-0B18CA48B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5084763"/>
            <a:ext cx="2027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2A60E0AB-2993-41D0-B824-D80F3C33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89588"/>
            <a:ext cx="1025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10000</a:t>
            </a:r>
          </a:p>
        </p:txBody>
      </p:sp>
      <p:sp>
        <p:nvSpPr>
          <p:cNvPr id="13325" name="Rectangle 15">
            <a:extLst>
              <a:ext uri="{FF2B5EF4-FFF2-40B4-BE49-F238E27FC236}">
                <a16:creationId xmlns:a16="http://schemas.microsoft.com/office/drawing/2014/main" id="{0338C044-20EF-443A-A555-A56AE111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5589588"/>
            <a:ext cx="1196975" cy="2873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1 0 0 0</a:t>
            </a:r>
          </a:p>
        </p:txBody>
      </p:sp>
      <p:sp>
        <p:nvSpPr>
          <p:cNvPr id="13326" name="Line 16">
            <a:extLst>
              <a:ext uri="{FF2B5EF4-FFF2-40B4-BE49-F238E27FC236}">
                <a16:creationId xmlns:a16="http://schemas.microsoft.com/office/drawing/2014/main" id="{B0A771FD-5CDE-4186-B2A9-D01E98639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9350" y="5734050"/>
            <a:ext cx="23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27" name="Text Box 17">
            <a:extLst>
              <a:ext uri="{FF2B5EF4-FFF2-40B4-BE49-F238E27FC236}">
                <a16:creationId xmlns:a16="http://schemas.microsoft.com/office/drawing/2014/main" id="{730A3995-A534-4626-A4A4-E4C7A09D4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508500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1FFFF</a:t>
            </a:r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9A94EECA-154B-45CD-B57F-62FF70B3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013325"/>
            <a:ext cx="1025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1F000</a:t>
            </a:r>
          </a:p>
        </p:txBody>
      </p:sp>
      <p:sp>
        <p:nvSpPr>
          <p:cNvPr id="13329" name="Line 19">
            <a:extLst>
              <a:ext uri="{FF2B5EF4-FFF2-40B4-BE49-F238E27FC236}">
                <a16:creationId xmlns:a16="http://schemas.microsoft.com/office/drawing/2014/main" id="{940AB82C-D10B-4DC6-BB3F-07A12C071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52292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30" name="Line 20">
            <a:extLst>
              <a:ext uri="{FF2B5EF4-FFF2-40B4-BE49-F238E27FC236}">
                <a16:creationId xmlns:a16="http://schemas.microsoft.com/office/drawing/2014/main" id="{469130B5-3D9E-40F5-8E5B-5BFE36434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9350" y="5229225"/>
            <a:ext cx="15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2FCC8C9F-1FED-4215-B986-BD99C036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4941888"/>
            <a:ext cx="1849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Offset=F000</a:t>
            </a: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A78D6CAE-CA4C-4D87-A4D9-3D6D2E41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6021388"/>
            <a:ext cx="2249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Thanh ghi đoạn</a:t>
            </a:r>
          </a:p>
        </p:txBody>
      </p:sp>
      <p:sp>
        <p:nvSpPr>
          <p:cNvPr id="13333" name="Rectangle 25">
            <a:extLst>
              <a:ext uri="{FF2B5EF4-FFF2-40B4-BE49-F238E27FC236}">
                <a16:creationId xmlns:a16="http://schemas.microsoft.com/office/drawing/2014/main" id="{2AAF65D8-12AC-4246-9C55-6C0B4CFE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5084763"/>
            <a:ext cx="2027237" cy="2159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 Black" panose="020B0A04020102020204" pitchFamily="34" charset="0"/>
            </a:endParaRPr>
          </a:p>
        </p:txBody>
      </p:sp>
      <p:sp>
        <p:nvSpPr>
          <p:cNvPr id="13334" name="Text Box 26">
            <a:extLst>
              <a:ext uri="{FF2B5EF4-FFF2-40B4-BE49-F238E27FC236}">
                <a16:creationId xmlns:a16="http://schemas.microsoft.com/office/drawing/2014/main" id="{942817A0-DA99-442C-97BE-FB3CD471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5765800"/>
            <a:ext cx="390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chemeClr val="tx2"/>
                </a:solidFill>
              </a:rPr>
              <a:t>Địa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chỉ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vật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lý</a:t>
            </a:r>
            <a:r>
              <a:rPr lang="en-US" altLang="en-US" sz="1800" dirty="0">
                <a:solidFill>
                  <a:schemeClr val="tx2"/>
                </a:solidFill>
              </a:rPr>
              <a:t>=Segment*16 + offset</a:t>
            </a:r>
          </a:p>
        </p:txBody>
      </p:sp>
      <p:sp>
        <p:nvSpPr>
          <p:cNvPr id="13335" name="Text Box 27">
            <a:extLst>
              <a:ext uri="{FF2B5EF4-FFF2-40B4-BE49-F238E27FC236}">
                <a16:creationId xmlns:a16="http://schemas.microsoft.com/office/drawing/2014/main" id="{BAD25F22-6734-437F-B616-48AF3421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229350"/>
            <a:ext cx="282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</a:rPr>
              <a:t>Chế độ thực (real mode)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>
            <a:extLst>
              <a:ext uri="{FF2B5EF4-FFF2-40B4-BE49-F238E27FC236}">
                <a16:creationId xmlns:a16="http://schemas.microsoft.com/office/drawing/2014/main" id="{7917DE7D-5EB1-4371-95D8-AF8E408AC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75254C-F50D-4E75-B303-FE2F19D75796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3F1064C6-A396-4A21-8373-5867C4E4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3.3.1 Cấu trúc lựa chọn </a:t>
            </a:r>
            <a:br>
              <a:rPr lang="en-US"/>
            </a:br>
            <a:r>
              <a:rPr lang="en-US"/>
              <a:t>If-then-else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5014DDC-2770-4ED2-9138-D328CC13C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If</a:t>
            </a:r>
            <a:r>
              <a:rPr lang="en-US" altLang="en-US"/>
              <a:t> điều_kiện </a:t>
            </a:r>
            <a:r>
              <a:rPr lang="en-US" altLang="en-US">
                <a:solidFill>
                  <a:schemeClr val="tx2"/>
                </a:solidFill>
              </a:rPr>
              <a:t>then</a:t>
            </a:r>
            <a:r>
              <a:rPr lang="en-US" altLang="en-US"/>
              <a:t> công_việc1 </a:t>
            </a:r>
            <a:r>
              <a:rPr lang="en-US" altLang="en-US">
                <a:solidFill>
                  <a:schemeClr val="tx2"/>
                </a:solidFill>
              </a:rPr>
              <a:t>else</a:t>
            </a:r>
            <a:r>
              <a:rPr lang="en-US" altLang="en-US"/>
              <a:t> công_việc2</a:t>
            </a:r>
          </a:p>
          <a:p>
            <a:r>
              <a:rPr lang="en-US" altLang="en-US"/>
              <a:t>Ví dụ: if AX&lt;BX then CX=0 else CX=1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94213" name="Text Box 4">
            <a:extLst>
              <a:ext uri="{FF2B5EF4-FFF2-40B4-BE49-F238E27FC236}">
                <a16:creationId xmlns:a16="http://schemas.microsoft.com/office/drawing/2014/main" id="{1923D7C8-AE89-4024-B8A7-9C965DDA7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2881313"/>
            <a:ext cx="5849938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; if AX&lt;BX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CMP          AX, BX  	; AX&lt;BX 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JL		Then_	; đúng, CX=0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;else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MOV	CX, 1	; sai, CX=1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JMP	End_if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Then_: MOV	CX,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End_if: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>
            <a:extLst>
              <a:ext uri="{FF2B5EF4-FFF2-40B4-BE49-F238E27FC236}">
                <a16:creationId xmlns:a16="http://schemas.microsoft.com/office/drawing/2014/main" id="{EC2F402F-16F2-40B5-B6B3-F2A6E3955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4CA99-A58F-4C10-87D7-A23D39E7873B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4B0E2204-B38F-4E7D-AC4B-EA7AF99D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3.3.1 Cấu trúc lựa chọn </a:t>
            </a:r>
            <a:br>
              <a:rPr lang="en-US"/>
            </a:br>
            <a:r>
              <a:rPr lang="en-US"/>
              <a:t>Case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0F30ADC-CAE3-42C8-BBC1-103FE50FB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Case Biểu thức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    Giá trị 1: công việc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    Giá trị 2: công việc 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...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    Giá trị N: công việc 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END   CASE</a:t>
            </a:r>
          </a:p>
          <a:p>
            <a:r>
              <a:rPr lang="en-US" altLang="en-US"/>
              <a:t>Ví dụ:</a:t>
            </a:r>
          </a:p>
          <a:p>
            <a:pPr lvl="1"/>
            <a:endParaRPr lang="en-US" altLang="en-US"/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5900CADB-8FD0-48F7-9782-CC9B581E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048000"/>
            <a:ext cx="4992688" cy="3690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CMP          AX, 0 	;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JL		AM	; AX&lt;0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JE	            Khong	; AX=0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JG		DUONG; AX&gt;1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AM: MOV	CX, 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JMP	End_case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Khong: MOV	CX,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JMP	End_case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DUONG: MOV	CX,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End_case: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  <p:sp>
        <p:nvSpPr>
          <p:cNvPr id="95238" name="Text Box 5">
            <a:extLst>
              <a:ext uri="{FF2B5EF4-FFF2-40B4-BE49-F238E27FC236}">
                <a16:creationId xmlns:a16="http://schemas.microsoft.com/office/drawing/2014/main" id="{6C030C95-AD36-471B-AC49-27E13827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6850" y="3933825"/>
            <a:ext cx="58515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Nếu AX&lt;0 thì CX=-1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Nếu AX=0 thì CX=0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Nếu AX&gt;0 thì CX=1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>
            <a:extLst>
              <a:ext uri="{FF2B5EF4-FFF2-40B4-BE49-F238E27FC236}">
                <a16:creationId xmlns:a16="http://schemas.microsoft.com/office/drawing/2014/main" id="{AFA375C9-6DC8-4541-8C23-FA8EEAD38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760259-BC3A-49DE-BB92-EF01A63AFDD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27F7B982-3E94-41EF-8676-B5CF73CA3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3.5.3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LOOP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F8FCB05-770C-4A8C-8CE3-3B4B105FC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LOOP, LOOPE/LOOPZ, LOOPNE/LOOPNZ</a:t>
            </a:r>
          </a:p>
          <a:p>
            <a:r>
              <a:rPr lang="en-US" altLang="en-US"/>
              <a:t>Là lệnh phối hợp giữa DEC CX và JNZ</a:t>
            </a:r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9214C16C-579C-4316-8170-1A545C7C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276475"/>
            <a:ext cx="2574925" cy="2046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XOR AL,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MOV CX, 16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Lap:</a:t>
            </a:r>
            <a:r>
              <a:rPr lang="en-US" altLang="en-US" sz="1800">
                <a:latin typeface="Times New Roman" panose="02020603050405020304" pitchFamily="18" charset="0"/>
              </a:rPr>
              <a:t>   INC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 LOOP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2" name="Text Box 5">
            <a:extLst>
              <a:ext uri="{FF2B5EF4-FFF2-40B4-BE49-F238E27FC236}">
                <a16:creationId xmlns:a16="http://schemas.microsoft.com/office/drawing/2014/main" id="{F42F2AFE-81DE-4D0F-8318-514B5270A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608513"/>
            <a:ext cx="231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Lặp đến khi CX=0</a:t>
            </a:r>
          </a:p>
        </p:txBody>
      </p:sp>
      <p:sp>
        <p:nvSpPr>
          <p:cNvPr id="96263" name="Text Box 6">
            <a:extLst>
              <a:ext uri="{FF2B5EF4-FFF2-40B4-BE49-F238E27FC236}">
                <a16:creationId xmlns:a16="http://schemas.microsoft.com/office/drawing/2014/main" id="{20A2F03E-0B14-46EE-B90F-9EC344B6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205038"/>
            <a:ext cx="3043237" cy="2459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XOR AL,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MOV CX, 16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Lap:</a:t>
            </a:r>
            <a:r>
              <a:rPr lang="en-US" altLang="en-US" sz="1800">
                <a:latin typeface="Times New Roman" panose="02020603050405020304" pitchFamily="18" charset="0"/>
              </a:rPr>
              <a:t>   INC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CMP AL, 10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           LOOPE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4" name="Text Box 7">
            <a:extLst>
              <a:ext uri="{FF2B5EF4-FFF2-40B4-BE49-F238E27FC236}">
                <a16:creationId xmlns:a16="http://schemas.microsoft.com/office/drawing/2014/main" id="{84D34159-3B49-4237-A12E-10CDBA37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4576763"/>
            <a:ext cx="3503612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Lặp đến khi CX=0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hoặc ZF=0 (AL&lt;&gt;10)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CX=CX-1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Nhảy nếu: CX=0 hoặc ZF=1</a:t>
            </a:r>
          </a:p>
        </p:txBody>
      </p:sp>
      <p:sp>
        <p:nvSpPr>
          <p:cNvPr id="96265" name="Text Box 8">
            <a:extLst>
              <a:ext uri="{FF2B5EF4-FFF2-40B4-BE49-F238E27FC236}">
                <a16:creationId xmlns:a16="http://schemas.microsoft.com/office/drawing/2014/main" id="{25F6BD08-B258-44A2-8235-4751657A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205038"/>
            <a:ext cx="3041650" cy="2459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XOR AL,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MOV CX, 16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Lap:</a:t>
            </a:r>
            <a:r>
              <a:rPr lang="en-US" altLang="en-US" sz="1800">
                <a:latin typeface="Times New Roman" panose="02020603050405020304" pitchFamily="18" charset="0"/>
              </a:rPr>
              <a:t>   INC 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CMP AL, 10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Times New Roman" panose="02020603050405020304" pitchFamily="18" charset="0"/>
              </a:rPr>
              <a:t>           LOOPNE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Lap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6" name="Text Box 9">
            <a:extLst>
              <a:ext uri="{FF2B5EF4-FFF2-40B4-BE49-F238E27FC236}">
                <a16:creationId xmlns:a16="http://schemas.microsoft.com/office/drawing/2014/main" id="{25CF73C2-DF02-49D5-8818-2307C8C5D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537075"/>
            <a:ext cx="2336800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Lặp đến khi CX=0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hoặc AL=10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CX=CX-1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Nhảy nếu: CX=0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        hoặc ZF=0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>
            <a:extLst>
              <a:ext uri="{FF2B5EF4-FFF2-40B4-BE49-F238E27FC236}">
                <a16:creationId xmlns:a16="http://schemas.microsoft.com/office/drawing/2014/main" id="{6493A6A7-3444-4767-9CCD-70745A4FB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0E0D4-E12B-4840-B522-626ABEABA23E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822D26DD-25E2-4E39-9727-63733FD4E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3.3.2 Cấu trúc lặp </a:t>
            </a:r>
            <a:br>
              <a:rPr lang="en-US"/>
            </a:br>
            <a:r>
              <a:rPr lang="en-US"/>
              <a:t>For-Do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F79EE52-01EB-41E8-AABE-3361ABE28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For</a:t>
            </a:r>
            <a:r>
              <a:rPr lang="en-US" altLang="en-US"/>
              <a:t> số lần lặp </a:t>
            </a:r>
            <a:r>
              <a:rPr lang="en-US" altLang="en-US">
                <a:solidFill>
                  <a:schemeClr val="tx2"/>
                </a:solidFill>
              </a:rPr>
              <a:t>Do</a:t>
            </a:r>
            <a:r>
              <a:rPr lang="en-US" altLang="en-US"/>
              <a:t> công việc</a:t>
            </a:r>
          </a:p>
          <a:p>
            <a:pPr lvl="1"/>
            <a:endParaRPr lang="en-US" altLang="en-US"/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BE53873B-15A4-4B3D-95BD-9D6EEFE4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2997200"/>
            <a:ext cx="6319837" cy="1768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MOV CX, 80		;số lần lặp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MOV  AH,2		;hàm hiển thị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MOV   DL,’$’	;DL chứa ký tự cần hiển thị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HIEN: INT 21H		; Hiển thị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LOOP   HIEN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;End_for</a:t>
            </a:r>
          </a:p>
        </p:txBody>
      </p:sp>
      <p:sp>
        <p:nvSpPr>
          <p:cNvPr id="97286" name="AutoShape 6">
            <a:extLst>
              <a:ext uri="{FF2B5EF4-FFF2-40B4-BE49-F238E27FC236}">
                <a16:creationId xmlns:a16="http://schemas.microsoft.com/office/drawing/2014/main" id="{15200F3D-922F-46AB-9A61-4E9E7C8B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916113"/>
            <a:ext cx="1716087" cy="5048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khởi tạo bộ đếm</a:t>
            </a:r>
          </a:p>
        </p:txBody>
      </p:sp>
      <p:sp>
        <p:nvSpPr>
          <p:cNvPr id="97287" name="AutoShape 7">
            <a:extLst>
              <a:ext uri="{FF2B5EF4-FFF2-40B4-BE49-F238E27FC236}">
                <a16:creationId xmlns:a16="http://schemas.microsoft.com/office/drawing/2014/main" id="{4268B5EB-CCC9-44B1-B588-618774B5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708275"/>
            <a:ext cx="1716087" cy="5048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công việc</a:t>
            </a:r>
          </a:p>
        </p:txBody>
      </p:sp>
      <p:sp>
        <p:nvSpPr>
          <p:cNvPr id="97288" name="AutoShape 8">
            <a:extLst>
              <a:ext uri="{FF2B5EF4-FFF2-40B4-BE49-F238E27FC236}">
                <a16:creationId xmlns:a16="http://schemas.microsoft.com/office/drawing/2014/main" id="{C0ABEC58-49DC-44C9-A266-0220B6CF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500438"/>
            <a:ext cx="1716087" cy="5048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giảm bộ đếm đi 1</a:t>
            </a:r>
          </a:p>
        </p:txBody>
      </p:sp>
      <p:sp>
        <p:nvSpPr>
          <p:cNvPr id="97289" name="AutoShape 9">
            <a:extLst>
              <a:ext uri="{FF2B5EF4-FFF2-40B4-BE49-F238E27FC236}">
                <a16:creationId xmlns:a16="http://schemas.microsoft.com/office/drawing/2014/main" id="{15631EA7-F333-46D3-8FFD-0AB81AA6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4437063"/>
            <a:ext cx="1482725" cy="863600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bộ đếm=0?</a:t>
            </a:r>
          </a:p>
        </p:txBody>
      </p:sp>
      <p:sp>
        <p:nvSpPr>
          <p:cNvPr id="97290" name="Line 15">
            <a:extLst>
              <a:ext uri="{FF2B5EF4-FFF2-40B4-BE49-F238E27FC236}">
                <a16:creationId xmlns:a16="http://schemas.microsoft.com/office/drawing/2014/main" id="{C2ECE82B-05F6-4F3E-BB2C-DB54BD6C0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3" y="24209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1" name="Line 16">
            <a:extLst>
              <a:ext uri="{FF2B5EF4-FFF2-40B4-BE49-F238E27FC236}">
                <a16:creationId xmlns:a16="http://schemas.microsoft.com/office/drawing/2014/main" id="{7B45D474-697D-4CA1-A9A8-FA7DED7B8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32131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2" name="Line 17">
            <a:extLst>
              <a:ext uri="{FF2B5EF4-FFF2-40B4-BE49-F238E27FC236}">
                <a16:creationId xmlns:a16="http://schemas.microsoft.com/office/drawing/2014/main" id="{4673065B-810E-4D44-9934-444B5AE10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407670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3" name="Line 18">
            <a:extLst>
              <a:ext uri="{FF2B5EF4-FFF2-40B4-BE49-F238E27FC236}">
                <a16:creationId xmlns:a16="http://schemas.microsoft.com/office/drawing/2014/main" id="{C4A61EAA-CAEC-481B-B9D4-91A9123A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53006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4" name="Line 20">
            <a:extLst>
              <a:ext uri="{FF2B5EF4-FFF2-40B4-BE49-F238E27FC236}">
                <a16:creationId xmlns:a16="http://schemas.microsoft.com/office/drawing/2014/main" id="{C8359B6E-5600-4D5F-B4A7-0759BF251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4868863"/>
            <a:ext cx="857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5" name="Line 21">
            <a:extLst>
              <a:ext uri="{FF2B5EF4-FFF2-40B4-BE49-F238E27FC236}">
                <a16:creationId xmlns:a16="http://schemas.microsoft.com/office/drawing/2014/main" id="{E3CC6E5C-C4B0-4B91-849B-AA487BD22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3550" y="2492375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6" name="Line 22">
            <a:extLst>
              <a:ext uri="{FF2B5EF4-FFF2-40B4-BE49-F238E27FC236}">
                <a16:creationId xmlns:a16="http://schemas.microsoft.com/office/drawing/2014/main" id="{5B6CB963-B34E-43DA-9A86-3E4E2FD0F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2413" y="2492375"/>
            <a:ext cx="1481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7297" name="Text Box 23">
            <a:extLst>
              <a:ext uri="{FF2B5EF4-FFF2-40B4-BE49-F238E27FC236}">
                <a16:creationId xmlns:a16="http://schemas.microsoft.com/office/drawing/2014/main" id="{7DC81DA9-1BDA-471B-A056-DB5CCAC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4537075"/>
            <a:ext cx="379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97298" name="Text Box 24">
            <a:extLst>
              <a:ext uri="{FF2B5EF4-FFF2-40B4-BE49-F238E27FC236}">
                <a16:creationId xmlns:a16="http://schemas.microsoft.com/office/drawing/2014/main" id="{2A3361DC-C084-4BDB-8BA9-10B2E1FB2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5373688"/>
            <a:ext cx="392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</a:t>
            </a:r>
          </a:p>
        </p:txBody>
      </p:sp>
      <p:sp>
        <p:nvSpPr>
          <p:cNvPr id="97299" name="Text Box 25">
            <a:extLst>
              <a:ext uri="{FF2B5EF4-FFF2-40B4-BE49-F238E27FC236}">
                <a16:creationId xmlns:a16="http://schemas.microsoft.com/office/drawing/2014/main" id="{F7A4E03B-BA9C-416B-AA30-49A9D571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916113"/>
            <a:ext cx="626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ví dụ: Hiển thị một dòng ký tự $ trên màn hình</a:t>
            </a:r>
          </a:p>
        </p:txBody>
      </p:sp>
      <p:sp>
        <p:nvSpPr>
          <p:cNvPr id="97300" name="Line 26">
            <a:extLst>
              <a:ext uri="{FF2B5EF4-FFF2-40B4-BE49-F238E27FC236}">
                <a16:creationId xmlns:a16="http://schemas.microsoft.com/office/drawing/2014/main" id="{818A2388-846C-4658-83E4-142AD184C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155733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>
            <a:extLst>
              <a:ext uri="{FF2B5EF4-FFF2-40B4-BE49-F238E27FC236}">
                <a16:creationId xmlns:a16="http://schemas.microsoft.com/office/drawing/2014/main" id="{AFAE6F53-181D-4ABD-BB18-5CFD65A30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3AC00-3C15-48EA-8DCD-8A4C26BB79D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914DA28B-691C-4ADC-B195-22E9D0FDA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3.3.2 Cấu trúc lặp</a:t>
            </a:r>
            <a:br>
              <a:rPr lang="en-US"/>
            </a:br>
            <a:r>
              <a:rPr lang="en-US"/>
              <a:t> While-Do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B55A622-0E37-4F60-A63B-760256165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While</a:t>
            </a:r>
            <a:r>
              <a:rPr lang="en-US" altLang="en-US"/>
              <a:t> điều kiện </a:t>
            </a:r>
            <a:r>
              <a:rPr lang="en-US" altLang="en-US">
                <a:solidFill>
                  <a:schemeClr val="tx2"/>
                </a:solidFill>
              </a:rPr>
              <a:t>Do</a:t>
            </a:r>
            <a:r>
              <a:rPr lang="en-US" altLang="en-US"/>
              <a:t> công việc</a:t>
            </a:r>
          </a:p>
          <a:p>
            <a:pPr lvl="1"/>
            <a:endParaRPr lang="en-US" altLang="en-US"/>
          </a:p>
        </p:txBody>
      </p:sp>
      <p:sp>
        <p:nvSpPr>
          <p:cNvPr id="98309" name="Text Box 4">
            <a:extLst>
              <a:ext uri="{FF2B5EF4-FFF2-40B4-BE49-F238E27FC236}">
                <a16:creationId xmlns:a16="http://schemas.microsoft.com/office/drawing/2014/main" id="{47903DFF-7C93-437B-AAC0-24387272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636838"/>
            <a:ext cx="6337300" cy="2862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/>
              <a:t>XOR AX, AX	;AX=0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/>
              <a:t>XOR BX, BX	;BX=0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TIEP: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	CMP AX,10	    ;so sánh AX với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JE End_while    ;kết thúc nếu AX&lt;&gt;10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INC BX		    ;BX=BX+1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ADD AX,2	    ;AX=AX+2</a:t>
            </a:r>
            <a:endParaRPr lang="vi-VN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vi-VN" altLang="en-US" sz="2000"/>
              <a:t>             JMP TIEP</a:t>
            </a: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End_while:</a:t>
            </a:r>
          </a:p>
        </p:txBody>
      </p:sp>
      <p:sp>
        <p:nvSpPr>
          <p:cNvPr id="98310" name="AutoShape 6">
            <a:extLst>
              <a:ext uri="{FF2B5EF4-FFF2-40B4-BE49-F238E27FC236}">
                <a16:creationId xmlns:a16="http://schemas.microsoft.com/office/drawing/2014/main" id="{1618DAE9-C03F-41A4-B90A-A412B582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5229225"/>
            <a:ext cx="1716087" cy="5048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công việc</a:t>
            </a:r>
          </a:p>
        </p:txBody>
      </p:sp>
      <p:sp>
        <p:nvSpPr>
          <p:cNvPr id="98311" name="AutoShape 8">
            <a:extLst>
              <a:ext uri="{FF2B5EF4-FFF2-40B4-BE49-F238E27FC236}">
                <a16:creationId xmlns:a16="http://schemas.microsoft.com/office/drawing/2014/main" id="{50C1C475-5604-45EF-9B19-436850523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644900"/>
            <a:ext cx="1482725" cy="863600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Điều kiện</a:t>
            </a:r>
          </a:p>
        </p:txBody>
      </p:sp>
      <p:sp>
        <p:nvSpPr>
          <p:cNvPr id="98312" name="Line 11">
            <a:extLst>
              <a:ext uri="{FF2B5EF4-FFF2-40B4-BE49-F238E27FC236}">
                <a16:creationId xmlns:a16="http://schemas.microsoft.com/office/drawing/2014/main" id="{6BD0C411-E46D-45BB-821C-1DC188FBA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32845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13" name="Line 12">
            <a:extLst>
              <a:ext uri="{FF2B5EF4-FFF2-40B4-BE49-F238E27FC236}">
                <a16:creationId xmlns:a16="http://schemas.microsoft.com/office/drawing/2014/main" id="{EC3E9C5B-2E6A-4BB3-ABF4-51485B34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45085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14" name="Line 13">
            <a:extLst>
              <a:ext uri="{FF2B5EF4-FFF2-40B4-BE49-F238E27FC236}">
                <a16:creationId xmlns:a16="http://schemas.microsoft.com/office/drawing/2014/main" id="{1EBF9AB7-AD9B-41FB-A2F0-133FF00A9D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5750" y="6092825"/>
            <a:ext cx="11715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15" name="Line 14">
            <a:extLst>
              <a:ext uri="{FF2B5EF4-FFF2-40B4-BE49-F238E27FC236}">
                <a16:creationId xmlns:a16="http://schemas.microsoft.com/office/drawing/2014/main" id="{7F1C14C9-3F19-4E49-9E30-C43FD38529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7325" y="3429000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16" name="Line 15">
            <a:extLst>
              <a:ext uri="{FF2B5EF4-FFF2-40B4-BE49-F238E27FC236}">
                <a16:creationId xmlns:a16="http://schemas.microsoft.com/office/drawing/2014/main" id="{04C77E1D-C557-4C2E-BBEF-DA5C53683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5125" y="3429000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17" name="Text Box 16">
            <a:extLst>
              <a:ext uri="{FF2B5EF4-FFF2-40B4-BE49-F238E27FC236}">
                <a16:creationId xmlns:a16="http://schemas.microsoft.com/office/drawing/2014/main" id="{732E30A8-70C0-411F-BF3A-FBA325AA2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5734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98318" name="Text Box 17">
            <a:extLst>
              <a:ext uri="{FF2B5EF4-FFF2-40B4-BE49-F238E27FC236}">
                <a16:creationId xmlns:a16="http://schemas.microsoft.com/office/drawing/2014/main" id="{1DA07F2E-B343-4A62-91D4-848A1D7F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45815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</a:t>
            </a:r>
          </a:p>
        </p:txBody>
      </p:sp>
      <p:sp>
        <p:nvSpPr>
          <p:cNvPr id="98319" name="Text Box 18">
            <a:extLst>
              <a:ext uri="{FF2B5EF4-FFF2-40B4-BE49-F238E27FC236}">
                <a16:creationId xmlns:a16="http://schemas.microsoft.com/office/drawing/2014/main" id="{73E291C3-A7BF-46EA-BE62-DD661D75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1484313"/>
            <a:ext cx="3130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ví dụ: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Khởi tạo AX=0, BX=0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Trong khi AX&lt;&gt;10 thì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BX=BX+1 và AX=AX+2</a:t>
            </a:r>
          </a:p>
        </p:txBody>
      </p:sp>
      <p:sp>
        <p:nvSpPr>
          <p:cNvPr id="98320" name="Line 20">
            <a:extLst>
              <a:ext uri="{FF2B5EF4-FFF2-40B4-BE49-F238E27FC236}">
                <a16:creationId xmlns:a16="http://schemas.microsoft.com/office/drawing/2014/main" id="{5232E21E-08AE-41AC-8AEF-640038BFC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57340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21" name="Line 21">
            <a:extLst>
              <a:ext uri="{FF2B5EF4-FFF2-40B4-BE49-F238E27FC236}">
                <a16:creationId xmlns:a16="http://schemas.microsoft.com/office/drawing/2014/main" id="{E7E2C8EC-0F11-4950-8C0D-8564AB0C25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350" y="4076700"/>
            <a:ext cx="3889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322" name="Line 22">
            <a:extLst>
              <a:ext uri="{FF2B5EF4-FFF2-40B4-BE49-F238E27FC236}">
                <a16:creationId xmlns:a16="http://schemas.microsoft.com/office/drawing/2014/main" id="{10E9A418-D768-4E52-B911-88E29742F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" y="4076700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>
            <a:extLst>
              <a:ext uri="{FF2B5EF4-FFF2-40B4-BE49-F238E27FC236}">
                <a16:creationId xmlns:a16="http://schemas.microsoft.com/office/drawing/2014/main" id="{33393A43-EA97-4069-87F2-A2C9C3454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8EB63-01F5-42BD-A82D-7E4D82FFD48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r>
              <a:rPr lang="en-US" altLang="en-US" sz="1000" b="0">
                <a:latin typeface="Arial Black" panose="020B0A04020102020204" pitchFamily="34" charset="0"/>
              </a:rPr>
              <a:t>/Chapter3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25B0070C-D7B7-466D-A4F5-CE5A4050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3.3.2 Cấu trúc lặp </a:t>
            </a:r>
            <a:br>
              <a:rPr lang="en-US"/>
            </a:br>
            <a:r>
              <a:rPr lang="en-US"/>
              <a:t>Repeat-until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6BB1028-5B20-464A-AD99-2017E4B2D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Repeat</a:t>
            </a:r>
            <a:r>
              <a:rPr lang="en-US" altLang="en-US"/>
              <a:t> công việc </a:t>
            </a:r>
            <a:r>
              <a:rPr lang="en-US" altLang="en-US">
                <a:solidFill>
                  <a:schemeClr val="tx2"/>
                </a:solidFill>
              </a:rPr>
              <a:t>until</a:t>
            </a:r>
            <a:r>
              <a:rPr lang="en-US" altLang="en-US"/>
              <a:t> điều kiện</a:t>
            </a:r>
          </a:p>
          <a:p>
            <a:pPr lvl="1"/>
            <a:endParaRPr lang="en-US" altLang="en-US"/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C742EA84-8480-463B-9BFB-6E70755D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895600"/>
            <a:ext cx="6591300" cy="17684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MOV  AH,1		;hàm đọc ký tự từ bàn phím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TIEP: 	INT 21H		; đọc một ký tự vào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CMP  AL, 13                 ; đọc CR?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JNE TIEP		; chưa, đọc tiếp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End_:</a:t>
            </a:r>
          </a:p>
        </p:txBody>
      </p:sp>
      <p:sp>
        <p:nvSpPr>
          <p:cNvPr id="99334" name="AutoShape 5">
            <a:extLst>
              <a:ext uri="{FF2B5EF4-FFF2-40B4-BE49-F238E27FC236}">
                <a16:creationId xmlns:a16="http://schemas.microsoft.com/office/drawing/2014/main" id="{5EF4C39C-502A-4BFB-AA57-F6611E86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565400"/>
            <a:ext cx="1717675" cy="504825"/>
          </a:xfrm>
          <a:prstGeom prst="flowChartAlternate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công việc</a:t>
            </a:r>
          </a:p>
        </p:txBody>
      </p:sp>
      <p:sp>
        <p:nvSpPr>
          <p:cNvPr id="99335" name="AutoShape 6">
            <a:extLst>
              <a:ext uri="{FF2B5EF4-FFF2-40B4-BE49-F238E27FC236}">
                <a16:creationId xmlns:a16="http://schemas.microsoft.com/office/drawing/2014/main" id="{03C71C4F-D283-4A6F-A9EB-59688DA1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860800"/>
            <a:ext cx="1482725" cy="863600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Điều kiện</a:t>
            </a:r>
          </a:p>
        </p:txBody>
      </p:sp>
      <p:sp>
        <p:nvSpPr>
          <p:cNvPr id="99336" name="Line 7">
            <a:extLst>
              <a:ext uri="{FF2B5EF4-FFF2-40B4-BE49-F238E27FC236}">
                <a16:creationId xmlns:a16="http://schemas.microsoft.com/office/drawing/2014/main" id="{959B448C-3E53-4012-93C2-CAC41D7BF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1916113"/>
            <a:ext cx="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7" name="Line 8">
            <a:extLst>
              <a:ext uri="{FF2B5EF4-FFF2-40B4-BE49-F238E27FC236}">
                <a16:creationId xmlns:a16="http://schemas.microsoft.com/office/drawing/2014/main" id="{0233CBBD-07F1-49FB-9460-90605EACB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450" y="314007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8" name="Line 9">
            <a:extLst>
              <a:ext uri="{FF2B5EF4-FFF2-40B4-BE49-F238E27FC236}">
                <a16:creationId xmlns:a16="http://schemas.microsoft.com/office/drawing/2014/main" id="{212C72F3-6F3E-49CD-ACD4-8C02851B70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3038" y="5157788"/>
            <a:ext cx="11715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9" name="Line 10">
            <a:extLst>
              <a:ext uri="{FF2B5EF4-FFF2-40B4-BE49-F238E27FC236}">
                <a16:creationId xmlns:a16="http://schemas.microsoft.com/office/drawing/2014/main" id="{EFB404F5-33E4-41D0-A3A4-16356E39E4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3025" y="2205038"/>
            <a:ext cx="0" cy="295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40" name="Line 11">
            <a:extLst>
              <a:ext uri="{FF2B5EF4-FFF2-40B4-BE49-F238E27FC236}">
                <a16:creationId xmlns:a16="http://schemas.microsoft.com/office/drawing/2014/main" id="{02131436-7F02-4B3A-B486-94AC55C3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3038" y="2205038"/>
            <a:ext cx="116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41" name="Text Box 12">
            <a:extLst>
              <a:ext uri="{FF2B5EF4-FFF2-40B4-BE49-F238E27FC236}">
                <a16:creationId xmlns:a16="http://schemas.microsoft.com/office/drawing/2014/main" id="{1A4CA3F1-7DDD-4DA6-9DBF-D9782B62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24400"/>
            <a:ext cx="37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99342" name="Text Box 13">
            <a:extLst>
              <a:ext uri="{FF2B5EF4-FFF2-40B4-BE49-F238E27FC236}">
                <a16:creationId xmlns:a16="http://schemas.microsoft.com/office/drawing/2014/main" id="{CDB2DE80-CB4B-4DDA-9BA0-81F9A013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508500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Đ</a:t>
            </a:r>
          </a:p>
        </p:txBody>
      </p:sp>
      <p:sp>
        <p:nvSpPr>
          <p:cNvPr id="99343" name="Text Box 14">
            <a:extLst>
              <a:ext uri="{FF2B5EF4-FFF2-40B4-BE49-F238E27FC236}">
                <a16:creationId xmlns:a16="http://schemas.microsoft.com/office/drawing/2014/main" id="{706985CF-C97B-41BF-B999-436524F6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2060575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ví dụ: đọc từ bàn phím cho tới khi gặp ký tự CR thì thôi</a:t>
            </a:r>
          </a:p>
        </p:txBody>
      </p:sp>
      <p:sp>
        <p:nvSpPr>
          <p:cNvPr id="99344" name="Line 15">
            <a:extLst>
              <a:ext uri="{FF2B5EF4-FFF2-40B4-BE49-F238E27FC236}">
                <a16:creationId xmlns:a16="http://schemas.microsoft.com/office/drawing/2014/main" id="{B7883DDE-40F4-4070-82FB-C87700320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038" y="4797425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45" name="Line 16">
            <a:extLst>
              <a:ext uri="{FF2B5EF4-FFF2-40B4-BE49-F238E27FC236}">
                <a16:creationId xmlns:a16="http://schemas.microsoft.com/office/drawing/2014/main" id="{4B67DE97-7406-4D97-90EC-4C188DB8DD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838" y="4292600"/>
            <a:ext cx="38893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46" name="Line 17">
            <a:extLst>
              <a:ext uri="{FF2B5EF4-FFF2-40B4-BE49-F238E27FC236}">
                <a16:creationId xmlns:a16="http://schemas.microsoft.com/office/drawing/2014/main" id="{28B8F18B-5230-4992-937C-95905164E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4292600"/>
            <a:ext cx="0" cy="103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>
            <a:extLst>
              <a:ext uri="{FF2B5EF4-FFF2-40B4-BE49-F238E27FC236}">
                <a16:creationId xmlns:a16="http://schemas.microsoft.com/office/drawing/2014/main" id="{3384B0B5-0C39-4B0F-9230-0DF70F26A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45697-4D44-431C-9D9F-0448AF55CEC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7795415D-5A9C-46FA-B7AE-5679DED3A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1F340F1-09A4-458B-9096-B91E8E4BA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4D4D4D"/>
                </a:solidFill>
              </a:rPr>
              <a:t>Cấu trúc bên trong</a:t>
            </a:r>
          </a:p>
          <a:p>
            <a:r>
              <a:rPr lang="en-US" altLang="en-US">
                <a:solidFill>
                  <a:srgbClr val="4D4D4D"/>
                </a:solidFill>
              </a:rPr>
              <a:t>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mã hoá lệnh của 8086</a:t>
            </a:r>
          </a:p>
          <a:p>
            <a:r>
              <a:rPr lang="en-US" altLang="en-US"/>
              <a:t>3.5 Mô tả tập lệnh của 8086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di chuyển (thay đổi) dữ liệu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số học và logic</a:t>
            </a:r>
          </a:p>
          <a:p>
            <a:pPr lvl="1"/>
            <a:r>
              <a:rPr lang="en-US" altLang="en-US">
                <a:solidFill>
                  <a:srgbClr val="4D4D4D"/>
                </a:solidFill>
              </a:rPr>
              <a:t>Các lệnh điều khiển chương trình</a:t>
            </a:r>
          </a:p>
          <a:p>
            <a:pPr lvl="1">
              <a:buFont typeface="Wingdings" panose="05000000000000000000" pitchFamily="2" charset="2"/>
              <a:buChar char="þ"/>
            </a:pPr>
            <a:r>
              <a:rPr lang="en-US" altLang="en-US">
                <a:solidFill>
                  <a:schemeClr val="tx2"/>
                </a:solidFill>
              </a:rPr>
              <a:t>3.5.4 Các lệnh khác</a:t>
            </a:r>
          </a:p>
          <a:p>
            <a:r>
              <a:rPr lang="en-US" altLang="en-US">
                <a:solidFill>
                  <a:srgbClr val="4D4D4D"/>
                </a:solidFill>
              </a:rPr>
              <a:t>Cách đánh địa chỉ ở chế độ bảo vệ ở các máy tính từ 80286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>
            <a:extLst>
              <a:ext uri="{FF2B5EF4-FFF2-40B4-BE49-F238E27FC236}">
                <a16:creationId xmlns:a16="http://schemas.microsoft.com/office/drawing/2014/main" id="{9A3276F1-7B19-48D9-8E3B-53F3D4E70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F2DAA5-5F5D-466F-BE19-AB1C7BB42445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04C5FA5A-9979-4A18-AA87-B55C96F42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3.5.4 Các lệnh khác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E1F75B4-159E-4FA1-9BD5-838D05BC0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NOP-No Operation (tiêu tốn 3 chu kỳ đồng hồ)</a:t>
            </a:r>
          </a:p>
          <a:p>
            <a:r>
              <a:rPr lang="en-US" altLang="en-US"/>
              <a:t>WAIT-Wait for TEST or INTR Signal </a:t>
            </a:r>
          </a:p>
          <a:p>
            <a:pPr lvl="1"/>
            <a:r>
              <a:rPr lang="en-US" altLang="en-US"/>
              <a:t>Chờ cho đến khi có tín hiệu mức thấp tác động vào chân TEST hoặc mức cao tác động vào chân INTR)</a:t>
            </a:r>
          </a:p>
          <a:p>
            <a:r>
              <a:rPr lang="en-US" altLang="en-US"/>
              <a:t>HALT-Halt Processing</a:t>
            </a:r>
          </a:p>
          <a:p>
            <a:pPr lvl="1"/>
            <a:r>
              <a:rPr lang="en-US" altLang="en-US"/>
              <a:t>VXL dừng hoạt động. Để thoát khỏi trạng thái dừng phải tác động vào các chân INTR, NMI, RESET.</a:t>
            </a:r>
          </a:p>
          <a:p>
            <a:r>
              <a:rPr lang="en-US" altLang="en-US"/>
              <a:t>ESC-Escape</a:t>
            </a:r>
          </a:p>
          <a:p>
            <a:pPr lvl="1"/>
            <a:r>
              <a:rPr lang="en-US" altLang="en-US"/>
              <a:t>Truyền dữ liệu cho bộ đồng xử lý toán học 8087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>
            <a:extLst>
              <a:ext uri="{FF2B5EF4-FFF2-40B4-BE49-F238E27FC236}">
                <a16:creationId xmlns:a16="http://schemas.microsoft.com/office/drawing/2014/main" id="{57784B26-17C9-4A11-9ED4-29FE0F637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2CA44-DA88-4BC4-B4AC-B236F6557C30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0A86F86B-10EE-423F-A1D2-3CF923071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Chương 3</a:t>
            </a:r>
            <a:r>
              <a:rPr lang="en-US" dirty="0"/>
              <a:t>: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Intel 8088/8086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D5EF82C-70BD-48C8-A3C2-BA74F5871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4D4D4D"/>
                </a:solidFill>
              </a:rPr>
              <a:t>3.1 Cấu trúc bên trong</a:t>
            </a:r>
          </a:p>
          <a:p>
            <a:r>
              <a:rPr lang="en-US" altLang="en-US">
                <a:solidFill>
                  <a:srgbClr val="4D4D4D"/>
                </a:solidFill>
              </a:rPr>
              <a:t>3.2 Sơ đồ chân</a:t>
            </a:r>
          </a:p>
          <a:p>
            <a:r>
              <a:rPr lang="en-US" altLang="en-US">
                <a:solidFill>
                  <a:srgbClr val="4D4D4D"/>
                </a:solidFill>
              </a:rPr>
              <a:t>3.3 Bản đồ bộ nhớ của máy tính IBM-PC</a:t>
            </a:r>
          </a:p>
          <a:p>
            <a:r>
              <a:rPr lang="en-US" altLang="en-US">
                <a:solidFill>
                  <a:srgbClr val="4D4D4D"/>
                </a:solidFill>
              </a:rPr>
              <a:t>3.3 Các chế độ địa chỉ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3.4 Cách mã hoá lệnh của 8086</a:t>
            </a:r>
          </a:p>
          <a:p>
            <a:r>
              <a:rPr lang="en-US" altLang="en-US">
                <a:solidFill>
                  <a:srgbClr val="4D4D4D"/>
                </a:solidFill>
              </a:rPr>
              <a:t>3.5 Mô tả tập lệnh của 8086</a:t>
            </a:r>
          </a:p>
          <a:p>
            <a:r>
              <a:rPr lang="en-US" altLang="en-US"/>
              <a:t>3.6 Cách đánh địa chỉ ở chế độ bảo vệ ở các máy tính từ 80286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4C2D0EBF-1B07-40AF-8A4D-6FA89D9AC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è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9760A-933F-40D6-A5A3-E1906EA362A9}" type="slidenum">
              <a:rPr lang="en-US" altLang="en-US" sz="10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r>
              <a:rPr lang="en-US" altLang="en-US" sz="1000" b="0">
                <a:latin typeface="Arial Black" panose="020B0A04020102020204" pitchFamily="34" charset="0"/>
              </a:rPr>
              <a:t>/Chapter2</a:t>
            </a:r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CAD8EB89-D266-42E4-B0F1-0385378ED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3.6 Đánh địa chỉ bộ nhớ ở chế độ bảo vệ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785B8E-4A08-4DF2-BFC6-479EA4BC1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Lý do:</a:t>
            </a:r>
          </a:p>
          <a:p>
            <a:pPr lvl="1"/>
            <a:r>
              <a:rPr lang="en-US" altLang="en-US"/>
              <a:t>Hỗ trợ đa nhiệm từ 80286.</a:t>
            </a:r>
          </a:p>
          <a:p>
            <a:pPr lvl="1"/>
            <a:r>
              <a:rPr lang="en-US" altLang="en-US"/>
              <a:t>Tương thích ngược với 8086.</a:t>
            </a:r>
          </a:p>
          <a:p>
            <a:pPr lvl="1"/>
            <a:r>
              <a:rPr lang="en-US" altLang="en-US"/>
              <a:t>Cho phép truy cập dữ liệu và chương trình ở vùng nhớ trên 1M</a:t>
            </a:r>
          </a:p>
          <a:p>
            <a:r>
              <a:rPr lang="en-US" altLang="en-US"/>
              <a:t>Thanh ghi lệch chứa địa chỉ lệch</a:t>
            </a:r>
          </a:p>
          <a:p>
            <a:r>
              <a:rPr lang="en-US" altLang="en-US"/>
              <a:t>Thanh ghi đoạn chứa từ chọn đoạn (segment selector)</a:t>
            </a:r>
          </a:p>
          <a:p>
            <a:pPr lvl="1"/>
            <a:r>
              <a:rPr lang="en-US" altLang="en-US"/>
              <a:t>từ chọn đoạn chọn 1 phần tử trong 1 trong 2 bảng mô tả đoạn (Descriptor Table), mồi bảng có kích thước 64 KB</a:t>
            </a:r>
          </a:p>
          <a:p>
            <a:pPr lvl="2"/>
            <a:r>
              <a:rPr lang="en-US" altLang="en-US"/>
              <a:t>Bảng mô tả đoạn toàn cục (Global DT): chứa thông tin về các đoạn của bộ nhớ mà tất cả các chương trình có thể truy nhập</a:t>
            </a:r>
          </a:p>
          <a:p>
            <a:pPr lvl="2"/>
            <a:r>
              <a:rPr lang="en-US" altLang="en-US"/>
              <a:t>Bảng mô tả đoạn cục bộ (Local DT): chứa thông tin về các đoạn của 1 chương trình</a:t>
            </a:r>
          </a:p>
          <a:p>
            <a:pPr lvl="1"/>
            <a:r>
              <a:rPr lang="en-US" altLang="en-US"/>
              <a:t>Mô tả đoạn chứa thông tin về địa chỉ bắt đầu của đoạn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a-slide">
  <a:themeElements>
    <a:clrScheme name="acca-slide 9">
      <a:dk1>
        <a:srgbClr val="B2B2B2"/>
      </a:dk1>
      <a:lt1>
        <a:srgbClr val="FFFFFF"/>
      </a:lt1>
      <a:dk2>
        <a:srgbClr val="063DE8"/>
      </a:dk2>
      <a:lt2>
        <a:srgbClr val="FFFF00"/>
      </a:lt2>
      <a:accent1>
        <a:srgbClr val="FF9B00"/>
      </a:accent1>
      <a:accent2>
        <a:srgbClr val="FF0028"/>
      </a:accent2>
      <a:accent3>
        <a:srgbClr val="AAAFF2"/>
      </a:accent3>
      <a:accent4>
        <a:srgbClr val="DADADA"/>
      </a:accent4>
      <a:accent5>
        <a:srgbClr val="FFCBAA"/>
      </a:accent5>
      <a:accent6>
        <a:srgbClr val="E70023"/>
      </a:accent6>
      <a:hlink>
        <a:srgbClr val="00DFCA"/>
      </a:hlink>
      <a:folHlink>
        <a:srgbClr val="618FFD"/>
      </a:folHlink>
    </a:clrScheme>
    <a:fontScheme name="acca-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acca-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a-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8">
        <a:dk1>
          <a:srgbClr val="00008C"/>
        </a:dk1>
        <a:lt1>
          <a:srgbClr val="FFFFFF"/>
        </a:lt1>
        <a:dk2>
          <a:srgbClr val="E10000"/>
        </a:dk2>
        <a:lt2>
          <a:srgbClr val="292929"/>
        </a:lt2>
        <a:accent1>
          <a:srgbClr val="1B80E5"/>
        </a:accent1>
        <a:accent2>
          <a:srgbClr val="FF7E00"/>
        </a:accent2>
        <a:accent3>
          <a:srgbClr val="FFFFFF"/>
        </a:accent3>
        <a:accent4>
          <a:srgbClr val="000077"/>
        </a:accent4>
        <a:accent5>
          <a:srgbClr val="ABC0F0"/>
        </a:accent5>
        <a:accent6>
          <a:srgbClr val="E77200"/>
        </a:accent6>
        <a:hlink>
          <a:srgbClr val="D800D8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a-slide 9">
        <a:dk1>
          <a:srgbClr val="B2B2B2"/>
        </a:dk1>
        <a:lt1>
          <a:srgbClr val="FFFFFF"/>
        </a:lt1>
        <a:dk2>
          <a:srgbClr val="063DE8"/>
        </a:dk2>
        <a:lt2>
          <a:srgbClr val="FFFF00"/>
        </a:lt2>
        <a:accent1>
          <a:srgbClr val="FF9B00"/>
        </a:accent1>
        <a:accent2>
          <a:srgbClr val="FF0028"/>
        </a:accent2>
        <a:accent3>
          <a:srgbClr val="AAAFF2"/>
        </a:accent3>
        <a:accent4>
          <a:srgbClr val="DADADA"/>
        </a:accent4>
        <a:accent5>
          <a:srgbClr val="FFCBAA"/>
        </a:accent5>
        <a:accent6>
          <a:srgbClr val="E70023"/>
        </a:accent6>
        <a:hlink>
          <a:srgbClr val="00DFCA"/>
        </a:hlink>
        <a:folHlink>
          <a:srgbClr val="618FF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SlideTemplateHUT</Template>
  <TotalTime>36909</TotalTime>
  <Words>10503</Words>
  <Application>Microsoft Office PowerPoint</Application>
  <PresentationFormat>A4 Paper (210x297 mm)</PresentationFormat>
  <Paragraphs>1919</Paragraphs>
  <Slides>104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Arial Black</vt:lpstr>
      <vt:lpstr>Segoe UI</vt:lpstr>
      <vt:lpstr>Times New Roman</vt:lpstr>
      <vt:lpstr>Wingdings</vt:lpstr>
      <vt:lpstr>acca-slide</vt:lpstr>
      <vt:lpstr>Nội dung môn học</vt:lpstr>
      <vt:lpstr>Chương 3: Bộ vi xử lý Intel 8088/8086</vt:lpstr>
      <vt:lpstr>Chương 3: Bộ vi xử lý Intel 8088/8086</vt:lpstr>
      <vt:lpstr>Chương 3: Bộ vi xử lý Intel 8088/8086</vt:lpstr>
      <vt:lpstr>3.1.1 Sơ đồ khối 8088/8086</vt:lpstr>
      <vt:lpstr>Chương 3: Bộ vi xử lý Intel 8088/8086</vt:lpstr>
      <vt:lpstr>3.1.2 Các thanh ghi đa năng của 8088/8086</vt:lpstr>
      <vt:lpstr>Chương 3: Bộ vi xử lý Intel 8088/8086</vt:lpstr>
      <vt:lpstr>3.1.3 Các thanh ghi đoạn</vt:lpstr>
      <vt:lpstr>3.1.3 Các thanh ghi đoạn</vt:lpstr>
      <vt:lpstr>3.1.3 Các thanh ghi đoạn</vt:lpstr>
      <vt:lpstr>3.1.3 Các thanh ghi đoạn</vt:lpstr>
      <vt:lpstr>3.1.3 Các thanh ghi đoạn</vt:lpstr>
      <vt:lpstr>Chương 3: Bộ vi xử lý Intel 8088/8086</vt:lpstr>
      <vt:lpstr>3.1.4 Các thanh ghi con trỏ và chỉ số</vt:lpstr>
      <vt:lpstr>3.1.4 Các thanh ghi con trỏ và chỉ số</vt:lpstr>
      <vt:lpstr>Bài tập nhỏ</vt:lpstr>
      <vt:lpstr>Chương 3: Bộ vi xử lý Intel 8088/8086</vt:lpstr>
      <vt:lpstr>3.1.5 Thanh ghi cờ (Flag Register)</vt:lpstr>
      <vt:lpstr>3.1.5 Thanh ghi cờ (Flag Register)</vt:lpstr>
      <vt:lpstr>3.1.5 Thanh ghi cờ (Flag Register)</vt:lpstr>
      <vt:lpstr>Chương 3: Bộ vi xử lý Intel 8088/8086</vt:lpstr>
      <vt:lpstr>3.1.6 Hàng đợi lệnh</vt:lpstr>
      <vt:lpstr>Chương 3: Bộ vi xử lý Intel 8088/8086</vt:lpstr>
      <vt:lpstr>3.2 Sơ đồ chân  Intel 8088</vt:lpstr>
      <vt:lpstr>3.2 Sơ đồ chân  Intel 8088</vt:lpstr>
      <vt:lpstr>3.2 Sơ đồ chân  Intel 8086</vt:lpstr>
      <vt:lpstr>Chương 3: Bộ vi xử lý Intel 8088/8086</vt:lpstr>
      <vt:lpstr>Công cụ mô phỏng 8086</vt:lpstr>
      <vt:lpstr>emu8086</vt:lpstr>
      <vt:lpstr>PowerPoint Presentation</vt:lpstr>
      <vt:lpstr>2.4.1 Chế độ địa chỉ thanh ghi (Register Addressing Mode)</vt:lpstr>
      <vt:lpstr>2.4.2 Chế độ địa chỉ tức thì (Immediate Addressing Mode)</vt:lpstr>
      <vt:lpstr>2.4.3 Chế độ địa chỉ trực tiếp (Direct Addressing Mode)</vt:lpstr>
      <vt:lpstr>2.4.4 Chế độ địa chỉ gián tiếp qua thanh ghi (Register indirect Addressing Mode)</vt:lpstr>
      <vt:lpstr>2.4.5 Chế độ địa chỉ tương đối cơ sở  (Based relative Addressing Mode)</vt:lpstr>
      <vt:lpstr>2.4.6 Chế độ địa chỉ tương đối chỉ số  (Indexed relative Addressing Mode)</vt:lpstr>
      <vt:lpstr>2.4.7 Chế độ địa chỉ tương đối chỉ số cơ sở (  Based Indexed relative Addressing Mode)</vt:lpstr>
      <vt:lpstr>Tóm tắt các chế độ địa chỉ</vt:lpstr>
      <vt:lpstr>Bỏ chế độ ngầm định thanh ghi đoạn (Segment override)</vt:lpstr>
      <vt:lpstr>Chương 3: Bộ vi xử lý Intel 8088/8086</vt:lpstr>
      <vt:lpstr>3.4 Cách mã hoá lệnh của 8086</vt:lpstr>
      <vt:lpstr>3.4 Cách mã hoá lệnh của 8086</vt:lpstr>
      <vt:lpstr>3.4 Cách mã hoá lệnh của 8086</vt:lpstr>
      <vt:lpstr>PowerPoint Presentation</vt:lpstr>
      <vt:lpstr>Chương 3: Bộ vi xử lý Intel 8088/8086</vt:lpstr>
      <vt:lpstr>Chương 3: Bộ vi xử lý Intel 8088/8086</vt:lpstr>
      <vt:lpstr>3.5.1 Các lệnh di chuyển dữ liệu  Làm việc với bộ nhớ và thanh ghi</vt:lpstr>
      <vt:lpstr>3.5.1 Các lệnh di chuyển dữ liệu  Làm việc với bộ nhớ và thanh ghi</vt:lpstr>
      <vt:lpstr>3.5.1 Các lệnh di chuyển dữ liệu Làm việc với bộ nhớ và thanh ghi</vt:lpstr>
      <vt:lpstr>3.5.1 Các lệnh di chuyển dữ liệu  Làm việc với ngăn xếp</vt:lpstr>
      <vt:lpstr>3.5.1 Các lệnh di chuyển dữ liệu   Làm việc với ngăn xếp</vt:lpstr>
      <vt:lpstr>3.5.1 Các lệnh di chuyển dữ liệu   Làm việc với ngăn xếp</vt:lpstr>
      <vt:lpstr>3.5.1 Các lệnh di chuyển dữ liệu  Làm việc với ngăn xếp</vt:lpstr>
      <vt:lpstr>3.5.1 Các lệnh di chuyển dữ liệu Tại sao lại cần bộ nhớ ngăn xếp</vt:lpstr>
      <vt:lpstr>3.5.1 Các lệnh di chuyển dữ liệu  Làm việc với cổng</vt:lpstr>
      <vt:lpstr>3.5.1 Các lệnh di chuyển dữ liệu  Làm việc với mảng, chuỗi</vt:lpstr>
      <vt:lpstr>Lệnh di chuyển chuỗi</vt:lpstr>
      <vt:lpstr>Chương 3: Bộ vi xử lý Intel 8088/8086</vt:lpstr>
      <vt:lpstr>3.5.2 Các lệnh số học và logic</vt:lpstr>
      <vt:lpstr>3.5.2 Các lệnh số học và logic Các lệnh số học</vt:lpstr>
      <vt:lpstr>3.5.2 Các lệnh số học và logic  Các lệnh số học</vt:lpstr>
      <vt:lpstr>3.5.2 Các lệnh số học và logic  Các lệnh số học</vt:lpstr>
      <vt:lpstr>3.5.2 Các lệnh số học và logic  Các lệnh số học</vt:lpstr>
      <vt:lpstr>3.5.2 Các lệnh số học và logic  Các lệnh logic</vt:lpstr>
      <vt:lpstr>3.5.2 Các lệnh số học và logic  Các lệnh so sánh</vt:lpstr>
      <vt:lpstr>3.5.2 Các lệnh số học và logic  Các lệnh so sánh</vt:lpstr>
      <vt:lpstr>3.5.2 Các lệnh số học và logic Dịch và quay</vt:lpstr>
      <vt:lpstr>3.5.2 Các lệnh số học và logic  Dịch và quay</vt:lpstr>
      <vt:lpstr>3.5.2 Các lệnh số học và logic  Dịch và quay</vt:lpstr>
      <vt:lpstr>3.5.2 Các lệnh số học và logic  Dịch và quay</vt:lpstr>
      <vt:lpstr>3.5.2 Các lệnh số học và logic  Dịch và quay</vt:lpstr>
      <vt:lpstr>3.5.2 Các lệnh số học và logic  Dịch và quay</vt:lpstr>
      <vt:lpstr>3.5.2 Các lệnh số học và logic  Dịch và quay</vt:lpstr>
      <vt:lpstr>Chương 3: Bộ vi xử lý Intel 8088/8086</vt:lpstr>
      <vt:lpstr>3.5.3 Các lệnh điều khiển chương trình Lệnh nhảy không điều kiện JMP</vt:lpstr>
      <vt:lpstr>3.5.3 Các lệnh điều khiển chương trình  Lệnh nhảy không điều kiện JMP</vt:lpstr>
      <vt:lpstr>3.5.3 Các lệnh điều khiển chương trình  Lệnh nhảy không điều kiện JMP</vt:lpstr>
      <vt:lpstr>3.5.3 Các lệnh điều khiển chương trình  Tóm tắt lệnh JMP</vt:lpstr>
      <vt:lpstr>3.5.3 Các lệnh điều khiển chương trình  Lệnh CALL (và RET)</vt:lpstr>
      <vt:lpstr>3.5.3 Các lệnh điều khiển chương trình  Lệnh CALL</vt:lpstr>
      <vt:lpstr>3.5.3 Các lệnh điều khiển chương trình  Lệnh CALL</vt:lpstr>
      <vt:lpstr>3.5.3 Các lệnh điều khiển chương trình  Lệnh CALL</vt:lpstr>
      <vt:lpstr>3.5.3 Các lệnh điều khiển chương trình  RET</vt:lpstr>
      <vt:lpstr>3.5.3 Các lệnh điều khiển chương trình  Lệnh ngắt INT và IRET</vt:lpstr>
      <vt:lpstr>3.4.1 Xuất nhập dữ liệu</vt:lpstr>
      <vt:lpstr>3.5.3 Các lệnh điều khiển chương trình  Lệnh ngắt INT và IRET</vt:lpstr>
      <vt:lpstr>3.5.3 Các lệnh điều khiển chương trình  Lệnh nhảy có điều kiện</vt:lpstr>
      <vt:lpstr>3.3.1 Cấu trúc lựa chọn  If-then</vt:lpstr>
      <vt:lpstr>3.3.1 Cấu trúc lựa chọn  If-then-else</vt:lpstr>
      <vt:lpstr>3.3.1 Cấu trúc lựa chọn  Case</vt:lpstr>
      <vt:lpstr>3.5.3 Các lệnh điều khiển chương trình  Lệnh lặp LOOP</vt:lpstr>
      <vt:lpstr>3.3.2 Cấu trúc lặp  For-Do</vt:lpstr>
      <vt:lpstr>3.3.2 Cấu trúc lặp  While-Do</vt:lpstr>
      <vt:lpstr>3.3.2 Cấu trúc lặp  Repeat-until</vt:lpstr>
      <vt:lpstr>Chương 3: Bộ vi xử lý Intel 8088/8086</vt:lpstr>
      <vt:lpstr>3.5.4 Các lệnh khác</vt:lpstr>
      <vt:lpstr>Chương 3: Bộ vi xử lý Intel 8088/8086</vt:lpstr>
      <vt:lpstr>3.6 Đánh địa chỉ bộ nhớ ở chế độ bảo vệ</vt:lpstr>
      <vt:lpstr>3.6 Đánh địa chỉ bộ nhớ ở chế độ bảo vệ</vt:lpstr>
      <vt:lpstr>3.6 Đánh địa chỉ bộ nhớ ở chế độ bảo vệ</vt:lpstr>
      <vt:lpstr>3.6 Đánh địa chỉ bộ nhớ ở chế độ bảo vệ</vt:lpstr>
      <vt:lpstr>Chương 3: Bộ vi xử lý Intel 8088/8086</vt:lpstr>
      <vt:lpstr>3.6 Nhúng mã assembly trong C</vt:lpstr>
    </vt:vector>
  </TitlesOfParts>
  <Company>H.U.T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 Pham Ngoc</dc:creator>
  <cp:lastModifiedBy>Huy-Dung Han</cp:lastModifiedBy>
  <cp:revision>1017</cp:revision>
  <dcterms:created xsi:type="dcterms:W3CDTF">2005-03-05T18:22:04Z</dcterms:created>
  <dcterms:modified xsi:type="dcterms:W3CDTF">2022-04-12T07:43:55Z</dcterms:modified>
</cp:coreProperties>
</file>