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BB97B-D2A1-45E5-93C1-166A09641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F5661-7EE8-418D-8E80-3BF83D82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9B7200-EFAE-4B63-9413-A4B6316E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9C3EC4-7BDA-4E71-A1AC-F17D967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3E2E73-3B3B-4A27-B35B-7FF444D5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284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4F3B4-EB2E-44C9-8985-CAFC8435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2A69D83-97FC-4695-8127-B30D06324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B884D5-4797-4DF3-8CDA-79515E6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FB48E1-0266-4AD7-9412-27995416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270990-A736-46E0-9C39-4EE108A2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0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B2E1E0-217B-4938-93CD-E10CD214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07FA6DA-AFCA-49AE-BA5B-2AFEBE6F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5B252B-663F-42F8-8720-A318E570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21F373-9437-4B09-94C4-CD768903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D5D31F-9D43-4D4E-A790-780A0A82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842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64CB0-E458-4495-9503-11143BA4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DA0038-DF8D-4538-BA24-73F44163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F54BA8-0081-4145-9CB9-C1A98D8C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118C41-D7EA-4D89-9B23-1E55F258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AA9484-7B9B-4ECB-AEC4-0CA0B16D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6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B2A21-2B78-4C52-9915-5908730D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311E08B-5F97-40D3-B088-A455D4C9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1509A9-28EF-45FC-BE2E-31E18396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AC292D-04F7-4760-9C34-E21F0AF1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BFCD36-0CE4-4C0B-A2E9-02C47D9B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46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BE1C8-0444-4D79-A5A7-72577893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FAC979-EBD1-4219-A707-1CDF83130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6BBA24D-B49E-476E-ABB8-5B48E9202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4E0039D-9114-4880-A058-A8D9BE8B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D97C1B9-6655-456B-BDB6-8FD94470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44D9AE-9DE8-44AA-8872-C7C74FBF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52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EA131-6097-49A8-9794-DA58491B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671C73-A31C-46D5-8F9B-2F8EF498B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915740-B3AB-4331-A0C8-0BA385DE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39701DD-4947-4E34-84B9-460FC657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47088BF-9480-4F09-82A3-9EA352E1D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3F262A-A251-46D6-8AFF-6CBA2F36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1BCDB0E-A92B-49FC-A2AA-BBA29086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3320A60-FB75-469B-83C2-1F230A01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6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15DDA-F077-42F0-A730-ECF4DAAA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19CBC81-5C8B-4C95-A04D-18A59984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BA9E4E-069F-4BB5-A0F6-CB329F87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E616C-7843-402E-92CA-AF2157CE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96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C38AEFB-86BD-4D40-87A9-B6BCBA0F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9A3F133-6F56-43A5-B061-88273A1E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0C6F4B7-36D9-4F0D-93C6-F67DBFDC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046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3F33A-1425-4D21-9284-67343025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0E0A55-897B-46DD-BA88-15339762A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33D25F6-E1C4-4BF7-AE88-1FF14A0A2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4AF3BD-4E48-4520-B094-8B008273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4A089BC-758A-444F-A8C3-0C93C2B8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8663708-3146-4801-9328-F11F82AA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463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6442-4C60-4514-B94F-E5902388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800BF6B-5748-4EFD-9981-509E64484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EDCE39F-D29B-4B82-B8E8-58C9596BE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67CD06D-BDA2-4D48-997D-372C3E93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510AF84-D192-4F9B-81EC-3D150559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991CE54-E068-4119-BFDC-5A682744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34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06B1D3D-9B14-4F20-B946-8B378880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53CABF4-C25F-4883-9192-F8960D31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2006ED-FCB6-4585-94D9-1D2EB0307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5F053D-A580-4DE5-B83A-38BB23B71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C6C97F-79D8-44C0-86BF-5B5E8593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991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5F44F3-212E-44F6-BBB2-6B477CA81ACB}"/>
              </a:ext>
            </a:extLst>
          </p:cNvPr>
          <p:cNvSpPr/>
          <p:nvPr/>
        </p:nvSpPr>
        <p:spPr>
          <a:xfrm>
            <a:off x="4981575" y="2714625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PLC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9C7424-9147-4FA2-A520-4CB015D87A0E}"/>
              </a:ext>
            </a:extLst>
          </p:cNvPr>
          <p:cNvSpPr/>
          <p:nvPr/>
        </p:nvSpPr>
        <p:spPr>
          <a:xfrm>
            <a:off x="2752725" y="1262342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HMI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A6580-5D90-48F1-AE14-96AA6E8D9AAD}"/>
              </a:ext>
            </a:extLst>
          </p:cNvPr>
          <p:cNvSpPr/>
          <p:nvPr/>
        </p:nvSpPr>
        <p:spPr>
          <a:xfrm>
            <a:off x="7210425" y="1262342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Scada</a:t>
            </a:r>
            <a:endParaRPr lang="pt-P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10255-6EAD-48A6-B6AB-74726183D799}"/>
              </a:ext>
            </a:extLst>
          </p:cNvPr>
          <p:cNvSpPr/>
          <p:nvPr/>
        </p:nvSpPr>
        <p:spPr>
          <a:xfrm>
            <a:off x="4981575" y="4778189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Aplicação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D79DDCFF-4E2F-4E4C-A75A-2C851654C184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V="1">
            <a:off x="6096000" y="3990975"/>
            <a:ext cx="0" cy="78721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547890F1-B092-482F-90D6-8FB9B47BF805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4655167" y="2351775"/>
            <a:ext cx="652816" cy="5497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60655D58-213A-45DA-ADA5-C7A56F105AF9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6884017" y="2351775"/>
            <a:ext cx="652816" cy="5497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21A616-2F29-4094-A9CF-3D14CA965654}"/>
              </a:ext>
            </a:extLst>
          </p:cNvPr>
          <p:cNvSpPr txBox="1"/>
          <p:nvPr/>
        </p:nvSpPr>
        <p:spPr>
          <a:xfrm>
            <a:off x="7210425" y="2554874"/>
            <a:ext cx="8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Ethernet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E7F042-3BBC-4949-9B4D-D292649A2995}"/>
              </a:ext>
            </a:extLst>
          </p:cNvPr>
          <p:cNvSpPr txBox="1"/>
          <p:nvPr/>
        </p:nvSpPr>
        <p:spPr>
          <a:xfrm>
            <a:off x="4106993" y="2554874"/>
            <a:ext cx="8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Ethernet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04E619C-EF7E-4DEA-AA8A-620821C436CE}"/>
              </a:ext>
            </a:extLst>
          </p:cNvPr>
          <p:cNvSpPr txBox="1"/>
          <p:nvPr/>
        </p:nvSpPr>
        <p:spPr>
          <a:xfrm>
            <a:off x="6233479" y="4246082"/>
            <a:ext cx="8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76852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5834966E-E767-4F46-9FB2-1DB1EEBFDA61}"/>
              </a:ext>
            </a:extLst>
          </p:cNvPr>
          <p:cNvSpPr/>
          <p:nvPr/>
        </p:nvSpPr>
        <p:spPr>
          <a:xfrm>
            <a:off x="2178423" y="3110753"/>
            <a:ext cx="8292353" cy="19184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7B58D56-79CE-40A5-B7FD-D7DF5EFEB80F}"/>
              </a:ext>
            </a:extLst>
          </p:cNvPr>
          <p:cNvGrpSpPr/>
          <p:nvPr/>
        </p:nvGrpSpPr>
        <p:grpSpPr>
          <a:xfrm rot="5400000">
            <a:off x="3370730" y="766466"/>
            <a:ext cx="1389529" cy="1506070"/>
            <a:chOff x="2079812" y="1685367"/>
            <a:chExt cx="1497106" cy="1595715"/>
          </a:xfrm>
          <a:solidFill>
            <a:schemeClr val="tx1"/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A4EBC9F-81DB-40A2-908F-77D00F401EFB}"/>
                </a:ext>
              </a:extLst>
            </p:cNvPr>
            <p:cNvSpPr/>
            <p:nvPr/>
          </p:nvSpPr>
          <p:spPr>
            <a:xfrm>
              <a:off x="2079812" y="2008094"/>
              <a:ext cx="1066800" cy="950259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Fluxograma: Operação Manual 4">
              <a:extLst>
                <a:ext uri="{FF2B5EF4-FFF2-40B4-BE49-F238E27FC236}">
                  <a16:creationId xmlns:a16="http://schemas.microsoft.com/office/drawing/2014/main" id="{DF4A039B-57CC-4171-8D5D-5758E68011BE}"/>
                </a:ext>
              </a:extLst>
            </p:cNvPr>
            <p:cNvSpPr/>
            <p:nvPr/>
          </p:nvSpPr>
          <p:spPr>
            <a:xfrm rot="5400000">
              <a:off x="2563907" y="2268072"/>
              <a:ext cx="1595715" cy="430306"/>
            </a:xfrm>
            <a:prstGeom prst="flowChartManualOperation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CE0C659-025E-4B67-A633-CDF637154EC9}"/>
              </a:ext>
            </a:extLst>
          </p:cNvPr>
          <p:cNvGrpSpPr/>
          <p:nvPr/>
        </p:nvGrpSpPr>
        <p:grpSpPr>
          <a:xfrm>
            <a:off x="2812783" y="2900766"/>
            <a:ext cx="2484000" cy="2257740"/>
            <a:chOff x="1373946" y="2945589"/>
            <a:chExt cx="2505425" cy="2257740"/>
          </a:xfrm>
          <a:scene3d>
            <a:camera prst="perspectiveRelaxed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B9D82CA-E88B-4517-B78A-161D1FE17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1FA90F3-DFB2-49CF-8374-A74ED3D6B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0216ABF-D9DA-4E59-A93D-5CA82672D571}"/>
              </a:ext>
            </a:extLst>
          </p:cNvPr>
          <p:cNvGrpSpPr/>
          <p:nvPr/>
        </p:nvGrpSpPr>
        <p:grpSpPr>
          <a:xfrm>
            <a:off x="6125241" y="2900766"/>
            <a:ext cx="2484000" cy="2286319"/>
            <a:chOff x="7613382" y="2918695"/>
            <a:chExt cx="2505425" cy="228631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2ECF829-2D60-4458-BCA6-1A594172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382" y="2918695"/>
              <a:ext cx="2505425" cy="228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BDEF813-BAF2-439C-8334-21FD5A35A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6958" y="3765175"/>
              <a:ext cx="515156" cy="53872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DB98FB7B-261E-4A6E-9E60-F40D8FDFE3F8}"/>
              </a:ext>
            </a:extLst>
          </p:cNvPr>
          <p:cNvSpPr/>
          <p:nvPr/>
        </p:nvSpPr>
        <p:spPr>
          <a:xfrm>
            <a:off x="2178421" y="5029200"/>
            <a:ext cx="8292355" cy="4115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850392A-5926-45F9-B4CB-2359C0B3F28E}"/>
              </a:ext>
            </a:extLst>
          </p:cNvPr>
          <p:cNvSpPr/>
          <p:nvPr/>
        </p:nvSpPr>
        <p:spPr>
          <a:xfrm>
            <a:off x="2178423" y="2702843"/>
            <a:ext cx="8292354" cy="4115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Fluxograma: Operação Manual 22">
            <a:extLst>
              <a:ext uri="{FF2B5EF4-FFF2-40B4-BE49-F238E27FC236}">
                <a16:creationId xmlns:a16="http://schemas.microsoft.com/office/drawing/2014/main" id="{F4289ECD-04D3-4543-B315-3FEAE8BA1ED6}"/>
              </a:ext>
            </a:extLst>
          </p:cNvPr>
          <p:cNvSpPr/>
          <p:nvPr/>
        </p:nvSpPr>
        <p:spPr>
          <a:xfrm rot="10800000">
            <a:off x="2786955" y="2264848"/>
            <a:ext cx="2531253" cy="2665739"/>
          </a:xfrm>
          <a:prstGeom prst="flowChartManualOperation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36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E487EE6-680A-441A-BC92-CB322E160710}"/>
              </a:ext>
            </a:extLst>
          </p:cNvPr>
          <p:cNvSpPr/>
          <p:nvPr/>
        </p:nvSpPr>
        <p:spPr>
          <a:xfrm>
            <a:off x="4661647" y="2357718"/>
            <a:ext cx="2850777" cy="24652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10CB05A-29F4-4203-9BD0-53A8428FB128}"/>
              </a:ext>
            </a:extLst>
          </p:cNvPr>
          <p:cNvGrpSpPr/>
          <p:nvPr/>
        </p:nvGrpSpPr>
        <p:grpSpPr>
          <a:xfrm>
            <a:off x="4843287" y="2483671"/>
            <a:ext cx="2505425" cy="2257740"/>
            <a:chOff x="1373946" y="2945589"/>
            <a:chExt cx="2505425" cy="22577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973BE30-AFDA-49E7-B0E3-FD4E9A54F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6363B88-3AFE-45FB-A1B6-02F897620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84B28C74-F184-444B-9A57-C86BC0C1D619}"/>
              </a:ext>
            </a:extLst>
          </p:cNvPr>
          <p:cNvSpPr/>
          <p:nvPr/>
        </p:nvSpPr>
        <p:spPr>
          <a:xfrm>
            <a:off x="5192913" y="2178188"/>
            <a:ext cx="72000" cy="28687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A7B488-2EDB-4E33-9AC8-DE6D19D50DB6}"/>
              </a:ext>
            </a:extLst>
          </p:cNvPr>
          <p:cNvSpPr/>
          <p:nvPr/>
        </p:nvSpPr>
        <p:spPr>
          <a:xfrm rot="5400000">
            <a:off x="6060000" y="1283478"/>
            <a:ext cx="72000" cy="30838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EB54E7D-CCE2-4D78-95B2-D2CA93FDEB1D}"/>
              </a:ext>
            </a:extLst>
          </p:cNvPr>
          <p:cNvGrpSpPr/>
          <p:nvPr/>
        </p:nvGrpSpPr>
        <p:grpSpPr>
          <a:xfrm>
            <a:off x="4976913" y="2573406"/>
            <a:ext cx="504000" cy="504000"/>
            <a:chOff x="2169459" y="1326776"/>
            <a:chExt cx="504000" cy="504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E231246-AD76-4D8F-AFB2-5B7775F41ACB}"/>
                </a:ext>
              </a:extLst>
            </p:cNvPr>
            <p:cNvSpPr/>
            <p:nvPr/>
          </p:nvSpPr>
          <p:spPr>
            <a:xfrm>
              <a:off x="2169459" y="1326776"/>
              <a:ext cx="504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6" name="Imagem 15" descr="Uma imagem com dispositivo&#10;&#10;Descrição gerada automaticamente">
              <a:extLst>
                <a:ext uri="{FF2B5EF4-FFF2-40B4-BE49-F238E27FC236}">
                  <a16:creationId xmlns:a16="http://schemas.microsoft.com/office/drawing/2014/main" id="{49EA51DD-C8A4-404E-8BFB-1E13E0C69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59" y="1362776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68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A480B8-07DE-49E0-B13F-DCA003EE0CB5}"/>
              </a:ext>
            </a:extLst>
          </p:cNvPr>
          <p:cNvSpPr/>
          <p:nvPr/>
        </p:nvSpPr>
        <p:spPr>
          <a:xfrm rot="16200000">
            <a:off x="4554252" y="1273946"/>
            <a:ext cx="3081190" cy="12199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4A1FA50-F0BF-405B-A647-1917DA21ED2B}"/>
              </a:ext>
            </a:extLst>
          </p:cNvPr>
          <p:cNvGrpSpPr/>
          <p:nvPr/>
        </p:nvGrpSpPr>
        <p:grpSpPr>
          <a:xfrm>
            <a:off x="5578132" y="805476"/>
            <a:ext cx="1044438" cy="968757"/>
            <a:chOff x="7613382" y="2918695"/>
            <a:chExt cx="2505425" cy="2286319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74489A8-F80F-42E6-BD62-04D38BF12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382" y="2918695"/>
              <a:ext cx="2505425" cy="228631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D1C080B-5602-44B9-A5F1-2849B459A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6958" y="3765175"/>
              <a:ext cx="515156" cy="538725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FCB55E59-59C7-4B3D-B3F3-DAF54E051EA8}"/>
              </a:ext>
            </a:extLst>
          </p:cNvPr>
          <p:cNvSpPr/>
          <p:nvPr/>
        </p:nvSpPr>
        <p:spPr>
          <a:xfrm rot="16200000">
            <a:off x="5295052" y="1753058"/>
            <a:ext cx="3081191" cy="261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982BDB8-8895-46CA-9596-537BFADD97B9}"/>
              </a:ext>
            </a:extLst>
          </p:cNvPr>
          <p:cNvSpPr/>
          <p:nvPr/>
        </p:nvSpPr>
        <p:spPr>
          <a:xfrm rot="16200000">
            <a:off x="3815759" y="1753057"/>
            <a:ext cx="3081191" cy="261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7BF3375-BDE2-4445-83A1-56F49626A0B9}"/>
              </a:ext>
            </a:extLst>
          </p:cNvPr>
          <p:cNvGrpSpPr/>
          <p:nvPr/>
        </p:nvGrpSpPr>
        <p:grpSpPr>
          <a:xfrm>
            <a:off x="5225510" y="3464057"/>
            <a:ext cx="1740981" cy="1278272"/>
            <a:chOff x="4036833" y="3821014"/>
            <a:chExt cx="4018933" cy="307598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4192739-6F11-4527-A978-4D0F5C284A29}"/>
                </a:ext>
              </a:extLst>
            </p:cNvPr>
            <p:cNvSpPr/>
            <p:nvPr/>
          </p:nvSpPr>
          <p:spPr>
            <a:xfrm>
              <a:off x="4036833" y="3821014"/>
              <a:ext cx="4018933" cy="30759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1419EE9C-F32D-49CE-BB3A-F0DAA068246C}"/>
                </a:ext>
              </a:extLst>
            </p:cNvPr>
            <p:cNvGrpSpPr/>
            <p:nvPr/>
          </p:nvGrpSpPr>
          <p:grpSpPr>
            <a:xfrm>
              <a:off x="4870864" y="4179016"/>
              <a:ext cx="2411013" cy="2331177"/>
              <a:chOff x="1392559" y="3177637"/>
              <a:chExt cx="2411013" cy="2331177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64F2F389-AC6E-4F06-A8E2-90998942E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2559" y="3177637"/>
                <a:ext cx="2411013" cy="2331177"/>
              </a:xfrm>
              <a:prstGeom prst="rect">
                <a:avLst/>
              </a:prstGeom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222C96D9-9502-47F6-AF43-9513CBBCA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2483" y="3881718"/>
                <a:ext cx="579759" cy="563655"/>
              </a:xfrm>
              <a:prstGeom prst="rect">
                <a:avLst/>
              </a:prstGeom>
            </p:spPr>
          </p:pic>
        </p:grp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C2A8679-DA81-4FD4-A770-6EB320CC4FB2}"/>
                </a:ext>
              </a:extLst>
            </p:cNvPr>
            <p:cNvSpPr/>
            <p:nvPr/>
          </p:nvSpPr>
          <p:spPr>
            <a:xfrm>
              <a:off x="5160487" y="3943507"/>
              <a:ext cx="72000" cy="28687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7E653F1-E281-4D56-85F5-4217695FCE25}"/>
                </a:ext>
              </a:extLst>
            </p:cNvPr>
            <p:cNvSpPr/>
            <p:nvPr/>
          </p:nvSpPr>
          <p:spPr>
            <a:xfrm rot="5400000">
              <a:off x="6068963" y="2940931"/>
              <a:ext cx="72001" cy="30838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8AE7B2F7-59F5-478C-9E9A-A2FC2EBF8E1F}"/>
                </a:ext>
              </a:extLst>
            </p:cNvPr>
            <p:cNvGrpSpPr/>
            <p:nvPr/>
          </p:nvGrpSpPr>
          <p:grpSpPr>
            <a:xfrm>
              <a:off x="4965182" y="4252433"/>
              <a:ext cx="504000" cy="504000"/>
              <a:chOff x="2148764" y="1542506"/>
              <a:chExt cx="504000" cy="50400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7008A5F6-DB52-4426-95A8-2A36413D2ADA}"/>
                  </a:ext>
                </a:extLst>
              </p:cNvPr>
              <p:cNvSpPr/>
              <p:nvPr/>
            </p:nvSpPr>
            <p:spPr>
              <a:xfrm>
                <a:off x="2148764" y="1542506"/>
                <a:ext cx="504000" cy="50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3" name="Imagem 22" descr="Uma imagem com dispositivo&#10;&#10;Descrição gerada automaticamente">
                <a:extLst>
                  <a:ext uri="{FF2B5EF4-FFF2-40B4-BE49-F238E27FC236}">
                    <a16:creationId xmlns:a16="http://schemas.microsoft.com/office/drawing/2014/main" id="{9BBF2C2D-F445-4954-B693-51E89C026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5459" y="1578505"/>
                <a:ext cx="432000" cy="431999"/>
              </a:xfrm>
              <a:prstGeom prst="rect">
                <a:avLst/>
              </a:prstGeom>
            </p:spPr>
          </p:pic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740F945-4FA5-4767-8E18-10C7DF7E240E}"/>
              </a:ext>
            </a:extLst>
          </p:cNvPr>
          <p:cNvGrpSpPr/>
          <p:nvPr/>
        </p:nvGrpSpPr>
        <p:grpSpPr>
          <a:xfrm>
            <a:off x="5586808" y="2348360"/>
            <a:ext cx="1044438" cy="968757"/>
            <a:chOff x="1373946" y="2945589"/>
            <a:chExt cx="2505425" cy="225774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82590EE-93B9-4FF9-AA85-FBF5C0210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A84B56B-30A4-4705-B7F9-5BDAB9B2C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1C49A53-8EA7-4AD8-BB52-3F24B2A7516D}"/>
              </a:ext>
            </a:extLst>
          </p:cNvPr>
          <p:cNvGrpSpPr/>
          <p:nvPr/>
        </p:nvGrpSpPr>
        <p:grpSpPr>
          <a:xfrm>
            <a:off x="5972047" y="4701938"/>
            <a:ext cx="268109" cy="636724"/>
            <a:chOff x="5972047" y="4935026"/>
            <a:chExt cx="268109" cy="636724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3DD38F8-AD85-4B82-8CE2-50A3BA5FDC1C}"/>
                </a:ext>
              </a:extLst>
            </p:cNvPr>
            <p:cNvSpPr/>
            <p:nvPr/>
          </p:nvSpPr>
          <p:spPr>
            <a:xfrm>
              <a:off x="6080318" y="5002408"/>
              <a:ext cx="45719" cy="5430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E74D1D99-A80C-4F74-94FB-E63A6338C7EE}"/>
                </a:ext>
              </a:extLst>
            </p:cNvPr>
            <p:cNvSpPr/>
            <p:nvPr/>
          </p:nvSpPr>
          <p:spPr>
            <a:xfrm>
              <a:off x="5977897" y="5072591"/>
              <a:ext cx="262259" cy="4991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D3347FE-63F3-4BDC-BDBB-2267F2DBA0E4}"/>
                </a:ext>
              </a:extLst>
            </p:cNvPr>
            <p:cNvSpPr/>
            <p:nvPr/>
          </p:nvSpPr>
          <p:spPr>
            <a:xfrm>
              <a:off x="5972047" y="4935026"/>
              <a:ext cx="262259" cy="82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48FC7492-A23A-4FA6-A7BC-160F4F0728AD}"/>
              </a:ext>
            </a:extLst>
          </p:cNvPr>
          <p:cNvSpPr/>
          <p:nvPr/>
        </p:nvSpPr>
        <p:spPr>
          <a:xfrm>
            <a:off x="7026537" y="3648186"/>
            <a:ext cx="3396014" cy="88259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70C0AC9-18C5-4FD3-9263-18BD464D3D2A}"/>
              </a:ext>
            </a:extLst>
          </p:cNvPr>
          <p:cNvGrpSpPr/>
          <p:nvPr/>
        </p:nvGrpSpPr>
        <p:grpSpPr>
          <a:xfrm rot="5400000">
            <a:off x="7479729" y="2607726"/>
            <a:ext cx="639261" cy="616789"/>
            <a:chOff x="2079812" y="1685367"/>
            <a:chExt cx="1497106" cy="1595715"/>
          </a:xfrm>
          <a:solidFill>
            <a:schemeClr val="tx1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C82EBE4-4F59-4C04-A962-FD743BF6E9B5}"/>
                </a:ext>
              </a:extLst>
            </p:cNvPr>
            <p:cNvSpPr/>
            <p:nvPr/>
          </p:nvSpPr>
          <p:spPr>
            <a:xfrm>
              <a:off x="2079812" y="2008094"/>
              <a:ext cx="1066800" cy="950259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Fluxograma: Operação Manual 31">
              <a:extLst>
                <a:ext uri="{FF2B5EF4-FFF2-40B4-BE49-F238E27FC236}">
                  <a16:creationId xmlns:a16="http://schemas.microsoft.com/office/drawing/2014/main" id="{FB01D62F-C088-4553-93F0-2B0B0EBA3E28}"/>
                </a:ext>
              </a:extLst>
            </p:cNvPr>
            <p:cNvSpPr/>
            <p:nvPr/>
          </p:nvSpPr>
          <p:spPr>
            <a:xfrm rot="5400000">
              <a:off x="2563907" y="2268072"/>
              <a:ext cx="1595715" cy="430306"/>
            </a:xfrm>
            <a:prstGeom prst="flowChartManualOperation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08408A5-A23D-4581-9B51-5E6B79328132}"/>
              </a:ext>
            </a:extLst>
          </p:cNvPr>
          <p:cNvGrpSpPr/>
          <p:nvPr/>
        </p:nvGrpSpPr>
        <p:grpSpPr>
          <a:xfrm>
            <a:off x="7286330" y="3551580"/>
            <a:ext cx="1017286" cy="1038687"/>
            <a:chOff x="1373946" y="2945589"/>
            <a:chExt cx="2505425" cy="2257740"/>
          </a:xfrm>
          <a:scene3d>
            <a:camera prst="perspectiveRelaxed"/>
            <a:lightRig rig="threePt" dir="t"/>
          </a:scene3d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88B27600-CD8D-4985-90DD-5AE0B890D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57F27A72-9DAD-4C15-AA3D-8A5982459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4FF0392-5227-4654-BEEE-6CF30EE4CBA4}"/>
              </a:ext>
            </a:extLst>
          </p:cNvPr>
          <p:cNvGrpSpPr/>
          <p:nvPr/>
        </p:nvGrpSpPr>
        <p:grpSpPr>
          <a:xfrm>
            <a:off x="8642899" y="3551580"/>
            <a:ext cx="1017286" cy="1051835"/>
            <a:chOff x="7613382" y="2918695"/>
            <a:chExt cx="2505425" cy="2286319"/>
          </a:xfrm>
        </p:grpSpPr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4CB14E2A-28CE-4552-99C7-4F218333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382" y="2918695"/>
              <a:ext cx="2505425" cy="228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EF34D562-643D-4FC9-8C7D-A7CF20494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6958" y="3765175"/>
              <a:ext cx="515156" cy="53872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</p:grpSp>
      <p:sp>
        <p:nvSpPr>
          <p:cNvPr id="39" name="Retângulo 38">
            <a:extLst>
              <a:ext uri="{FF2B5EF4-FFF2-40B4-BE49-F238E27FC236}">
                <a16:creationId xmlns:a16="http://schemas.microsoft.com/office/drawing/2014/main" id="{D4160FC4-8EFC-47B5-AEAA-2A1A9BB30065}"/>
              </a:ext>
            </a:extLst>
          </p:cNvPr>
          <p:cNvSpPr/>
          <p:nvPr/>
        </p:nvSpPr>
        <p:spPr>
          <a:xfrm>
            <a:off x="7026536" y="4530779"/>
            <a:ext cx="3396015" cy="189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69F328D-9B5B-4810-B901-4395D77301D3}"/>
              </a:ext>
            </a:extLst>
          </p:cNvPr>
          <p:cNvSpPr/>
          <p:nvPr/>
        </p:nvSpPr>
        <p:spPr>
          <a:xfrm>
            <a:off x="7026537" y="3460525"/>
            <a:ext cx="3396014" cy="189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Fluxograma: Operação Manual 40">
            <a:extLst>
              <a:ext uri="{FF2B5EF4-FFF2-40B4-BE49-F238E27FC236}">
                <a16:creationId xmlns:a16="http://schemas.microsoft.com/office/drawing/2014/main" id="{A7819CF9-76D8-4E7A-BFEC-A522DDC5A8C9}"/>
              </a:ext>
            </a:extLst>
          </p:cNvPr>
          <p:cNvSpPr/>
          <p:nvPr/>
        </p:nvSpPr>
        <p:spPr>
          <a:xfrm rot="10800000">
            <a:off x="7275752" y="3259022"/>
            <a:ext cx="1036638" cy="1226390"/>
          </a:xfrm>
          <a:prstGeom prst="flowChartManualOperation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366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D72782B-E068-4FB5-B314-EA03DF2B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18"/>
            <a:ext cx="12192000" cy="654096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3C9A093-5C7B-43EE-8C35-2E5DF63560C1}"/>
              </a:ext>
            </a:extLst>
          </p:cNvPr>
          <p:cNvSpPr/>
          <p:nvPr/>
        </p:nvSpPr>
        <p:spPr>
          <a:xfrm>
            <a:off x="0" y="373716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3BD2F3-2D7F-4FCF-A96B-C926B84BCDFD}"/>
              </a:ext>
            </a:extLst>
          </p:cNvPr>
          <p:cNvSpPr/>
          <p:nvPr/>
        </p:nvSpPr>
        <p:spPr>
          <a:xfrm>
            <a:off x="1921249" y="373716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1FB909-B2CD-4EB1-A488-27AA3F914AA3}"/>
              </a:ext>
            </a:extLst>
          </p:cNvPr>
          <p:cNvSpPr/>
          <p:nvPr/>
        </p:nvSpPr>
        <p:spPr>
          <a:xfrm>
            <a:off x="415178" y="741269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AADAB-B40F-499B-8ED9-DDBE73E58422}"/>
              </a:ext>
            </a:extLst>
          </p:cNvPr>
          <p:cNvSpPr/>
          <p:nvPr/>
        </p:nvSpPr>
        <p:spPr>
          <a:xfrm>
            <a:off x="95250" y="1027019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A015BB-8B6A-42BC-B155-0D4F685D7560}"/>
              </a:ext>
            </a:extLst>
          </p:cNvPr>
          <p:cNvSpPr/>
          <p:nvPr/>
        </p:nvSpPr>
        <p:spPr>
          <a:xfrm>
            <a:off x="224678" y="1394572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1AC01-D4AC-472B-BB09-6338C7875E08}"/>
              </a:ext>
            </a:extLst>
          </p:cNvPr>
          <p:cNvSpPr/>
          <p:nvPr/>
        </p:nvSpPr>
        <p:spPr>
          <a:xfrm>
            <a:off x="1581150" y="2131919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FC64E1-0547-4289-8D70-3F39A46FFD64}"/>
              </a:ext>
            </a:extLst>
          </p:cNvPr>
          <p:cNvSpPr/>
          <p:nvPr/>
        </p:nvSpPr>
        <p:spPr>
          <a:xfrm>
            <a:off x="3190875" y="846044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EA15AA-F8B3-4A39-9444-19176DDB2876}"/>
              </a:ext>
            </a:extLst>
          </p:cNvPr>
          <p:cNvSpPr/>
          <p:nvPr/>
        </p:nvSpPr>
        <p:spPr>
          <a:xfrm>
            <a:off x="3152775" y="1533570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1BBC12-CF91-428B-A08A-233955E6547A}"/>
              </a:ext>
            </a:extLst>
          </p:cNvPr>
          <p:cNvSpPr/>
          <p:nvPr/>
        </p:nvSpPr>
        <p:spPr>
          <a:xfrm>
            <a:off x="3190875" y="2325871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667F764-3055-439A-9756-DEB4E9DAF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3" y="3118171"/>
            <a:ext cx="252000" cy="24607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3D5EAB7-5F26-4D7B-992B-C10010B18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675" y="3129939"/>
            <a:ext cx="252000" cy="24607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DBDD002-2EFE-4203-9468-A5650997C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747" y="3118171"/>
            <a:ext cx="252000" cy="2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9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ACA21E1E-4EA6-497D-B34D-2BF8038D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18"/>
            <a:ext cx="12192000" cy="65409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E1719A-10EA-4D42-A852-378453F91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685" y="3554506"/>
            <a:ext cx="231668" cy="2530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622FCCD-9D3A-4B1D-960E-1A26020C0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061" y="1519516"/>
            <a:ext cx="231669" cy="2530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BAA73F9-1CAF-456E-812A-D400803BF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955" y="1125069"/>
            <a:ext cx="231669" cy="25300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021C11B-0497-48B7-AAD3-8AFC9EA41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954" y="1519516"/>
            <a:ext cx="231669" cy="25300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1AEA10C-BF8E-41C1-9342-CCECCD5A6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9953" y="1913963"/>
            <a:ext cx="231669" cy="25300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CC3F691-EBC0-413F-9900-B2CD7F27D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4895" y="2714623"/>
            <a:ext cx="231669" cy="25300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6C34CB7-A14E-4C5D-96BE-2E866DBA7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6032" y="2714623"/>
            <a:ext cx="231669" cy="25300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AA21FF5-F7D1-43D6-AE9D-0C49240EB7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6282" y="3175993"/>
            <a:ext cx="231669" cy="25300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15A39EF-9B58-4F86-A44B-059ADBB4CF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182" y="3876673"/>
            <a:ext cx="231670" cy="25300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F74C8CE-F4AF-462A-BD91-31DEDADDF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671" y="666748"/>
            <a:ext cx="259105" cy="2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1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ABBE1-3CBC-411A-9147-A026C389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9E629C-4017-4E10-91D9-DF9CE860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D8F2092-748F-43A6-98C8-E2B72019583C}"/>
              </a:ext>
            </a:extLst>
          </p:cNvPr>
          <p:cNvGrpSpPr/>
          <p:nvPr/>
        </p:nvGrpSpPr>
        <p:grpSpPr>
          <a:xfrm>
            <a:off x="8326530" y="4609675"/>
            <a:ext cx="428625" cy="415603"/>
            <a:chOff x="7743824" y="4394522"/>
            <a:chExt cx="428625" cy="4156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DB9026-CB1F-4E21-80BE-411A7D5F43C3}"/>
                </a:ext>
              </a:extLst>
            </p:cNvPr>
            <p:cNvSpPr/>
            <p:nvPr/>
          </p:nvSpPr>
          <p:spPr>
            <a:xfrm>
              <a:off x="7743824" y="4394522"/>
              <a:ext cx="428625" cy="4156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733EDEF-BAC1-44AB-A400-6C56B1C55018}"/>
                </a:ext>
              </a:extLst>
            </p:cNvPr>
            <p:cNvSpPr txBox="1"/>
            <p:nvPr/>
          </p:nvSpPr>
          <p:spPr>
            <a:xfrm>
              <a:off x="7743824" y="4417657"/>
              <a:ext cx="428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85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305DF2D-9E8E-4E93-8EED-1F0719C2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AE69400-47D1-42CC-86B8-025EF6158EFC}"/>
              </a:ext>
            </a:extLst>
          </p:cNvPr>
          <p:cNvSpPr/>
          <p:nvPr/>
        </p:nvSpPr>
        <p:spPr>
          <a:xfrm>
            <a:off x="6345956" y="3065225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93633D-A622-454C-9778-474F39AED7FF}"/>
              </a:ext>
            </a:extLst>
          </p:cNvPr>
          <p:cNvSpPr/>
          <p:nvPr/>
        </p:nvSpPr>
        <p:spPr>
          <a:xfrm>
            <a:off x="6345956" y="3364241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877B8C-C29A-4D92-BD0E-02671E1AF89F}"/>
              </a:ext>
            </a:extLst>
          </p:cNvPr>
          <p:cNvSpPr/>
          <p:nvPr/>
        </p:nvSpPr>
        <p:spPr>
          <a:xfrm>
            <a:off x="163606" y="409855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2D1A56-BA43-4E00-A8C7-59C33D1E5A9A}"/>
              </a:ext>
            </a:extLst>
          </p:cNvPr>
          <p:cNvSpPr/>
          <p:nvPr/>
        </p:nvSpPr>
        <p:spPr>
          <a:xfrm>
            <a:off x="174812" y="819710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69A82F-81FE-4562-B4CA-1A0C26633DF4}"/>
              </a:ext>
            </a:extLst>
          </p:cNvPr>
          <p:cNvSpPr/>
          <p:nvPr/>
        </p:nvSpPr>
        <p:spPr>
          <a:xfrm>
            <a:off x="174812" y="1229565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6794D4-9D45-419B-BABB-42AE545E8F80}"/>
              </a:ext>
            </a:extLst>
          </p:cNvPr>
          <p:cNvSpPr/>
          <p:nvPr/>
        </p:nvSpPr>
        <p:spPr>
          <a:xfrm>
            <a:off x="1581150" y="2131919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91E2D3-9EF3-4154-BF4D-D7C5053079CC}"/>
              </a:ext>
            </a:extLst>
          </p:cNvPr>
          <p:cNvSpPr/>
          <p:nvPr/>
        </p:nvSpPr>
        <p:spPr>
          <a:xfrm>
            <a:off x="3057525" y="514630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990E25-E6F9-4050-86F5-FACFB01B1F1C}"/>
              </a:ext>
            </a:extLst>
          </p:cNvPr>
          <p:cNvSpPr/>
          <p:nvPr/>
        </p:nvSpPr>
        <p:spPr>
          <a:xfrm>
            <a:off x="3125353" y="1105831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E1FCE6-59A9-4DCA-B2D5-C487A2ED9645}"/>
              </a:ext>
            </a:extLst>
          </p:cNvPr>
          <p:cNvSpPr/>
          <p:nvPr/>
        </p:nvSpPr>
        <p:spPr>
          <a:xfrm>
            <a:off x="3156103" y="1814575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FED9E7C9-5ABD-4AAB-860B-BF09B438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178" y="2872100"/>
            <a:ext cx="252000" cy="24607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DF19D93-AF44-4A5A-A0FE-229022E58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962" y="2872100"/>
            <a:ext cx="252000" cy="24607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62A5F03-A160-49D7-8D1D-7C206600F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746" y="2872100"/>
            <a:ext cx="252000" cy="2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65FE4A8-E4EA-44E0-B2E9-FED881945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1"/>
          <a:stretch/>
        </p:blipFill>
        <p:spPr>
          <a:xfrm>
            <a:off x="0" y="0"/>
            <a:ext cx="12192000" cy="6524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F3785F-E708-46FB-BC5C-851DA6E0A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927" y="3060012"/>
            <a:ext cx="231668" cy="2530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BFE385-99E9-4B83-9E48-4D0D012FA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161" y="1050548"/>
            <a:ext cx="231669" cy="2530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50E4CE-5875-45BD-A3F8-3F6D7E0C1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167" y="1082729"/>
            <a:ext cx="231669" cy="2530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CF6816-E7FD-4018-AE94-77FB40FF4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167" y="1408330"/>
            <a:ext cx="231669" cy="2530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9D3F62-CB8A-4CC1-BB92-E4523D90D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167" y="1733931"/>
            <a:ext cx="231669" cy="2530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45C091-85DD-43C3-BE0D-568BDA62CC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4615" y="1994206"/>
            <a:ext cx="231669" cy="25300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DCA5DE-E21A-4FAE-9D1F-B221712634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2875" y="1995889"/>
            <a:ext cx="231669" cy="25300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5F03AFD-AF38-495A-BA1B-AA9D6908D7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6102" y="3507688"/>
            <a:ext cx="231669" cy="2530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3DEE720-2EB4-4B05-BC0C-6A5371A7D4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9432" y="3429000"/>
            <a:ext cx="231670" cy="25300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A72FC38-7825-4382-B21D-77E977C4A7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371" y="414739"/>
            <a:ext cx="259105" cy="2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46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26</Words>
  <Application>Microsoft Office PowerPoint</Application>
  <PresentationFormat>Ecrã Panorâmico</PresentationFormat>
  <Paragraphs>26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Rodrigues</dc:creator>
  <cp:lastModifiedBy>Ricardo Rodrigues</cp:lastModifiedBy>
  <cp:revision>13</cp:revision>
  <dcterms:created xsi:type="dcterms:W3CDTF">2020-02-10T15:42:44Z</dcterms:created>
  <dcterms:modified xsi:type="dcterms:W3CDTF">2020-02-11T19:10:38Z</dcterms:modified>
</cp:coreProperties>
</file>