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B97B-D2A1-45E5-93C1-166A0964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F5661-7EE8-418D-8E80-3BF83D82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9B7200-EFAE-4B63-9413-A4B6316E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9C3EC4-7BDA-4E71-A1AC-F17D967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3E2E73-3B3B-4A27-B35B-7FF444D5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284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4F3B4-EB2E-44C9-8985-CAFC8435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A69D83-97FC-4695-8127-B30D0632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B884D5-4797-4DF3-8CDA-79515E6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FB48E1-0266-4AD7-9412-27995416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70990-A736-46E0-9C39-4EE108A2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0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2E1E0-217B-4938-93CD-E10CD214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7FA6DA-AFCA-49AE-BA5B-2AFEBE6F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5B252B-663F-42F8-8720-A318E570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21F373-9437-4B09-94C4-CD768903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D5D31F-9D43-4D4E-A790-780A0A8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4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4CB0-E458-4495-9503-11143BA4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DA0038-DF8D-4538-BA24-73F44163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F54BA8-0081-4145-9CB9-C1A98D8C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118C41-D7EA-4D89-9B23-1E55F258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AA9484-7B9B-4ECB-AEC4-0CA0B16D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6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B2A21-2B78-4C52-9915-5908730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11E08B-5F97-40D3-B088-A455D4C9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1509A9-28EF-45FC-BE2E-31E18396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AC292D-04F7-4760-9C34-E21F0AF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BFCD36-0CE4-4C0B-A2E9-02C47D9B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46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BE1C8-0444-4D79-A5A7-72577893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FAC979-EBD1-4219-A707-1CDF83130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BBA24D-B49E-476E-ABB8-5B48E920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E0039D-9114-4880-A058-A8D9BE8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97C1B9-6655-456B-BDB6-8FD94470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44D9AE-9DE8-44AA-8872-C7C74FBF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5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A131-6097-49A8-9794-DA58491B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671C73-A31C-46D5-8F9B-2F8EF498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915740-B3AB-4331-A0C8-0BA385DE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39701DD-4947-4E34-84B9-460FC657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47088BF-9480-4F09-82A3-9EA352E1D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3F262A-A251-46D6-8AFF-6CBA2F36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1BCDB0E-A92B-49FC-A2AA-BBA29086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320A60-FB75-469B-83C2-1F230A01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6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5DDA-F077-42F0-A730-ECF4DAAA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9CBC81-5C8B-4C95-A04D-18A5998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BA9E4E-069F-4BB5-A0F6-CB329F87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E616C-7843-402E-92CA-AF2157C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9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C38AEFB-86BD-4D40-87A9-B6BCBA0F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9A3F133-6F56-43A5-B061-88273A1E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C6F4B7-36D9-4F0D-93C6-F67DBFDC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4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F33A-1425-4D21-9284-67343025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E0A55-897B-46DD-BA88-1533976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3D25F6-E1C4-4BF7-AE88-1FF14A0A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4AF3BD-4E48-4520-B094-8B008273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A089BC-758A-444F-A8C3-0C93C2B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8663708-3146-4801-9328-F11F82AA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63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6442-4C60-4514-B94F-E5902388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00BF6B-5748-4EFD-9981-509E6448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DCE39F-D29B-4B82-B8E8-58C9596B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7CD06D-BDA2-4D48-997D-372C3E9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10AF84-D192-4F9B-81EC-3D150559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91CE54-E068-4119-BFDC-5A68274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3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6B1D3D-9B14-4F20-B946-8B37888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3CABF4-C25F-4883-9192-F8960D31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2006ED-FCB6-4585-94D9-1D2EB030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8905-2724-49C2-A645-FD965E6C559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5F053D-A580-4DE5-B83A-38BB23B71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C6C97F-79D8-44C0-86BF-5B5E8593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99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5F44F3-212E-44F6-BBB2-6B477CA81ACB}"/>
              </a:ext>
            </a:extLst>
          </p:cNvPr>
          <p:cNvSpPr/>
          <p:nvPr/>
        </p:nvSpPr>
        <p:spPr>
          <a:xfrm>
            <a:off x="4981575" y="2714625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9C7424-9147-4FA2-A520-4CB015D87A0E}"/>
              </a:ext>
            </a:extLst>
          </p:cNvPr>
          <p:cNvSpPr/>
          <p:nvPr/>
        </p:nvSpPr>
        <p:spPr>
          <a:xfrm>
            <a:off x="27527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HMI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A6580-5D90-48F1-AE14-96AA6E8D9AAD}"/>
              </a:ext>
            </a:extLst>
          </p:cNvPr>
          <p:cNvSpPr/>
          <p:nvPr/>
        </p:nvSpPr>
        <p:spPr>
          <a:xfrm>
            <a:off x="72104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Scada</a:t>
            </a:r>
            <a:endParaRPr lang="pt-P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10255-6EAD-48A6-B6AB-74726183D799}"/>
              </a:ext>
            </a:extLst>
          </p:cNvPr>
          <p:cNvSpPr/>
          <p:nvPr/>
        </p:nvSpPr>
        <p:spPr>
          <a:xfrm>
            <a:off x="4981575" y="4778189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Aplicação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79DDCFF-4E2F-4E4C-A75A-2C851654C184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6096000" y="3990975"/>
            <a:ext cx="0" cy="7872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547890F1-B092-482F-90D6-8FB9B47BF805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465516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0655D58-213A-45DA-ADA5-C7A56F105AF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688401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21A616-2F29-4094-A9CF-3D14CA965654}"/>
              </a:ext>
            </a:extLst>
          </p:cNvPr>
          <p:cNvSpPr txBox="1"/>
          <p:nvPr/>
        </p:nvSpPr>
        <p:spPr>
          <a:xfrm>
            <a:off x="7210425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E7F042-3BBC-4949-9B4D-D292649A2995}"/>
              </a:ext>
            </a:extLst>
          </p:cNvPr>
          <p:cNvSpPr txBox="1"/>
          <p:nvPr/>
        </p:nvSpPr>
        <p:spPr>
          <a:xfrm>
            <a:off x="4106993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4E619C-EF7E-4DEA-AA8A-620821C436CE}"/>
              </a:ext>
            </a:extLst>
          </p:cNvPr>
          <p:cNvSpPr txBox="1"/>
          <p:nvPr/>
        </p:nvSpPr>
        <p:spPr>
          <a:xfrm>
            <a:off x="6233479" y="4246082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7685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5834966E-E767-4F46-9FB2-1DB1EEBFDA61}"/>
              </a:ext>
            </a:extLst>
          </p:cNvPr>
          <p:cNvSpPr/>
          <p:nvPr/>
        </p:nvSpPr>
        <p:spPr>
          <a:xfrm>
            <a:off x="2178423" y="3110753"/>
            <a:ext cx="8292353" cy="19184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7B58D56-79CE-40A5-B7FD-D7DF5EFEB80F}"/>
              </a:ext>
            </a:extLst>
          </p:cNvPr>
          <p:cNvGrpSpPr/>
          <p:nvPr/>
        </p:nvGrpSpPr>
        <p:grpSpPr>
          <a:xfrm rot="5400000">
            <a:off x="3370730" y="766466"/>
            <a:ext cx="1389529" cy="1506070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A4EBC9F-81DB-40A2-908F-77D00F401EFB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Fluxograma: Operação Manual 4">
              <a:extLst>
                <a:ext uri="{FF2B5EF4-FFF2-40B4-BE49-F238E27FC236}">
                  <a16:creationId xmlns:a16="http://schemas.microsoft.com/office/drawing/2014/main" id="{DF4A039B-57CC-4171-8D5D-5758E68011BE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CE0C659-025E-4B67-A633-CDF637154EC9}"/>
              </a:ext>
            </a:extLst>
          </p:cNvPr>
          <p:cNvGrpSpPr/>
          <p:nvPr/>
        </p:nvGrpSpPr>
        <p:grpSpPr>
          <a:xfrm>
            <a:off x="2812783" y="2900766"/>
            <a:ext cx="2484000" cy="2257740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9D82CA-E88B-4517-B78A-161D1FE1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1FA90F3-DFB2-49CF-8374-A74ED3D6B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0216ABF-D9DA-4E59-A93D-5CA82672D571}"/>
              </a:ext>
            </a:extLst>
          </p:cNvPr>
          <p:cNvGrpSpPr/>
          <p:nvPr/>
        </p:nvGrpSpPr>
        <p:grpSpPr>
          <a:xfrm>
            <a:off x="6125241" y="2900766"/>
            <a:ext cx="2484000" cy="2286319"/>
            <a:chOff x="7613382" y="2918695"/>
            <a:chExt cx="2505425" cy="228631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ECF829-2D60-4458-BCA6-1A594172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BDEF813-BAF2-439C-8334-21FD5A35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DB98FB7B-261E-4A6E-9E60-F40D8FDFE3F8}"/>
              </a:ext>
            </a:extLst>
          </p:cNvPr>
          <p:cNvSpPr/>
          <p:nvPr/>
        </p:nvSpPr>
        <p:spPr>
          <a:xfrm>
            <a:off x="2178421" y="5029200"/>
            <a:ext cx="8292355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850392A-5926-45F9-B4CB-2359C0B3F28E}"/>
              </a:ext>
            </a:extLst>
          </p:cNvPr>
          <p:cNvSpPr/>
          <p:nvPr/>
        </p:nvSpPr>
        <p:spPr>
          <a:xfrm>
            <a:off x="2178423" y="2702843"/>
            <a:ext cx="8292354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luxograma: Operação Manual 22">
            <a:extLst>
              <a:ext uri="{FF2B5EF4-FFF2-40B4-BE49-F238E27FC236}">
                <a16:creationId xmlns:a16="http://schemas.microsoft.com/office/drawing/2014/main" id="{F4289ECD-04D3-4543-B315-3FEAE8BA1ED6}"/>
              </a:ext>
            </a:extLst>
          </p:cNvPr>
          <p:cNvSpPr/>
          <p:nvPr/>
        </p:nvSpPr>
        <p:spPr>
          <a:xfrm rot="10800000">
            <a:off x="2786955" y="2264848"/>
            <a:ext cx="2531253" cy="2665739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3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E487EE6-680A-441A-BC92-CB322E160710}"/>
              </a:ext>
            </a:extLst>
          </p:cNvPr>
          <p:cNvSpPr/>
          <p:nvPr/>
        </p:nvSpPr>
        <p:spPr>
          <a:xfrm>
            <a:off x="4661647" y="2357718"/>
            <a:ext cx="2850777" cy="24652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0CB05A-29F4-4203-9BD0-53A8428FB128}"/>
              </a:ext>
            </a:extLst>
          </p:cNvPr>
          <p:cNvGrpSpPr/>
          <p:nvPr/>
        </p:nvGrpSpPr>
        <p:grpSpPr>
          <a:xfrm>
            <a:off x="4843287" y="2483671"/>
            <a:ext cx="2505425" cy="2257740"/>
            <a:chOff x="1373946" y="2945589"/>
            <a:chExt cx="2505425" cy="22577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973BE30-AFDA-49E7-B0E3-FD4E9A54F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363B88-3AFE-45FB-A1B6-02F89762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4B28C74-F184-444B-9A57-C86BC0C1D619}"/>
              </a:ext>
            </a:extLst>
          </p:cNvPr>
          <p:cNvSpPr/>
          <p:nvPr/>
        </p:nvSpPr>
        <p:spPr>
          <a:xfrm>
            <a:off x="5192913" y="2178188"/>
            <a:ext cx="72000" cy="28687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A7B488-2EDB-4E33-9AC8-DE6D19D50DB6}"/>
              </a:ext>
            </a:extLst>
          </p:cNvPr>
          <p:cNvSpPr/>
          <p:nvPr/>
        </p:nvSpPr>
        <p:spPr>
          <a:xfrm rot="5400000">
            <a:off x="6060000" y="1283478"/>
            <a:ext cx="72000" cy="30838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B54E7D-CCE2-4D78-95B2-D2CA93FDEB1D}"/>
              </a:ext>
            </a:extLst>
          </p:cNvPr>
          <p:cNvGrpSpPr/>
          <p:nvPr/>
        </p:nvGrpSpPr>
        <p:grpSpPr>
          <a:xfrm>
            <a:off x="4976913" y="2573406"/>
            <a:ext cx="504000" cy="504000"/>
            <a:chOff x="2169459" y="1326776"/>
            <a:chExt cx="504000" cy="504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E231246-AD76-4D8F-AFB2-5B7775F41ACB}"/>
                </a:ext>
              </a:extLst>
            </p:cNvPr>
            <p:cNvSpPr/>
            <p:nvPr/>
          </p:nvSpPr>
          <p:spPr>
            <a:xfrm>
              <a:off x="2169459" y="1326776"/>
              <a:ext cx="504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" name="Imagem 15" descr="Uma imagem com dispositivo&#10;&#10;Descrição gerada automaticamente">
              <a:extLst>
                <a:ext uri="{FF2B5EF4-FFF2-40B4-BE49-F238E27FC236}">
                  <a16:creationId xmlns:a16="http://schemas.microsoft.com/office/drawing/2014/main" id="{49EA51DD-C8A4-404E-8BFB-1E13E0C6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59" y="1362776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68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A480B8-07DE-49E0-B13F-DCA003EE0CB5}"/>
              </a:ext>
            </a:extLst>
          </p:cNvPr>
          <p:cNvSpPr/>
          <p:nvPr/>
        </p:nvSpPr>
        <p:spPr>
          <a:xfrm rot="16200000">
            <a:off x="4554252" y="1273946"/>
            <a:ext cx="3081190" cy="12199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A1FA50-F0BF-405B-A647-1917DA21ED2B}"/>
              </a:ext>
            </a:extLst>
          </p:cNvPr>
          <p:cNvGrpSpPr/>
          <p:nvPr/>
        </p:nvGrpSpPr>
        <p:grpSpPr>
          <a:xfrm>
            <a:off x="5578132" y="805476"/>
            <a:ext cx="1044438" cy="968757"/>
            <a:chOff x="7613382" y="2918695"/>
            <a:chExt cx="2505425" cy="2286319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74489A8-F80F-42E6-BD62-04D38BF12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D1C080B-5602-44B9-A5F1-2849B459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B55E59-59C7-4B3D-B3F3-DAF54E051EA8}"/>
              </a:ext>
            </a:extLst>
          </p:cNvPr>
          <p:cNvSpPr/>
          <p:nvPr/>
        </p:nvSpPr>
        <p:spPr>
          <a:xfrm rot="16200000">
            <a:off x="5295052" y="1753058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82BDB8-8895-46CA-9596-537BFADD97B9}"/>
              </a:ext>
            </a:extLst>
          </p:cNvPr>
          <p:cNvSpPr/>
          <p:nvPr/>
        </p:nvSpPr>
        <p:spPr>
          <a:xfrm rot="16200000">
            <a:off x="3815759" y="1753057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7BF3375-BDE2-4445-83A1-56F49626A0B9}"/>
              </a:ext>
            </a:extLst>
          </p:cNvPr>
          <p:cNvGrpSpPr/>
          <p:nvPr/>
        </p:nvGrpSpPr>
        <p:grpSpPr>
          <a:xfrm>
            <a:off x="5225510" y="3464057"/>
            <a:ext cx="1740981" cy="1278272"/>
            <a:chOff x="4036833" y="3821014"/>
            <a:chExt cx="4018933" cy="307598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4192739-6F11-4527-A978-4D0F5C284A29}"/>
                </a:ext>
              </a:extLst>
            </p:cNvPr>
            <p:cNvSpPr/>
            <p:nvPr/>
          </p:nvSpPr>
          <p:spPr>
            <a:xfrm>
              <a:off x="4036833" y="3821014"/>
              <a:ext cx="4018933" cy="30759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419EE9C-F32D-49CE-BB3A-F0DAA068246C}"/>
                </a:ext>
              </a:extLst>
            </p:cNvPr>
            <p:cNvGrpSpPr/>
            <p:nvPr/>
          </p:nvGrpSpPr>
          <p:grpSpPr>
            <a:xfrm>
              <a:off x="4870864" y="4179016"/>
              <a:ext cx="2411013" cy="2331177"/>
              <a:chOff x="1392559" y="3177637"/>
              <a:chExt cx="2411013" cy="2331177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64F2F389-AC6E-4F06-A8E2-90998942E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559" y="3177637"/>
                <a:ext cx="2411013" cy="2331177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222C96D9-9502-47F6-AF43-9513CBBCA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483" y="3881718"/>
                <a:ext cx="579759" cy="563655"/>
              </a:xfrm>
              <a:prstGeom prst="rect">
                <a:avLst/>
              </a:prstGeom>
            </p:spPr>
          </p:pic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A8679-DA81-4FD4-A770-6EB320CC4FB2}"/>
                </a:ext>
              </a:extLst>
            </p:cNvPr>
            <p:cNvSpPr/>
            <p:nvPr/>
          </p:nvSpPr>
          <p:spPr>
            <a:xfrm>
              <a:off x="5160487" y="3943507"/>
              <a:ext cx="72000" cy="28687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7E653F1-E281-4D56-85F5-4217695FCE25}"/>
                </a:ext>
              </a:extLst>
            </p:cNvPr>
            <p:cNvSpPr/>
            <p:nvPr/>
          </p:nvSpPr>
          <p:spPr>
            <a:xfrm rot="5400000">
              <a:off x="6068963" y="2940931"/>
              <a:ext cx="72001" cy="30838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AE7B2F7-59F5-478C-9E9A-A2FC2EBF8E1F}"/>
                </a:ext>
              </a:extLst>
            </p:cNvPr>
            <p:cNvGrpSpPr/>
            <p:nvPr/>
          </p:nvGrpSpPr>
          <p:grpSpPr>
            <a:xfrm>
              <a:off x="4965182" y="4252433"/>
              <a:ext cx="504000" cy="504000"/>
              <a:chOff x="2148764" y="1542506"/>
              <a:chExt cx="504000" cy="50400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008A5F6-DB52-4426-95A8-2A36413D2ADA}"/>
                  </a:ext>
                </a:extLst>
              </p:cNvPr>
              <p:cNvSpPr/>
              <p:nvPr/>
            </p:nvSpPr>
            <p:spPr>
              <a:xfrm>
                <a:off x="2148764" y="1542506"/>
                <a:ext cx="504000" cy="50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3" name="Imagem 22" descr="Uma imagem com dispositivo&#10;&#10;Descrição gerada automaticamente">
                <a:extLst>
                  <a:ext uri="{FF2B5EF4-FFF2-40B4-BE49-F238E27FC236}">
                    <a16:creationId xmlns:a16="http://schemas.microsoft.com/office/drawing/2014/main" id="{9BBF2C2D-F445-4954-B693-51E89C026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459" y="1578505"/>
                <a:ext cx="432000" cy="431999"/>
              </a:xfrm>
              <a:prstGeom prst="rect">
                <a:avLst/>
              </a:prstGeom>
            </p:spPr>
          </p:pic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740F945-4FA5-4767-8E18-10C7DF7E240E}"/>
              </a:ext>
            </a:extLst>
          </p:cNvPr>
          <p:cNvGrpSpPr/>
          <p:nvPr/>
        </p:nvGrpSpPr>
        <p:grpSpPr>
          <a:xfrm>
            <a:off x="5586808" y="2348360"/>
            <a:ext cx="1044438" cy="968757"/>
            <a:chOff x="1373946" y="2945589"/>
            <a:chExt cx="2505425" cy="225774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82590EE-93B9-4FF9-AA85-FBF5C021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84B56B-30A4-4705-B7F9-5BDAB9B2C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1C49A53-8EA7-4AD8-BB52-3F24B2A7516D}"/>
              </a:ext>
            </a:extLst>
          </p:cNvPr>
          <p:cNvGrpSpPr/>
          <p:nvPr/>
        </p:nvGrpSpPr>
        <p:grpSpPr>
          <a:xfrm>
            <a:off x="5972047" y="4701938"/>
            <a:ext cx="268109" cy="636724"/>
            <a:chOff x="5972047" y="4935026"/>
            <a:chExt cx="268109" cy="63672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3DD38F8-AD85-4B82-8CE2-50A3BA5FDC1C}"/>
                </a:ext>
              </a:extLst>
            </p:cNvPr>
            <p:cNvSpPr/>
            <p:nvPr/>
          </p:nvSpPr>
          <p:spPr>
            <a:xfrm>
              <a:off x="6080318" y="5002408"/>
              <a:ext cx="45719" cy="5430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74D1D99-A80C-4F74-94FB-E63A6338C7EE}"/>
                </a:ext>
              </a:extLst>
            </p:cNvPr>
            <p:cNvSpPr/>
            <p:nvPr/>
          </p:nvSpPr>
          <p:spPr>
            <a:xfrm>
              <a:off x="5977897" y="5072591"/>
              <a:ext cx="262259" cy="4991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D3347FE-63F3-4BDC-BDBB-2267F2DBA0E4}"/>
                </a:ext>
              </a:extLst>
            </p:cNvPr>
            <p:cNvSpPr/>
            <p:nvPr/>
          </p:nvSpPr>
          <p:spPr>
            <a:xfrm>
              <a:off x="5972047" y="4935026"/>
              <a:ext cx="262259" cy="82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8FC7492-A23A-4FA6-A7BC-160F4F0728AD}"/>
              </a:ext>
            </a:extLst>
          </p:cNvPr>
          <p:cNvSpPr/>
          <p:nvPr/>
        </p:nvSpPr>
        <p:spPr>
          <a:xfrm>
            <a:off x="7026537" y="3648186"/>
            <a:ext cx="3396014" cy="8825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70C0AC9-18C5-4FD3-9263-18BD464D3D2A}"/>
              </a:ext>
            </a:extLst>
          </p:cNvPr>
          <p:cNvGrpSpPr/>
          <p:nvPr/>
        </p:nvGrpSpPr>
        <p:grpSpPr>
          <a:xfrm rot="5400000">
            <a:off x="7479729" y="2607726"/>
            <a:ext cx="639261" cy="616789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C82EBE4-4F59-4C04-A962-FD743BF6E9B5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Fluxograma: Operação Manual 31">
              <a:extLst>
                <a:ext uri="{FF2B5EF4-FFF2-40B4-BE49-F238E27FC236}">
                  <a16:creationId xmlns:a16="http://schemas.microsoft.com/office/drawing/2014/main" id="{FB01D62F-C088-4553-93F0-2B0B0EBA3E28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08408A5-A23D-4581-9B51-5E6B79328132}"/>
              </a:ext>
            </a:extLst>
          </p:cNvPr>
          <p:cNvGrpSpPr/>
          <p:nvPr/>
        </p:nvGrpSpPr>
        <p:grpSpPr>
          <a:xfrm>
            <a:off x="7286330" y="3551580"/>
            <a:ext cx="1017286" cy="1038687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8B27600-CD8D-4985-90DD-5AE0B890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57F27A72-9DAD-4C15-AA3D-8A5982459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FF0392-5227-4654-BEEE-6CF30EE4CBA4}"/>
              </a:ext>
            </a:extLst>
          </p:cNvPr>
          <p:cNvGrpSpPr/>
          <p:nvPr/>
        </p:nvGrpSpPr>
        <p:grpSpPr>
          <a:xfrm>
            <a:off x="8642899" y="3551580"/>
            <a:ext cx="1017286" cy="1051835"/>
            <a:chOff x="7613382" y="2918695"/>
            <a:chExt cx="2505425" cy="2286319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4CB14E2A-28CE-4552-99C7-4F218333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EF34D562-643D-4FC9-8C7D-A7CF2049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D4160FC4-8EFC-47B5-AEAA-2A1A9BB30065}"/>
              </a:ext>
            </a:extLst>
          </p:cNvPr>
          <p:cNvSpPr/>
          <p:nvPr/>
        </p:nvSpPr>
        <p:spPr>
          <a:xfrm>
            <a:off x="7026536" y="4530779"/>
            <a:ext cx="3396015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69F328D-9B5B-4810-B901-4395D77301D3}"/>
              </a:ext>
            </a:extLst>
          </p:cNvPr>
          <p:cNvSpPr/>
          <p:nvPr/>
        </p:nvSpPr>
        <p:spPr>
          <a:xfrm>
            <a:off x="7026537" y="3460525"/>
            <a:ext cx="3396014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Fluxograma: Operação Manual 40">
            <a:extLst>
              <a:ext uri="{FF2B5EF4-FFF2-40B4-BE49-F238E27FC236}">
                <a16:creationId xmlns:a16="http://schemas.microsoft.com/office/drawing/2014/main" id="{A7819CF9-76D8-4E7A-BFEC-A522DDC5A8C9}"/>
              </a:ext>
            </a:extLst>
          </p:cNvPr>
          <p:cNvSpPr/>
          <p:nvPr/>
        </p:nvSpPr>
        <p:spPr>
          <a:xfrm rot="10800000">
            <a:off x="7275752" y="3259022"/>
            <a:ext cx="1036638" cy="1226390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6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D72782B-E068-4FB5-B314-EA03DF2B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8"/>
            <a:ext cx="12192000" cy="654096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C9A093-5C7B-43EE-8C35-2E5DF63560C1}"/>
              </a:ext>
            </a:extLst>
          </p:cNvPr>
          <p:cNvSpPr/>
          <p:nvPr/>
        </p:nvSpPr>
        <p:spPr>
          <a:xfrm>
            <a:off x="0" y="373716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3BD2F3-2D7F-4FCF-A96B-C926B84BCDFD}"/>
              </a:ext>
            </a:extLst>
          </p:cNvPr>
          <p:cNvSpPr/>
          <p:nvPr/>
        </p:nvSpPr>
        <p:spPr>
          <a:xfrm>
            <a:off x="1921249" y="373716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FB909-B2CD-4EB1-A488-27AA3F914AA3}"/>
              </a:ext>
            </a:extLst>
          </p:cNvPr>
          <p:cNvSpPr/>
          <p:nvPr/>
        </p:nvSpPr>
        <p:spPr>
          <a:xfrm>
            <a:off x="415178" y="74126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AADAB-B40F-499B-8ED9-DDBE73E58422}"/>
              </a:ext>
            </a:extLst>
          </p:cNvPr>
          <p:cNvSpPr/>
          <p:nvPr/>
        </p:nvSpPr>
        <p:spPr>
          <a:xfrm>
            <a:off x="95250" y="10270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A015BB-8B6A-42BC-B155-0D4F685D7560}"/>
              </a:ext>
            </a:extLst>
          </p:cNvPr>
          <p:cNvSpPr/>
          <p:nvPr/>
        </p:nvSpPr>
        <p:spPr>
          <a:xfrm>
            <a:off x="224678" y="1394572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1AC01-D4AC-472B-BB09-6338C7875E08}"/>
              </a:ext>
            </a:extLst>
          </p:cNvPr>
          <p:cNvSpPr/>
          <p:nvPr/>
        </p:nvSpPr>
        <p:spPr>
          <a:xfrm>
            <a:off x="1581150" y="21319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FC64E1-0547-4289-8D70-3F39A46FFD64}"/>
              </a:ext>
            </a:extLst>
          </p:cNvPr>
          <p:cNvSpPr/>
          <p:nvPr/>
        </p:nvSpPr>
        <p:spPr>
          <a:xfrm>
            <a:off x="3190875" y="846044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EA15AA-F8B3-4A39-9444-19176DDB2876}"/>
              </a:ext>
            </a:extLst>
          </p:cNvPr>
          <p:cNvSpPr/>
          <p:nvPr/>
        </p:nvSpPr>
        <p:spPr>
          <a:xfrm>
            <a:off x="3152775" y="1533570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1BBC12-CF91-428B-A08A-233955E6547A}"/>
              </a:ext>
            </a:extLst>
          </p:cNvPr>
          <p:cNvSpPr/>
          <p:nvPr/>
        </p:nvSpPr>
        <p:spPr>
          <a:xfrm>
            <a:off x="3190875" y="2325871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667F764-3055-439A-9756-DEB4E9DA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3" y="3118171"/>
            <a:ext cx="252000" cy="24607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3D5EAB7-5F26-4D7B-992B-C10010B18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75" y="3129939"/>
            <a:ext cx="252000" cy="24607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DBDD002-2EFE-4203-9468-A5650997C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47" y="3118171"/>
            <a:ext cx="252000" cy="2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ACA21E1E-4EA6-497D-B34D-2BF8038D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8"/>
            <a:ext cx="12192000" cy="65409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E1719A-10EA-4D42-A852-378453F9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85" y="3554506"/>
            <a:ext cx="231668" cy="2530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22FCCD-9D3A-4B1D-960E-1A26020C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61" y="1519516"/>
            <a:ext cx="231669" cy="2530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AA73F9-1CAF-456E-812A-D400803BF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955" y="1125069"/>
            <a:ext cx="231669" cy="25300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021C11B-0497-48B7-AAD3-8AFC9EA41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954" y="1519516"/>
            <a:ext cx="231669" cy="25300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1AEA10C-BF8E-41C1-9342-CCECCD5A6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953" y="1913963"/>
            <a:ext cx="231669" cy="2530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C3F691-EBC0-413F-9900-B2CD7F27D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895" y="2714623"/>
            <a:ext cx="231669" cy="2530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6C34CB7-A14E-4C5D-96BE-2E866DBA7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6032" y="2714623"/>
            <a:ext cx="231669" cy="25300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AA21FF5-F7D1-43D6-AE9D-0C49240EB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6282" y="3175993"/>
            <a:ext cx="231669" cy="25300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15A39EF-9B58-4F86-A44B-059ADBB4CF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182" y="3876673"/>
            <a:ext cx="231670" cy="25300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F74C8CE-F4AF-462A-BD91-31DEDADDF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71" y="666748"/>
            <a:ext cx="259105" cy="2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ABBE1-3CBC-411A-9147-A026C389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9E629C-4017-4E10-91D9-DF9CE860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8F2092-748F-43A6-98C8-E2B72019583C}"/>
              </a:ext>
            </a:extLst>
          </p:cNvPr>
          <p:cNvGrpSpPr/>
          <p:nvPr/>
        </p:nvGrpSpPr>
        <p:grpSpPr>
          <a:xfrm>
            <a:off x="8326530" y="4609675"/>
            <a:ext cx="428625" cy="415603"/>
            <a:chOff x="7743824" y="4394522"/>
            <a:chExt cx="428625" cy="4156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DB9026-CB1F-4E21-80BE-411A7D5F43C3}"/>
                </a:ext>
              </a:extLst>
            </p:cNvPr>
            <p:cNvSpPr/>
            <p:nvPr/>
          </p:nvSpPr>
          <p:spPr>
            <a:xfrm>
              <a:off x="7743824" y="4394522"/>
              <a:ext cx="428625" cy="4156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733EDEF-BAC1-44AB-A400-6C56B1C55018}"/>
                </a:ext>
              </a:extLst>
            </p:cNvPr>
            <p:cNvSpPr txBox="1"/>
            <p:nvPr/>
          </p:nvSpPr>
          <p:spPr>
            <a:xfrm>
              <a:off x="7743824" y="4417657"/>
              <a:ext cx="42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85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2C663-64F1-4E15-95DD-76C4F244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764736-14D6-436B-AEC7-77EF539C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529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E784F-7BF8-4588-9F52-93F39837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E5A63C-0F4F-4594-8201-FA21EFCE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264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</Words>
  <Application>Microsoft Office PowerPoint</Application>
  <PresentationFormat>Ecrã Panorâmico</PresentationFormat>
  <Paragraphs>17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Rodrigues</dc:creator>
  <cp:lastModifiedBy>Ricardo Rodrigues</cp:lastModifiedBy>
  <cp:revision>10</cp:revision>
  <dcterms:created xsi:type="dcterms:W3CDTF">2020-02-10T15:42:44Z</dcterms:created>
  <dcterms:modified xsi:type="dcterms:W3CDTF">2020-02-11T17:13:30Z</dcterms:modified>
</cp:coreProperties>
</file>