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E91D-CEBC-4301-B2B7-2F13B835911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BB4F-B2EE-47D0-B8B3-780DCEF66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E91D-CEBC-4301-B2B7-2F13B835911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BB4F-B2EE-47D0-B8B3-780DCEF66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E91D-CEBC-4301-B2B7-2F13B835911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BB4F-B2EE-47D0-B8B3-780DCEF66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E91D-CEBC-4301-B2B7-2F13B835911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BB4F-B2EE-47D0-B8B3-780DCEF66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E91D-CEBC-4301-B2B7-2F13B835911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BB4F-B2EE-47D0-B8B3-780DCEF66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E91D-CEBC-4301-B2B7-2F13B835911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BB4F-B2EE-47D0-B8B3-780DCEF662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E91D-CEBC-4301-B2B7-2F13B835911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BB4F-B2EE-47D0-B8B3-780DCEF66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E91D-CEBC-4301-B2B7-2F13B835911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BB4F-B2EE-47D0-B8B3-780DCEF66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E91D-CEBC-4301-B2B7-2F13B835911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BB4F-B2EE-47D0-B8B3-780DCEF66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E91D-CEBC-4301-B2B7-2F13B835911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F3BB4F-B2EE-47D0-B8B3-780DCEF66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E91D-CEBC-4301-B2B7-2F13B835911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BB4F-B2EE-47D0-B8B3-780DCEF66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136E91D-CEBC-4301-B2B7-2F13B835911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2F3BB4F-B2EE-47D0-B8B3-780DCEF662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uhaus 93" pitchFamily="82" charset="0"/>
              </a:rPr>
              <a:t>SOFTWARE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Kebencanaan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4876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Eldwin</a:t>
            </a:r>
            <a:r>
              <a:rPr lang="en-US" dirty="0" smtClean="0"/>
              <a:t> </a:t>
            </a:r>
            <a:r>
              <a:rPr lang="en-US" dirty="0" err="1" smtClean="0"/>
              <a:t>Hendrasiva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25961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NIM : E41160237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://4.bp.blogspot.com/-aZggBrMg6gg/UvkHZ88helI/AAAAAAAAH5w/4e_CF-oC-Ts/s1600/Screen+Shot+2014-02-10+at+11.33.58+A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"/>
            <a:ext cx="9144000" cy="5479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59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 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Web </a:t>
            </a:r>
            <a:r>
              <a:rPr lang="en-US" dirty="0"/>
              <a:t>Browser Google Maps/Query Interface/Java Scrip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ditampilkan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KML, RSS Reader, </a:t>
            </a:r>
            <a:r>
              <a:rPr lang="en-US" dirty="0" err="1"/>
              <a:t>dan</a:t>
            </a:r>
            <a:r>
              <a:rPr lang="en-US" dirty="0"/>
              <a:t> GIS Aware </a:t>
            </a:r>
            <a:r>
              <a:rPr lang="en-US" dirty="0" err="1"/>
              <a:t>Untilty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Google Earth.</a:t>
            </a:r>
            <a:endParaRPr lang="en-US" dirty="0"/>
          </a:p>
        </p:txBody>
      </p:sp>
      <p:pic>
        <p:nvPicPr>
          <p:cNvPr id="4" name="Picture 3" descr="http://www.csharphelper.com/howto_address_integrated_ma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6482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67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724900" cy="609600"/>
          </a:xfrm>
        </p:spPr>
        <p:txBody>
          <a:bodyPr/>
          <a:lstStyle/>
          <a:p>
            <a:r>
              <a:rPr lang="en-US" b="1" dirty="0"/>
              <a:t>Software Dari </a:t>
            </a:r>
            <a:r>
              <a:rPr lang="en-US" b="1" dirty="0" err="1"/>
              <a:t>Jurnal</a:t>
            </a:r>
            <a:r>
              <a:rPr lang="en-US" b="1" dirty="0"/>
              <a:t> </a:t>
            </a:r>
            <a:r>
              <a:rPr lang="en-US" b="1" dirty="0" err="1" smtClean="0"/>
              <a:t>Teknologi</a:t>
            </a:r>
            <a:r>
              <a:rPr lang="en-US" b="1" dirty="0"/>
              <a:t> </a:t>
            </a:r>
            <a:r>
              <a:rPr lang="en-US" b="1" dirty="0" err="1" smtClean="0"/>
              <a:t>Kebencanaan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Google Maps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Google </a:t>
            </a:r>
            <a:r>
              <a:rPr lang="en-US" dirty="0" smtClean="0"/>
              <a:t>Maps</a:t>
            </a:r>
          </a:p>
          <a:p>
            <a:r>
              <a:rPr lang="en-US" dirty="0" err="1" smtClean="0"/>
              <a:t>Yaitu</a:t>
            </a:r>
            <a:r>
              <a:rPr lang="en-US" dirty="0" smtClean="0"/>
              <a:t> 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Data, Server </a:t>
            </a:r>
            <a:r>
              <a:rPr lang="en-US" dirty="0" err="1"/>
              <a:t>dan</a:t>
            </a:r>
            <a:r>
              <a:rPr lang="en-US" dirty="0"/>
              <a:t> Web.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non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sowftware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terdiri</a:t>
            </a:r>
            <a:endParaRPr lang="en-US" dirty="0"/>
          </a:p>
          <a:p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Usability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Reliability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Portability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Supportability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 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dimaksudkan</a:t>
            </a:r>
            <a:r>
              <a:rPr lang="en-US" dirty="0"/>
              <a:t> 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  </a:t>
            </a:r>
            <a:r>
              <a:rPr lang="en-US" dirty="0" err="1"/>
              <a:t>harus</a:t>
            </a:r>
            <a:r>
              <a:rPr lang="en-US" dirty="0"/>
              <a:t>  </a:t>
            </a:r>
            <a:r>
              <a:rPr lang="en-US" dirty="0" err="1"/>
              <a:t>memberikan</a:t>
            </a:r>
            <a:r>
              <a:rPr lang="en-US" dirty="0"/>
              <a:t>  </a:t>
            </a:r>
            <a:r>
              <a:rPr lang="en-US" dirty="0" err="1"/>
              <a:t>kemudahan</a:t>
            </a:r>
            <a:r>
              <a:rPr lang="en-US" dirty="0"/>
              <a:t>  </a:t>
            </a:r>
            <a:r>
              <a:rPr lang="en-US" dirty="0" err="1"/>
              <a:t>penggunaan</a:t>
            </a:r>
            <a:r>
              <a:rPr lang="en-US" dirty="0"/>
              <a:t> </a:t>
            </a:r>
          </a:p>
          <a:p>
            <a:r>
              <a:rPr lang="en-US" dirty="0" err="1"/>
              <a:t>oleh</a:t>
            </a:r>
            <a:r>
              <a:rPr lang="en-US" dirty="0"/>
              <a:t> user.</a:t>
            </a:r>
          </a:p>
          <a:p>
            <a:endParaRPr lang="en-US" dirty="0"/>
          </a:p>
        </p:txBody>
      </p:sp>
      <p:pic>
        <p:nvPicPr>
          <p:cNvPr id="4" name="Picture 3" descr="http://3.bp.blogspot.com/-OGAgwEe8Q1Y/UsAbMOILszI/AAAAAAAAAHY/J4n18v_-MRQ/s1600/blog+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94164"/>
            <a:ext cx="75438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0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 </a:t>
            </a:r>
            <a:r>
              <a:rPr lang="en-US" dirty="0" err="1"/>
              <a:t>kebutuhan</a:t>
            </a:r>
            <a:r>
              <a:rPr lang="en-US" dirty="0"/>
              <a:t>  yang  </a:t>
            </a:r>
            <a:r>
              <a:rPr lang="en-US" dirty="0" err="1"/>
              <a:t>terkait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kehandalan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  </a:t>
            </a:r>
            <a:r>
              <a:rPr lang="en-US" dirty="0" err="1"/>
              <a:t>termasuk</a:t>
            </a:r>
            <a:r>
              <a:rPr lang="en-US" dirty="0"/>
              <a:t>  </a:t>
            </a:r>
            <a:r>
              <a:rPr lang="en-US" dirty="0" err="1"/>
              <a:t>juga</a:t>
            </a:r>
            <a:r>
              <a:rPr lang="en-US" dirty="0"/>
              <a:t> </a:t>
            </a:r>
          </a:p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(security)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https://www.profferbrainchild.com/sites/default/files/public/training-assets/icons/text-plaque/reliability-icon-t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31242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39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kemudahan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pengaksesan</a:t>
            </a:r>
            <a:r>
              <a:rPr lang="en-US" dirty="0"/>
              <a:t> 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khususnya</a:t>
            </a:r>
            <a:r>
              <a:rPr lang="en-US" dirty="0" smtClean="0"/>
              <a:t>  </a:t>
            </a:r>
            <a:r>
              <a:rPr lang="en-US" dirty="0" err="1"/>
              <a:t>terkait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faktor</a:t>
            </a:r>
            <a:r>
              <a:rPr lang="en-US" dirty="0"/>
              <a:t>  </a:t>
            </a:r>
            <a:r>
              <a:rPr lang="en-US" dirty="0" err="1"/>
              <a:t>waktu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lokasi</a:t>
            </a:r>
            <a:r>
              <a:rPr lang="en-US" dirty="0"/>
              <a:t>  </a:t>
            </a:r>
            <a:r>
              <a:rPr lang="en-US" dirty="0" err="1"/>
              <a:t>pengaksesan</a:t>
            </a:r>
            <a:r>
              <a:rPr lang="en-US" dirty="0"/>
              <a:t>, 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D:\Tugas Sistem Informasi\Arsitektur Google Maps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98073"/>
            <a:ext cx="83058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25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Supportability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Merupakan</a:t>
            </a:r>
            <a:r>
              <a:rPr lang="en-US" dirty="0" smtClean="0"/>
              <a:t>  </a:t>
            </a:r>
            <a:r>
              <a:rPr lang="en-US" dirty="0" err="1"/>
              <a:t>kebutuhan</a:t>
            </a:r>
            <a:r>
              <a:rPr lang="en-US" dirty="0"/>
              <a:t>  yang  </a:t>
            </a:r>
            <a:r>
              <a:rPr lang="en-US" dirty="0" err="1"/>
              <a:t>terkait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dukungan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penggunaan</a:t>
            </a:r>
            <a:r>
              <a:rPr lang="en-US" dirty="0"/>
              <a:t>  </a:t>
            </a:r>
            <a:r>
              <a:rPr lang="en-US" dirty="0" err="1" smtClean="0"/>
              <a:t>sistem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Device(</a:t>
            </a:r>
            <a:r>
              <a:rPr lang="en-US" dirty="0" err="1"/>
              <a:t>Perangkat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Google Maps agar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.</a:t>
            </a:r>
          </a:p>
        </p:txBody>
      </p:sp>
      <p:pic>
        <p:nvPicPr>
          <p:cNvPr id="4" name="Picture 3" descr="http://itcostcut.com/images/about/b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4" y="2365374"/>
            <a:ext cx="2435225" cy="251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87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oper Black" pitchFamily="18" charset="0"/>
              </a:rPr>
              <a:t>Software yang </a:t>
            </a:r>
            <a:r>
              <a:rPr lang="en-US" b="1" dirty="0" smtClean="0">
                <a:latin typeface="Cooper Black" pitchFamily="18" charset="0"/>
              </a:rPr>
              <a:t>MENGHUBUNGKAN </a:t>
            </a:r>
            <a:r>
              <a:rPr lang="en-US" b="1" dirty="0" err="1">
                <a:latin typeface="Cooper Black" pitchFamily="18" charset="0"/>
              </a:rPr>
              <a:t>Terdiri</a:t>
            </a:r>
            <a:r>
              <a:rPr lang="en-US" b="1" dirty="0">
                <a:latin typeface="Cooper Black" pitchFamily="18" charset="0"/>
              </a:rPr>
              <a:t> </a:t>
            </a:r>
            <a:r>
              <a:rPr lang="en-US" b="1" dirty="0" err="1" smtClean="0">
                <a:latin typeface="Cooper Black" pitchFamily="18" charset="0"/>
              </a:rPr>
              <a:t>dari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Data Set </a:t>
            </a:r>
          </a:p>
          <a:p>
            <a:pPr marL="0" indent="0"/>
            <a:endParaRPr lang="en-US" sz="1800" dirty="0"/>
          </a:p>
          <a:p>
            <a:pPr marL="0" indent="0"/>
            <a:endParaRPr lang="en-US" sz="1800" dirty="0" smtClean="0"/>
          </a:p>
          <a:p>
            <a:pPr marL="0" indent="0"/>
            <a:endParaRPr lang="en-US" sz="1800" dirty="0"/>
          </a:p>
          <a:p>
            <a:pPr marL="0" indent="0"/>
            <a:endParaRPr lang="en-US" sz="1800" dirty="0" smtClean="0"/>
          </a:p>
          <a:p>
            <a:pPr marL="0" indent="0"/>
            <a:endParaRPr lang="en-US" sz="1800" dirty="0"/>
          </a:p>
          <a:p>
            <a:pPr marL="0" indent="0"/>
            <a:endParaRPr lang="en-US" sz="1800" dirty="0" smtClean="0"/>
          </a:p>
          <a:p>
            <a:pPr marL="0" indent="0"/>
            <a:r>
              <a:rPr lang="en-US" sz="1400" dirty="0" err="1"/>
              <a:t>Didalam</a:t>
            </a:r>
            <a:r>
              <a:rPr lang="en-US" sz="1400" dirty="0"/>
              <a:t> Data Set, Software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Microsoft </a:t>
            </a:r>
            <a:r>
              <a:rPr lang="en-US" sz="1400" dirty="0" err="1"/>
              <a:t>Exel</a:t>
            </a:r>
            <a:r>
              <a:rPr lang="en-US" sz="1400" dirty="0"/>
              <a:t> Files, Microsoft Access Files, </a:t>
            </a:r>
            <a:r>
              <a:rPr lang="en-US" sz="1400" dirty="0" err="1"/>
              <a:t>dan</a:t>
            </a:r>
            <a:r>
              <a:rPr lang="en-US" sz="1400" dirty="0"/>
              <a:t> SQL Database.</a:t>
            </a:r>
          </a:p>
          <a:p>
            <a:pPr marL="0" indent="0"/>
            <a:endParaRPr lang="en-US" sz="1400" dirty="0"/>
          </a:p>
        </p:txBody>
      </p:sp>
      <p:pic>
        <p:nvPicPr>
          <p:cNvPr id="4" name="Picture 3" descr="http://oedb.org/wp-content/uploads/2013/08/gunnma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5715000" cy="2602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3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Convert App (XSL, Perl)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RDF/XML </a:t>
            </a:r>
            <a:r>
              <a:rPr lang="en-US" dirty="0" err="1"/>
              <a:t>dan</a:t>
            </a:r>
            <a:r>
              <a:rPr lang="en-US" dirty="0"/>
              <a:t> OWL Ontology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ortology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/>
              <a:t>.</a:t>
            </a:r>
          </a:p>
          <a:p>
            <a:endParaRPr lang="en-US" dirty="0"/>
          </a:p>
        </p:txBody>
      </p:sp>
      <p:pic>
        <p:nvPicPr>
          <p:cNvPr id="5" name="Picture 4" descr="http://3.bp.blogspot.com/-57lFgvRTaWw/UNIDEYfXj9I/AAAAAAAAA7w/BObyY90kO18/s1600/qo_compar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1"/>
            <a:ext cx="624840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6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" y="381000"/>
            <a:ext cx="7520940" cy="548640"/>
          </a:xfrm>
        </p:spPr>
        <p:txBody>
          <a:bodyPr/>
          <a:lstStyle/>
          <a:p>
            <a:r>
              <a:rPr lang="en-US" b="1" dirty="0" err="1"/>
              <a:t>Didalam</a:t>
            </a:r>
            <a:r>
              <a:rPr lang="en-US" b="1" dirty="0"/>
              <a:t> Server </a:t>
            </a:r>
            <a:r>
              <a:rPr lang="en-US" b="1" dirty="0" err="1"/>
              <a:t>Terdiri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Content Placeholder 3" descr="Hasil gambar untuk SPARQL Ma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6487738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349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47</TotalTime>
  <Words>136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SOFTWARE</vt:lpstr>
      <vt:lpstr>Software Dari Jurnal Teknologi Kebencanaan </vt:lpstr>
      <vt:lpstr>Usability</vt:lpstr>
      <vt:lpstr>Reliability</vt:lpstr>
      <vt:lpstr>Portability</vt:lpstr>
      <vt:lpstr>Supportability</vt:lpstr>
      <vt:lpstr>Software yang MENGHUBUNGKAN Terdiri dari</vt:lpstr>
      <vt:lpstr>Convert App (XSL, Perl) </vt:lpstr>
      <vt:lpstr>Didalam Server Terdiri dari </vt:lpstr>
      <vt:lpstr>PowerPoint Presentation</vt:lpstr>
      <vt:lpstr>Front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EldwinHsiva</dc:creator>
  <cp:lastModifiedBy>EldwinHsiva</cp:lastModifiedBy>
  <cp:revision>7</cp:revision>
  <dcterms:created xsi:type="dcterms:W3CDTF">2016-09-23T07:35:21Z</dcterms:created>
  <dcterms:modified xsi:type="dcterms:W3CDTF">2016-09-23T09:29:10Z</dcterms:modified>
</cp:coreProperties>
</file>