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Jurnal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Kebencaan</a:t>
            </a:r>
            <a:endParaRPr lang="en-US" dirty="0" smtClean="0"/>
          </a:p>
          <a:p>
            <a:r>
              <a:rPr lang="en-US" dirty="0" smtClean="0"/>
              <a:t>Christopher NIM E41160182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6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Google Maps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820069"/>
            <a:ext cx="6105525" cy="4086225"/>
          </a:xfrm>
        </p:spPr>
      </p:pic>
    </p:spTree>
    <p:extLst>
      <p:ext uri="{BB962C8B-B14F-4D97-AF65-F5344CB8AC3E}">
        <p14:creationId xmlns:p14="http://schemas.microsoft.com/office/powerpoint/2010/main" val="205385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6861"/>
            <a:ext cx="8229600" cy="2592640"/>
          </a:xfrm>
        </p:spPr>
      </p:pic>
    </p:spTree>
    <p:extLst>
      <p:ext uri="{BB962C8B-B14F-4D97-AF65-F5344CB8AC3E}">
        <p14:creationId xmlns:p14="http://schemas.microsoft.com/office/powerpoint/2010/main" val="389235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spasial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38" y="1600200"/>
            <a:ext cx="5479524" cy="4525963"/>
          </a:xfrm>
        </p:spPr>
      </p:pic>
      <p:sp>
        <p:nvSpPr>
          <p:cNvPr id="5" name="TextBox 4"/>
          <p:cNvSpPr txBox="1"/>
          <p:nvPr/>
        </p:nvSpPr>
        <p:spPr>
          <a:xfrm>
            <a:off x="7391400" y="1752600"/>
            <a:ext cx="144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user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data </a:t>
            </a:r>
            <a:r>
              <a:rPr lang="en-US" dirty="0" err="1" smtClean="0"/>
              <a:t>spasial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5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2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Google Maps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pendeteksian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non </a:t>
            </a:r>
            <a:r>
              <a:rPr lang="en-US" dirty="0" err="1"/>
              <a:t>spasial</a:t>
            </a:r>
            <a:r>
              <a:rPr lang="en-US" dirty="0"/>
              <a:t>. Google maps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meneliti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, </a:t>
            </a:r>
            <a:r>
              <a:rPr lang="en-US" dirty="0" err="1"/>
              <a:t>cuaca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. Google maps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system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geografis</a:t>
            </a:r>
            <a:r>
              <a:rPr lang="en-US" dirty="0"/>
              <a:t> (SIG).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Spasial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Data </a:t>
            </a:r>
            <a:r>
              <a:rPr lang="en-US" dirty="0" err="1"/>
              <a:t>spasial</a:t>
            </a:r>
            <a:r>
              <a:rPr lang="en-US" dirty="0"/>
              <a:t> temporal</a:t>
            </a:r>
          </a:p>
          <a:p>
            <a:pPr lvl="0"/>
            <a:r>
              <a:rPr lang="en-US" dirty="0"/>
              <a:t>Data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Pengindraan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(Remote Sensing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79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yang </a:t>
            </a:r>
            <a:r>
              <a:rPr lang="en-US" dirty="0" err="1" smtClean="0"/>
              <a:t>diperlukan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228656"/>
              </p:ext>
            </p:extLst>
          </p:nvPr>
        </p:nvGraphicFramePr>
        <p:xfrm>
          <a:off x="1143000" y="2057400"/>
          <a:ext cx="7002780" cy="28914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4260"/>
                <a:gridCol w="2334260"/>
                <a:gridCol w="2334260"/>
              </a:tblGrid>
              <a:tr h="4291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Jenis</a:t>
                      </a:r>
                      <a:r>
                        <a:rPr lang="en-US" sz="1800" dirty="0">
                          <a:effectLst/>
                        </a:rPr>
                        <a:t> data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Nama data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Keterangan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408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Non </a:t>
                      </a:r>
                      <a:r>
                        <a:rPr lang="en-US" sz="1800" dirty="0" err="1">
                          <a:effectLst/>
                        </a:rPr>
                        <a:t>spasial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800">
                          <a:effectLst/>
                        </a:rPr>
                        <a:t>Data bencana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800">
                          <a:effectLst/>
                        </a:rPr>
                        <a:t>Data lokasi bencana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800">
                          <a:effectLst/>
                        </a:rPr>
                        <a:t>Data statistic bencana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 non spasial ditabulasi dalam tabel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85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Spasial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800" dirty="0">
                          <a:effectLst/>
                        </a:rPr>
                        <a:t>Data </a:t>
                      </a:r>
                      <a:r>
                        <a:rPr lang="en-US" sz="1800" dirty="0" err="1">
                          <a:effectLst/>
                        </a:rPr>
                        <a:t>propinsi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</a:t>
                      </a:r>
                      <a:r>
                        <a:rPr lang="en-US" sz="1800" dirty="0" err="1">
                          <a:effectLst/>
                        </a:rPr>
                        <a:t>spasial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dalam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bentuk</a:t>
                      </a:r>
                      <a:r>
                        <a:rPr lang="en-US" sz="1800" dirty="0">
                          <a:effectLst/>
                        </a:rPr>
                        <a:t> Google Maps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144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DFD (Data Flow Diagram)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7200900" cy="4343400"/>
          </a:xfrm>
        </p:spPr>
      </p:pic>
      <p:sp>
        <p:nvSpPr>
          <p:cNvPr id="8" name="TextBox 7"/>
          <p:cNvSpPr txBox="1"/>
          <p:nvPr/>
        </p:nvSpPr>
        <p:spPr>
          <a:xfrm>
            <a:off x="1219200" y="601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DFD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61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624012"/>
            <a:ext cx="6191250" cy="3609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601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0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171575"/>
            <a:ext cx="6486525" cy="4514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601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10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65" y="1600200"/>
            <a:ext cx="5127269" cy="4525963"/>
          </a:xfrm>
        </p:spPr>
      </p:pic>
      <p:sp>
        <p:nvSpPr>
          <p:cNvPr id="7" name="TextBox 6"/>
          <p:cNvSpPr txBox="1"/>
          <p:nvPr/>
        </p:nvSpPr>
        <p:spPr>
          <a:xfrm>
            <a:off x="7467600" y="1828800"/>
            <a:ext cx="121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Inputkan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5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02" y="1600200"/>
            <a:ext cx="6472396" cy="4525963"/>
          </a:xfrm>
        </p:spPr>
      </p:pic>
      <p:sp>
        <p:nvSpPr>
          <p:cNvPr id="5" name="TextBox 4"/>
          <p:cNvSpPr txBox="1"/>
          <p:nvPr/>
        </p:nvSpPr>
        <p:spPr>
          <a:xfrm>
            <a:off x="7848600" y="1828800"/>
            <a:ext cx="106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Inputkan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5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156</Words>
  <Application>Microsoft Office PowerPoint</Application>
  <PresentationFormat>On-screen Show (4:3)</PresentationFormat>
  <Paragraphs>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Data</vt:lpstr>
      <vt:lpstr>PowerPoint Presentation</vt:lpstr>
      <vt:lpstr>Data Spasial</vt:lpstr>
      <vt:lpstr>Data yang diperlukan</vt:lpstr>
      <vt:lpstr>Perancangan Sistem Menggunakan DFD (Data Flow Diagram)</vt:lpstr>
      <vt:lpstr>PowerPoint Presentation</vt:lpstr>
      <vt:lpstr>PowerPoint Presentation</vt:lpstr>
      <vt:lpstr>Data hasil penelitian</vt:lpstr>
      <vt:lpstr>Input data</vt:lpstr>
      <vt:lpstr>Data wilayah bencana dengan Google Maps</vt:lpstr>
      <vt:lpstr>Data Informasi bencana</vt:lpstr>
      <vt:lpstr>Data spasial Vektor</vt:lpstr>
      <vt:lpstr>Terima Kasih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Christopher</dc:creator>
  <cp:lastModifiedBy>Christopher</cp:lastModifiedBy>
  <cp:revision>3</cp:revision>
  <dcterms:created xsi:type="dcterms:W3CDTF">2006-08-16T00:00:00Z</dcterms:created>
  <dcterms:modified xsi:type="dcterms:W3CDTF">2016-09-23T01:03:53Z</dcterms:modified>
</cp:coreProperties>
</file>