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AFC6FB-25A6-4FC5-AA44-CD96DD19DDA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B2E29BE-648E-4B5E-891F-4C819F53C4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CHRISTOPHER N. J</a:t>
            </a:r>
            <a:br>
              <a:rPr lang="en-US" b="1" dirty="0"/>
            </a:br>
            <a:r>
              <a:rPr lang="en-US" b="1" dirty="0"/>
              <a:t>ELDWIN H</a:t>
            </a:r>
            <a:br>
              <a:rPr lang="en-US" b="1" dirty="0"/>
            </a:br>
            <a:r>
              <a:rPr lang="en-US" b="1" dirty="0"/>
              <a:t>LUTFI A. S</a:t>
            </a:r>
            <a:br>
              <a:rPr lang="en-US" b="1" dirty="0"/>
            </a:br>
            <a:r>
              <a:rPr lang="en-US" b="1" dirty="0"/>
              <a:t>NIKO S</a:t>
            </a:r>
            <a:br>
              <a:rPr lang="en-US" b="1" dirty="0"/>
            </a:br>
            <a:r>
              <a:rPr lang="en-US" b="1" dirty="0"/>
              <a:t>ULANDARI S</a:t>
            </a:r>
            <a:endParaRPr lang="en-US" dirty="0"/>
          </a:p>
          <a:p>
            <a:r>
              <a:rPr lang="en-US" b="1" dirty="0"/>
              <a:t>DAFTAR ISI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3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Kebencaan</a:t>
            </a:r>
            <a:endParaRPr lang="en-US" dirty="0" smtClean="0"/>
          </a:p>
          <a:p>
            <a:r>
              <a:rPr lang="en-US" dirty="0" smtClean="0"/>
              <a:t>Christopher NIM E41160182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Google Maps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pendeteksian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non </a:t>
            </a:r>
            <a:r>
              <a:rPr lang="en-US" dirty="0" err="1"/>
              <a:t>spasial</a:t>
            </a:r>
            <a:r>
              <a:rPr lang="en-US" dirty="0"/>
              <a:t>. Google maps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, </a:t>
            </a:r>
            <a:r>
              <a:rPr lang="en-US" dirty="0" err="1"/>
              <a:t>cuaca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. Google maps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(SIG).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Spasial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 </a:t>
            </a:r>
            <a:r>
              <a:rPr lang="en-US" dirty="0" err="1"/>
              <a:t>spasial</a:t>
            </a:r>
            <a:r>
              <a:rPr lang="en-US" dirty="0"/>
              <a:t> temporal</a:t>
            </a:r>
          </a:p>
          <a:p>
            <a:pPr lvl="0"/>
            <a:r>
              <a:rPr lang="en-US" dirty="0"/>
              <a:t>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Pengindraan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(Remote Sensing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diperlukan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905910"/>
              </p:ext>
            </p:extLst>
          </p:nvPr>
        </p:nvGraphicFramePr>
        <p:xfrm>
          <a:off x="1143000" y="2057400"/>
          <a:ext cx="7002780" cy="2873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4260"/>
                <a:gridCol w="2334260"/>
                <a:gridCol w="2334260"/>
              </a:tblGrid>
              <a:tr h="4291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Jenis</a:t>
                      </a:r>
                      <a:r>
                        <a:rPr lang="en-US" sz="1800" dirty="0">
                          <a:effectLst/>
                        </a:rPr>
                        <a:t> data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Nama data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Keterangan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408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Non </a:t>
                      </a:r>
                      <a:r>
                        <a:rPr lang="en-US" sz="1800" dirty="0" err="1">
                          <a:effectLst/>
                        </a:rPr>
                        <a:t>spasial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>
                          <a:effectLst/>
                        </a:rPr>
                        <a:t>Data bencana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>
                          <a:effectLst/>
                        </a:rPr>
                        <a:t>Data lokasi bencana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>
                          <a:effectLst/>
                        </a:rPr>
                        <a:t>Data statistic bencana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non spasial ditabulasi dalam tabel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5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Spasial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 dirty="0">
                          <a:effectLst/>
                        </a:rPr>
                        <a:t>Data </a:t>
                      </a:r>
                      <a:r>
                        <a:rPr lang="en-US" sz="1800" dirty="0" err="1">
                          <a:effectLst/>
                        </a:rPr>
                        <a:t>propinsi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</a:t>
                      </a:r>
                      <a:r>
                        <a:rPr lang="en-US" sz="1800" dirty="0" err="1">
                          <a:effectLst/>
                        </a:rPr>
                        <a:t>spasial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dalam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bentuk</a:t>
                      </a:r>
                      <a:r>
                        <a:rPr lang="en-US" sz="1800" dirty="0">
                          <a:effectLst/>
                        </a:rPr>
                        <a:t> Google Maps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Perancangan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DFD (Data Flow Diagram)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200900" cy="4343400"/>
          </a:xfrm>
        </p:spPr>
      </p:pic>
      <p:sp>
        <p:nvSpPr>
          <p:cNvPr id="8" name="TextBox 7"/>
          <p:cNvSpPr txBox="1"/>
          <p:nvPr/>
        </p:nvSpPr>
        <p:spPr>
          <a:xfrm>
            <a:off x="12192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3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624012"/>
            <a:ext cx="6191250" cy="3609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171575"/>
            <a:ext cx="6486525" cy="4514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65" y="1600200"/>
            <a:ext cx="5127269" cy="4525963"/>
          </a:xfrm>
        </p:spPr>
      </p:pic>
      <p:sp>
        <p:nvSpPr>
          <p:cNvPr id="7" name="TextBox 6"/>
          <p:cNvSpPr txBox="1"/>
          <p:nvPr/>
        </p:nvSpPr>
        <p:spPr>
          <a:xfrm>
            <a:off x="7467600" y="1828800"/>
            <a:ext cx="121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Inputkan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02" y="1600200"/>
            <a:ext cx="6472396" cy="4525963"/>
          </a:xfrm>
        </p:spPr>
      </p:pic>
      <p:sp>
        <p:nvSpPr>
          <p:cNvPr id="5" name="TextBox 4"/>
          <p:cNvSpPr txBox="1"/>
          <p:nvPr/>
        </p:nvSpPr>
        <p:spPr>
          <a:xfrm>
            <a:off x="7848600" y="1828800"/>
            <a:ext cx="106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Inputkan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8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Google 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820069"/>
            <a:ext cx="6105525" cy="4086225"/>
          </a:xfrm>
        </p:spPr>
      </p:pic>
    </p:spTree>
    <p:extLst>
      <p:ext uri="{BB962C8B-B14F-4D97-AF65-F5344CB8AC3E}">
        <p14:creationId xmlns:p14="http://schemas.microsoft.com/office/powerpoint/2010/main" val="38119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33400"/>
            <a:ext cx="6934200" cy="213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PROSEDUR SISTEM INFORMASI GEOGRAFI PEMETAAN BENCANA ALAM MENGGUNAKAN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GOOGLE MAP.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Niko</a:t>
            </a:r>
            <a:r>
              <a:rPr lang="en-US" dirty="0" smtClean="0"/>
              <a:t>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6861"/>
            <a:ext cx="8229600" cy="2592640"/>
          </a:xfrm>
        </p:spPr>
      </p:pic>
    </p:spTree>
    <p:extLst>
      <p:ext uri="{BB962C8B-B14F-4D97-AF65-F5344CB8AC3E}">
        <p14:creationId xmlns:p14="http://schemas.microsoft.com/office/powerpoint/2010/main" val="344684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spasial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38" y="1600200"/>
            <a:ext cx="5479524" cy="4525963"/>
          </a:xfrm>
        </p:spPr>
      </p:pic>
      <p:sp>
        <p:nvSpPr>
          <p:cNvPr id="5" name="TextBox 4"/>
          <p:cNvSpPr txBox="1"/>
          <p:nvPr/>
        </p:nvSpPr>
        <p:spPr>
          <a:xfrm>
            <a:off x="7391400" y="1752600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user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data </a:t>
            </a:r>
            <a:r>
              <a:rPr lang="en-US" dirty="0" err="1" smtClean="0"/>
              <a:t>spasial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uhaus 93" pitchFamily="82" charset="0"/>
              </a:rPr>
              <a:t>SOFTWARE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Kebencanaan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4876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Eldwin</a:t>
            </a:r>
            <a:r>
              <a:rPr lang="en-US" dirty="0" smtClean="0"/>
              <a:t> </a:t>
            </a:r>
            <a:r>
              <a:rPr lang="en-US" dirty="0" err="1" smtClean="0"/>
              <a:t>Hendrasiva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25961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NIM : E41160237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848600" cy="609600"/>
          </a:xfrm>
        </p:spPr>
        <p:txBody>
          <a:bodyPr>
            <a:noAutofit/>
          </a:bodyPr>
          <a:lstStyle/>
          <a:p>
            <a:r>
              <a:rPr lang="en-US" sz="2800" b="1" dirty="0"/>
              <a:t>Software Dari </a:t>
            </a:r>
            <a:r>
              <a:rPr lang="en-US" sz="2800" b="1" dirty="0" err="1"/>
              <a:t>Jurnal</a:t>
            </a:r>
            <a:r>
              <a:rPr lang="en-US" sz="2800" b="1" dirty="0"/>
              <a:t> </a:t>
            </a:r>
            <a:r>
              <a:rPr lang="en-US" sz="2800" b="1" dirty="0" err="1" smtClean="0"/>
              <a:t>Teknologi</a:t>
            </a:r>
            <a:r>
              <a:rPr lang="en-US" sz="2800" b="1" dirty="0"/>
              <a:t> </a:t>
            </a:r>
            <a:r>
              <a:rPr lang="en-US" sz="2800" b="1" dirty="0" err="1" smtClean="0"/>
              <a:t>Kebencanaan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Google Maps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Google </a:t>
            </a:r>
            <a:r>
              <a:rPr lang="en-US" dirty="0" smtClean="0"/>
              <a:t>Maps</a:t>
            </a:r>
          </a:p>
          <a:p>
            <a:r>
              <a:rPr lang="en-US" dirty="0" err="1" smtClean="0"/>
              <a:t>Yaitu</a:t>
            </a:r>
            <a:r>
              <a:rPr lang="en-US" dirty="0" smtClean="0"/>
              <a:t> 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Data, Server </a:t>
            </a:r>
            <a:r>
              <a:rPr lang="en-US" dirty="0" err="1"/>
              <a:t>dan</a:t>
            </a:r>
            <a:r>
              <a:rPr lang="en-US" dirty="0"/>
              <a:t> Web. 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sowftware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terdiri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Usability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Reliability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Portability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Supportability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9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dimaksudkan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 </a:t>
            </a:r>
            <a:r>
              <a:rPr lang="en-US" dirty="0" err="1"/>
              <a:t>memberikan</a:t>
            </a:r>
            <a:r>
              <a:rPr lang="en-US" dirty="0"/>
              <a:t>  </a:t>
            </a:r>
            <a:r>
              <a:rPr lang="en-US" dirty="0" err="1"/>
              <a:t>kemudahan</a:t>
            </a:r>
            <a:r>
              <a:rPr lang="en-US" dirty="0"/>
              <a:t>  </a:t>
            </a:r>
            <a:r>
              <a:rPr lang="en-US" dirty="0" err="1"/>
              <a:t>penggunaan</a:t>
            </a:r>
            <a:r>
              <a:rPr lang="en-US" dirty="0"/>
              <a:t> </a:t>
            </a:r>
          </a:p>
          <a:p>
            <a:r>
              <a:rPr lang="en-US" dirty="0" err="1"/>
              <a:t>oleh</a:t>
            </a:r>
            <a:r>
              <a:rPr lang="en-US" dirty="0"/>
              <a:t> user.</a:t>
            </a:r>
          </a:p>
          <a:p>
            <a:endParaRPr lang="en-US" dirty="0"/>
          </a:p>
        </p:txBody>
      </p:sp>
      <p:pic>
        <p:nvPicPr>
          <p:cNvPr id="4" name="Picture 3" descr="http://3.bp.blogspot.com/-OGAgwEe8Q1Y/UsAbMOILszI/AAAAAAAAAHY/J4n18v_-MRQ/s1600/blog+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75438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9587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kebutuhan</a:t>
            </a:r>
            <a:r>
              <a:rPr lang="en-US" dirty="0"/>
              <a:t>  yang  </a:t>
            </a:r>
            <a:r>
              <a:rPr lang="en-US" dirty="0" err="1"/>
              <a:t>terkait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kehandalan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 </a:t>
            </a:r>
            <a:r>
              <a:rPr lang="en-US" dirty="0" err="1"/>
              <a:t>termasuk</a:t>
            </a:r>
            <a:r>
              <a:rPr lang="en-US" dirty="0"/>
              <a:t>  </a:t>
            </a:r>
            <a:r>
              <a:rPr lang="en-US" dirty="0" err="1"/>
              <a:t>juga</a:t>
            </a:r>
            <a:r>
              <a:rPr lang="en-US" dirty="0"/>
              <a:t> </a:t>
            </a:r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(security)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https://www.profferbrainchild.com/sites/default/files/public/training-assets/icons/text-plaque/reliability-icon-t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29000"/>
            <a:ext cx="31242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10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57200"/>
            <a:ext cx="8229600" cy="609600"/>
          </a:xfrm>
        </p:spPr>
        <p:txBody>
          <a:bodyPr/>
          <a:lstStyle/>
          <a:p>
            <a:pPr lvl="0"/>
            <a:r>
              <a:rPr lang="en-US" sz="4800" b="1" dirty="0" smtClean="0"/>
              <a:t>Portability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	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kebutuhan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 </a:t>
            </a:r>
            <a:r>
              <a:rPr lang="en-US" sz="2000" dirty="0" err="1"/>
              <a:t>kemudahan</a:t>
            </a:r>
            <a:r>
              <a:rPr lang="en-US" sz="2000" dirty="0"/>
              <a:t>  </a:t>
            </a:r>
            <a:r>
              <a:rPr lang="en-US" sz="2000" dirty="0" err="1"/>
              <a:t>dalam</a:t>
            </a:r>
            <a:r>
              <a:rPr lang="en-US" sz="2000" dirty="0"/>
              <a:t>  </a:t>
            </a:r>
            <a:r>
              <a:rPr lang="en-US" sz="2000" dirty="0" err="1"/>
              <a:t>pengaksesan</a:t>
            </a:r>
            <a:r>
              <a:rPr lang="en-US" sz="2000" dirty="0"/>
              <a:t> 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khususnya</a:t>
            </a:r>
            <a:r>
              <a:rPr lang="en-US" sz="2000" dirty="0" smtClean="0"/>
              <a:t>  </a:t>
            </a:r>
            <a:r>
              <a:rPr lang="en-US" sz="2000" dirty="0" err="1"/>
              <a:t>terkait</a:t>
            </a:r>
            <a:r>
              <a:rPr lang="en-US" sz="2000" dirty="0"/>
              <a:t>  </a:t>
            </a:r>
            <a:r>
              <a:rPr lang="en-US" sz="2000" dirty="0" err="1"/>
              <a:t>dengan</a:t>
            </a:r>
            <a:r>
              <a:rPr lang="en-US" sz="2000" dirty="0"/>
              <a:t>  </a:t>
            </a:r>
            <a:r>
              <a:rPr lang="en-US" sz="2000" dirty="0" err="1"/>
              <a:t>faktor</a:t>
            </a:r>
            <a:r>
              <a:rPr lang="en-US" sz="2000" dirty="0"/>
              <a:t>  </a:t>
            </a:r>
            <a:r>
              <a:rPr lang="en-US" sz="2000" dirty="0" err="1"/>
              <a:t>waktu</a:t>
            </a:r>
            <a:r>
              <a:rPr lang="en-US" sz="2000" dirty="0"/>
              <a:t>  </a:t>
            </a:r>
            <a:r>
              <a:rPr lang="en-US" sz="2000" dirty="0" err="1"/>
              <a:t>dan</a:t>
            </a:r>
            <a:r>
              <a:rPr lang="en-US" sz="2000" dirty="0"/>
              <a:t>  </a:t>
            </a:r>
            <a:r>
              <a:rPr lang="en-US" sz="2000" dirty="0" err="1"/>
              <a:t>lokasi</a:t>
            </a:r>
            <a:r>
              <a:rPr lang="en-US" sz="2000" dirty="0"/>
              <a:t>  </a:t>
            </a:r>
            <a:r>
              <a:rPr lang="en-US" sz="2000" dirty="0" err="1"/>
              <a:t>pengaksesan</a:t>
            </a:r>
            <a:r>
              <a:rPr lang="en-US" sz="2000" dirty="0"/>
              <a:t>, 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4" name="Picture 3" descr="D:\Tugas Sistem Informasi\Arsitektur Google Maps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" y="2590800"/>
            <a:ext cx="83058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353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Supportability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Merupakan</a:t>
            </a:r>
            <a:r>
              <a:rPr lang="en-US" dirty="0" smtClean="0"/>
              <a:t>  </a:t>
            </a:r>
            <a:r>
              <a:rPr lang="en-US" dirty="0" err="1"/>
              <a:t>kebutuhan</a:t>
            </a:r>
            <a:r>
              <a:rPr lang="en-US" dirty="0"/>
              <a:t>  yang  </a:t>
            </a:r>
            <a:r>
              <a:rPr lang="en-US" dirty="0" err="1"/>
              <a:t>terkait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dukungan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penggunaan</a:t>
            </a:r>
            <a:r>
              <a:rPr lang="en-US" dirty="0"/>
              <a:t>  </a:t>
            </a:r>
            <a:r>
              <a:rPr lang="en-US" dirty="0" err="1" smtClean="0"/>
              <a:t>sistem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Device(</a:t>
            </a:r>
            <a:r>
              <a:rPr lang="en-US" dirty="0" err="1"/>
              <a:t>Perangkat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Google Maps agar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.</a:t>
            </a:r>
          </a:p>
        </p:txBody>
      </p:sp>
      <p:pic>
        <p:nvPicPr>
          <p:cNvPr id="4" name="Picture 3" descr="http://itcostcut.com/images/about/b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86200"/>
            <a:ext cx="2435225" cy="251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656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oper Black" pitchFamily="18" charset="0"/>
              </a:rPr>
              <a:t>Software yang </a:t>
            </a:r>
            <a:r>
              <a:rPr lang="en-US" sz="3200" b="1" dirty="0" smtClean="0">
                <a:latin typeface="Cooper Black" pitchFamily="18" charset="0"/>
              </a:rPr>
              <a:t>MENGHUBUNGKAN </a:t>
            </a:r>
            <a:r>
              <a:rPr lang="en-US" sz="3200" b="1" dirty="0" err="1">
                <a:latin typeface="Cooper Black" pitchFamily="18" charset="0"/>
              </a:rPr>
              <a:t>Terdiri</a:t>
            </a:r>
            <a:r>
              <a:rPr lang="en-US" sz="3200" b="1" dirty="0">
                <a:latin typeface="Cooper Black" pitchFamily="18" charset="0"/>
              </a:rPr>
              <a:t> </a:t>
            </a:r>
            <a:r>
              <a:rPr lang="en-US" sz="3200" b="1" dirty="0" err="1" smtClean="0">
                <a:latin typeface="Cooper Black" pitchFamily="18" charset="0"/>
              </a:rPr>
              <a:t>dari</a:t>
            </a:r>
            <a:endParaRPr lang="en-US" sz="3200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Data Set </a:t>
            </a:r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r>
              <a:rPr lang="en-US" sz="1400" dirty="0" err="1"/>
              <a:t>Didalam</a:t>
            </a:r>
            <a:r>
              <a:rPr lang="en-US" sz="1400" dirty="0"/>
              <a:t> Data Set, Software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Microsoft </a:t>
            </a:r>
            <a:r>
              <a:rPr lang="en-US" sz="1400" dirty="0" err="1"/>
              <a:t>Exel</a:t>
            </a:r>
            <a:r>
              <a:rPr lang="en-US" sz="1400" dirty="0"/>
              <a:t> Files, Microsoft Access Files, </a:t>
            </a:r>
            <a:r>
              <a:rPr lang="en-US" sz="1400" dirty="0" err="1"/>
              <a:t>dan</a:t>
            </a:r>
            <a:r>
              <a:rPr lang="en-US" sz="1400" dirty="0"/>
              <a:t> SQL Database.</a:t>
            </a:r>
          </a:p>
          <a:p>
            <a:pPr marL="0" indent="0"/>
            <a:endParaRPr lang="en-US" sz="1400" dirty="0"/>
          </a:p>
        </p:txBody>
      </p:sp>
      <p:pic>
        <p:nvPicPr>
          <p:cNvPr id="4" name="Picture 3" descr="http://oedb.org/wp-content/uploads/2013/08/gunnma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191000" cy="1975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78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Convert App (XSL, Perl)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RDF/XML </a:t>
            </a:r>
            <a:r>
              <a:rPr lang="en-US" dirty="0" err="1"/>
              <a:t>dan</a:t>
            </a:r>
            <a:r>
              <a:rPr lang="en-US" dirty="0"/>
              <a:t> OWL Ontology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ortology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/>
              <a:t>.</a:t>
            </a:r>
          </a:p>
          <a:p>
            <a:endParaRPr lang="en-US" dirty="0"/>
          </a:p>
        </p:txBody>
      </p:sp>
      <p:pic>
        <p:nvPicPr>
          <p:cNvPr id="5" name="Picture 4" descr="http://3.bp.blogspot.com/-57lFgvRTaWw/UNIDEYfXj9I/AAAAAAAAA7w/BObyY90kO18/s1600/qo_compa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24840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2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diagram </a:t>
            </a:r>
            <a:r>
              <a:rPr lang="en-US" dirty="0" err="1"/>
              <a:t>aliran</a:t>
            </a:r>
            <a:r>
              <a:rPr lang="en-US" dirty="0"/>
              <a:t> data (DFD, </a:t>
            </a:r>
            <a:r>
              <a:rPr lang="en-US" i="1" dirty="0"/>
              <a:t>Data Flow Diagram</a:t>
            </a:r>
            <a:r>
              <a:rPr lang="en-US" dirty="0"/>
              <a:t>).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web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1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430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Didalam</a:t>
            </a:r>
            <a:r>
              <a:rPr lang="en-US" b="1" dirty="0"/>
              <a:t> Server </a:t>
            </a:r>
            <a:r>
              <a:rPr lang="en-US" b="1" dirty="0" err="1"/>
              <a:t>Terdiri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Hasil gambar untuk SPARQL Ma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6487738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378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4.bp.blogspot.com/-aZggBrMg6gg/UvkHZ88helI/AAAAAAAAH5w/4e_CF-oC-Ts/s1600/Screen+Shot+2014-02-10+at+11.33.58+A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"/>
            <a:ext cx="9144000" cy="5479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153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/>
              <a:t>Front 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Web </a:t>
            </a:r>
            <a:r>
              <a:rPr lang="en-US" sz="2800" dirty="0"/>
              <a:t>Browser Google Maps/Query Interface/Java Scrip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ditampilkan</a:t>
            </a:r>
            <a:r>
              <a:rPr lang="en-US" sz="2800" dirty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/>
              <a:t>KML, RSS Reader, </a:t>
            </a:r>
            <a:r>
              <a:rPr lang="en-US" sz="2800" dirty="0" err="1"/>
              <a:t>dan</a:t>
            </a:r>
            <a:r>
              <a:rPr lang="en-US" sz="2800" dirty="0"/>
              <a:t> GIS Aware </a:t>
            </a:r>
            <a:r>
              <a:rPr lang="en-US" sz="2800" dirty="0" err="1"/>
              <a:t>Untilty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Google Earth.</a:t>
            </a:r>
          </a:p>
        </p:txBody>
      </p:sp>
      <p:pic>
        <p:nvPicPr>
          <p:cNvPr id="4" name="Picture 3" descr="http://www.csharphelper.com/howto_address_integrated_ma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" y="2895600"/>
            <a:ext cx="46482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20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0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62" y="2188075"/>
            <a:ext cx="6156475" cy="369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0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Admin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i="1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 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diagram, 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spasial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</a:t>
            </a:r>
          </a:p>
          <a:p>
            <a:r>
              <a:rPr lang="en-US" dirty="0"/>
              <a:t>- Info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  <a:p>
            <a:r>
              <a:rPr lang="en-US" dirty="0"/>
              <a:t>- Info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  <a:p>
            <a:r>
              <a:rPr lang="en-US" dirty="0"/>
              <a:t>-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  <a:p>
            <a:r>
              <a:rPr lang="en-US" dirty="0"/>
              <a:t>- Info </a:t>
            </a:r>
            <a:r>
              <a:rPr lang="en-US" dirty="0" err="1"/>
              <a:t>statistik</a:t>
            </a:r>
            <a:r>
              <a:rPr lang="en-US" dirty="0"/>
              <a:t> data </a:t>
            </a:r>
            <a:r>
              <a:rPr lang="en-US" dirty="0" err="1"/>
              <a:t>bencana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58" y="2122727"/>
            <a:ext cx="6687483" cy="3828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0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flow diagram level 1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proses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</a:p>
          <a:p>
            <a:r>
              <a:rPr lang="en-US" dirty="0"/>
              <a:t>1. Proses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  <a:p>
            <a:r>
              <a:rPr lang="en-US" dirty="0"/>
              <a:t>2. Proses input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  <a:p>
            <a:r>
              <a:rPr lang="en-US" dirty="0"/>
              <a:t>3. Proses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30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74" y="1922167"/>
            <a:ext cx="5915851" cy="4229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3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DFD Level II  </a:t>
            </a:r>
            <a:endParaRPr lang="en-US" dirty="0"/>
          </a:p>
          <a:p>
            <a:r>
              <a:rPr lang="en-US" dirty="0"/>
              <a:t>Proses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diagram </a:t>
            </a:r>
            <a:r>
              <a:rPr lang="en-US" dirty="0" err="1"/>
              <a:t>alir</a:t>
            </a:r>
            <a:r>
              <a:rPr lang="en-US" dirty="0"/>
              <a:t> level 2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DFD level 1.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sub proses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pPr lvl="0"/>
            <a:r>
              <a:rPr lang="en-US" dirty="0"/>
              <a:t>Sub proses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google</a:t>
            </a:r>
            <a:r>
              <a:rPr lang="en-US" dirty="0"/>
              <a:t> map. 2. </a:t>
            </a:r>
          </a:p>
          <a:p>
            <a:pPr lvl="0"/>
            <a:r>
              <a:rPr lang="en-US" dirty="0"/>
              <a:t>Sub proses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korban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Sub proses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Sub proses display diagram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info </a:t>
            </a:r>
            <a:r>
              <a:rPr lang="en-US" dirty="0" err="1"/>
              <a:t>bencana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</TotalTime>
  <Words>516</Words>
  <Application>Microsoft Office PowerPoint</Application>
  <PresentationFormat>On-screen Show (4:3)</PresentationFormat>
  <Paragraphs>97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Executive</vt:lpstr>
      <vt:lpstr>Jurnal Kelompok 3</vt:lpstr>
      <vt:lpstr>PROSEDUR SISTEM INFORMASI GEOGRAFI PEMETAAN BENCANA ALAM MENGGUNAKAN GOOGLE MAP. </vt:lpstr>
      <vt:lpstr>PowerPoint Presentation</vt:lpstr>
      <vt:lpstr>DFD 0</vt:lpstr>
      <vt:lpstr>PowerPoint Presentation</vt:lpstr>
      <vt:lpstr>DFD Level 1</vt:lpstr>
      <vt:lpstr>PowerPoint Presentation</vt:lpstr>
      <vt:lpstr>DFD Level 2</vt:lpstr>
      <vt:lpstr>PowerPoint Presentation</vt:lpstr>
      <vt:lpstr>Data</vt:lpstr>
      <vt:lpstr>PowerPoint Presentation</vt:lpstr>
      <vt:lpstr>Data Spasial</vt:lpstr>
      <vt:lpstr>Data yang diperlukan</vt:lpstr>
      <vt:lpstr>Perancangan Sistem Menggunakan DFD (Data Flow Diagram)</vt:lpstr>
      <vt:lpstr>PowerPoint Presentation</vt:lpstr>
      <vt:lpstr>PowerPoint Presentation</vt:lpstr>
      <vt:lpstr>Data hasil penelitian</vt:lpstr>
      <vt:lpstr>Input data</vt:lpstr>
      <vt:lpstr>Data wilayah bencana dengan Google Maps</vt:lpstr>
      <vt:lpstr>Data Informasi bencana</vt:lpstr>
      <vt:lpstr>Data spasial Vektor</vt:lpstr>
      <vt:lpstr>SOFTWARE</vt:lpstr>
      <vt:lpstr>Software Dari Jurnal Teknologi Kebencanaan</vt:lpstr>
      <vt:lpstr>Usability</vt:lpstr>
      <vt:lpstr>Reliability</vt:lpstr>
      <vt:lpstr>Portability</vt:lpstr>
      <vt:lpstr>Supportability</vt:lpstr>
      <vt:lpstr>Software yang MENGHUBUNGKAN Terdiri dari</vt:lpstr>
      <vt:lpstr>Convert App (XSL, Perl) </vt:lpstr>
      <vt:lpstr>Didalam Server Terdiri dari </vt:lpstr>
      <vt:lpstr>PowerPoint Presentation</vt:lpstr>
      <vt:lpstr>Front End </vt:lpstr>
    </vt:vector>
  </TitlesOfParts>
  <Company>Campus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Jurnal Kelompok 3</dc:title>
  <dc:creator>Christopher</dc:creator>
  <cp:lastModifiedBy>Christopher</cp:lastModifiedBy>
  <cp:revision>1</cp:revision>
  <dcterms:created xsi:type="dcterms:W3CDTF">2016-09-25T07:43:00Z</dcterms:created>
  <dcterms:modified xsi:type="dcterms:W3CDTF">2016-09-25T07:48:59Z</dcterms:modified>
</cp:coreProperties>
</file>