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81000"/>
            <a:ext cx="6934200" cy="213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PROSEDUR SISTEM INFORMASI GEOGRAFI PEMETAAN BENCANA ALAM MENGGUNAKAN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GOOGLE MAP.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diagram </a:t>
            </a:r>
            <a:r>
              <a:rPr lang="en-US" dirty="0" err="1"/>
              <a:t>aliran</a:t>
            </a:r>
            <a:r>
              <a:rPr lang="en-US" dirty="0"/>
              <a:t> data (DFD, </a:t>
            </a:r>
            <a:r>
              <a:rPr lang="en-US" i="1" dirty="0"/>
              <a:t>Data Flow Diagram</a:t>
            </a:r>
            <a:r>
              <a:rPr lang="en-US" dirty="0"/>
              <a:t>).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web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06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62" y="2188075"/>
            <a:ext cx="6156475" cy="369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Admin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i="1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diagram,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</a:p>
          <a:p>
            <a:r>
              <a:rPr lang="en-US" dirty="0"/>
              <a:t>- Info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- Info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-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- Info </a:t>
            </a:r>
            <a:r>
              <a:rPr lang="en-US" dirty="0" err="1"/>
              <a:t>statistik</a:t>
            </a:r>
            <a:r>
              <a:rPr lang="en-US" dirty="0"/>
              <a:t> data </a:t>
            </a:r>
            <a:r>
              <a:rPr lang="en-US" dirty="0" err="1"/>
              <a:t>bencana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8" y="2122727"/>
            <a:ext cx="6687483" cy="382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flow diagram level 1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proses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  <a:p>
            <a:r>
              <a:rPr lang="en-US" dirty="0"/>
              <a:t>1. Proses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2. Proses input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3. Proses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9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74" y="1922167"/>
            <a:ext cx="5915851" cy="422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3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DFD Level II  </a:t>
            </a:r>
            <a:endParaRPr lang="en-US" dirty="0"/>
          </a:p>
          <a:p>
            <a:r>
              <a:rPr lang="en-US" dirty="0"/>
              <a:t>Proses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r>
              <a:rPr lang="en-US" dirty="0"/>
              <a:t> level 2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DFD level 1.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sub proses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pPr lvl="0"/>
            <a:r>
              <a:rPr lang="en-US" dirty="0"/>
              <a:t>Sub proses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 map. 2. </a:t>
            </a:r>
          </a:p>
          <a:p>
            <a:pPr lvl="0"/>
            <a:r>
              <a:rPr lang="en-US" dirty="0"/>
              <a:t>Sub proses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Sub proses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Sub proses display diagram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info </a:t>
            </a:r>
            <a:r>
              <a:rPr lang="en-US" dirty="0" err="1"/>
              <a:t>bencana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SEKIAN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219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PROSEDUR SISTEM INFORMASI GEOGRAFI PEMETAAN BENCANA ALAM MENGGUNAKAN GOOGLE MAP. </vt:lpstr>
      <vt:lpstr>PowerPoint Presentation</vt:lpstr>
      <vt:lpstr>DFD 0</vt:lpstr>
      <vt:lpstr>PowerPoint Presentation</vt:lpstr>
      <vt:lpstr>DFD Level 1</vt:lpstr>
      <vt:lpstr>PowerPoint Presentation</vt:lpstr>
      <vt:lpstr>DFD Level 2</vt:lpstr>
      <vt:lpstr>PowerPoint Presentation</vt:lpstr>
      <vt:lpstr>SEKIAN TERIMAKASIH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SISTEM INFORMASI GEOGRAFI PEMETAAN BENCANA ALAM MENGGUNAKAN GOOGLE MAP. </dc:title>
  <dc:creator>ASUS</dc:creator>
  <cp:lastModifiedBy>ASUS</cp:lastModifiedBy>
  <cp:revision>1</cp:revision>
  <dcterms:created xsi:type="dcterms:W3CDTF">2006-08-16T00:00:00Z</dcterms:created>
  <dcterms:modified xsi:type="dcterms:W3CDTF">2016-09-22T22:31:44Z</dcterms:modified>
</cp:coreProperties>
</file>