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228725" y="2154555"/>
            <a:ext cx="1805305" cy="7029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部门</a:t>
            </a:r>
            <a:r>
              <a:rPr lang="en-US" altLang="zh-CN"/>
              <a:t>1</a:t>
            </a:r>
            <a:r>
              <a:rPr lang="zh-CN" altLang="en-US"/>
              <a:t>（</a:t>
            </a:r>
            <a:r>
              <a:rPr lang="en-US" altLang="zh-CN"/>
              <a:t>ozon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40630" y="2154555"/>
            <a:ext cx="1720215" cy="7029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766175" y="2154555"/>
            <a:ext cx="1805305" cy="7029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部门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Amazon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997450" y="70485"/>
            <a:ext cx="1805305" cy="7029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系统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4" idx="2"/>
            <a:endCxn id="23" idx="0"/>
          </p:cNvCxnSpPr>
          <p:nvPr/>
        </p:nvCxnSpPr>
        <p:spPr>
          <a:xfrm>
            <a:off x="5900420" y="773430"/>
            <a:ext cx="14605" cy="26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3" idx="2"/>
            <a:endCxn id="6" idx="0"/>
          </p:cNvCxnSpPr>
          <p:nvPr/>
        </p:nvCxnSpPr>
        <p:spPr>
          <a:xfrm rot="5400000">
            <a:off x="3795395" y="34290"/>
            <a:ext cx="456565" cy="3783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2"/>
            <a:endCxn id="8" idx="0"/>
          </p:cNvCxnSpPr>
          <p:nvPr/>
        </p:nvCxnSpPr>
        <p:spPr>
          <a:xfrm rot="5400000" flipV="1">
            <a:off x="7564120" y="48895"/>
            <a:ext cx="456565" cy="3754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9" idx="0"/>
          </p:cNvCxnSpPr>
          <p:nvPr/>
        </p:nvCxnSpPr>
        <p:spPr>
          <a:xfrm>
            <a:off x="2131695" y="2857500"/>
            <a:ext cx="635" cy="29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83175" y="1042035"/>
            <a:ext cx="1663065" cy="6559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总管理员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276860" y="4260850"/>
            <a:ext cx="1899285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运营</a:t>
            </a:r>
            <a:r>
              <a:rPr lang="zh-CN" altLang="en-US"/>
              <a:t>管理员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3" idx="2"/>
            <a:endCxn id="7" idx="0"/>
          </p:cNvCxnSpPr>
          <p:nvPr/>
        </p:nvCxnSpPr>
        <p:spPr>
          <a:xfrm flipH="1">
            <a:off x="5901055" y="1697990"/>
            <a:ext cx="13970" cy="456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00480" y="3155315"/>
            <a:ext cx="1663065" cy="3803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部门</a:t>
            </a:r>
            <a:r>
              <a:rPr lang="en-US" altLang="zh-CN"/>
              <a:t>1</a:t>
            </a:r>
            <a:r>
              <a:rPr lang="zh-CN" altLang="en-US"/>
              <a:t>管理</a:t>
            </a:r>
            <a:r>
              <a:rPr lang="zh-CN" altLang="en-US"/>
              <a:t>员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-276860" y="3747135"/>
            <a:ext cx="1899285" cy="41656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运营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788795" y="3747135"/>
            <a:ext cx="939800" cy="41656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采购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894965" y="3747135"/>
            <a:ext cx="939800" cy="41656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打包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001135" y="3747135"/>
            <a:ext cx="939800" cy="41656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财务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-276860" y="4815840"/>
            <a:ext cx="873125" cy="3136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小组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749300" y="4815840"/>
            <a:ext cx="873125" cy="3136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小组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489585" y="4739640"/>
            <a:ext cx="63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-276860" y="5302885"/>
            <a:ext cx="87249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小组</a:t>
            </a:r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276225" y="5879465"/>
            <a:ext cx="87249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成员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48665" y="5302885"/>
            <a:ext cx="87249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小组</a:t>
            </a:r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49300" y="5879465"/>
            <a:ext cx="87249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成员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788795" y="4397375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采购管理员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4190" y="5012690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采购</a:t>
            </a:r>
            <a:r>
              <a:rPr lang="zh-CN" altLang="en-US"/>
              <a:t>成员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913380" y="4397375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打包管理员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898775" y="5012690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打包成员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015740" y="4397375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财务管理员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001135" y="5012690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财务成员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259955" y="4260850"/>
            <a:ext cx="1899285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运营</a:t>
            </a:r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837295" y="3155315"/>
            <a:ext cx="1663065" cy="3803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部门</a:t>
            </a:r>
            <a:r>
              <a:rPr lang="en-US" altLang="zh-CN"/>
              <a:t>n</a:t>
            </a:r>
            <a:r>
              <a:rPr lang="zh-CN" altLang="en-US"/>
              <a:t>管理</a:t>
            </a:r>
            <a:r>
              <a:rPr lang="zh-CN" altLang="en-US"/>
              <a:t>员</a:t>
            </a:r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7259955" y="3747135"/>
            <a:ext cx="1899285" cy="41656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运营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9325610" y="3747135"/>
            <a:ext cx="939800" cy="41656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采购</a:t>
            </a:r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10431780" y="3747135"/>
            <a:ext cx="939800" cy="41656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打包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1537950" y="3747135"/>
            <a:ext cx="939800" cy="41656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财务</a:t>
            </a: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259955" y="4815840"/>
            <a:ext cx="873125" cy="3136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小组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8286115" y="4815840"/>
            <a:ext cx="873125" cy="3136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小组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8026400" y="4739640"/>
            <a:ext cx="63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259955" y="5302885"/>
            <a:ext cx="87249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小组</a:t>
            </a:r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260590" y="5879465"/>
            <a:ext cx="87249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成员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8285480" y="5302885"/>
            <a:ext cx="87249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小组</a:t>
            </a:r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286115" y="5879465"/>
            <a:ext cx="87249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成员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325610" y="4397375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采购管理员</a:t>
            </a:r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9311005" y="5012690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采购</a:t>
            </a:r>
            <a:r>
              <a:rPr lang="zh-CN" altLang="en-US"/>
              <a:t>成员</a:t>
            </a:r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0450195" y="4397375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打包管理员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0435590" y="5012690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打包成员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1552555" y="4397375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财务管理员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1537950" y="5012690"/>
            <a:ext cx="939800" cy="381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财务成员</a:t>
            </a:r>
            <a:endParaRPr lang="zh-CN" altLang="en-US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9669780" y="2857500"/>
            <a:ext cx="635" cy="29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915660" y="2857500"/>
            <a:ext cx="635" cy="29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727065" y="316738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YzY5NDI1MzIzMWI2OWZkNjEwYjBmZjVjMGQxN2E4OW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>宽屏</PresentationFormat>
  <Paragraphs>88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阿浩</cp:lastModifiedBy>
  <cp:revision>155</cp:revision>
  <dcterms:created xsi:type="dcterms:W3CDTF">2019-06-19T02:08:00Z</dcterms:created>
  <dcterms:modified xsi:type="dcterms:W3CDTF">2024-10-11T01:39:49Z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057159F1D1344D5AAE831E85E230F97D_11</vt:lpwstr>
  </property>
</Properties>
</file>