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740275" y="753110"/>
            <a:ext cx="1766570" cy="791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user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7848600" y="753110"/>
            <a:ext cx="1766570" cy="791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role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741545" y="2013585"/>
            <a:ext cx="1766570" cy="791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shop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74340" y="3360420"/>
            <a:ext cx="1766570" cy="791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ozo</a:t>
            </a:r>
            <a:r>
              <a:rPr lang="en-US" altLang="zh-CN"/>
              <a:t>n_order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6082030" y="3283585"/>
            <a:ext cx="1766570" cy="791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ozon_product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2974340" y="5490845"/>
            <a:ext cx="1766570" cy="791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purchase_order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082665" y="5490845"/>
            <a:ext cx="1766570" cy="791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system_product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631950" y="780415"/>
            <a:ext cx="1766570" cy="791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department</a:t>
            </a:r>
            <a:endParaRPr lang="en-US" altLang="zh-CN"/>
          </a:p>
        </p:txBody>
      </p:sp>
      <p:cxnSp>
        <p:nvCxnSpPr>
          <p:cNvPr id="20" name="直接连接符 19"/>
          <p:cNvCxnSpPr>
            <a:stCxn id="4" idx="3"/>
            <a:endCxn id="5" idx="1"/>
          </p:cNvCxnSpPr>
          <p:nvPr/>
        </p:nvCxnSpPr>
        <p:spPr>
          <a:xfrm>
            <a:off x="6506845" y="1148715"/>
            <a:ext cx="1341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68795" y="780415"/>
            <a:ext cx="61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n:n</a:t>
            </a:r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3398520" y="1148715"/>
            <a:ext cx="1341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59835" y="753110"/>
            <a:ext cx="61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1:n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4740910" y="3756025"/>
            <a:ext cx="1341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932680" y="3360420"/>
            <a:ext cx="114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n:n + </a:t>
            </a:r>
            <a:r>
              <a:rPr lang="en-US" altLang="zh-CN"/>
              <a:t>q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>
            <a:off x="4741545" y="5913755"/>
            <a:ext cx="1341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33315" y="5518150"/>
            <a:ext cx="114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1:1</a:t>
            </a:r>
            <a:endParaRPr lang="en-US" altLang="zh-CN"/>
          </a:p>
        </p:txBody>
      </p:sp>
      <p:cxnSp>
        <p:nvCxnSpPr>
          <p:cNvPr id="28" name="直接连接符 27"/>
          <p:cNvCxnSpPr>
            <a:stCxn id="14" idx="0"/>
            <a:endCxn id="9" idx="2"/>
          </p:cNvCxnSpPr>
          <p:nvPr/>
        </p:nvCxnSpPr>
        <p:spPr>
          <a:xfrm flipH="1" flipV="1">
            <a:off x="6965315" y="4074795"/>
            <a:ext cx="635" cy="1416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65950" y="4553585"/>
            <a:ext cx="809625" cy="40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n:n</a:t>
            </a:r>
            <a:endParaRPr lang="en-US" altLang="zh-CN"/>
          </a:p>
        </p:txBody>
      </p:sp>
      <p:cxnSp>
        <p:nvCxnSpPr>
          <p:cNvPr id="30" name="直接连接符 29"/>
          <p:cNvCxnSpPr>
            <a:stCxn id="4" idx="2"/>
            <a:endCxn id="7" idx="0"/>
          </p:cNvCxnSpPr>
          <p:nvPr/>
        </p:nvCxnSpPr>
        <p:spPr>
          <a:xfrm>
            <a:off x="5623560" y="1544320"/>
            <a:ext cx="1270" cy="469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683250" y="1595120"/>
            <a:ext cx="61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1:n</a:t>
            </a:r>
            <a:endParaRPr lang="en-US" altLang="zh-CN"/>
          </a:p>
        </p:txBody>
      </p:sp>
      <p:cxnSp>
        <p:nvCxnSpPr>
          <p:cNvPr id="32" name="直接连接符 31"/>
          <p:cNvCxnSpPr>
            <a:stCxn id="7" idx="2"/>
            <a:endCxn id="8" idx="0"/>
          </p:cNvCxnSpPr>
          <p:nvPr/>
        </p:nvCxnSpPr>
        <p:spPr>
          <a:xfrm flipH="1">
            <a:off x="3857625" y="2804795"/>
            <a:ext cx="1767205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75735" y="2745740"/>
            <a:ext cx="61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n:1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06.65,&quot;left&quot;:80.55,&quot;top&quot;:59.3,&quot;width&quot;:849.9}"/>
</p:tagLst>
</file>

<file path=ppt/tags/tag2.xml><?xml version="1.0" encoding="utf-8"?>
<p:tagLst xmlns:p="http://schemas.openxmlformats.org/presentationml/2006/main">
  <p:tag name="KSO_WM_DIAGRAM_VIRTUALLY_FRAME" val="{&quot;height&quot;:306.65,&quot;left&quot;:80.55,&quot;top&quot;:59.3,&quot;width&quot;:849.9}"/>
</p:tagLst>
</file>

<file path=ppt/tags/tag3.xml><?xml version="1.0" encoding="utf-8"?>
<p:tagLst xmlns:p="http://schemas.openxmlformats.org/presentationml/2006/main">
  <p:tag name="KSO_WM_DIAGRAM_VIRTUALLY_FRAME" val="{&quot;height&quot;:306.65,&quot;left&quot;:80.55,&quot;top&quot;:59.3,&quot;width&quot;:849.9}"/>
</p:tagLst>
</file>

<file path=ppt/tags/tag4.xml><?xml version="1.0" encoding="utf-8"?>
<p:tagLst xmlns:p="http://schemas.openxmlformats.org/presentationml/2006/main">
  <p:tag name="KSO_WM_DIAGRAM_VIRTUALLY_FRAME" val="{&quot;height&quot;:306.65,&quot;left&quot;:80.55,&quot;top&quot;:59.3,&quot;width&quot;:849.9}"/>
</p:tagLst>
</file>

<file path=ppt/tags/tag5.xml><?xml version="1.0" encoding="utf-8"?>
<p:tagLst xmlns:p="http://schemas.openxmlformats.org/presentationml/2006/main">
  <p:tag name="KSO_WM_DIAGRAM_VIRTUALLY_FRAME" val="{&quot;height&quot;:306.65,&quot;left&quot;:80.55,&quot;top&quot;:59.3,&quot;width&quot;:849.9}"/>
</p:tagLst>
</file>

<file path=ppt/tags/tag6.xml><?xml version="1.0" encoding="utf-8"?>
<p:tagLst xmlns:p="http://schemas.openxmlformats.org/presentationml/2006/main">
  <p:tag name="KSO_WM_DIAGRAM_VIRTUALLY_FRAME" val="{&quot;height&quot;:306.65,&quot;left&quot;:80.55,&quot;top&quot;:59.3,&quot;width&quot;:849.9}"/>
</p:tagLst>
</file>

<file path=ppt/tags/tag7.xml><?xml version="1.0" encoding="utf-8"?>
<p:tagLst xmlns:p="http://schemas.openxmlformats.org/presentationml/2006/main">
  <p:tag name="commondata" val="eyJoZGlkIjoiYzY5NDI1MzIzMWI2OWZkNjEwYjBmZjVjMGQxN2E4O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zqh</dc:creator>
  <cp:lastModifiedBy>阿浩</cp:lastModifiedBy>
  <cp:revision>5</cp:revision>
  <dcterms:created xsi:type="dcterms:W3CDTF">2023-08-09T12:44:00Z</dcterms:created>
  <dcterms:modified xsi:type="dcterms:W3CDTF">2024-10-23T02:16:55Z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