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4"/>
    <p:restoredTop sz="94698"/>
  </p:normalViewPr>
  <p:slideViewPr>
    <p:cSldViewPr snapToGrid="0" snapToObjects="1">
      <p:cViewPr>
        <p:scale>
          <a:sx n="136" d="100"/>
          <a:sy n="136" d="100"/>
        </p:scale>
        <p:origin x="6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F8F3E-C19F-0F42-A0F2-E84789A7BB38}" type="datetimeFigureOut">
              <a:rPr kumimoji="1" lang="ko-KR" altLang="en-US" smtClean="0"/>
              <a:t>2018. 3. 6.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EF265-42D2-E948-AA90-AC9BE5F7EB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738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http://35.161.17.183:3000/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10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r>
              <a:rPr lang="ko-KR" altLang="en-US" dirty="0"/>
              <a:t>을 읽고 더 좋은 방식으로 재구성 해야함</a:t>
            </a:r>
            <a:r>
              <a:rPr lang="en-US" altLang="ko-KR" dirty="0"/>
              <a:t>. </a:t>
            </a:r>
            <a:r>
              <a:rPr lang="ko-KR" altLang="en-US" dirty="0"/>
              <a:t>주석 달아보면서 설명하기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5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95C7-8835-7641-A641-738CB135909E}" type="datetimeFigureOut">
              <a:rPr kumimoji="1" lang="ko-KR" altLang="en-US" smtClean="0"/>
              <a:t>2018. 3. 6.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86F0-4753-E84F-B6E5-5673DF0E07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721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95C7-8835-7641-A641-738CB135909E}" type="datetimeFigureOut">
              <a:rPr kumimoji="1" lang="ko-KR" altLang="en-US" smtClean="0"/>
              <a:t>2018. 3. 6.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86F0-4753-E84F-B6E5-5673DF0E07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323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95C7-8835-7641-A641-738CB135909E}" type="datetimeFigureOut">
              <a:rPr kumimoji="1" lang="ko-KR" altLang="en-US" smtClean="0"/>
              <a:t>2018. 3. 6.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86F0-4753-E84F-B6E5-5673DF0E07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775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12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95C7-8835-7641-A641-738CB135909E}" type="datetimeFigureOut">
              <a:rPr kumimoji="1" lang="ko-KR" altLang="en-US" smtClean="0"/>
              <a:t>2018. 3. 6.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86F0-4753-E84F-B6E5-5673DF0E07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074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95C7-8835-7641-A641-738CB135909E}" type="datetimeFigureOut">
              <a:rPr kumimoji="1" lang="ko-KR" altLang="en-US" smtClean="0"/>
              <a:t>2018. 3. 6.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86F0-4753-E84F-B6E5-5673DF0E07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87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95C7-8835-7641-A641-738CB135909E}" type="datetimeFigureOut">
              <a:rPr kumimoji="1" lang="ko-KR" altLang="en-US" smtClean="0"/>
              <a:t>2018. 3. 6.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86F0-4753-E84F-B6E5-5673DF0E07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449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95C7-8835-7641-A641-738CB135909E}" type="datetimeFigureOut">
              <a:rPr kumimoji="1" lang="ko-KR" altLang="en-US" smtClean="0"/>
              <a:t>2018. 3. 6.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86F0-4753-E84F-B6E5-5673DF0E07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117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95C7-8835-7641-A641-738CB135909E}" type="datetimeFigureOut">
              <a:rPr kumimoji="1" lang="ko-KR" altLang="en-US" smtClean="0"/>
              <a:t>2018. 3. 6.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86F0-4753-E84F-B6E5-5673DF0E07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523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95C7-8835-7641-A641-738CB135909E}" type="datetimeFigureOut">
              <a:rPr kumimoji="1" lang="ko-KR" altLang="en-US" smtClean="0"/>
              <a:t>2018. 3. 6.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86F0-4753-E84F-B6E5-5673DF0E07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01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95C7-8835-7641-A641-738CB135909E}" type="datetimeFigureOut">
              <a:rPr kumimoji="1" lang="ko-KR" altLang="en-US" smtClean="0"/>
              <a:t>2018. 3. 6.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86F0-4753-E84F-B6E5-5673DF0E07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421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 클릭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95C7-8835-7641-A641-738CB135909E}" type="datetimeFigureOut">
              <a:rPr kumimoji="1" lang="ko-KR" altLang="en-US" smtClean="0"/>
              <a:t>2018. 3. 6.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86F0-4753-E84F-B6E5-5673DF0E07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966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095C7-8835-7641-A641-738CB135909E}" type="datetimeFigureOut">
              <a:rPr kumimoji="1" lang="ko-KR" altLang="en-US" smtClean="0"/>
              <a:t>2018. 3. 6.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86F0-4753-E84F-B6E5-5673DF0E07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2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ervices.github.com/on-demand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gitreal.codeschool.com/enro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ry.github.io/levels/1/challenges/1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git-sc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8" name="텍스트 개체 틀 1"/>
          <p:cNvSpPr txBox="1">
            <a:spLocks/>
          </p:cNvSpPr>
          <p:nvPr/>
        </p:nvSpPr>
        <p:spPr bwMode="auto">
          <a:xfrm>
            <a:off x="3600450" y="4805363"/>
            <a:ext cx="1939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2018. 03.06 (</a:t>
            </a:r>
            <a:r>
              <a: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화</a:t>
            </a: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)</a:t>
            </a:r>
            <a:endParaRPr kumimoji="0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708025" y="1679575"/>
            <a:ext cx="77120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4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SWPP </a:t>
            </a:r>
            <a:r>
              <a:rPr lang="ko-KR" altLang="en-US" sz="4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en-US" altLang="ko-KR" sz="4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defRPr/>
            </a:pPr>
            <a:r>
              <a:rPr kumimoji="0" lang="en-US" altLang="ko-KR" sz="33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kumimoji="0" lang="ko-KR" altLang="en-US" sz="33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3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</a:t>
            </a:r>
            <a:r>
              <a:rPr lang="en-US" altLang="ko-KR" sz="33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Tutorial -</a:t>
            </a:r>
            <a:endParaRPr kumimoji="0" lang="en-US" altLang="ko-KR" sz="33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2147888" y="4381500"/>
            <a:ext cx="48244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(2018 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봄학기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소프트웨어 개발의 원리 및 실제</a:t>
            </a:r>
          </a:p>
        </p:txBody>
      </p:sp>
    </p:spTree>
    <p:extLst>
      <p:ext uri="{BB962C8B-B14F-4D97-AF65-F5344CB8AC3E}">
        <p14:creationId xmlns:p14="http://schemas.microsoft.com/office/powerpoint/2010/main" val="368580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1556792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“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is a free and open source distributed version control system designed to handle everything from small to very large projects with speed and efficiency.”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hlinkClick r:id="rId4"/>
              </a:rPr>
              <a:t>https://git-scm.com</a:t>
            </a: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hlinkClick r:id="rId5"/>
              </a:rPr>
              <a:t>https://github.com</a:t>
            </a:r>
            <a:r>
              <a:rPr kumimoji="1" lang="en-US" altLang="ko-KR" sz="2000" dirty="0"/>
              <a:t> 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Tutorial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hlinkClick r:id="rId6"/>
              </a:rPr>
              <a:t>https://try.github.io/levels/1/challenges/1</a:t>
            </a:r>
            <a:endParaRPr kumimoji="1"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hlinkClick r:id="rId7"/>
              </a:rPr>
              <a:t>http://gitreal.codeschool.com/enroll</a:t>
            </a:r>
            <a:r>
              <a:rPr kumimoji="1" lang="en-US" altLang="ko-KR" sz="20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hlinkClick r:id="rId8"/>
              </a:rPr>
              <a:t>https://services.github.com/on-demand/</a:t>
            </a:r>
            <a:r>
              <a:rPr kumimoji="1" lang="en-US" altLang="ko-KR" sz="2000" dirty="0"/>
              <a:t> 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778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59</Words>
  <Application>Microsoft Macintosh PowerPoint</Application>
  <PresentationFormat>화면 슬라이드 쇼(4:3)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Arial Rounded MT Bold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신동연</dc:creator>
  <cp:lastModifiedBy>신동연</cp:lastModifiedBy>
  <cp:revision>2</cp:revision>
  <dcterms:created xsi:type="dcterms:W3CDTF">2018-03-06T02:00:51Z</dcterms:created>
  <dcterms:modified xsi:type="dcterms:W3CDTF">2018-03-06T02:18:07Z</dcterms:modified>
</cp:coreProperties>
</file>