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67" r:id="rId2"/>
  </p:sldMasterIdLst>
  <p:sldIdLst>
    <p:sldId id="256" r:id="rId3"/>
    <p:sldId id="279" r:id="rId4"/>
    <p:sldId id="280" r:id="rId5"/>
    <p:sldId id="281" r:id="rId6"/>
    <p:sldId id="282" r:id="rId7"/>
    <p:sldId id="283" r:id="rId8"/>
    <p:sldId id="284" r:id="rId9"/>
    <p:sldId id="285" r:id="rId10"/>
    <p:sldId id="286" r:id="rId11"/>
    <p:sldId id="287" r:id="rId12"/>
    <p:sldId id="288" r:id="rId13"/>
    <p:sldId id="273" r:id="rId14"/>
    <p:sldId id="270" r:id="rId15"/>
    <p:sldId id="271" r:id="rId16"/>
    <p:sldId id="274" r:id="rId17"/>
    <p:sldId id="272" r:id="rId18"/>
    <p:sldId id="275" r:id="rId19"/>
    <p:sldId id="276" r:id="rId20"/>
    <p:sldId id="278" r:id="rId21"/>
    <p:sldId id="277" r:id="rId22"/>
    <p:sldId id="257" r:id="rId23"/>
    <p:sldId id="258" r:id="rId24"/>
    <p:sldId id="259" r:id="rId25"/>
    <p:sldId id="260" r:id="rId26"/>
    <p:sldId id="261" r:id="rId27"/>
    <p:sldId id="262" r:id="rId28"/>
    <p:sldId id="263" r:id="rId29"/>
    <p:sldId id="264" r:id="rId30"/>
    <p:sldId id="269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 snapToObjects="1">
      <p:cViewPr varScale="1">
        <p:scale>
          <a:sx n="62" d="100"/>
          <a:sy n="62" d="100"/>
        </p:scale>
        <p:origin x="-69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/>
        </p:nvSpPr>
        <p:spPr>
          <a:xfrm flipV="1">
            <a:off x="285750" y="4317816"/>
            <a:ext cx="8572500" cy="185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35719" tIns="35719" rIns="35719" bIns="35719" anchor="ctr"/>
          <a:lstStyle/>
          <a:p>
            <a:pPr defTabSz="321457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12" name="Shape 12"/>
          <p:cNvSpPr>
            <a:spLocks noGrp="1"/>
          </p:cNvSpPr>
          <p:nvPr>
            <p:ph type="title"/>
          </p:nvPr>
        </p:nvSpPr>
        <p:spPr>
          <a:xfrm>
            <a:off x="285750" y="4518422"/>
            <a:ext cx="8572500" cy="190202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0"/>
              </a:spcBef>
              <a:defRPr sz="5400">
                <a:latin typeface="Arial Narrow" panose="020B0606020202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13" name="Shape 13"/>
          <p:cNvSpPr>
            <a:spLocks noGrp="1"/>
          </p:cNvSpPr>
          <p:nvPr>
            <p:ph type="body" sz="quarter" idx="1"/>
          </p:nvPr>
        </p:nvSpPr>
        <p:spPr>
          <a:xfrm>
            <a:off x="285750" y="3000375"/>
            <a:ext cx="8572500" cy="1268016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1617"/>
              </a:spcBef>
              <a:buClrTx/>
              <a:buSzTx/>
              <a:buFontTx/>
              <a:buNone/>
              <a:defRPr sz="3797" cap="all">
                <a:solidFill>
                  <a:srgbClr val="A6AAA9"/>
                </a:solidFill>
                <a:latin typeface="Arial Narrow" panose="020B0606020202030204" pitchFamily="34" charset="0"/>
                <a:ea typeface="Arial Narrow" panose="020B0606020202030204" pitchFamily="34" charset="0"/>
                <a:cs typeface="Arial Narrow" panose="020B0606020202030204" pitchFamily="34" charset="0"/>
                <a:sym typeface="DIN Alternate"/>
              </a:defRPr>
            </a:lvl1pPr>
            <a:lvl2pPr marL="0" indent="160729">
              <a:lnSpc>
                <a:spcPct val="80000"/>
              </a:lnSpc>
              <a:spcBef>
                <a:spcPts val="1617"/>
              </a:spcBef>
              <a:buClrTx/>
              <a:buSzTx/>
              <a:buFontTx/>
              <a:buNone/>
              <a:defRPr sz="3797" cap="all">
                <a:solidFill>
                  <a:srgbClr val="A6AAA9"/>
                </a:solidFill>
                <a:latin typeface="Arial Narrow" panose="020B0606020202030204" pitchFamily="34" charset="0"/>
                <a:ea typeface="Arial Narrow" panose="020B0606020202030204" pitchFamily="34" charset="0"/>
                <a:cs typeface="Arial Narrow" panose="020B0606020202030204" pitchFamily="34" charset="0"/>
                <a:sym typeface="DIN Alternate"/>
              </a:defRPr>
            </a:lvl2pPr>
            <a:lvl3pPr marL="0" indent="321457">
              <a:lnSpc>
                <a:spcPct val="80000"/>
              </a:lnSpc>
              <a:spcBef>
                <a:spcPts val="1617"/>
              </a:spcBef>
              <a:buClrTx/>
              <a:buSzTx/>
              <a:buFontTx/>
              <a:buNone/>
              <a:defRPr sz="3797" cap="all">
                <a:solidFill>
                  <a:srgbClr val="A6AAA9"/>
                </a:solidFill>
                <a:latin typeface="Arial Narrow" panose="020B0606020202030204" pitchFamily="34" charset="0"/>
                <a:ea typeface="Arial Narrow" panose="020B0606020202030204" pitchFamily="34" charset="0"/>
                <a:cs typeface="Arial Narrow" panose="020B0606020202030204" pitchFamily="34" charset="0"/>
                <a:sym typeface="DIN Alternate"/>
              </a:defRPr>
            </a:lvl3pPr>
            <a:lvl4pPr marL="0" indent="482186">
              <a:lnSpc>
                <a:spcPct val="80000"/>
              </a:lnSpc>
              <a:spcBef>
                <a:spcPts val="1617"/>
              </a:spcBef>
              <a:buClrTx/>
              <a:buSzTx/>
              <a:buFontTx/>
              <a:buNone/>
              <a:defRPr sz="3797" cap="all">
                <a:solidFill>
                  <a:srgbClr val="A6AAA9"/>
                </a:solidFill>
                <a:latin typeface="Arial Narrow" panose="020B0606020202030204" pitchFamily="34" charset="0"/>
                <a:ea typeface="Arial Narrow" panose="020B0606020202030204" pitchFamily="34" charset="0"/>
                <a:cs typeface="Arial Narrow" panose="020B0606020202030204" pitchFamily="34" charset="0"/>
                <a:sym typeface="DIN Alternate"/>
              </a:defRPr>
            </a:lvl4pPr>
            <a:lvl5pPr marL="0" indent="642915">
              <a:lnSpc>
                <a:spcPct val="80000"/>
              </a:lnSpc>
              <a:spcBef>
                <a:spcPts val="1617"/>
              </a:spcBef>
              <a:buClrTx/>
              <a:buSzTx/>
              <a:buFontTx/>
              <a:buNone/>
              <a:defRPr sz="3797" cap="all">
                <a:solidFill>
                  <a:srgbClr val="A6AAA9"/>
                </a:solidFill>
                <a:latin typeface="Arial Narrow" panose="020B0606020202030204" pitchFamily="34" charset="0"/>
                <a:ea typeface="Arial Narrow" panose="020B0606020202030204" pitchFamily="34" charset="0"/>
                <a:cs typeface="Arial Narrow" panose="020B0606020202030204" pitchFamily="34" charset="0"/>
                <a:sym typeface="DIN Alternate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Shape 14"/>
          <p:cNvSpPr>
            <a:spLocks noGrp="1"/>
          </p:cNvSpPr>
          <p:nvPr>
            <p:ph type="sldNum" sz="quarter" idx="2"/>
          </p:nvPr>
        </p:nvSpPr>
        <p:spPr>
          <a:xfrm>
            <a:off x="8525288" y="303609"/>
            <a:ext cx="335028" cy="310278"/>
          </a:xfrm>
          <a:prstGeom prst="rect">
            <a:avLst/>
          </a:prstGeom>
        </p:spPr>
        <p:txBody>
          <a:bodyPr/>
          <a:lstStyle/>
          <a:p>
            <a:fld id="{B812A3E4-691E-8F42-8064-0055BEBD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52598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/>
        </p:nvSpPr>
        <p:spPr>
          <a:xfrm flipV="1">
            <a:off x="187523" y="1010855"/>
            <a:ext cx="8572500" cy="185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35717" tIns="35717" rIns="35717" bIns="35717" anchor="ctr"/>
          <a:lstStyle/>
          <a:p>
            <a:pPr defTabSz="321457" hangingPunct="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1200" kern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70" name="Shape 70"/>
          <p:cNvSpPr>
            <a:spLocks noGrp="1"/>
          </p:cNvSpPr>
          <p:nvPr>
            <p:ph type="title"/>
          </p:nvPr>
        </p:nvSpPr>
        <p:spPr>
          <a:xfrm>
            <a:off x="187523" y="500063"/>
            <a:ext cx="8572500" cy="508992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1" name="Shape 71"/>
          <p:cNvSpPr>
            <a:spLocks noGrp="1"/>
          </p:cNvSpPr>
          <p:nvPr>
            <p:ph type="body" idx="1"/>
          </p:nvPr>
        </p:nvSpPr>
        <p:spPr>
          <a:xfrm>
            <a:off x="187523" y="1160859"/>
            <a:ext cx="8572500" cy="5482166"/>
          </a:xfrm>
          <a:prstGeom prst="rect">
            <a:avLst/>
          </a:prstGeom>
        </p:spPr>
        <p:txBody>
          <a:bodyPr/>
          <a:lstStyle>
            <a:lvl1pPr>
              <a:spcBef>
                <a:spcPts val="1828"/>
              </a:spcBef>
              <a:buClr>
                <a:schemeClr val="accent1"/>
              </a:buClr>
              <a:buChar char="▸"/>
              <a:defRPr>
                <a:solidFill>
                  <a:srgbClr val="222222"/>
                </a:solidFill>
              </a:defRPr>
            </a:lvl1pPr>
            <a:lvl2pPr>
              <a:spcBef>
                <a:spcPts val="1406"/>
              </a:spcBef>
              <a:buClr>
                <a:schemeClr val="accent1"/>
              </a:buClr>
              <a:buChar char="▸"/>
              <a:defRPr sz="2200">
                <a:solidFill>
                  <a:srgbClr val="3E4040"/>
                </a:solidFill>
              </a:defRPr>
            </a:lvl2pPr>
            <a:lvl3pPr>
              <a:spcBef>
                <a:spcPts val="1125"/>
              </a:spcBef>
              <a:buClr>
                <a:schemeClr val="accent1"/>
              </a:buClr>
              <a:buChar char="▸"/>
              <a:defRPr sz="2000">
                <a:solidFill>
                  <a:srgbClr val="3E4040"/>
                </a:solidFill>
              </a:defRPr>
            </a:lvl3pPr>
            <a:lvl4pPr>
              <a:spcBef>
                <a:spcPts val="984"/>
              </a:spcBef>
              <a:buClr>
                <a:schemeClr val="accent1"/>
              </a:buClr>
              <a:buChar char="▸"/>
              <a:defRPr sz="1800">
                <a:solidFill>
                  <a:srgbClr val="3E4040"/>
                </a:solidFill>
              </a:defRPr>
            </a:lvl4pPr>
            <a:lvl5pPr>
              <a:spcBef>
                <a:spcPts val="703"/>
              </a:spcBef>
              <a:buClr>
                <a:schemeClr val="accent1"/>
              </a:buClr>
              <a:buChar char="▸"/>
              <a:defRPr sz="1700">
                <a:solidFill>
                  <a:srgbClr val="3E4040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2" name="Shape 7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0563671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build="p" animBg="1">
        <p:tmplLst>
          <p:tmpl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Title &amp; Bullets_wfig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/>
        </p:nvSpPr>
        <p:spPr>
          <a:xfrm flipV="1">
            <a:off x="187523" y="1010855"/>
            <a:ext cx="8572500" cy="185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35717" tIns="35717" rIns="35717" bIns="35717" anchor="ctr"/>
          <a:lstStyle/>
          <a:p>
            <a:pPr defTabSz="321457" hangingPunct="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1200" kern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70" name="Shape 70"/>
          <p:cNvSpPr>
            <a:spLocks noGrp="1"/>
          </p:cNvSpPr>
          <p:nvPr>
            <p:ph type="title"/>
          </p:nvPr>
        </p:nvSpPr>
        <p:spPr>
          <a:xfrm>
            <a:off x="187523" y="500063"/>
            <a:ext cx="8572500" cy="508992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1" name="Shape 71"/>
          <p:cNvSpPr>
            <a:spLocks noGrp="1"/>
          </p:cNvSpPr>
          <p:nvPr>
            <p:ph type="body" idx="1"/>
          </p:nvPr>
        </p:nvSpPr>
        <p:spPr>
          <a:xfrm>
            <a:off x="187523" y="1160859"/>
            <a:ext cx="4286250" cy="5482166"/>
          </a:xfrm>
          <a:prstGeom prst="rect">
            <a:avLst/>
          </a:prstGeom>
        </p:spPr>
        <p:txBody>
          <a:bodyPr/>
          <a:lstStyle>
            <a:lvl1pPr>
              <a:spcBef>
                <a:spcPts val="1828"/>
              </a:spcBef>
              <a:buClr>
                <a:schemeClr val="accent1"/>
              </a:buClr>
              <a:buChar char="▸"/>
              <a:defRPr>
                <a:solidFill>
                  <a:srgbClr val="222222"/>
                </a:solidFill>
              </a:defRPr>
            </a:lvl1pPr>
            <a:lvl2pPr>
              <a:spcBef>
                <a:spcPts val="1406"/>
              </a:spcBef>
              <a:buClr>
                <a:schemeClr val="accent1"/>
              </a:buClr>
              <a:buChar char="▸"/>
              <a:defRPr sz="2200">
                <a:solidFill>
                  <a:srgbClr val="3E4040"/>
                </a:solidFill>
              </a:defRPr>
            </a:lvl2pPr>
            <a:lvl3pPr>
              <a:spcBef>
                <a:spcPts val="1125"/>
              </a:spcBef>
              <a:buClr>
                <a:schemeClr val="accent1"/>
              </a:buClr>
              <a:buChar char="▸"/>
              <a:defRPr sz="2000">
                <a:solidFill>
                  <a:srgbClr val="3E4040"/>
                </a:solidFill>
              </a:defRPr>
            </a:lvl3pPr>
            <a:lvl4pPr>
              <a:spcBef>
                <a:spcPts val="984"/>
              </a:spcBef>
              <a:buClr>
                <a:schemeClr val="accent1"/>
              </a:buClr>
              <a:buChar char="▸"/>
              <a:defRPr sz="1800">
                <a:solidFill>
                  <a:srgbClr val="3E4040"/>
                </a:solidFill>
              </a:defRPr>
            </a:lvl4pPr>
            <a:lvl5pPr>
              <a:spcBef>
                <a:spcPts val="703"/>
              </a:spcBef>
              <a:buClr>
                <a:schemeClr val="accent1"/>
              </a:buClr>
              <a:buChar char="▸"/>
              <a:defRPr sz="1700">
                <a:solidFill>
                  <a:srgbClr val="3E4040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2" name="Shape 7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887607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3"/>
          <p:cNvSpPr>
            <a:spLocks noGrp="1"/>
          </p:cNvSpPr>
          <p:nvPr>
            <p:ph idx="1"/>
          </p:nvPr>
        </p:nvSpPr>
        <p:spPr>
          <a:xfrm>
            <a:off x="389475" y="1381486"/>
            <a:ext cx="8572500" cy="51733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>
            <a:lvl1pPr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7" name="Shape 11"/>
          <p:cNvSpPr/>
          <p:nvPr/>
        </p:nvSpPr>
        <p:spPr>
          <a:xfrm flipV="1">
            <a:off x="285750" y="1251699"/>
            <a:ext cx="8572500" cy="185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35719" tIns="35719" rIns="35719" bIns="35719" anchor="ctr"/>
          <a:lstStyle/>
          <a:p>
            <a:pPr defTabSz="321457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9" name="Shape 61"/>
          <p:cNvSpPr>
            <a:spLocks noGrp="1"/>
          </p:cNvSpPr>
          <p:nvPr>
            <p:ph type="title"/>
          </p:nvPr>
        </p:nvSpPr>
        <p:spPr>
          <a:xfrm>
            <a:off x="404364" y="641630"/>
            <a:ext cx="8572500" cy="50899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958920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/>
          </p:cNvSpPr>
          <p:nvPr>
            <p:ph type="title"/>
          </p:nvPr>
        </p:nvSpPr>
        <p:spPr>
          <a:xfrm>
            <a:off x="404364" y="641630"/>
            <a:ext cx="8572500" cy="50899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62" name="Shape 6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B812A3E4-691E-8F42-8064-0055BEBDDEBD}" type="slidenum">
              <a:rPr lang="en-US" smtClean="0"/>
              <a:t>‹#›</a:t>
            </a:fld>
            <a:endParaRPr lang="en-US"/>
          </a:p>
        </p:txBody>
      </p:sp>
      <p:sp>
        <p:nvSpPr>
          <p:cNvPr id="4" name="Shape 11"/>
          <p:cNvSpPr/>
          <p:nvPr/>
        </p:nvSpPr>
        <p:spPr>
          <a:xfrm flipV="1">
            <a:off x="285750" y="1251699"/>
            <a:ext cx="8572500" cy="185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35719" tIns="35719" rIns="35719" bIns="35719" anchor="ctr"/>
          <a:lstStyle/>
          <a:p>
            <a:pPr defTabSz="321457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</p:spTree>
    <p:extLst>
      <p:ext uri="{BB962C8B-B14F-4D97-AF65-F5344CB8AC3E}">
        <p14:creationId xmlns:p14="http://schemas.microsoft.com/office/powerpoint/2010/main" val="147223253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/>
        </p:nvSpPr>
        <p:spPr>
          <a:xfrm flipV="1">
            <a:off x="187523" y="1010855"/>
            <a:ext cx="8572500" cy="185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35719" tIns="35719" rIns="35719" bIns="35719" anchor="ctr"/>
          <a:lstStyle/>
          <a:p>
            <a:pPr defTabSz="321457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70" name="Shape 70"/>
          <p:cNvSpPr>
            <a:spLocks noGrp="1"/>
          </p:cNvSpPr>
          <p:nvPr>
            <p:ph type="title"/>
          </p:nvPr>
        </p:nvSpPr>
        <p:spPr>
          <a:xfrm>
            <a:off x="187523" y="500063"/>
            <a:ext cx="8572500" cy="50899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71" name="Shape 71"/>
          <p:cNvSpPr>
            <a:spLocks noGrp="1"/>
          </p:cNvSpPr>
          <p:nvPr>
            <p:ph type="body" idx="1"/>
          </p:nvPr>
        </p:nvSpPr>
        <p:spPr>
          <a:xfrm>
            <a:off x="187523" y="1160859"/>
            <a:ext cx="8572500" cy="5482166"/>
          </a:xfrm>
          <a:prstGeom prst="rect">
            <a:avLst/>
          </a:prstGeom>
        </p:spPr>
        <p:txBody>
          <a:bodyPr/>
          <a:lstStyle>
            <a:lvl1pPr>
              <a:spcBef>
                <a:spcPts val="1828"/>
              </a:spcBef>
              <a:buClr>
                <a:schemeClr val="accent1"/>
              </a:buClr>
              <a:buChar char="▸"/>
              <a:defRPr>
                <a:solidFill>
                  <a:srgbClr val="222222"/>
                </a:solidFill>
              </a:defRPr>
            </a:lvl1pPr>
            <a:lvl2pPr>
              <a:spcBef>
                <a:spcPts val="1406"/>
              </a:spcBef>
              <a:buClr>
                <a:schemeClr val="accent1"/>
              </a:buClr>
              <a:buChar char="▸"/>
              <a:defRPr sz="2250">
                <a:solidFill>
                  <a:srgbClr val="3E4040"/>
                </a:solidFill>
              </a:defRPr>
            </a:lvl2pPr>
            <a:lvl3pPr>
              <a:spcBef>
                <a:spcPts val="1125"/>
              </a:spcBef>
              <a:buClr>
                <a:schemeClr val="accent1"/>
              </a:buClr>
              <a:buChar char="▸"/>
              <a:defRPr sz="1969">
                <a:solidFill>
                  <a:srgbClr val="3E4040"/>
                </a:solidFill>
              </a:defRPr>
            </a:lvl3pPr>
            <a:lvl4pPr>
              <a:spcBef>
                <a:spcPts val="984"/>
              </a:spcBef>
              <a:buClr>
                <a:schemeClr val="accent1"/>
              </a:buClr>
              <a:buChar char="▸"/>
              <a:defRPr sz="1828">
                <a:solidFill>
                  <a:srgbClr val="3E4040"/>
                </a:solidFill>
              </a:defRPr>
            </a:lvl4pPr>
            <a:lvl5pPr>
              <a:spcBef>
                <a:spcPts val="703"/>
              </a:spcBef>
              <a:buClr>
                <a:schemeClr val="accent1"/>
              </a:buClr>
              <a:buChar char="▸"/>
              <a:defRPr sz="1687">
                <a:solidFill>
                  <a:srgbClr val="3E404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2" name="Shape 7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B812A3E4-691E-8F42-8064-0055BEBD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63501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build="p" animBg="1">
        <p:tmplLst>
          <p:tmpl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Title &amp; Bullets_wfig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/>
        </p:nvSpPr>
        <p:spPr>
          <a:xfrm flipV="1">
            <a:off x="187523" y="1010855"/>
            <a:ext cx="8572500" cy="185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35719" tIns="35719" rIns="35719" bIns="35719" anchor="ctr"/>
          <a:lstStyle/>
          <a:p>
            <a:pPr defTabSz="321457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70" name="Shape 70"/>
          <p:cNvSpPr>
            <a:spLocks noGrp="1"/>
          </p:cNvSpPr>
          <p:nvPr>
            <p:ph type="title"/>
          </p:nvPr>
        </p:nvSpPr>
        <p:spPr>
          <a:xfrm>
            <a:off x="187523" y="500063"/>
            <a:ext cx="8572500" cy="50899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71" name="Shape 71"/>
          <p:cNvSpPr>
            <a:spLocks noGrp="1"/>
          </p:cNvSpPr>
          <p:nvPr>
            <p:ph type="body" idx="1"/>
          </p:nvPr>
        </p:nvSpPr>
        <p:spPr>
          <a:xfrm>
            <a:off x="187523" y="1160859"/>
            <a:ext cx="4286250" cy="5482166"/>
          </a:xfrm>
          <a:prstGeom prst="rect">
            <a:avLst/>
          </a:prstGeom>
        </p:spPr>
        <p:txBody>
          <a:bodyPr/>
          <a:lstStyle>
            <a:lvl1pPr>
              <a:spcBef>
                <a:spcPts val="1828"/>
              </a:spcBef>
              <a:buClr>
                <a:schemeClr val="accent1"/>
              </a:buClr>
              <a:buChar char="▸"/>
              <a:defRPr>
                <a:solidFill>
                  <a:srgbClr val="222222"/>
                </a:solidFill>
              </a:defRPr>
            </a:lvl1pPr>
            <a:lvl2pPr>
              <a:spcBef>
                <a:spcPts val="1406"/>
              </a:spcBef>
              <a:buClr>
                <a:schemeClr val="accent1"/>
              </a:buClr>
              <a:buChar char="▸"/>
              <a:defRPr sz="2250">
                <a:solidFill>
                  <a:srgbClr val="3E4040"/>
                </a:solidFill>
              </a:defRPr>
            </a:lvl2pPr>
            <a:lvl3pPr>
              <a:spcBef>
                <a:spcPts val="1125"/>
              </a:spcBef>
              <a:buClr>
                <a:schemeClr val="accent1"/>
              </a:buClr>
              <a:buChar char="▸"/>
              <a:defRPr sz="1969">
                <a:solidFill>
                  <a:srgbClr val="3E4040"/>
                </a:solidFill>
              </a:defRPr>
            </a:lvl3pPr>
            <a:lvl4pPr>
              <a:spcBef>
                <a:spcPts val="984"/>
              </a:spcBef>
              <a:buClr>
                <a:schemeClr val="accent1"/>
              </a:buClr>
              <a:buChar char="▸"/>
              <a:defRPr sz="1828">
                <a:solidFill>
                  <a:srgbClr val="3E4040"/>
                </a:solidFill>
              </a:defRPr>
            </a:lvl4pPr>
            <a:lvl5pPr>
              <a:spcBef>
                <a:spcPts val="703"/>
              </a:spcBef>
              <a:buClr>
                <a:schemeClr val="accent1"/>
              </a:buClr>
              <a:buChar char="▸"/>
              <a:defRPr sz="1687">
                <a:solidFill>
                  <a:srgbClr val="3E404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2" name="Shape 7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B812A3E4-691E-8F42-8064-0055BEBD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83869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50" y="1223367"/>
            <a:ext cx="8572500" cy="50006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AU" dirty="0" smtClean="0"/>
              <a:t>Click to edit Master text styles</a:t>
            </a:r>
          </a:p>
          <a:p>
            <a:pPr lvl="1"/>
            <a:r>
              <a:rPr lang="en-AU" dirty="0" smtClean="0"/>
              <a:t>Second level</a:t>
            </a:r>
          </a:p>
          <a:p>
            <a:pPr lvl="2"/>
            <a:r>
              <a:rPr lang="en-AU" dirty="0" smtClean="0"/>
              <a:t>Third level</a:t>
            </a:r>
          </a:p>
          <a:p>
            <a:pPr lvl="3"/>
            <a:r>
              <a:rPr lang="en-AU" dirty="0" smtClean="0"/>
              <a:t>Fourth level</a:t>
            </a:r>
          </a:p>
          <a:p>
            <a:pPr lvl="4"/>
            <a:r>
              <a:rPr lang="en-AU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27997D7-6406-0D4F-874F-9C564A5009DC}" type="datetimeFigureOut">
              <a:rPr lang="en-US" smtClean="0"/>
              <a:t>5/25/2016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2A3E4-691E-8F42-8064-0055BEBD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171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/>
        </p:nvSpPr>
        <p:spPr>
          <a:xfrm flipV="1">
            <a:off x="285750" y="4317816"/>
            <a:ext cx="8572500" cy="185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35717" tIns="35717" rIns="35717" bIns="35717" anchor="ctr"/>
          <a:lstStyle/>
          <a:p>
            <a:pPr defTabSz="321457" hangingPunct="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1200" kern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2" name="Shape 12"/>
          <p:cNvSpPr>
            <a:spLocks noGrp="1"/>
          </p:cNvSpPr>
          <p:nvPr>
            <p:ph type="title"/>
          </p:nvPr>
        </p:nvSpPr>
        <p:spPr>
          <a:xfrm>
            <a:off x="285750" y="4518422"/>
            <a:ext cx="8572500" cy="1902023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2000">
                <a:latin typeface="Arial Narrow" panose="020B0606020202030204" pitchFamily="34" charset="0"/>
              </a:defRPr>
            </a:lvl1pPr>
          </a:lstStyle>
          <a:p>
            <a:r>
              <a:rPr dirty="0"/>
              <a:t>Title Text</a:t>
            </a:r>
          </a:p>
        </p:txBody>
      </p:sp>
      <p:sp>
        <p:nvSpPr>
          <p:cNvPr id="13" name="Shape 13"/>
          <p:cNvSpPr>
            <a:spLocks noGrp="1"/>
          </p:cNvSpPr>
          <p:nvPr>
            <p:ph type="body" sz="quarter" idx="1"/>
          </p:nvPr>
        </p:nvSpPr>
        <p:spPr>
          <a:xfrm>
            <a:off x="285750" y="3000375"/>
            <a:ext cx="8572500" cy="1268016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1617"/>
              </a:spcBef>
              <a:buClrTx/>
              <a:buSzTx/>
              <a:buFontTx/>
              <a:buNone/>
              <a:defRPr sz="3800" cap="all">
                <a:solidFill>
                  <a:srgbClr val="A6AAA9"/>
                </a:solidFill>
                <a:latin typeface="Arial Narrow" panose="020B0606020202030204" pitchFamily="34" charset="0"/>
                <a:ea typeface="Arial Narrow" panose="020B0606020202030204" pitchFamily="34" charset="0"/>
                <a:cs typeface="Arial Narrow" panose="020B0606020202030204" pitchFamily="34" charset="0"/>
                <a:sym typeface="DIN Alternate"/>
              </a:defRPr>
            </a:lvl1pPr>
            <a:lvl2pPr marL="0" indent="160729">
              <a:lnSpc>
                <a:spcPct val="80000"/>
              </a:lnSpc>
              <a:spcBef>
                <a:spcPts val="1617"/>
              </a:spcBef>
              <a:buClrTx/>
              <a:buSzTx/>
              <a:buFontTx/>
              <a:buNone/>
              <a:defRPr sz="3800" cap="all">
                <a:solidFill>
                  <a:srgbClr val="A6AAA9"/>
                </a:solidFill>
                <a:latin typeface="Arial Narrow" panose="020B0606020202030204" pitchFamily="34" charset="0"/>
                <a:ea typeface="Arial Narrow" panose="020B0606020202030204" pitchFamily="34" charset="0"/>
                <a:cs typeface="Arial Narrow" panose="020B0606020202030204" pitchFamily="34" charset="0"/>
                <a:sym typeface="DIN Alternate"/>
              </a:defRPr>
            </a:lvl2pPr>
            <a:lvl3pPr marL="0" indent="321457">
              <a:lnSpc>
                <a:spcPct val="80000"/>
              </a:lnSpc>
              <a:spcBef>
                <a:spcPts val="1617"/>
              </a:spcBef>
              <a:buClrTx/>
              <a:buSzTx/>
              <a:buFontTx/>
              <a:buNone/>
              <a:defRPr sz="3800" cap="all">
                <a:solidFill>
                  <a:srgbClr val="A6AAA9"/>
                </a:solidFill>
                <a:latin typeface="Arial Narrow" panose="020B0606020202030204" pitchFamily="34" charset="0"/>
                <a:ea typeface="Arial Narrow" panose="020B0606020202030204" pitchFamily="34" charset="0"/>
                <a:cs typeface="Arial Narrow" panose="020B0606020202030204" pitchFamily="34" charset="0"/>
                <a:sym typeface="DIN Alternate"/>
              </a:defRPr>
            </a:lvl3pPr>
            <a:lvl4pPr marL="0" indent="482186">
              <a:lnSpc>
                <a:spcPct val="80000"/>
              </a:lnSpc>
              <a:spcBef>
                <a:spcPts val="1617"/>
              </a:spcBef>
              <a:buClrTx/>
              <a:buSzTx/>
              <a:buFontTx/>
              <a:buNone/>
              <a:defRPr sz="3800" cap="all">
                <a:solidFill>
                  <a:srgbClr val="A6AAA9"/>
                </a:solidFill>
                <a:latin typeface="Arial Narrow" panose="020B0606020202030204" pitchFamily="34" charset="0"/>
                <a:ea typeface="Arial Narrow" panose="020B0606020202030204" pitchFamily="34" charset="0"/>
                <a:cs typeface="Arial Narrow" panose="020B0606020202030204" pitchFamily="34" charset="0"/>
                <a:sym typeface="DIN Alternate"/>
              </a:defRPr>
            </a:lvl4pPr>
            <a:lvl5pPr marL="0" indent="642915">
              <a:lnSpc>
                <a:spcPct val="80000"/>
              </a:lnSpc>
              <a:spcBef>
                <a:spcPts val="1617"/>
              </a:spcBef>
              <a:buClrTx/>
              <a:buSzTx/>
              <a:buFontTx/>
              <a:buNone/>
              <a:defRPr sz="3800" cap="all">
                <a:solidFill>
                  <a:srgbClr val="A6AAA9"/>
                </a:solidFill>
                <a:latin typeface="Arial Narrow" panose="020B0606020202030204" pitchFamily="34" charset="0"/>
                <a:ea typeface="Arial Narrow" panose="020B0606020202030204" pitchFamily="34" charset="0"/>
                <a:cs typeface="Arial Narrow" panose="020B0606020202030204" pitchFamily="34" charset="0"/>
                <a:sym typeface="DIN Alternate"/>
              </a:defRPr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14" name="Shape 14"/>
          <p:cNvSpPr>
            <a:spLocks noGrp="1"/>
          </p:cNvSpPr>
          <p:nvPr>
            <p:ph type="sldNum" sz="quarter" idx="2"/>
          </p:nvPr>
        </p:nvSpPr>
        <p:spPr>
          <a:xfrm>
            <a:off x="8522086" y="303609"/>
            <a:ext cx="338230" cy="28142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800599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5" name="Shape 3"/>
          <p:cNvSpPr>
            <a:spLocks noGrp="1"/>
          </p:cNvSpPr>
          <p:nvPr>
            <p:ph idx="1"/>
          </p:nvPr>
        </p:nvSpPr>
        <p:spPr>
          <a:xfrm>
            <a:off x="392906" y="2035969"/>
            <a:ext cx="8572500" cy="42951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>
            <a:normAutofit/>
          </a:bodyPr>
          <a:lstStyle/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6" name="Shape 4"/>
          <p:cNvSpPr txBox="1">
            <a:spLocks/>
          </p:cNvSpPr>
          <p:nvPr userDrawn="1"/>
        </p:nvSpPr>
        <p:spPr>
          <a:xfrm>
            <a:off x="8513136" y="410766"/>
            <a:ext cx="448838" cy="367597"/>
          </a:xfrm>
          <a:prstGeom prst="rect">
            <a:avLst/>
          </a:prstGeom>
          <a:ln w="12700">
            <a:miter lim="400000"/>
          </a:ln>
        </p:spPr>
        <p:txBody>
          <a:bodyPr wrap="none" lIns="35717" tIns="35717" rIns="35717" bIns="35717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marR="0" indent="2286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0" marR="0" indent="4572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0" marR="0" indent="6858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0" marR="0" indent="9144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  <a:lvl6pPr marL="0" marR="0" indent="11430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6pPr>
            <a:lvl7pPr marL="0" marR="0" indent="13716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7pPr>
            <a:lvl8pPr marL="0" marR="0" indent="16002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8pPr>
            <a:lvl9pPr marL="0" marR="0" indent="18288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9pPr>
          </a:lstStyle>
          <a:p>
            <a:fld id="{86CB4B4D-7CA3-9044-876B-883B54F8677D}" type="slidenum">
              <a:rPr lang="en-AU" kern="0" smtClean="0"/>
              <a:pPr/>
              <a:t>‹#›</a:t>
            </a:fld>
            <a:endParaRPr lang="en-AU" kern="0"/>
          </a:p>
        </p:txBody>
      </p:sp>
      <p:sp>
        <p:nvSpPr>
          <p:cNvPr id="7" name="Shape 11"/>
          <p:cNvSpPr/>
          <p:nvPr userDrawn="1"/>
        </p:nvSpPr>
        <p:spPr>
          <a:xfrm flipV="1">
            <a:off x="285750" y="1251699"/>
            <a:ext cx="8572500" cy="185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35717" tIns="35717" rIns="35717" bIns="35717" anchor="ctr"/>
          <a:lstStyle/>
          <a:p>
            <a:pPr defTabSz="321457" hangingPunct="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1200" kern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9" name="Shape 61"/>
          <p:cNvSpPr>
            <a:spLocks noGrp="1"/>
          </p:cNvSpPr>
          <p:nvPr>
            <p:ph type="title"/>
          </p:nvPr>
        </p:nvSpPr>
        <p:spPr>
          <a:xfrm>
            <a:off x="404364" y="641630"/>
            <a:ext cx="8572500" cy="508992"/>
          </a:xfrm>
          <a:prstGeom prst="rect">
            <a:avLst/>
          </a:prstGeom>
        </p:spPr>
        <p:txBody>
          <a:bodyPr/>
          <a:lstStyle/>
          <a:p>
            <a:r>
              <a:rPr dirty="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205130662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/>
          </p:cNvSpPr>
          <p:nvPr>
            <p:ph type="title"/>
          </p:nvPr>
        </p:nvSpPr>
        <p:spPr>
          <a:xfrm>
            <a:off x="404364" y="641630"/>
            <a:ext cx="8572500" cy="508992"/>
          </a:xfrm>
          <a:prstGeom prst="rect">
            <a:avLst/>
          </a:prstGeom>
        </p:spPr>
        <p:txBody>
          <a:bodyPr/>
          <a:lstStyle/>
          <a:p>
            <a:r>
              <a:rPr dirty="0"/>
              <a:t>Title Text</a:t>
            </a:r>
          </a:p>
        </p:txBody>
      </p:sp>
      <p:sp>
        <p:nvSpPr>
          <p:cNvPr id="62" name="Shape 6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4" name="Shape 11"/>
          <p:cNvSpPr/>
          <p:nvPr userDrawn="1"/>
        </p:nvSpPr>
        <p:spPr>
          <a:xfrm flipV="1">
            <a:off x="285750" y="1251699"/>
            <a:ext cx="8572500" cy="185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35717" tIns="35717" rIns="35717" bIns="35717" anchor="ctr"/>
          <a:lstStyle/>
          <a:p>
            <a:pPr defTabSz="321457" hangingPunct="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1200" kern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651101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85750" y="508992"/>
            <a:ext cx="8572500" cy="5089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rPr dirty="0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85750" y="1928812"/>
            <a:ext cx="8572500" cy="42951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8519790" y="303609"/>
            <a:ext cx="335028" cy="310278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1687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B812A3E4-691E-8F42-8064-0055BEBD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4116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ransition spd="med"/>
  <p:timing>
    <p:tnLst>
      <p:par>
        <p:cTn id="1" dur="indefinite" restart="never" nodeType="tmRoot"/>
      </p:par>
    </p:tnLst>
  </p:timing>
  <p:txStyles>
    <p:titleStyle>
      <a:lvl1pPr marL="0" marR="0" indent="0" algn="l" defTabSz="410751" rtl="0" eaLnBrk="1" latinLnBrk="0" hangingPunct="1">
        <a:lnSpc>
          <a:spcPct val="80000"/>
        </a:lnSpc>
        <a:spcBef>
          <a:spcPts val="1969"/>
        </a:spcBef>
        <a:spcAft>
          <a:spcPts val="0"/>
        </a:spcAft>
        <a:buClrTx/>
        <a:buSzTx/>
        <a:buFontTx/>
        <a:buNone/>
        <a:tabLst/>
        <a:defRPr sz="4219" b="0" i="0" u="none" strike="noStrike" cap="all" spc="0" baseline="0">
          <a:ln>
            <a:noFill/>
          </a:ln>
          <a:solidFill>
            <a:schemeClr val="accent1">
              <a:lumMod val="75000"/>
            </a:schemeClr>
          </a:solidFill>
          <a:uFillTx/>
          <a:latin typeface="Arial Narrow" panose="020B0606020202030204" pitchFamily="34" charset="0"/>
          <a:ea typeface="+mn-ea"/>
          <a:cs typeface="+mn-cs"/>
          <a:sym typeface="DIN Condensed"/>
        </a:defRPr>
      </a:lvl1pPr>
      <a:lvl2pPr marL="0" marR="0" indent="160729" algn="l" defTabSz="410751" rtl="0" eaLnBrk="1" latinLnBrk="0" hangingPunct="1">
        <a:lnSpc>
          <a:spcPct val="80000"/>
        </a:lnSpc>
        <a:spcBef>
          <a:spcPts val="1969"/>
        </a:spcBef>
        <a:spcAft>
          <a:spcPts val="0"/>
        </a:spcAft>
        <a:buClrTx/>
        <a:buSzTx/>
        <a:buFontTx/>
        <a:buNone/>
        <a:tabLst/>
        <a:defRPr sz="4219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2pPr>
      <a:lvl3pPr marL="0" marR="0" indent="321457" algn="l" defTabSz="410751" rtl="0" eaLnBrk="1" latinLnBrk="0" hangingPunct="1">
        <a:lnSpc>
          <a:spcPct val="80000"/>
        </a:lnSpc>
        <a:spcBef>
          <a:spcPts val="1969"/>
        </a:spcBef>
        <a:spcAft>
          <a:spcPts val="0"/>
        </a:spcAft>
        <a:buClrTx/>
        <a:buSzTx/>
        <a:buFontTx/>
        <a:buNone/>
        <a:tabLst/>
        <a:defRPr sz="4219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3pPr>
      <a:lvl4pPr marL="0" marR="0" indent="482186" algn="l" defTabSz="410751" rtl="0" eaLnBrk="1" latinLnBrk="0" hangingPunct="1">
        <a:lnSpc>
          <a:spcPct val="80000"/>
        </a:lnSpc>
        <a:spcBef>
          <a:spcPts val="1969"/>
        </a:spcBef>
        <a:spcAft>
          <a:spcPts val="0"/>
        </a:spcAft>
        <a:buClrTx/>
        <a:buSzTx/>
        <a:buFontTx/>
        <a:buNone/>
        <a:tabLst/>
        <a:defRPr sz="4219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4pPr>
      <a:lvl5pPr marL="0" marR="0" indent="642915" algn="l" defTabSz="410751" rtl="0" eaLnBrk="1" latinLnBrk="0" hangingPunct="1">
        <a:lnSpc>
          <a:spcPct val="80000"/>
        </a:lnSpc>
        <a:spcBef>
          <a:spcPts val="1969"/>
        </a:spcBef>
        <a:spcAft>
          <a:spcPts val="0"/>
        </a:spcAft>
        <a:buClrTx/>
        <a:buSzTx/>
        <a:buFontTx/>
        <a:buNone/>
        <a:tabLst/>
        <a:defRPr sz="4219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5pPr>
      <a:lvl6pPr marL="0" marR="0" indent="803643" algn="l" defTabSz="410751" rtl="0" eaLnBrk="1" latinLnBrk="0" hangingPunct="1">
        <a:lnSpc>
          <a:spcPct val="80000"/>
        </a:lnSpc>
        <a:spcBef>
          <a:spcPts val="1969"/>
        </a:spcBef>
        <a:spcAft>
          <a:spcPts val="0"/>
        </a:spcAft>
        <a:buClrTx/>
        <a:buSzTx/>
        <a:buFontTx/>
        <a:buNone/>
        <a:tabLst/>
        <a:defRPr sz="4219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6pPr>
      <a:lvl7pPr marL="0" marR="0" indent="964372" algn="l" defTabSz="410751" rtl="0" eaLnBrk="1" latinLnBrk="0" hangingPunct="1">
        <a:lnSpc>
          <a:spcPct val="80000"/>
        </a:lnSpc>
        <a:spcBef>
          <a:spcPts val="1969"/>
        </a:spcBef>
        <a:spcAft>
          <a:spcPts val="0"/>
        </a:spcAft>
        <a:buClrTx/>
        <a:buSzTx/>
        <a:buFontTx/>
        <a:buNone/>
        <a:tabLst/>
        <a:defRPr sz="4219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7pPr>
      <a:lvl8pPr marL="0" marR="0" indent="1125101" algn="l" defTabSz="410751" rtl="0" eaLnBrk="1" latinLnBrk="0" hangingPunct="1">
        <a:lnSpc>
          <a:spcPct val="80000"/>
        </a:lnSpc>
        <a:spcBef>
          <a:spcPts val="1969"/>
        </a:spcBef>
        <a:spcAft>
          <a:spcPts val="0"/>
        </a:spcAft>
        <a:buClrTx/>
        <a:buSzTx/>
        <a:buFontTx/>
        <a:buNone/>
        <a:tabLst/>
        <a:defRPr sz="4219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8pPr>
      <a:lvl9pPr marL="0" marR="0" indent="1285829" algn="l" defTabSz="410751" rtl="0" eaLnBrk="1" latinLnBrk="0" hangingPunct="1">
        <a:lnSpc>
          <a:spcPct val="80000"/>
        </a:lnSpc>
        <a:spcBef>
          <a:spcPts val="1969"/>
        </a:spcBef>
        <a:spcAft>
          <a:spcPts val="0"/>
        </a:spcAft>
        <a:buClrTx/>
        <a:buSzTx/>
        <a:buFontTx/>
        <a:buNone/>
        <a:tabLst/>
        <a:defRPr sz="4219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9pPr>
    </p:titleStyle>
    <p:bodyStyle>
      <a:lvl1pPr marL="312528" marR="0" indent="-312528" algn="l" defTabSz="410751" eaLnBrk="1" latinLnBrk="0" hangingPunct="1">
        <a:lnSpc>
          <a:spcPct val="100000"/>
        </a:lnSpc>
        <a:spcBef>
          <a:spcPts val="1969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2391" b="0" i="0" u="none" strike="noStrike" cap="none" spc="0" baseline="0">
          <a:ln>
            <a:noFill/>
          </a:ln>
          <a:solidFill>
            <a:srgbClr val="838787"/>
          </a:solidFill>
          <a:uFillTx/>
          <a:latin typeface="Century Schoolbook" panose="02040604050505020304" pitchFamily="18" charset="0"/>
          <a:ea typeface="Century Schoolbook" panose="02040604050505020304" pitchFamily="18" charset="0"/>
          <a:cs typeface="Century Schoolbook" panose="02040604050505020304" pitchFamily="18" charset="0"/>
          <a:sym typeface="Avenir Next Medium"/>
        </a:defRPr>
      </a:lvl1pPr>
      <a:lvl2pPr marL="625056" marR="0" indent="-312528" algn="l" defTabSz="410751" eaLnBrk="1" latinLnBrk="0" hangingPunct="1">
        <a:lnSpc>
          <a:spcPct val="100000"/>
        </a:lnSpc>
        <a:spcBef>
          <a:spcPts val="1969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2391" b="0" i="0" u="none" strike="noStrike" cap="none" spc="0" baseline="0">
          <a:ln>
            <a:noFill/>
          </a:ln>
          <a:solidFill>
            <a:srgbClr val="838787"/>
          </a:solidFill>
          <a:uFillTx/>
          <a:latin typeface="Century Schoolbook" panose="02040604050505020304" pitchFamily="18" charset="0"/>
          <a:ea typeface="Century Schoolbook" panose="02040604050505020304" pitchFamily="18" charset="0"/>
          <a:cs typeface="Century Schoolbook" panose="02040604050505020304" pitchFamily="18" charset="0"/>
          <a:sym typeface="Avenir Next Medium"/>
        </a:defRPr>
      </a:lvl2pPr>
      <a:lvl3pPr marL="937584" marR="0" indent="-312528" algn="l" defTabSz="410751" eaLnBrk="1" latinLnBrk="0" hangingPunct="1">
        <a:lnSpc>
          <a:spcPct val="100000"/>
        </a:lnSpc>
        <a:spcBef>
          <a:spcPts val="1969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2391" b="0" i="0" u="none" strike="noStrike" cap="none" spc="0" baseline="0">
          <a:ln>
            <a:noFill/>
          </a:ln>
          <a:solidFill>
            <a:srgbClr val="838787"/>
          </a:solidFill>
          <a:uFillTx/>
          <a:latin typeface="Century Schoolbook" panose="02040604050505020304" pitchFamily="18" charset="0"/>
          <a:ea typeface="Century Schoolbook" panose="02040604050505020304" pitchFamily="18" charset="0"/>
          <a:cs typeface="Century Schoolbook" panose="02040604050505020304" pitchFamily="18" charset="0"/>
          <a:sym typeface="Avenir Next Medium"/>
        </a:defRPr>
      </a:lvl3pPr>
      <a:lvl4pPr marL="1250112" marR="0" indent="-312528" algn="l" defTabSz="410751" eaLnBrk="1" latinLnBrk="0" hangingPunct="1">
        <a:lnSpc>
          <a:spcPct val="100000"/>
        </a:lnSpc>
        <a:spcBef>
          <a:spcPts val="1969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2391" b="0" i="0" u="none" strike="noStrike" cap="none" spc="0" baseline="0">
          <a:ln>
            <a:noFill/>
          </a:ln>
          <a:solidFill>
            <a:srgbClr val="838787"/>
          </a:solidFill>
          <a:uFillTx/>
          <a:latin typeface="Century Schoolbook" panose="02040604050505020304" pitchFamily="18" charset="0"/>
          <a:ea typeface="Century Schoolbook" panose="02040604050505020304" pitchFamily="18" charset="0"/>
          <a:cs typeface="Century Schoolbook" panose="02040604050505020304" pitchFamily="18" charset="0"/>
          <a:sym typeface="Avenir Next Medium"/>
        </a:defRPr>
      </a:lvl4pPr>
      <a:lvl5pPr marL="1562640" marR="0" indent="-312528" algn="l" defTabSz="410751" eaLnBrk="1" latinLnBrk="0" hangingPunct="1">
        <a:lnSpc>
          <a:spcPct val="100000"/>
        </a:lnSpc>
        <a:spcBef>
          <a:spcPts val="1969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2391" b="0" i="0" u="none" strike="noStrike" cap="none" spc="0" baseline="0">
          <a:ln>
            <a:noFill/>
          </a:ln>
          <a:solidFill>
            <a:srgbClr val="838787"/>
          </a:solidFill>
          <a:uFillTx/>
          <a:latin typeface="Century Schoolbook" panose="02040604050505020304" pitchFamily="18" charset="0"/>
          <a:ea typeface="Century Schoolbook" panose="02040604050505020304" pitchFamily="18" charset="0"/>
          <a:cs typeface="Century Schoolbook" panose="02040604050505020304" pitchFamily="18" charset="0"/>
          <a:sym typeface="Avenir Next Medium"/>
        </a:defRPr>
      </a:lvl5pPr>
      <a:lvl6pPr marL="1875168" marR="0" indent="-312528" algn="l" defTabSz="410751" eaLnBrk="1" latinLnBrk="0" hangingPunct="1">
        <a:lnSpc>
          <a:spcPct val="100000"/>
        </a:lnSpc>
        <a:spcBef>
          <a:spcPts val="1969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2391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2187696" marR="0" indent="-312528" algn="l" defTabSz="410751" eaLnBrk="1" latinLnBrk="0" hangingPunct="1">
        <a:lnSpc>
          <a:spcPct val="100000"/>
        </a:lnSpc>
        <a:spcBef>
          <a:spcPts val="1969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2391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2500224" marR="0" indent="-312528" algn="l" defTabSz="410751" eaLnBrk="1" latinLnBrk="0" hangingPunct="1">
        <a:lnSpc>
          <a:spcPct val="100000"/>
        </a:lnSpc>
        <a:spcBef>
          <a:spcPts val="1969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2391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2812752" marR="0" indent="-312528" algn="l" defTabSz="410751" eaLnBrk="1" latinLnBrk="0" hangingPunct="1">
        <a:lnSpc>
          <a:spcPct val="100000"/>
        </a:lnSpc>
        <a:spcBef>
          <a:spcPts val="1969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2391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410751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1pPr>
      <a:lvl2pPr marL="0" marR="0" indent="160729" algn="r" defTabSz="410751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2pPr>
      <a:lvl3pPr marL="0" marR="0" indent="321457" algn="r" defTabSz="410751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3pPr>
      <a:lvl4pPr marL="0" marR="0" indent="482186" algn="r" defTabSz="410751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4pPr>
      <a:lvl5pPr marL="0" marR="0" indent="642915" algn="r" defTabSz="410751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5pPr>
      <a:lvl6pPr marL="0" marR="0" indent="803643" algn="r" defTabSz="410751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6pPr>
      <a:lvl7pPr marL="0" marR="0" indent="964372" algn="r" defTabSz="410751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7pPr>
      <a:lvl8pPr marL="0" marR="0" indent="1125101" algn="r" defTabSz="410751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8pPr>
      <a:lvl9pPr marL="0" marR="0" indent="1285829" algn="r" defTabSz="410751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85750" y="508992"/>
            <a:ext cx="8572500" cy="5089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>
            <a:normAutofit/>
          </a:bodyPr>
          <a:lstStyle/>
          <a:p>
            <a:r>
              <a:rPr dirty="0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85750" y="1928812"/>
            <a:ext cx="8572500" cy="42951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>
            <a:normAutofit/>
          </a:bodyPr>
          <a:lstStyle/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8516588" y="303609"/>
            <a:ext cx="338230" cy="281420"/>
          </a:xfrm>
          <a:prstGeom prst="rect">
            <a:avLst/>
          </a:prstGeom>
          <a:ln w="12700">
            <a:miter lim="400000"/>
          </a:ln>
        </p:spPr>
        <p:txBody>
          <a:bodyPr wrap="none" lIns="35717" tIns="35717" rIns="35717" bIns="35717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17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defTabSz="410751" hangingPunct="0"/>
            <a:fld id="{86CB4B4D-7CA3-9044-876B-883B54F8677D}" type="slidenum">
              <a:rPr kern="0">
                <a:solidFill>
                  <a:srgbClr val="838787"/>
                </a:solidFill>
              </a:rPr>
              <a:pPr defTabSz="410751" hangingPunct="0"/>
              <a:t>‹#›</a:t>
            </a:fld>
            <a:endParaRPr kern="0">
              <a:solidFill>
                <a:srgbClr val="83878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24384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</p:sldLayoutIdLst>
  <p:transition spd="med"/>
  <p:timing>
    <p:tnLst>
      <p:par>
        <p:cTn id="1" dur="indefinite" restart="never" nodeType="tmRoot"/>
      </p:par>
    </p:tnLst>
  </p:timing>
  <p:txStyles>
    <p:titleStyle>
      <a:lvl1pPr marL="0" marR="0" indent="0" algn="l" defTabSz="410751" rtl="0" latinLnBrk="0">
        <a:lnSpc>
          <a:spcPct val="80000"/>
        </a:lnSpc>
        <a:spcBef>
          <a:spcPts val="1969"/>
        </a:spcBef>
        <a:spcAft>
          <a:spcPts val="0"/>
        </a:spcAft>
        <a:buClrTx/>
        <a:buSzTx/>
        <a:buFontTx/>
        <a:buNone/>
        <a:tabLst/>
        <a:defRPr sz="4200" b="0" i="0" u="none" strike="noStrike" cap="all" spc="0" baseline="0">
          <a:ln>
            <a:noFill/>
          </a:ln>
          <a:solidFill>
            <a:schemeClr val="accent1">
              <a:lumMod val="75000"/>
            </a:schemeClr>
          </a:solidFill>
          <a:uFillTx/>
          <a:latin typeface="Arial Narrow" panose="020B0606020202030204" pitchFamily="34" charset="0"/>
          <a:ea typeface="+mn-ea"/>
          <a:cs typeface="+mn-cs"/>
          <a:sym typeface="DIN Condensed"/>
        </a:defRPr>
      </a:lvl1pPr>
      <a:lvl2pPr marL="0" marR="0" indent="160729" algn="l" defTabSz="410751" rtl="0" latinLnBrk="0">
        <a:lnSpc>
          <a:spcPct val="80000"/>
        </a:lnSpc>
        <a:spcBef>
          <a:spcPts val="1969"/>
        </a:spcBef>
        <a:spcAft>
          <a:spcPts val="0"/>
        </a:spcAft>
        <a:buClrTx/>
        <a:buSzTx/>
        <a:buFontTx/>
        <a:buNone/>
        <a:tabLst/>
        <a:defRPr sz="42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2pPr>
      <a:lvl3pPr marL="0" marR="0" indent="321457" algn="l" defTabSz="410751" rtl="0" latinLnBrk="0">
        <a:lnSpc>
          <a:spcPct val="80000"/>
        </a:lnSpc>
        <a:spcBef>
          <a:spcPts val="1969"/>
        </a:spcBef>
        <a:spcAft>
          <a:spcPts val="0"/>
        </a:spcAft>
        <a:buClrTx/>
        <a:buSzTx/>
        <a:buFontTx/>
        <a:buNone/>
        <a:tabLst/>
        <a:defRPr sz="42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3pPr>
      <a:lvl4pPr marL="0" marR="0" indent="482186" algn="l" defTabSz="410751" rtl="0" latinLnBrk="0">
        <a:lnSpc>
          <a:spcPct val="80000"/>
        </a:lnSpc>
        <a:spcBef>
          <a:spcPts val="1969"/>
        </a:spcBef>
        <a:spcAft>
          <a:spcPts val="0"/>
        </a:spcAft>
        <a:buClrTx/>
        <a:buSzTx/>
        <a:buFontTx/>
        <a:buNone/>
        <a:tabLst/>
        <a:defRPr sz="42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4pPr>
      <a:lvl5pPr marL="0" marR="0" indent="642915" algn="l" defTabSz="410751" rtl="0" latinLnBrk="0">
        <a:lnSpc>
          <a:spcPct val="80000"/>
        </a:lnSpc>
        <a:spcBef>
          <a:spcPts val="1969"/>
        </a:spcBef>
        <a:spcAft>
          <a:spcPts val="0"/>
        </a:spcAft>
        <a:buClrTx/>
        <a:buSzTx/>
        <a:buFontTx/>
        <a:buNone/>
        <a:tabLst/>
        <a:defRPr sz="42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5pPr>
      <a:lvl6pPr marL="0" marR="0" indent="803643" algn="l" defTabSz="410751" rtl="0" latinLnBrk="0">
        <a:lnSpc>
          <a:spcPct val="80000"/>
        </a:lnSpc>
        <a:spcBef>
          <a:spcPts val="1969"/>
        </a:spcBef>
        <a:spcAft>
          <a:spcPts val="0"/>
        </a:spcAft>
        <a:buClrTx/>
        <a:buSzTx/>
        <a:buFontTx/>
        <a:buNone/>
        <a:tabLst/>
        <a:defRPr sz="42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6pPr>
      <a:lvl7pPr marL="0" marR="0" indent="964372" algn="l" defTabSz="410751" rtl="0" latinLnBrk="0">
        <a:lnSpc>
          <a:spcPct val="80000"/>
        </a:lnSpc>
        <a:spcBef>
          <a:spcPts val="1969"/>
        </a:spcBef>
        <a:spcAft>
          <a:spcPts val="0"/>
        </a:spcAft>
        <a:buClrTx/>
        <a:buSzTx/>
        <a:buFontTx/>
        <a:buNone/>
        <a:tabLst/>
        <a:defRPr sz="42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7pPr>
      <a:lvl8pPr marL="0" marR="0" indent="1125101" algn="l" defTabSz="410751" rtl="0" latinLnBrk="0">
        <a:lnSpc>
          <a:spcPct val="80000"/>
        </a:lnSpc>
        <a:spcBef>
          <a:spcPts val="1969"/>
        </a:spcBef>
        <a:spcAft>
          <a:spcPts val="0"/>
        </a:spcAft>
        <a:buClrTx/>
        <a:buSzTx/>
        <a:buFontTx/>
        <a:buNone/>
        <a:tabLst/>
        <a:defRPr sz="42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8pPr>
      <a:lvl9pPr marL="0" marR="0" indent="1285829" algn="l" defTabSz="410751" rtl="0" latinLnBrk="0">
        <a:lnSpc>
          <a:spcPct val="80000"/>
        </a:lnSpc>
        <a:spcBef>
          <a:spcPts val="1969"/>
        </a:spcBef>
        <a:spcAft>
          <a:spcPts val="0"/>
        </a:spcAft>
        <a:buClrTx/>
        <a:buSzTx/>
        <a:buFontTx/>
        <a:buNone/>
        <a:tabLst/>
        <a:defRPr sz="42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9pPr>
    </p:titleStyle>
    <p:bodyStyle>
      <a:lvl1pPr marL="312528" marR="0" indent="-312528" algn="l" defTabSz="410751" latinLnBrk="0">
        <a:lnSpc>
          <a:spcPct val="100000"/>
        </a:lnSpc>
        <a:spcBef>
          <a:spcPts val="1969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2400" b="0" i="0" u="none" strike="noStrike" cap="none" spc="0" baseline="0">
          <a:ln>
            <a:noFill/>
          </a:ln>
          <a:solidFill>
            <a:srgbClr val="838787"/>
          </a:solidFill>
          <a:uFillTx/>
          <a:latin typeface="Century Schoolbook" panose="02040604050505020304" pitchFamily="18" charset="0"/>
          <a:ea typeface="Century Schoolbook" panose="02040604050505020304" pitchFamily="18" charset="0"/>
          <a:cs typeface="Century Schoolbook" panose="02040604050505020304" pitchFamily="18" charset="0"/>
          <a:sym typeface="Avenir Next Medium"/>
        </a:defRPr>
      </a:lvl1pPr>
      <a:lvl2pPr marL="625056" marR="0" indent="-312528" algn="l" defTabSz="410751" latinLnBrk="0">
        <a:lnSpc>
          <a:spcPct val="100000"/>
        </a:lnSpc>
        <a:spcBef>
          <a:spcPts val="1969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2400" b="0" i="0" u="none" strike="noStrike" cap="none" spc="0" baseline="0">
          <a:ln>
            <a:noFill/>
          </a:ln>
          <a:solidFill>
            <a:srgbClr val="838787"/>
          </a:solidFill>
          <a:uFillTx/>
          <a:latin typeface="Century Schoolbook" panose="02040604050505020304" pitchFamily="18" charset="0"/>
          <a:ea typeface="Century Schoolbook" panose="02040604050505020304" pitchFamily="18" charset="0"/>
          <a:cs typeface="Century Schoolbook" panose="02040604050505020304" pitchFamily="18" charset="0"/>
          <a:sym typeface="Avenir Next Medium"/>
        </a:defRPr>
      </a:lvl2pPr>
      <a:lvl3pPr marL="937584" marR="0" indent="-312528" algn="l" defTabSz="410751" latinLnBrk="0">
        <a:lnSpc>
          <a:spcPct val="100000"/>
        </a:lnSpc>
        <a:spcBef>
          <a:spcPts val="1969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2400" b="0" i="0" u="none" strike="noStrike" cap="none" spc="0" baseline="0">
          <a:ln>
            <a:noFill/>
          </a:ln>
          <a:solidFill>
            <a:srgbClr val="838787"/>
          </a:solidFill>
          <a:uFillTx/>
          <a:latin typeface="Century Schoolbook" panose="02040604050505020304" pitchFamily="18" charset="0"/>
          <a:ea typeface="Century Schoolbook" panose="02040604050505020304" pitchFamily="18" charset="0"/>
          <a:cs typeface="Century Schoolbook" panose="02040604050505020304" pitchFamily="18" charset="0"/>
          <a:sym typeface="Avenir Next Medium"/>
        </a:defRPr>
      </a:lvl3pPr>
      <a:lvl4pPr marL="1250112" marR="0" indent="-312528" algn="l" defTabSz="410751" latinLnBrk="0">
        <a:lnSpc>
          <a:spcPct val="100000"/>
        </a:lnSpc>
        <a:spcBef>
          <a:spcPts val="1969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2400" b="0" i="0" u="none" strike="noStrike" cap="none" spc="0" baseline="0">
          <a:ln>
            <a:noFill/>
          </a:ln>
          <a:solidFill>
            <a:srgbClr val="838787"/>
          </a:solidFill>
          <a:uFillTx/>
          <a:latin typeface="Century Schoolbook" panose="02040604050505020304" pitchFamily="18" charset="0"/>
          <a:ea typeface="Century Schoolbook" panose="02040604050505020304" pitchFamily="18" charset="0"/>
          <a:cs typeface="Century Schoolbook" panose="02040604050505020304" pitchFamily="18" charset="0"/>
          <a:sym typeface="Avenir Next Medium"/>
        </a:defRPr>
      </a:lvl4pPr>
      <a:lvl5pPr marL="1562640" marR="0" indent="-312528" algn="l" defTabSz="410751" latinLnBrk="0">
        <a:lnSpc>
          <a:spcPct val="100000"/>
        </a:lnSpc>
        <a:spcBef>
          <a:spcPts val="1969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2400" b="0" i="0" u="none" strike="noStrike" cap="none" spc="0" baseline="0">
          <a:ln>
            <a:noFill/>
          </a:ln>
          <a:solidFill>
            <a:srgbClr val="838787"/>
          </a:solidFill>
          <a:uFillTx/>
          <a:latin typeface="Century Schoolbook" panose="02040604050505020304" pitchFamily="18" charset="0"/>
          <a:ea typeface="Century Schoolbook" panose="02040604050505020304" pitchFamily="18" charset="0"/>
          <a:cs typeface="Century Schoolbook" panose="02040604050505020304" pitchFamily="18" charset="0"/>
          <a:sym typeface="Avenir Next Medium"/>
        </a:defRPr>
      </a:lvl5pPr>
      <a:lvl6pPr marL="1875168" marR="0" indent="-312528" algn="l" defTabSz="410751" latinLnBrk="0">
        <a:lnSpc>
          <a:spcPct val="100000"/>
        </a:lnSpc>
        <a:spcBef>
          <a:spcPts val="1969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2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2187696" marR="0" indent="-312528" algn="l" defTabSz="410751" latinLnBrk="0">
        <a:lnSpc>
          <a:spcPct val="100000"/>
        </a:lnSpc>
        <a:spcBef>
          <a:spcPts val="1969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2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2500224" marR="0" indent="-312528" algn="l" defTabSz="410751" latinLnBrk="0">
        <a:lnSpc>
          <a:spcPct val="100000"/>
        </a:lnSpc>
        <a:spcBef>
          <a:spcPts val="1969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2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2812752" marR="0" indent="-312528" algn="l" defTabSz="410751" latinLnBrk="0">
        <a:lnSpc>
          <a:spcPct val="100000"/>
        </a:lnSpc>
        <a:spcBef>
          <a:spcPts val="1969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2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410751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7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1pPr>
      <a:lvl2pPr marL="0" marR="0" indent="160729" algn="r" defTabSz="410751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7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2pPr>
      <a:lvl3pPr marL="0" marR="0" indent="321457" algn="r" defTabSz="410751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7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3pPr>
      <a:lvl4pPr marL="0" marR="0" indent="482186" algn="r" defTabSz="410751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7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4pPr>
      <a:lvl5pPr marL="0" marR="0" indent="642915" algn="r" defTabSz="410751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7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5pPr>
      <a:lvl6pPr marL="0" marR="0" indent="803643" algn="r" defTabSz="410751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7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6pPr>
      <a:lvl7pPr marL="0" marR="0" indent="964372" algn="r" defTabSz="410751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7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7pPr>
      <a:lvl8pPr marL="0" marR="0" indent="1125101" algn="r" defTabSz="410751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7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8pPr>
      <a:lvl9pPr marL="0" marR="0" indent="1285829" algn="r" defTabSz="410751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7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SUBJECT Exam review    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smtClean="0"/>
              <a:t>Comp90042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3539023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Information extraction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Named entity recognition</a:t>
            </a:r>
          </a:p>
          <a:p>
            <a:r>
              <a:rPr lang="en-AU" dirty="0" smtClean="0"/>
              <a:t>Relation extraction</a:t>
            </a:r>
          </a:p>
          <a:p>
            <a:r>
              <a:rPr lang="en-AU" b="1" dirty="0"/>
              <a:t>not:</a:t>
            </a:r>
            <a:r>
              <a:rPr lang="en-AU" dirty="0"/>
              <a:t> </a:t>
            </a:r>
            <a:r>
              <a:rPr lang="en-AU" dirty="0" smtClean="0"/>
              <a:t>details of event </a:t>
            </a:r>
            <a:r>
              <a:rPr lang="en-AU" dirty="0" smtClean="0"/>
              <a:t>extraction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8438877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Question Answering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Major approaches</a:t>
            </a:r>
          </a:p>
          <a:p>
            <a:r>
              <a:rPr lang="en-AU" dirty="0"/>
              <a:t>Relation to other topics in the course</a:t>
            </a:r>
          </a:p>
          <a:p>
            <a:r>
              <a:rPr lang="en-AU" dirty="0" smtClean="0"/>
              <a:t>Evaluation</a:t>
            </a:r>
          </a:p>
        </p:txBody>
      </p:sp>
    </p:spTree>
    <p:extLst>
      <p:ext uri="{BB962C8B-B14F-4D97-AF65-F5344CB8AC3E}">
        <p14:creationId xmlns:p14="http://schemas.microsoft.com/office/powerpoint/2010/main" val="333633528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logistic regression</a:t>
            </a:r>
            <a:endParaRPr lang="en-AU" dirty="0"/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F</a:t>
            </a:r>
            <a:r>
              <a:rPr lang="en-AU" dirty="0" smtClean="0"/>
              <a:t>ormulation of binary logistic regression classifier</a:t>
            </a:r>
          </a:p>
          <a:p>
            <a:r>
              <a:rPr lang="en-AU" dirty="0" smtClean="0"/>
              <a:t>Multi-class logistic regression</a:t>
            </a:r>
          </a:p>
          <a:p>
            <a:r>
              <a:rPr lang="en-AU" dirty="0" smtClean="0"/>
              <a:t>Training objective and regularisation</a:t>
            </a:r>
          </a:p>
          <a:p>
            <a:r>
              <a:rPr lang="en-AU" dirty="0" smtClean="0"/>
              <a:t>(</a:t>
            </a:r>
            <a:r>
              <a:rPr lang="en-AU" b="1" dirty="0" smtClean="0"/>
              <a:t>Not</a:t>
            </a:r>
            <a:r>
              <a:rPr lang="en-AU" dirty="0" smtClean="0"/>
              <a:t>: details of gradient optimisation) </a:t>
            </a:r>
          </a:p>
          <a:p>
            <a:endParaRPr lang="en-AU" dirty="0" smtClean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6526506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word vector learning</a:t>
            </a:r>
            <a:endParaRPr lang="en-AU" dirty="0"/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Formulation as term-term matrix </a:t>
            </a:r>
            <a:br>
              <a:rPr lang="en-AU" dirty="0" smtClean="0"/>
            </a:br>
            <a:r>
              <a:rPr lang="en-AU" dirty="0" smtClean="0"/>
              <a:t>(compared to other word representation learning methods)</a:t>
            </a:r>
          </a:p>
          <a:p>
            <a:r>
              <a:rPr lang="en-AU" dirty="0" smtClean="0"/>
              <a:t>Models</a:t>
            </a:r>
          </a:p>
          <a:p>
            <a:pPr lvl="1"/>
            <a:r>
              <a:rPr lang="en-AU" dirty="0" smtClean="0"/>
              <a:t>skip-gram</a:t>
            </a:r>
          </a:p>
          <a:p>
            <a:pPr lvl="1"/>
            <a:r>
              <a:rPr lang="en-AU" dirty="0" smtClean="0"/>
              <a:t>CBOW</a:t>
            </a:r>
          </a:p>
          <a:p>
            <a:r>
              <a:rPr lang="en-AU" dirty="0" smtClean="0"/>
              <a:t>Training algorithm</a:t>
            </a:r>
          </a:p>
          <a:p>
            <a:r>
              <a:rPr lang="en-AU" dirty="0" smtClean="0"/>
              <a:t>Evaluation tasks and general uses elsewhere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3530653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Sequence models for tagging</a:t>
            </a:r>
            <a:endParaRPr lang="en-AU" dirty="0"/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Markov Models vs Hidden Markov Model</a:t>
            </a:r>
          </a:p>
          <a:p>
            <a:r>
              <a:rPr lang="en-AU" dirty="0" smtClean="0"/>
              <a:t>Mathematical formulation of HMM, </a:t>
            </a:r>
            <a:r>
              <a:rPr lang="en-AU" smtClean="0"/>
              <a:t>and underlying modelling </a:t>
            </a:r>
            <a:r>
              <a:rPr lang="en-AU" dirty="0" smtClean="0"/>
              <a:t>assumptions</a:t>
            </a:r>
          </a:p>
          <a:p>
            <a:r>
              <a:rPr lang="en-AU" dirty="0" smtClean="0"/>
              <a:t>Training on fully observed data, e.g., tagging</a:t>
            </a:r>
          </a:p>
          <a:p>
            <a:r>
              <a:rPr lang="en-AU" dirty="0" smtClean="0"/>
              <a:t>Viterbi algorithm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5655317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Prob. CFGs</a:t>
            </a:r>
            <a:endParaRPr lang="en-AU" dirty="0"/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Ambiguity in grammars</a:t>
            </a:r>
          </a:p>
          <a:p>
            <a:r>
              <a:rPr lang="en-AU" dirty="0" smtClean="0"/>
              <a:t>Probabilistic context free grammars: rules, generative process, probability of a tree</a:t>
            </a:r>
          </a:p>
          <a:p>
            <a:r>
              <a:rPr lang="en-AU" dirty="0" smtClean="0"/>
              <a:t>PCYK algorithm for parsing</a:t>
            </a:r>
          </a:p>
          <a:p>
            <a:r>
              <a:rPr lang="en-AU" dirty="0" smtClean="0"/>
              <a:t>Comparing to Viterbi and other ‘decoding’ methods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2239798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Machine translation</a:t>
            </a:r>
            <a:endParaRPr lang="en-AU" dirty="0"/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Task motivation and difficulties</a:t>
            </a:r>
          </a:p>
          <a:p>
            <a:r>
              <a:rPr lang="en-AU" dirty="0" smtClean="0"/>
              <a:t>Symbolic methods, Pyramid</a:t>
            </a:r>
          </a:p>
          <a:p>
            <a:r>
              <a:rPr lang="en-AU" dirty="0" smtClean="0"/>
              <a:t>Sentence alignment with Gale-Church</a:t>
            </a:r>
          </a:p>
          <a:p>
            <a:r>
              <a:rPr lang="en-AU" dirty="0" smtClean="0"/>
              <a:t>Word alignment with model 1, including mathematical formulation (</a:t>
            </a:r>
            <a:r>
              <a:rPr lang="en-AU" b="1" dirty="0" smtClean="0"/>
              <a:t>not: </a:t>
            </a:r>
            <a:r>
              <a:rPr lang="en-AU" dirty="0" smtClean="0"/>
              <a:t>optimisation to factor alignment posterior)</a:t>
            </a:r>
          </a:p>
          <a:p>
            <a:r>
              <a:rPr lang="en-AU" dirty="0" smtClean="0"/>
              <a:t>Phrase based model components</a:t>
            </a:r>
          </a:p>
          <a:p>
            <a:r>
              <a:rPr lang="en-AU" dirty="0" smtClean="0"/>
              <a:t>Stack decoding algorithm</a:t>
            </a:r>
          </a:p>
          <a:p>
            <a:r>
              <a:rPr lang="en-AU" dirty="0" smtClean="0"/>
              <a:t>Evaluation with BLEU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4143463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Information retrieval foundations</a:t>
            </a:r>
            <a:endParaRPr lang="en-AU" dirty="0"/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Boolean retrieval</a:t>
            </a:r>
          </a:p>
          <a:p>
            <a:pPr lvl="1"/>
            <a:r>
              <a:rPr lang="en-AU" dirty="0" smtClean="0"/>
              <a:t>Posting list intersection</a:t>
            </a:r>
          </a:p>
          <a:p>
            <a:r>
              <a:rPr lang="en-AU" dirty="0" smtClean="0"/>
              <a:t>TF*IDF weighting, components</a:t>
            </a:r>
          </a:p>
          <a:p>
            <a:r>
              <a:rPr lang="en-AU" dirty="0" smtClean="0"/>
              <a:t>Cosine for document-document or query-document or term-term similarity</a:t>
            </a:r>
          </a:p>
          <a:p>
            <a:r>
              <a:rPr lang="en-AU" dirty="0" smtClean="0"/>
              <a:t>Efficient indexing data structures and algorithms</a:t>
            </a:r>
          </a:p>
          <a:p>
            <a:r>
              <a:rPr lang="en-AU" dirty="0" smtClean="0"/>
              <a:t>Querying algorithm</a:t>
            </a:r>
          </a:p>
          <a:p>
            <a:r>
              <a:rPr lang="en-AU" dirty="0" smtClean="0"/>
              <a:t>Evaluation metrics &amp; resources</a:t>
            </a:r>
          </a:p>
        </p:txBody>
      </p:sp>
    </p:spTree>
    <p:extLst>
      <p:ext uri="{BB962C8B-B14F-4D97-AF65-F5344CB8AC3E}">
        <p14:creationId xmlns:p14="http://schemas.microsoft.com/office/powerpoint/2010/main" val="14255604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BM25 and LMs</a:t>
            </a:r>
            <a:endParaRPr lang="en-AU" dirty="0"/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BM25 formulation, components</a:t>
            </a:r>
          </a:p>
          <a:p>
            <a:r>
              <a:rPr lang="en-AU" dirty="0" smtClean="0"/>
              <a:t>Language model formulation</a:t>
            </a:r>
          </a:p>
          <a:p>
            <a:r>
              <a:rPr lang="en-AU" dirty="0" smtClean="0"/>
              <a:t>Smoothing</a:t>
            </a:r>
          </a:p>
          <a:p>
            <a:r>
              <a:rPr lang="en-AU" dirty="0" smtClean="0"/>
              <a:t>Relating BM25 and LMs to other models</a:t>
            </a:r>
          </a:p>
          <a:p>
            <a:pPr lvl="1"/>
            <a:r>
              <a:rPr lang="en-AU" dirty="0" smtClean="0"/>
              <a:t>TF*IDF in IR</a:t>
            </a:r>
          </a:p>
          <a:p>
            <a:pPr lvl="1"/>
            <a:r>
              <a:rPr lang="en-AU" dirty="0" smtClean="0"/>
              <a:t>LMs in NLP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6947677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index compression</a:t>
            </a:r>
            <a:endParaRPr lang="en-AU" dirty="0"/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Motivation for posting list compression</a:t>
            </a:r>
          </a:p>
          <a:p>
            <a:r>
              <a:rPr lang="en-AU" dirty="0" smtClean="0"/>
              <a:t>Use of gaps between document ids</a:t>
            </a:r>
          </a:p>
          <a:p>
            <a:r>
              <a:rPr lang="en-AU" dirty="0" err="1" smtClean="0"/>
              <a:t>vbyte</a:t>
            </a:r>
            <a:r>
              <a:rPr lang="en-AU" dirty="0" smtClean="0"/>
              <a:t> encoding</a:t>
            </a:r>
          </a:p>
          <a:p>
            <a:r>
              <a:rPr lang="en-AU" dirty="0" smtClean="0"/>
              <a:t>opt-p-for-delta encoding</a:t>
            </a:r>
          </a:p>
          <a:p>
            <a:r>
              <a:rPr lang="en-AU" dirty="0" smtClean="0"/>
              <a:t>(</a:t>
            </a:r>
            <a:r>
              <a:rPr lang="en-AU" b="1" dirty="0" smtClean="0"/>
              <a:t>not:</a:t>
            </a:r>
            <a:r>
              <a:rPr lang="en-AU" dirty="0" smtClean="0"/>
              <a:t> details of WAND beyond high level overview)</a:t>
            </a:r>
            <a:endParaRPr lang="en-AU" b="1" dirty="0" smtClean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5148434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err="1" smtClean="0"/>
              <a:t>Preprocessing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Sentence segmentation</a:t>
            </a:r>
          </a:p>
          <a:p>
            <a:r>
              <a:rPr lang="en-AU" dirty="0" smtClean="0"/>
              <a:t>Tokenization</a:t>
            </a:r>
          </a:p>
          <a:p>
            <a:r>
              <a:rPr lang="en-AU" dirty="0" smtClean="0"/>
              <a:t>Word normalization</a:t>
            </a:r>
          </a:p>
          <a:p>
            <a:pPr lvl="1"/>
            <a:r>
              <a:rPr lang="en-AU" dirty="0" smtClean="0"/>
              <a:t>Derivational vs. inflectional morphology</a:t>
            </a:r>
          </a:p>
          <a:p>
            <a:pPr lvl="1"/>
            <a:r>
              <a:rPr lang="en-AU" dirty="0" smtClean="0"/>
              <a:t>Lemmatisation vs. stemming</a:t>
            </a:r>
          </a:p>
          <a:p>
            <a:r>
              <a:rPr lang="en-AU" dirty="0" smtClean="0"/>
              <a:t>Stop words</a:t>
            </a:r>
          </a:p>
        </p:txBody>
      </p:sp>
    </p:spTree>
    <p:extLst>
      <p:ext uri="{BB962C8B-B14F-4D97-AF65-F5344CB8AC3E}">
        <p14:creationId xmlns:p14="http://schemas.microsoft.com/office/powerpoint/2010/main" val="397121725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query expansion</a:t>
            </a:r>
            <a:endParaRPr lang="en-AU" dirty="0"/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Dealing with wildcards with tree index</a:t>
            </a:r>
          </a:p>
          <a:p>
            <a:r>
              <a:rPr lang="en-AU" dirty="0" smtClean="0"/>
              <a:t>Permuterm index</a:t>
            </a:r>
          </a:p>
          <a:p>
            <a:r>
              <a:rPr lang="en-AU" dirty="0" smtClean="0"/>
              <a:t>Thesaurus and vector similarity methods for query expansion</a:t>
            </a:r>
          </a:p>
          <a:p>
            <a:r>
              <a:rPr lang="en-AU" dirty="0" err="1" smtClean="0"/>
              <a:t>Rocchio</a:t>
            </a:r>
            <a:r>
              <a:rPr lang="en-AU" dirty="0" smtClean="0"/>
              <a:t> algorithm for (pseudo/manual) relevance feedback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0984303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Exam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Worth 50 marks</a:t>
            </a:r>
          </a:p>
          <a:p>
            <a:r>
              <a:rPr lang="en-US" smtClean="0"/>
              <a:t>Parts:</a:t>
            </a:r>
          </a:p>
          <a:p>
            <a:pPr lvl="1"/>
            <a:r>
              <a:rPr lang="en-US" smtClean="0"/>
              <a:t>A: short answer [14]</a:t>
            </a:r>
          </a:p>
          <a:p>
            <a:pPr lvl="1"/>
            <a:r>
              <a:rPr lang="en-US" smtClean="0"/>
              <a:t>B: method questions [17]</a:t>
            </a:r>
          </a:p>
          <a:p>
            <a:pPr lvl="1"/>
            <a:r>
              <a:rPr lang="en-US" smtClean="0"/>
              <a:t>C: algorithm questions [11]</a:t>
            </a:r>
          </a:p>
          <a:p>
            <a:pPr lvl="1"/>
            <a:r>
              <a:rPr lang="en-US" smtClean="0"/>
              <a:t>D: short essay [8]</a:t>
            </a:r>
          </a:p>
          <a:p>
            <a:r>
              <a:rPr lang="en-US" smtClean="0"/>
              <a:t>2 hours in duration</a:t>
            </a:r>
            <a:br>
              <a:rPr lang="en-US" smtClean="0"/>
            </a:br>
            <a:r>
              <a:rPr lang="en-US" smtClean="0"/>
              <a:t>		… 2 minutes 24 seconds / mark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606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Short answer (14 marks)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Several short questions</a:t>
            </a:r>
          </a:p>
          <a:p>
            <a:pPr lvl="1"/>
            <a:r>
              <a:rPr lang="en-US" dirty="0" smtClean="0"/>
              <a:t>1-2 sentence answers for each</a:t>
            </a:r>
          </a:p>
          <a:p>
            <a:pPr lvl="1"/>
            <a:r>
              <a:rPr lang="en-US" dirty="0" smtClean="0"/>
              <a:t>look at the # marks, write more for 2 mark questions</a:t>
            </a:r>
          </a:p>
          <a:p>
            <a:pPr lvl="1"/>
            <a:r>
              <a:rPr lang="en-US" dirty="0" smtClean="0"/>
              <a:t>answer all parts of multi-part questions</a:t>
            </a:r>
          </a:p>
          <a:p>
            <a:r>
              <a:rPr lang="en-US" dirty="0" smtClean="0"/>
              <a:t>Often</a:t>
            </a:r>
          </a:p>
          <a:p>
            <a:pPr lvl="1"/>
            <a:r>
              <a:rPr lang="en-US" dirty="0" smtClean="0"/>
              <a:t>definitional, e.g., </a:t>
            </a:r>
            <a:r>
              <a:rPr lang="en-US" i="1" dirty="0" smtClean="0"/>
              <a:t>what is X?</a:t>
            </a:r>
          </a:p>
          <a:p>
            <a:pPr lvl="1"/>
            <a:r>
              <a:rPr lang="en-US" dirty="0" smtClean="0"/>
              <a:t>conceptual, e.g., </a:t>
            </a:r>
            <a:r>
              <a:rPr lang="en-US" i="1" dirty="0" smtClean="0"/>
              <a:t>relate X and Y? What is the purpose of Z?</a:t>
            </a:r>
          </a:p>
          <a:p>
            <a:pPr lvl="1"/>
            <a:r>
              <a:rPr lang="en-US" dirty="0" smtClean="0"/>
              <a:t>may call for an example illustrating a technique/problem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690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Method questions (17 marks)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Longer answer</a:t>
            </a:r>
          </a:p>
          <a:p>
            <a:pPr lvl="1"/>
            <a:r>
              <a:rPr lang="en-US" dirty="0" smtClean="0"/>
              <a:t>larger questions 5 or 6 marks each</a:t>
            </a:r>
          </a:p>
          <a:p>
            <a:pPr lvl="1"/>
            <a:r>
              <a:rPr lang="en-US" dirty="0" smtClean="0"/>
              <a:t>broken down into parts</a:t>
            </a:r>
          </a:p>
          <a:p>
            <a:r>
              <a:rPr lang="en-US" dirty="0" smtClean="0"/>
              <a:t>Focus on analysis and understanding, e.g.,</a:t>
            </a:r>
          </a:p>
          <a:p>
            <a:pPr lvl="1"/>
            <a:r>
              <a:rPr lang="en-US" dirty="0" smtClean="0"/>
              <a:t>contrast different methods</a:t>
            </a:r>
          </a:p>
          <a:p>
            <a:pPr lvl="1"/>
            <a:r>
              <a:rPr lang="en-US" dirty="0" smtClean="0"/>
              <a:t>outline or analyze an algorithm</a:t>
            </a:r>
          </a:p>
          <a:p>
            <a:pPr lvl="1"/>
            <a:r>
              <a:rPr lang="en-US" dirty="0" smtClean="0"/>
              <a:t>motivate a modelling technique</a:t>
            </a:r>
          </a:p>
          <a:p>
            <a:pPr lvl="1"/>
            <a:r>
              <a:rPr lang="en-US" dirty="0" smtClean="0"/>
              <a:t>explain or derive mathematical equation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070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Algorithmic questions (11 marks)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Perform algorithmic computations</a:t>
            </a:r>
          </a:p>
          <a:p>
            <a:pPr lvl="1"/>
            <a:r>
              <a:rPr lang="en-US" dirty="0" smtClean="0"/>
              <a:t>numerical computations for algorithm on some given example data</a:t>
            </a:r>
          </a:p>
          <a:p>
            <a:pPr lvl="1"/>
            <a:r>
              <a:rPr lang="en-US" dirty="0" smtClean="0"/>
              <a:t>present an outline of an algorithm on your own example</a:t>
            </a:r>
          </a:p>
          <a:p>
            <a:r>
              <a:rPr lang="en-US" dirty="0" smtClean="0"/>
              <a:t>Each question work 5 or 6 marks.</a:t>
            </a:r>
          </a:p>
        </p:txBody>
      </p:sp>
    </p:spTree>
    <p:extLst>
      <p:ext uri="{BB962C8B-B14F-4D97-AF65-F5344CB8AC3E}">
        <p14:creationId xmlns:p14="http://schemas.microsoft.com/office/powerpoint/2010/main" val="898233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Essay question (8 marks)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Expect to write 1 page</a:t>
            </a:r>
          </a:p>
          <a:p>
            <a:r>
              <a:rPr lang="en-US" dirty="0" smtClean="0"/>
              <a:t>Several broad tasks in WSTA given, you should select </a:t>
            </a:r>
            <a:r>
              <a:rPr lang="en-US" b="1" dirty="0" smtClean="0"/>
              <a:t>one</a:t>
            </a:r>
          </a:p>
          <a:p>
            <a:pPr lvl="1"/>
            <a:r>
              <a:rPr lang="en-US" dirty="0" smtClean="0"/>
              <a:t>no marks given for attempting many</a:t>
            </a:r>
          </a:p>
          <a:p>
            <a:r>
              <a:rPr lang="en-US" dirty="0" smtClean="0"/>
              <a:t>Provide </a:t>
            </a:r>
          </a:p>
          <a:p>
            <a:pPr lvl="1"/>
            <a:r>
              <a:rPr lang="en-US" dirty="0" smtClean="0"/>
              <a:t>definition of task, and its key sub-tasks or variations</a:t>
            </a:r>
          </a:p>
          <a:p>
            <a:pPr lvl="1"/>
            <a:r>
              <a:rPr lang="en-US" dirty="0" smtClean="0"/>
              <a:t>connections to other topics in the subject</a:t>
            </a:r>
          </a:p>
          <a:p>
            <a:pPr lvl="1"/>
            <a:r>
              <a:rPr lang="en-US" dirty="0" smtClean="0"/>
              <a:t>how the task is evaluated</a:t>
            </a:r>
          </a:p>
        </p:txBody>
      </p:sp>
    </p:spTree>
    <p:extLst>
      <p:ext uri="{BB962C8B-B14F-4D97-AF65-F5344CB8AC3E}">
        <p14:creationId xmlns:p14="http://schemas.microsoft.com/office/powerpoint/2010/main" val="2955524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SHORT ANSWER questions (A)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State two different formulations of the term frequency component used in vector space models of IR, and state a benefit one has over the other. [</a:t>
            </a:r>
            <a:r>
              <a:rPr lang="en-US" i="1" dirty="0"/>
              <a:t>2</a:t>
            </a:r>
            <a:r>
              <a:rPr lang="en-US" i="1" dirty="0" smtClean="0"/>
              <a:t> marks]</a:t>
            </a:r>
          </a:p>
          <a:p>
            <a:r>
              <a:rPr lang="en-US" dirty="0" smtClean="0"/>
              <a:t>Expect to give a concise answer, e.g.,</a:t>
            </a:r>
          </a:p>
          <a:p>
            <a:pPr lvl="1"/>
            <a:r>
              <a:rPr lang="en-US" i="1" dirty="0" smtClean="0"/>
              <a:t>a) </a:t>
            </a:r>
            <a:r>
              <a:rPr lang="en-US" i="1" dirty="0"/>
              <a:t>r</a:t>
            </a:r>
            <a:r>
              <a:rPr lang="en-US" i="1" dirty="0" smtClean="0"/>
              <a:t>aw frequency of the term in the document, </a:t>
            </a:r>
            <a:r>
              <a:rPr lang="en-US" i="1" dirty="0" err="1" smtClean="0"/>
              <a:t>tf</a:t>
            </a:r>
            <a:r>
              <a:rPr lang="en-US" i="1" baseline="-25000" dirty="0" err="1" smtClean="0"/>
              <a:t>d,t</a:t>
            </a:r>
            <a:r>
              <a:rPr lang="en-US" i="1" baseline="-25000" dirty="0" smtClean="0"/>
              <a:t/>
            </a:r>
            <a:br>
              <a:rPr lang="en-US" i="1" baseline="-25000" dirty="0" smtClean="0"/>
            </a:br>
            <a:r>
              <a:rPr lang="en-US" i="1" dirty="0" smtClean="0"/>
              <a:t>b) log frequency, log(1 + </a:t>
            </a:r>
            <a:r>
              <a:rPr lang="en-US" i="1" dirty="0" err="1" smtClean="0"/>
              <a:t>tf</a:t>
            </a:r>
            <a:r>
              <a:rPr lang="en-US" i="1" baseline="-25000" dirty="0" err="1" smtClean="0"/>
              <a:t>d,t</a:t>
            </a:r>
            <a:r>
              <a:rPr lang="en-US" i="1" dirty="0" smtClean="0"/>
              <a:t>)</a:t>
            </a:r>
            <a:br>
              <a:rPr lang="en-US" i="1" dirty="0" smtClean="0"/>
            </a:br>
            <a:r>
              <a:rPr lang="en-US" i="1" dirty="0" smtClean="0"/>
              <a:t>The log transform (b) is less sensitive to very high term counts, which could skew the matching documents using raw frequencies in (a).</a:t>
            </a:r>
          </a:p>
          <a:p>
            <a:r>
              <a:rPr lang="en-US" dirty="0" smtClean="0"/>
              <a:t>You might include the BM25 version, with the document length-weighting factor</a:t>
            </a:r>
          </a:p>
        </p:txBody>
      </p:sp>
    </p:spTree>
    <p:extLst>
      <p:ext uri="{BB962C8B-B14F-4D97-AF65-F5344CB8AC3E}">
        <p14:creationId xmlns:p14="http://schemas.microsoft.com/office/powerpoint/2010/main" val="786616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Example Method Questions (B)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Each question individually larger</a:t>
            </a:r>
          </a:p>
          <a:p>
            <a:pPr lvl="1"/>
            <a:r>
              <a:rPr lang="en-US" dirty="0" smtClean="0"/>
              <a:t>may be broken down into steps</a:t>
            </a:r>
          </a:p>
          <a:p>
            <a:r>
              <a:rPr lang="en-US" dirty="0" smtClean="0"/>
              <a:t>Questions around 5 marks each, e.g.,</a:t>
            </a:r>
          </a:p>
          <a:p>
            <a:pPr lvl="1"/>
            <a:r>
              <a:rPr lang="en-US" dirty="0" smtClean="0"/>
              <a:t>What key property of language is exploited by the Gale and Church method for sentence alignment in machine translation. [1 mark] </a:t>
            </a:r>
          </a:p>
          <a:p>
            <a:pPr lvl="1"/>
            <a:r>
              <a:rPr lang="en-US" dirty="0" smtClean="0"/>
              <a:t>Illustrate using an example how the EM algorithm learns word translation from a sentence aligned </a:t>
            </a:r>
            <a:r>
              <a:rPr lang="en-US" dirty="0" err="1" smtClean="0"/>
              <a:t>bitext</a:t>
            </a:r>
            <a:r>
              <a:rPr lang="en-US" dirty="0" smtClean="0"/>
              <a:t> [2 marks] </a:t>
            </a:r>
          </a:p>
          <a:p>
            <a:pPr lvl="1"/>
            <a:r>
              <a:rPr lang="en-US" dirty="0" smtClean="0"/>
              <a:t>How is the phrase-based decoding algorithm like the Viterbi algorithm in HMMs and CYK in PCFGs? Include an example to justify your answer [2 marks]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545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Example Algo Questions (C)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Asked to do compute algorithm results, e.g.,</a:t>
            </a:r>
          </a:p>
          <a:p>
            <a:pPr lvl="1"/>
            <a:r>
              <a:rPr lang="en-US" dirty="0" smtClean="0"/>
              <a:t>numerical computation</a:t>
            </a:r>
          </a:p>
          <a:p>
            <a:pPr lvl="1"/>
            <a:r>
              <a:rPr lang="en-US" dirty="0" smtClean="0"/>
              <a:t>illustration (drawing, examples)</a:t>
            </a:r>
          </a:p>
          <a:p>
            <a:r>
              <a:rPr lang="en-US" dirty="0" smtClean="0"/>
              <a:t>E.g., compute probability under a LM, TF*IDF indexing, cosine similarity, posting list compression</a:t>
            </a:r>
          </a:p>
          <a:p>
            <a:pPr lvl="1"/>
            <a:r>
              <a:rPr lang="en-US" dirty="0" smtClean="0"/>
              <a:t>you won’t be required to simplify </a:t>
            </a:r>
            <a:r>
              <a:rPr lang="en-US" dirty="0" err="1" smtClean="0"/>
              <a:t>maths</a:t>
            </a:r>
            <a:r>
              <a:rPr lang="en-US" dirty="0" smtClean="0"/>
              <a:t>, i.e., you can leave things as fractions</a:t>
            </a:r>
          </a:p>
          <a:p>
            <a:r>
              <a:rPr lang="en-US" dirty="0" smtClean="0"/>
              <a:t>Conceptually easier, but can be slow going</a:t>
            </a:r>
          </a:p>
        </p:txBody>
      </p:sp>
    </p:spTree>
    <p:extLst>
      <p:ext uri="{BB962C8B-B14F-4D97-AF65-F5344CB8AC3E}">
        <p14:creationId xmlns:p14="http://schemas.microsoft.com/office/powerpoint/2010/main" val="2689699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What to expect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proportion to lectures, i.e.,</a:t>
            </a:r>
          </a:p>
          <a:p>
            <a:pPr lvl="1"/>
            <a:r>
              <a:rPr lang="en-US" dirty="0" smtClean="0"/>
              <a:t>25% information retrieval / web search</a:t>
            </a:r>
          </a:p>
          <a:p>
            <a:pPr lvl="1"/>
            <a:r>
              <a:rPr lang="en-US" dirty="0" smtClean="0"/>
              <a:t>75% text analysis</a:t>
            </a:r>
          </a:p>
          <a:p>
            <a:r>
              <a:rPr lang="en-US" dirty="0" smtClean="0"/>
              <a:t>Greater focus on concepts that have not yet been assessed by projects</a:t>
            </a:r>
          </a:p>
        </p:txBody>
      </p:sp>
    </p:spTree>
    <p:extLst>
      <p:ext uri="{BB962C8B-B14F-4D97-AF65-F5344CB8AC3E}">
        <p14:creationId xmlns:p14="http://schemas.microsoft.com/office/powerpoint/2010/main" val="877257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Text Classification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Building a classification system</a:t>
            </a:r>
          </a:p>
          <a:p>
            <a:r>
              <a:rPr lang="en-AU" dirty="0" smtClean="0"/>
              <a:t>Evaluation metrics</a:t>
            </a:r>
          </a:p>
          <a:p>
            <a:r>
              <a:rPr lang="en-AU" dirty="0" smtClean="0"/>
              <a:t>Text classification tasks</a:t>
            </a:r>
          </a:p>
          <a:p>
            <a:pPr lvl="1"/>
            <a:r>
              <a:rPr lang="en-AU" dirty="0" smtClean="0"/>
              <a:t>Features</a:t>
            </a:r>
          </a:p>
          <a:p>
            <a:pPr lvl="1"/>
            <a:r>
              <a:rPr lang="en-AU" dirty="0" smtClean="0"/>
              <a:t>Corpora</a:t>
            </a:r>
          </a:p>
          <a:p>
            <a:r>
              <a:rPr lang="en-AU" dirty="0" smtClean="0"/>
              <a:t>Algorithms</a:t>
            </a:r>
          </a:p>
          <a:p>
            <a:pPr lvl="1"/>
            <a:r>
              <a:rPr lang="en-AU" dirty="0" smtClean="0"/>
              <a:t>Basic definitions</a:t>
            </a:r>
          </a:p>
          <a:p>
            <a:pPr lvl="1"/>
            <a:r>
              <a:rPr lang="en-AU" dirty="0" smtClean="0"/>
              <a:t>Pros and cons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0104857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Lexical semantics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Lexical relationships (</a:t>
            </a:r>
            <a:r>
              <a:rPr lang="en-AU" i="1" dirty="0" smtClean="0"/>
              <a:t>-</a:t>
            </a:r>
            <a:r>
              <a:rPr lang="en-AU" i="1" dirty="0" err="1" smtClean="0"/>
              <a:t>nyms</a:t>
            </a:r>
            <a:r>
              <a:rPr lang="en-AU" dirty="0" smtClean="0"/>
              <a:t>)</a:t>
            </a:r>
          </a:p>
          <a:p>
            <a:r>
              <a:rPr lang="en-AU" dirty="0" smtClean="0"/>
              <a:t>Structure of WordNet</a:t>
            </a:r>
          </a:p>
          <a:p>
            <a:r>
              <a:rPr lang="en-AU" dirty="0" smtClean="0"/>
              <a:t>Similarity metrics</a:t>
            </a:r>
          </a:p>
          <a:p>
            <a:r>
              <a:rPr lang="en-AU" dirty="0" smtClean="0"/>
              <a:t>Approaches to Word Sense Disambiguation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8773265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Distributional semantics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Types of matrices for distributional semantics</a:t>
            </a:r>
          </a:p>
          <a:p>
            <a:r>
              <a:rPr lang="en-AU" dirty="0" smtClean="0"/>
              <a:t>Association measures</a:t>
            </a:r>
          </a:p>
          <a:p>
            <a:pPr lvl="1"/>
            <a:r>
              <a:rPr lang="en-AU" dirty="0" smtClean="0"/>
              <a:t>Calculating (P)PMI from a co-occurrence matrix</a:t>
            </a:r>
          </a:p>
          <a:p>
            <a:r>
              <a:rPr lang="en-AU" dirty="0" smtClean="0"/>
              <a:t>Dimensionality reduction</a:t>
            </a:r>
          </a:p>
          <a:p>
            <a:pPr lvl="1"/>
            <a:r>
              <a:rPr lang="en-AU" dirty="0" smtClean="0"/>
              <a:t>Singular Value Decomposition</a:t>
            </a:r>
          </a:p>
          <a:p>
            <a:pPr lvl="1"/>
            <a:r>
              <a:rPr lang="en-AU" dirty="0" smtClean="0"/>
              <a:t>Latent </a:t>
            </a:r>
            <a:r>
              <a:rPr lang="en-AU" dirty="0" err="1" smtClean="0"/>
              <a:t>Dirichlet</a:t>
            </a:r>
            <a:r>
              <a:rPr lang="en-AU" dirty="0" smtClean="0"/>
              <a:t> Allocation</a:t>
            </a:r>
          </a:p>
          <a:p>
            <a:r>
              <a:rPr lang="en-AU" dirty="0" smtClean="0"/>
              <a:t>Cosine similarity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4205514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Sentiment Analysis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S</a:t>
            </a:r>
            <a:r>
              <a:rPr lang="en-AU" dirty="0" smtClean="0"/>
              <a:t>entiment lexicons</a:t>
            </a:r>
          </a:p>
          <a:p>
            <a:pPr lvl="1"/>
            <a:r>
              <a:rPr lang="en-AU" dirty="0" smtClean="0"/>
              <a:t>Approaches to lexicon creation</a:t>
            </a:r>
          </a:p>
          <a:p>
            <a:r>
              <a:rPr lang="en-AU" dirty="0" smtClean="0"/>
              <a:t>Challenges</a:t>
            </a:r>
          </a:p>
          <a:p>
            <a:pPr lvl="1"/>
            <a:r>
              <a:rPr lang="en-AU" dirty="0" smtClean="0"/>
              <a:t>Context</a:t>
            </a:r>
          </a:p>
          <a:p>
            <a:pPr lvl="1"/>
            <a:r>
              <a:rPr lang="en-AU" dirty="0" smtClean="0"/>
              <a:t>Domain dependence</a:t>
            </a:r>
          </a:p>
          <a:p>
            <a:r>
              <a:rPr lang="en-AU" dirty="0" smtClean="0"/>
              <a:t>Subtasks and applications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3266387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Part of speech tagging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English parts-of-speech</a:t>
            </a:r>
          </a:p>
          <a:p>
            <a:r>
              <a:rPr lang="en-AU" dirty="0" err="1" smtClean="0"/>
              <a:t>Tagsets</a:t>
            </a:r>
            <a:endParaRPr lang="en-AU" dirty="0" smtClean="0"/>
          </a:p>
          <a:p>
            <a:pPr lvl="1"/>
            <a:r>
              <a:rPr lang="en-AU" b="1" dirty="0" smtClean="0"/>
              <a:t>not</a:t>
            </a:r>
            <a:r>
              <a:rPr lang="en-AU" b="1" dirty="0"/>
              <a:t>:</a:t>
            </a:r>
            <a:r>
              <a:rPr lang="en-AU" dirty="0"/>
              <a:t> </a:t>
            </a:r>
            <a:r>
              <a:rPr lang="en-AU" dirty="0" smtClean="0"/>
              <a:t>fine-grained tags of any particular </a:t>
            </a:r>
            <a:r>
              <a:rPr lang="en-AU" dirty="0" err="1" smtClean="0"/>
              <a:t>tagset</a:t>
            </a:r>
            <a:r>
              <a:rPr lang="en-AU" dirty="0" smtClean="0"/>
              <a:t> </a:t>
            </a:r>
            <a:endParaRPr lang="en-AU" dirty="0" smtClean="0"/>
          </a:p>
          <a:p>
            <a:r>
              <a:rPr lang="en-AU" dirty="0" smtClean="0"/>
              <a:t>Approaches</a:t>
            </a:r>
          </a:p>
          <a:p>
            <a:pPr lvl="1"/>
            <a:r>
              <a:rPr lang="en-AU" i="1" dirty="0" smtClean="0"/>
              <a:t>N</a:t>
            </a:r>
            <a:r>
              <a:rPr lang="en-AU" dirty="0" smtClean="0"/>
              <a:t>-gram tagging</a:t>
            </a:r>
          </a:p>
          <a:p>
            <a:pPr lvl="1"/>
            <a:r>
              <a:rPr lang="en-AU" dirty="0" smtClean="0"/>
              <a:t>Transformational tagging</a:t>
            </a:r>
          </a:p>
          <a:p>
            <a:pPr lvl="1"/>
            <a:r>
              <a:rPr lang="en-AU" dirty="0" smtClean="0"/>
              <a:t>HMMs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0573185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Context-Free Grammars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Basic syntax of English</a:t>
            </a:r>
          </a:p>
          <a:p>
            <a:r>
              <a:rPr lang="en-AU" dirty="0" smtClean="0"/>
              <a:t>The context-free grammar formalism</a:t>
            </a:r>
          </a:p>
          <a:p>
            <a:r>
              <a:rPr lang="en-AU" dirty="0" smtClean="0"/>
              <a:t>Parsing</a:t>
            </a:r>
          </a:p>
          <a:p>
            <a:pPr lvl="1"/>
            <a:r>
              <a:rPr lang="en-AU" dirty="0" smtClean="0"/>
              <a:t>CYK</a:t>
            </a:r>
          </a:p>
          <a:p>
            <a:pPr lvl="1"/>
            <a:r>
              <a:rPr lang="en-AU" dirty="0" err="1" smtClean="0"/>
              <a:t>Earley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0311690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N-gram Language models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D</a:t>
            </a:r>
            <a:r>
              <a:rPr lang="en-AU" dirty="0" smtClean="0"/>
              <a:t>erivation</a:t>
            </a:r>
          </a:p>
          <a:p>
            <a:r>
              <a:rPr lang="en-AU" dirty="0" smtClean="0"/>
              <a:t>Smoothing techniques</a:t>
            </a:r>
          </a:p>
          <a:p>
            <a:pPr lvl="1"/>
            <a:r>
              <a:rPr lang="en-AU" dirty="0" smtClean="0"/>
              <a:t>Add-</a:t>
            </a:r>
            <a:r>
              <a:rPr lang="en-AU" i="1" dirty="0" smtClean="0"/>
              <a:t>k</a:t>
            </a:r>
            <a:endParaRPr lang="en-AU" dirty="0" smtClean="0"/>
          </a:p>
          <a:p>
            <a:pPr lvl="1"/>
            <a:r>
              <a:rPr lang="en-AU" dirty="0" smtClean="0"/>
              <a:t>Interpolation vs. </a:t>
            </a:r>
            <a:r>
              <a:rPr lang="en-AU" dirty="0" err="1"/>
              <a:t>b</a:t>
            </a:r>
            <a:r>
              <a:rPr lang="en-AU" dirty="0" err="1" smtClean="0"/>
              <a:t>ackoff</a:t>
            </a:r>
            <a:endParaRPr lang="en-AU" dirty="0" smtClean="0"/>
          </a:p>
          <a:p>
            <a:pPr lvl="1"/>
            <a:r>
              <a:rPr lang="en-AU" dirty="0" smtClean="0"/>
              <a:t>Absolute </a:t>
            </a:r>
            <a:r>
              <a:rPr lang="en-AU" dirty="0" smtClean="0"/>
              <a:t>discounting</a:t>
            </a:r>
          </a:p>
          <a:p>
            <a:pPr lvl="1"/>
            <a:r>
              <a:rPr lang="en-AU" b="1" dirty="0"/>
              <a:t>not:</a:t>
            </a:r>
            <a:r>
              <a:rPr lang="en-AU" dirty="0"/>
              <a:t> </a:t>
            </a:r>
            <a:r>
              <a:rPr lang="en-AU" dirty="0" smtClean="0"/>
              <a:t>continuation counts </a:t>
            </a:r>
            <a:endParaRPr lang="en-AU" dirty="0" smtClean="0"/>
          </a:p>
          <a:p>
            <a:r>
              <a:rPr lang="en-AU" dirty="0" smtClean="0"/>
              <a:t>Perplexity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9601238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MP90042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xmlns="" name="COMP90042" id="{B5E3B609-E552-184B-B859-970AE0589C32}" vid="{DDC14051-D90B-6B4A-9619-374AD3B0F876}"/>
    </a:ext>
  </a:extLst>
</a:theme>
</file>

<file path=ppt/theme/theme2.xml><?xml version="1.0" encoding="utf-8"?>
<a:theme xmlns:a="http://schemas.openxmlformats.org/drawingml/2006/main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COMP90042</Template>
  <TotalTime>325</TotalTime>
  <Words>908</Words>
  <Application>Microsoft Office PowerPoint</Application>
  <PresentationFormat>On-screen Show (4:3)</PresentationFormat>
  <Paragraphs>187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1" baseType="lpstr">
      <vt:lpstr>COMP90042</vt:lpstr>
      <vt:lpstr>New_Template7</vt:lpstr>
      <vt:lpstr>SUBJECT Exam review     </vt:lpstr>
      <vt:lpstr>Preprocessing</vt:lpstr>
      <vt:lpstr>Text Classification</vt:lpstr>
      <vt:lpstr>Lexical semantics</vt:lpstr>
      <vt:lpstr>Distributional semantics</vt:lpstr>
      <vt:lpstr>Sentiment Analysis</vt:lpstr>
      <vt:lpstr>Part of speech tagging</vt:lpstr>
      <vt:lpstr>Context-Free Grammars</vt:lpstr>
      <vt:lpstr>N-gram Language models</vt:lpstr>
      <vt:lpstr>Information extraction</vt:lpstr>
      <vt:lpstr>Question Answering</vt:lpstr>
      <vt:lpstr>logistic regression</vt:lpstr>
      <vt:lpstr>word vector learning</vt:lpstr>
      <vt:lpstr>Sequence models for tagging</vt:lpstr>
      <vt:lpstr>Prob. CFGs</vt:lpstr>
      <vt:lpstr>Machine translation</vt:lpstr>
      <vt:lpstr>Information retrieval foundations</vt:lpstr>
      <vt:lpstr>BM25 and LMs</vt:lpstr>
      <vt:lpstr>index compression</vt:lpstr>
      <vt:lpstr>query expansion</vt:lpstr>
      <vt:lpstr>Exam Structure</vt:lpstr>
      <vt:lpstr>Short answer (14 marks)</vt:lpstr>
      <vt:lpstr>Method questions (17 marks)</vt:lpstr>
      <vt:lpstr>Algorithmic questions (11 marks)</vt:lpstr>
      <vt:lpstr>Essay question (8 marks)</vt:lpstr>
      <vt:lpstr>Example SHORT ANSWER questions (A)</vt:lpstr>
      <vt:lpstr>Example Method Questions (B)</vt:lpstr>
      <vt:lpstr>Example Algo Questions (C)</vt:lpstr>
      <vt:lpstr>What to expect</vt:lpstr>
    </vt:vector>
  </TitlesOfParts>
  <Company>The University of Melbourne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 Review</dc:title>
  <dc:creator>Trevor Cohn</dc:creator>
  <cp:lastModifiedBy>Julian Arthur Brooke</cp:lastModifiedBy>
  <cp:revision>94</cp:revision>
  <dcterms:created xsi:type="dcterms:W3CDTF">2015-05-19T06:10:44Z</dcterms:created>
  <dcterms:modified xsi:type="dcterms:W3CDTF">2016-05-25T03:42:05Z</dcterms:modified>
</cp:coreProperties>
</file>