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マスター テキストの書式設定</a:t>
            </a:r>
          </a:p>
          <a:p>
            <a:pPr lvl="1"/>
            <a:r>
              <a:rPr lang="zh-CN" altLang="en-US" smtClean="0"/>
              <a:t>第 </a:t>
            </a:r>
            <a:r>
              <a:rPr lang="en-US" altLang="zh-CN" smtClean="0"/>
              <a:t>2 </a:t>
            </a:r>
            <a:r>
              <a:rPr lang="zh-CN" altLang="en-US" smtClean="0"/>
              <a:t>レベル</a:t>
            </a:r>
          </a:p>
          <a:p>
            <a:pPr lvl="2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レベル</a:t>
            </a:r>
          </a:p>
          <a:p>
            <a:pPr lvl="3"/>
            <a:r>
              <a:rPr lang="zh-CN" altLang="en-US" smtClean="0"/>
              <a:t>第 </a:t>
            </a:r>
            <a:r>
              <a:rPr lang="en-US" altLang="zh-CN" smtClean="0"/>
              <a:t>4 </a:t>
            </a:r>
            <a:r>
              <a:rPr lang="zh-CN" altLang="en-US" smtClean="0"/>
              <a:t>レベル</a:t>
            </a:r>
          </a:p>
          <a:p>
            <a:pPr lvl="4"/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kumimoji="1"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kumimoji="1"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kumimoji="1"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kumimoji="1"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kumimoji="1"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网页入门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9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 &amp; CSS &amp; JAVASCRIPT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网页设计中最重要的三个部分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en-US" altLang="ja-JP" dirty="0" smtClean="0"/>
              <a:t>HTML</a:t>
            </a:r>
            <a:r>
              <a:rPr lang="en-US" altLang="ja-JP" dirty="0" smtClean="0"/>
              <a:t>: </a:t>
            </a:r>
            <a:r>
              <a:rPr lang="zh-CN" altLang="en-US" dirty="0" smtClean="0"/>
              <a:t>超文本标记语言，描述网页信息的内容以及结构（具体来说就是网页里的字和骨架），目前最常用的版本是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kumimoji="1" lang="en-US" altLang="ja-JP" dirty="0" smtClean="0"/>
              <a:t>CSS: </a:t>
            </a:r>
            <a:r>
              <a:rPr kumimoji="1" lang="zh-CN" altLang="en-US" dirty="0" smtClean="0"/>
              <a:t>层叠样式表，描述网页的样式（具体来说就是）。</a:t>
            </a:r>
            <a:endParaRPr kumimoji="1" lang="en-US" altLang="zh-CN" dirty="0" smtClean="0"/>
          </a:p>
          <a:p>
            <a:r>
              <a:rPr lang="en-US" altLang="ja-JP" dirty="0" smtClean="0"/>
              <a:t>JAVASCRIPT:</a:t>
            </a:r>
            <a:r>
              <a:rPr lang="zh-CN" altLang="en-US" dirty="0" smtClean="0"/>
              <a:t> 使网页可交互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关系不大。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1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HTML: Tags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文档由许多个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zh-CN" altLang="en-US" dirty="0" smtClean="0"/>
              <a:t>语法：</a:t>
            </a:r>
            <a:r>
              <a:rPr lang="en-US" altLang="ja-JP" dirty="0" smtClean="0"/>
              <a:t>&lt;element&gt;[content]&lt;/element&gt;</a:t>
            </a:r>
          </a:p>
          <a:p>
            <a:endParaRPr lang="en-US" altLang="ja-JP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这是一个段落</a:t>
            </a:r>
            <a:r>
              <a:rPr lang="en-US" altLang="zh-CN" dirty="0" smtClean="0"/>
              <a:t>&lt;/p&gt;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64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HTML: </a:t>
            </a:r>
            <a:r>
              <a:rPr lang="zh-CN" altLang="en-US" dirty="0" smtClean="0"/>
              <a:t>基础结构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&lt;!DOCTYPE html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html&gt;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&lt;</a:t>
            </a:r>
            <a:r>
              <a:rPr lang="en-US" altLang="ja-JP" dirty="0"/>
              <a:t>head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&lt;</a:t>
            </a:r>
            <a:r>
              <a:rPr lang="en-US" altLang="ja-JP" dirty="0"/>
              <a:t>meta charset="UTF-8"&gt;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&lt;</a:t>
            </a:r>
            <a:r>
              <a:rPr lang="en-US" altLang="ja-JP" dirty="0"/>
              <a:t>title</a:t>
            </a:r>
            <a:r>
              <a:rPr lang="en-US" altLang="ja-JP" dirty="0" smtClean="0"/>
              <a:t>&gt;</a:t>
            </a:r>
            <a:r>
              <a:rPr lang="zh-CN" altLang="en-US" dirty="0" smtClean="0"/>
              <a:t>标题</a:t>
            </a:r>
            <a:r>
              <a:rPr lang="en-US" altLang="ja-JP" dirty="0" smtClean="0"/>
              <a:t>&lt;</a:t>
            </a:r>
            <a:r>
              <a:rPr lang="en-US" altLang="ja-JP" dirty="0"/>
              <a:t>/title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&lt;</a:t>
            </a:r>
            <a:r>
              <a:rPr lang="en-US" altLang="ja-JP" dirty="0"/>
              <a:t>/head&gt;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&lt;</a:t>
            </a:r>
            <a:r>
              <a:rPr lang="en-US" altLang="ja-JP" dirty="0"/>
              <a:t>body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[</a:t>
            </a:r>
            <a:r>
              <a:rPr lang="zh-CN" altLang="en-US" dirty="0" smtClean="0"/>
              <a:t>内容</a:t>
            </a:r>
            <a:r>
              <a:rPr lang="en-US" altLang="ja-JP" dirty="0" smtClean="0"/>
              <a:t>]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&lt;</a:t>
            </a:r>
            <a:r>
              <a:rPr lang="en-US" altLang="ja-JP" dirty="0"/>
              <a:t>/body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&lt;</a:t>
            </a:r>
            <a:r>
              <a:rPr lang="en-US" altLang="ja-JP" dirty="0"/>
              <a:t>/html&gt; 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53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HTML: &lt;p&gt;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Paragraph</a:t>
            </a:r>
            <a:r>
              <a:rPr lang="zh-CN" altLang="en-US" dirty="0" smtClean="0"/>
              <a:t>（段落）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放在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en-US" dirty="0" smtClean="0"/>
              <a:t>例子：</a:t>
            </a:r>
            <a:endParaRPr kumimoji="1" lang="en-US" altLang="zh-CN" dirty="0" smtClean="0"/>
          </a:p>
          <a:p>
            <a:endParaRPr lang="en-US" altLang="ja-JP" dirty="0"/>
          </a:p>
          <a:p>
            <a:r>
              <a:rPr lang="zh-CN" altLang="ja-JP" dirty="0" smtClean="0"/>
              <a:t>（</a:t>
            </a:r>
            <a:r>
              <a:rPr lang="zh-CN" altLang="en-US" dirty="0" smtClean="0"/>
              <a:t>演示）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894123"/>
      </p:ext>
    </p:extLst>
  </p:cSld>
  <p:clrMapOvr>
    <a:masterClrMapping/>
  </p:clrMapOvr>
</p:sld>
</file>

<file path=ppt/theme/theme1.xml><?xml version="1.0" encoding="utf-8"?>
<a:theme xmlns:a="http://schemas.openxmlformats.org/drawingml/2006/main" name="革命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革命.thmx</Template>
  <TotalTime>65</TotalTime>
  <Words>114</Words>
  <Application>Microsoft Macintosh PowerPoint</Application>
  <PresentationFormat>画面に合わせる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革命</vt:lpstr>
      <vt:lpstr>网页入门</vt:lpstr>
      <vt:lpstr>HTML &amp; CSS &amp; JAVASCRIPT</vt:lpstr>
      <vt:lpstr>HTML: Tags</vt:lpstr>
      <vt:lpstr>HTML: 基础结构</vt:lpstr>
      <vt:lpstr>HTML: &lt;p&gt;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网页入门</dc:title>
  <dc:creator>嚴 若水</dc:creator>
  <cp:lastModifiedBy>嚴 若水</cp:lastModifiedBy>
  <cp:revision>6</cp:revision>
  <dcterms:created xsi:type="dcterms:W3CDTF">2016-10-01T00:04:42Z</dcterms:created>
  <dcterms:modified xsi:type="dcterms:W3CDTF">2016-10-01T01:10:21Z</dcterms:modified>
</cp:coreProperties>
</file>