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Marco Mileto" userId="65bb259a-2f6f-4512-a5f6-1fdf7a36facc" providerId="ADAL" clId="{1813D23C-F3E7-4939-9C95-DA781AA4CAFC}"/>
    <pc:docChg chg="modSld">
      <pc:chgData name="Di Marco Mileto" userId="65bb259a-2f6f-4512-a5f6-1fdf7a36facc" providerId="ADAL" clId="{1813D23C-F3E7-4939-9C95-DA781AA4CAFC}" dt="2019-09-24T08:51:01.481" v="10" actId="20577"/>
      <pc:docMkLst>
        <pc:docMk/>
      </pc:docMkLst>
      <pc:sldChg chg="modSp">
        <pc:chgData name="Di Marco Mileto" userId="65bb259a-2f6f-4512-a5f6-1fdf7a36facc" providerId="ADAL" clId="{1813D23C-F3E7-4939-9C95-DA781AA4CAFC}" dt="2019-09-24T08:51:01.481" v="10" actId="20577"/>
        <pc:sldMkLst>
          <pc:docMk/>
          <pc:sldMk cId="0" sldId="256"/>
        </pc:sldMkLst>
        <pc:spChg chg="mod">
          <ac:chgData name="Di Marco Mileto" userId="65bb259a-2f6f-4512-a5f6-1fdf7a36facc" providerId="ADAL" clId="{1813D23C-F3E7-4939-9C95-DA781AA4CAFC}" dt="2019-09-24T08:51:01.481" v="10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Vanbelle Koen" userId="8de0b556-ed6c-4988-8dd2-ddbb3dcb8175" providerId="ADAL" clId="{E76916A9-1DB2-41DD-AA61-75BC1458FF8D}"/>
  </pc:docChgLst>
  <pc:docChgLst>
    <pc:chgData name="Vanbelle Koen" userId="8de0b556-ed6c-4988-8dd2-ddbb3dcb8175" providerId="ADAL" clId="{985205CF-0AEE-45E8-AFF7-00C643F82EAB}"/>
  </pc:docChgLst>
  <pc:docChgLst>
    <pc:chgData name="Desender Dries" userId="bcb7cf7c-29ab-4ba8-8ea2-0e839d45694d" providerId="ADAL" clId="{30FF5F49-8DB5-4897-AAC5-4FA8F3636A22}"/>
  </pc:docChgLst>
  <pc:docChgLst>
    <pc:chgData name="Desender Dries" userId="S::dries.desender@howest.be::bcb7cf7c-29ab-4ba8-8ea2-0e839d45694d" providerId="AD" clId="Web-{3FB5BA87-4DB9-49D5-B4C1-303BD3578A62}"/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140775" y="3341675"/>
            <a:ext cx="5504562" cy="580534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36000" rIns="108000" bIns="36000" anchor="ctr">
            <a:spAutoFit/>
          </a:bodyPr>
          <a:lstStyle>
            <a:lvl1pPr algn="r">
              <a:lnSpc>
                <a:spcPct val="100000"/>
              </a:lnSpc>
              <a:defRPr sz="3300" b="1" cap="all" spc="113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r>
              <a:rPr lang="nl-BE"/>
              <a:t>titel van de uiteenzetting</a:t>
            </a:r>
            <a:endParaRPr lang="en-GB"/>
          </a:p>
        </p:txBody>
      </p:sp>
      <p:sp>
        <p:nvSpPr>
          <p:cNvPr id="9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912079" y="4131261"/>
            <a:ext cx="4733260" cy="349702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108000" bIns="36000" anchor="ctr">
            <a:spAutoFit/>
          </a:bodyPr>
          <a:lstStyle>
            <a:lvl1pPr marL="0" indent="0" algn="r">
              <a:buNone/>
              <a:defRPr sz="1800" cap="all" spc="75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BE"/>
              <a:t>ondertitel van de uiteenzetting</a:t>
            </a:r>
            <a:endParaRPr lang="en-GB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9455416" y="2876589"/>
            <a:ext cx="2190279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1500" i="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/>
              <a:t>locatie en datum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14" y="5918502"/>
            <a:ext cx="2298391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1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2" y="828000"/>
            <a:ext cx="279824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240603" y="828000"/>
            <a:ext cx="279824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540000" y="1360800"/>
            <a:ext cx="5400000" cy="4680000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240603" y="1360800"/>
            <a:ext cx="5400000" cy="4680000"/>
          </a:xfrm>
          <a:solidFill>
            <a:schemeClr val="bg2"/>
          </a:solidFill>
        </p:spPr>
        <p:txBody>
          <a:bodyPr/>
          <a:lstStyle>
            <a:lvl1pPr marL="0" marR="0" indent="0" algn="l" defTabSz="202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‘crop’ kan je de afbeelding binnen het fotokader veranderen van positie (fit or fill).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endParaRPr lang="en-GB"/>
          </a:p>
          <a:p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26"/>
          </p:nvPr>
        </p:nvSpPr>
        <p:spPr>
          <a:xfrm>
            <a:off x="6240603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quarter" idx="27"/>
          </p:nvPr>
        </p:nvSpPr>
        <p:spPr>
          <a:xfrm>
            <a:off x="540001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240603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8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e titel en tekst">
    <p:bg>
      <p:bgPr>
        <a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539999" y="1360800"/>
            <a:ext cx="3600000" cy="3193738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endParaRPr lang="en-GB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306399" y="1360800"/>
            <a:ext cx="3600000" cy="3193738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8072799" y="1360800"/>
            <a:ext cx="3600000" cy="3193738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endParaRPr lang="en-GB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40002" y="4554538"/>
            <a:ext cx="3599999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08000" tIns="36000" rIns="36000" bIns="36000">
            <a:spAutoFit/>
          </a:bodyPr>
          <a:lstStyle>
            <a:lvl1pPr marL="0" indent="0" algn="l">
              <a:buNone/>
              <a:defRPr lang="en-GB" sz="135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bijschrift</a:t>
            </a:r>
            <a:r>
              <a:rPr lang="en-US"/>
              <a:t> </a:t>
            </a:r>
            <a:r>
              <a:rPr lang="en-US" err="1"/>
              <a:t>foto</a:t>
            </a:r>
            <a:endParaRPr lang="en-GB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306402" y="4554538"/>
            <a:ext cx="3599999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08000" tIns="36000" rIns="36000" bIns="36000">
            <a:spAutoFit/>
          </a:bodyPr>
          <a:lstStyle>
            <a:lvl1pPr marL="0" indent="0" algn="l">
              <a:buNone/>
              <a:defRPr lang="en-GB" sz="135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bijschrift</a:t>
            </a:r>
            <a:r>
              <a:rPr lang="en-US"/>
              <a:t> </a:t>
            </a:r>
            <a:r>
              <a:rPr lang="en-US" err="1"/>
              <a:t>foto</a:t>
            </a:r>
            <a:endParaRPr lang="en-GB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072799" y="4554538"/>
            <a:ext cx="3599999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08000" tIns="36000" rIns="36000" bIns="36000">
            <a:spAutoFit/>
          </a:bodyPr>
          <a:lstStyle>
            <a:lvl1pPr marL="0" indent="0" algn="l">
              <a:buNone/>
              <a:defRPr lang="en-GB" sz="135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bijschrift</a:t>
            </a:r>
            <a:r>
              <a:rPr lang="en-US"/>
              <a:t> </a:t>
            </a:r>
            <a:r>
              <a:rPr lang="en-US" err="1"/>
              <a:t>foto</a:t>
            </a:r>
            <a:endParaRPr lang="en-GB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539549" y="5069096"/>
            <a:ext cx="3600451" cy="971705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4306398" y="5069095"/>
            <a:ext cx="3600451" cy="971705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8072347" y="5069094"/>
            <a:ext cx="3600451" cy="971705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77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07779"/>
            <a:ext cx="12192000" cy="6550223"/>
          </a:xfrm>
        </p:spPr>
        <p:txBody>
          <a:bodyPr lIns="540000" tIns="1152000"/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sz="1200" i="1" baseline="0"/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 </a:t>
            </a:r>
            <a:br>
              <a:rPr lang="nl-BE"/>
            </a:br>
            <a:r>
              <a:rPr lang="nl-BE"/>
              <a:t>Indien je de foto delete, dien je de nieuwe foto terug op de achtergrond te plaatsen.</a:t>
            </a:r>
            <a:br>
              <a:rPr lang="nl-BE"/>
            </a:br>
            <a:r>
              <a:rPr lang="nl-BE" baseline="0"/>
              <a:t>Verander de tekstkleur van ‘deel van de uiteenzetting’ naar wit bij donkere afbeeldingen. </a:t>
            </a:r>
            <a:endParaRPr lang="en-GB"/>
          </a:p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endParaRPr lang="en-GB"/>
          </a:p>
          <a:p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US" sz="1500" b="1" kern="1200" cap="all" spc="113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/>
              <a:t>KERNIDEE VAN DE SLIDE</a:t>
            </a:r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37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540002" y="1360800"/>
            <a:ext cx="11100601" cy="46800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en voeg een tabel, grafiek of </a:t>
            </a:r>
            <a:r>
              <a:rPr lang="nl-BE" err="1"/>
              <a:t>SmartArt</a:t>
            </a:r>
            <a:r>
              <a:rPr lang="nl-BE"/>
              <a:t> in. </a:t>
            </a:r>
            <a:br>
              <a:rPr lang="nl-BE"/>
            </a:br>
            <a:r>
              <a:rPr lang="nl-NL"/>
              <a:t>Gebruik indien mogelijk </a:t>
            </a:r>
            <a:r>
              <a:rPr lang="nl-NL" err="1"/>
              <a:t>SmartArt</a:t>
            </a:r>
            <a:r>
              <a:rPr lang="nl-NL"/>
              <a:t> voor schema’s. Hou schema’s eenvoudig en</a:t>
            </a:r>
            <a:br>
              <a:rPr lang="nl-NL"/>
            </a:br>
            <a:r>
              <a:rPr lang="nl-NL"/>
              <a:t>laat details achterwege.</a:t>
            </a:r>
            <a:endParaRPr lang="en-GB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en-GB"/>
          </a:p>
          <a:p>
            <a:pPr lvl="0"/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US" sz="1500" b="1" kern="1200" cap="all" spc="113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/>
              <a:t>KERNIDEE VAN DE SLIDE</a:t>
            </a:r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6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8142000" y="307778"/>
            <a:ext cx="4050000" cy="6550223"/>
          </a:xfrm>
          <a:solidFill>
            <a:schemeClr val="accent2"/>
          </a:solidFill>
        </p:spPr>
        <p:txBody>
          <a:bodyPr lIns="0"/>
          <a:lstStyle/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6" name="Content Placeholder 4"/>
          <p:cNvSpPr>
            <a:spLocks noGrp="1"/>
          </p:cNvSpPr>
          <p:nvPr>
            <p:ph sz="quarter" idx="20"/>
          </p:nvPr>
        </p:nvSpPr>
        <p:spPr>
          <a:xfrm>
            <a:off x="539749" y="1360800"/>
            <a:ext cx="7020001" cy="4527681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sz="1200" i="1" baseline="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05000" indent="-20250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alibri" panose="020F0502020204030204" pitchFamily="34" charset="0"/>
              <a:buChar char="→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05000" indent="-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alibri" panose="020F0502020204030204" pitchFamily="34" charset="0"/>
              <a:buChar char="→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05000" indent="-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defRPr sz="1200" i="1"/>
            </a:lvl4pPr>
            <a:lvl5pPr marL="1073944" marR="0" indent="0" algn="l" defTabSz="202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alibri" panose="020F0502020204030204" pitchFamily="34" charset="0"/>
              <a:buNone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290000" y="1208480"/>
            <a:ext cx="3348000" cy="468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8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142000" y="306891"/>
            <a:ext cx="4050000" cy="65511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6889"/>
            <a:ext cx="8128800" cy="3276000"/>
          </a:xfrm>
          <a:prstGeom prst="rect">
            <a:avLst/>
          </a:prstGeom>
          <a:ln w="38100">
            <a:solidFill>
              <a:schemeClr val="bg2"/>
            </a:solidFill>
          </a:ln>
        </p:spPr>
        <p:txBody>
          <a:bodyPr lIns="540000" tIns="13608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lang="en-GB" sz="1200" i="1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kies ‘afbeelding’ of ‘online afbeelding’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 </a:t>
            </a:r>
            <a:br>
              <a:rPr lang="nl-BE"/>
            </a:br>
            <a:r>
              <a:rPr lang="nl-BE"/>
              <a:t>Indien je de foto delete, dien je de nieuwe foto terug op de achtergrond te plaatsen.</a:t>
            </a:r>
            <a:endParaRPr lang="en-GB"/>
          </a:p>
          <a:p>
            <a:br>
              <a:rPr lang="nl-BE"/>
            </a:br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582000"/>
            <a:ext cx="8128000" cy="3276000"/>
          </a:xfrm>
          <a:prstGeom prst="rect">
            <a:avLst/>
          </a:prstGeom>
          <a:ln w="38100">
            <a:solidFill>
              <a:schemeClr val="bg2"/>
            </a:solidFill>
          </a:ln>
        </p:spPr>
        <p:txBody>
          <a:bodyPr lIns="540000" tIns="540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lang="en-GB" sz="12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kies ‘afbeelding’ of ‘online afbeelding’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 </a:t>
            </a:r>
            <a:br>
              <a:rPr lang="nl-BE"/>
            </a:br>
            <a:r>
              <a:rPr lang="nl-BE"/>
              <a:t>Indien je de foto delete, dien je de nieuwe foto terug op de achtergrond te plaatsen.</a:t>
            </a:r>
            <a:br>
              <a:rPr lang="en-GB"/>
            </a:br>
            <a:r>
              <a:rPr lang="nl-BE" baseline="0"/>
              <a:t>Verander de tekstkleur van de voettekst (innovatief, creatief, ondernemend) naar wit bij donkere afbeeldingen. </a:t>
            </a:r>
            <a:endParaRPr lang="en-GB"/>
          </a:p>
          <a:p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290000" y="1208480"/>
            <a:ext cx="3348000" cy="468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3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noFill/>
        </p:spPr>
        <p:txBody>
          <a:bodyPr lIns="540000" tIns="82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een nieuwe foto terug op de achtergrond te plaatsen.</a:t>
            </a:r>
            <a:br>
              <a:rPr lang="nl-BE"/>
            </a:br>
            <a:r>
              <a:rPr lang="nl-BE" baseline="0"/>
              <a:t>Verander de tekstkleur van de voettekst (innovatief, creatief, ondernemend) </a:t>
            </a:r>
            <a:br>
              <a:rPr lang="nl-BE" baseline="0"/>
            </a:br>
            <a:r>
              <a:rPr lang="nl-BE" baseline="0"/>
              <a:t>naar wit bij donkere afbeeldingen. </a:t>
            </a:r>
            <a:endParaRPr lang="en-GB"/>
          </a:p>
          <a:p>
            <a:pPr lvl="0"/>
            <a:br>
              <a:rPr lang="nl-BE"/>
            </a:br>
            <a:endParaRPr lang="nl-BE"/>
          </a:p>
          <a:p>
            <a:br>
              <a:rPr lang="nl-BE"/>
            </a:br>
            <a:r>
              <a:rPr lang="nl-BE"/>
              <a:t>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2" y="4007393"/>
            <a:ext cx="2004651" cy="303536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None/>
              <a:defRPr sz="1500" i="0" baseline="0">
                <a:latin typeface="+mj-lt"/>
              </a:defRPr>
            </a:lvl1pPr>
          </a:lstStyle>
          <a:p>
            <a:pPr lvl="0"/>
            <a:r>
              <a:rPr lang="nl-BE"/>
              <a:t>Typ hier een bijschrift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2" y="3387886"/>
            <a:ext cx="1337015" cy="3398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72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/>
              <a:t>KERNWOORD</a:t>
            </a:r>
            <a:endParaRPr lang="en-GB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492577"/>
            <a:ext cx="2004651" cy="303536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None/>
              <a:defRPr sz="1500" i="0" baseline="0">
                <a:latin typeface="+mj-lt"/>
              </a:defRPr>
            </a:lvl1pPr>
          </a:lstStyle>
          <a:p>
            <a:pPr lvl="0"/>
            <a:r>
              <a:rPr lang="nl-BE"/>
              <a:t>Typ hier een bijschrift</a:t>
            </a:r>
            <a:endParaRPr lang="en-GB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89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noFill/>
        </p:spPr>
        <p:txBody>
          <a:bodyPr lIns="540000" tIns="82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een nieuwe foto terug op de achtergrond te plaatsen.</a:t>
            </a:r>
            <a:br>
              <a:rPr lang="nl-BE"/>
            </a:br>
            <a:r>
              <a:rPr lang="nl-BE" baseline="0"/>
              <a:t>Verander de tekstkleur van de voettekst (innovatief, creatief, ondernemend) </a:t>
            </a:r>
            <a:br>
              <a:rPr lang="nl-BE" baseline="0"/>
            </a:br>
            <a:r>
              <a:rPr lang="nl-BE" baseline="0"/>
              <a:t>naar wit bij donkere afbeeldingen. </a:t>
            </a:r>
            <a:endParaRPr lang="en-GB"/>
          </a:p>
          <a:p>
            <a:pPr lvl="0"/>
            <a:br>
              <a:rPr lang="nl-BE"/>
            </a:br>
            <a:endParaRPr lang="nl-BE"/>
          </a:p>
          <a:p>
            <a:br>
              <a:rPr lang="nl-BE"/>
            </a:br>
            <a:endParaRPr lang="en-GB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3981052"/>
            <a:ext cx="5555225" cy="369332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900"/>
              </a:spcAft>
              <a:buNone/>
              <a:defRPr sz="1800" i="0" baseline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BE"/>
              <a:t>Typ hier een bijschrift bij de foto/kernidee van de slide.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2" y="3436873"/>
            <a:ext cx="1337015" cy="3398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72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/>
              <a:t>KERNWOORD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26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solidFill>
            <a:schemeClr val="bg2"/>
          </a:solidFill>
        </p:spPr>
        <p:txBody>
          <a:bodyPr lIns="540000" tIns="82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kies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een nieuwe foto terug op de achtergrond te plaatsen.</a:t>
            </a:r>
            <a:br>
              <a:rPr lang="en-GB"/>
            </a:br>
            <a:r>
              <a:rPr lang="nl-BE" baseline="0"/>
              <a:t>Verander de tekstkleur van de voettekst </a:t>
            </a:r>
            <a:br>
              <a:rPr lang="nl-BE" baseline="0"/>
            </a:br>
            <a:r>
              <a:rPr lang="nl-BE" baseline="0"/>
              <a:t>(innovatief, creatief, ondernemend) naar wit </a:t>
            </a:r>
            <a:br>
              <a:rPr lang="nl-BE" baseline="0"/>
            </a:br>
            <a:r>
              <a:rPr lang="nl-BE" baseline="0"/>
              <a:t>bij donkere afbeeldingen. </a:t>
            </a:r>
            <a:endParaRPr lang="en-GB"/>
          </a:p>
          <a:p>
            <a:pPr lvl="0"/>
            <a:endParaRPr lang="nl-BE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874073" y="2298700"/>
            <a:ext cx="3568477" cy="432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100" cap="all" spc="-5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noProof="0"/>
              <a:t>HET GRAFISCHE ELEMENT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874071" y="2922402"/>
            <a:ext cx="2784545" cy="432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100" cap="all" spc="-5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noProof="0"/>
              <a:t>DE zwarte BALKEN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874072" y="3546104"/>
            <a:ext cx="3360985" cy="432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100" cap="all" spc="-5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noProof="0"/>
              <a:t>IS UITERMATE GESCHIKT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5874073" y="4169806"/>
            <a:ext cx="4295407" cy="432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100" cap="all" spc="-5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noProof="0"/>
              <a:t>OM AANDACHT TE VESTIGEN OP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874072" y="4793506"/>
            <a:ext cx="3053528" cy="432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100" cap="all" spc="-5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noProof="0"/>
              <a:t>BELANGRIJKE INHOUD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5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42000" y="307779"/>
            <a:ext cx="4050000" cy="655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80000" tIns="13608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gedraaid of gespiegeld worden binnen het fotokader.</a:t>
            </a:r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1168700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overzicht</a:t>
            </a:r>
            <a:endParaRPr lang="en-GB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39749" y="1360800"/>
            <a:ext cx="7020000" cy="4680000"/>
          </a:xfrm>
        </p:spPr>
        <p:txBody>
          <a:bodyPr/>
          <a:lstStyle>
            <a:lvl1pPr>
              <a:spcBef>
                <a:spcPts val="1350"/>
              </a:spcBef>
              <a:defRPr/>
            </a:lvl1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TITEL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13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9600"/>
            <a:ext cx="12192000" cy="6552000"/>
          </a:xfrm>
          <a:prstGeom prst="rect">
            <a:avLst/>
          </a:prstGeom>
          <a:noFill/>
        </p:spPr>
        <p:txBody>
          <a:bodyPr lIns="540000" tIns="828000" rIns="10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/>
              <a:t>Plaats een foto op de achtergrond</a:t>
            </a:r>
            <a:br>
              <a:rPr lang="nl-BE"/>
            </a:br>
            <a:r>
              <a:rPr lang="nl-BE"/>
              <a:t>Klik op het icoon of op de rand van het kader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kies ‘afbeelding’ of ‘online afbeelding’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een nieuwe foto terug op de achtergrond te plaatsen</a:t>
            </a:r>
            <a:br>
              <a:rPr lang="nl-BE"/>
            </a:br>
            <a:r>
              <a:rPr lang="nl-BE" baseline="0"/>
              <a:t>Verander de tekstkleur van de voettekst </a:t>
            </a:r>
            <a:br>
              <a:rPr lang="nl-BE" baseline="0"/>
            </a:br>
            <a:r>
              <a:rPr lang="nl-BE" baseline="0"/>
              <a:t>(innovatief, creatief, ondernemend) naar wit </a:t>
            </a:r>
            <a:br>
              <a:rPr lang="nl-BE" baseline="0"/>
            </a:br>
            <a:r>
              <a:rPr lang="nl-BE" baseline="0"/>
              <a:t>bij donkere afbeeldingen. </a:t>
            </a:r>
            <a:endParaRPr lang="en-GB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br>
              <a:rPr lang="nl-BE"/>
            </a:br>
            <a:br>
              <a:rPr lang="nl-BE"/>
            </a:br>
            <a:endParaRPr lang="en-GB"/>
          </a:p>
        </p:txBody>
      </p:sp>
      <p:sp>
        <p:nvSpPr>
          <p:cNvPr id="8" name="Tijdelijke aanduiding voor tekst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298700"/>
            <a:ext cx="5492620" cy="3450567"/>
          </a:xfrm>
          <a:custGeom>
            <a:avLst/>
            <a:gdLst>
              <a:gd name="connsiteX0" fmla="*/ 0 w 7258640"/>
              <a:gd name="connsiteY0" fmla="*/ 0 h 3271838"/>
              <a:gd name="connsiteX1" fmla="*/ 4234207 w 7258640"/>
              <a:gd name="connsiteY1" fmla="*/ 0 h 3271838"/>
              <a:gd name="connsiteX2" fmla="*/ 4234207 w 7258640"/>
              <a:gd name="connsiteY2" fmla="*/ 0 h 3271838"/>
              <a:gd name="connsiteX3" fmla="*/ 6048867 w 7258640"/>
              <a:gd name="connsiteY3" fmla="*/ 0 h 3271838"/>
              <a:gd name="connsiteX4" fmla="*/ 7258640 w 7258640"/>
              <a:gd name="connsiteY4" fmla="*/ 0 h 3271838"/>
              <a:gd name="connsiteX5" fmla="*/ 7258640 w 7258640"/>
              <a:gd name="connsiteY5" fmla="*/ 1908572 h 3271838"/>
              <a:gd name="connsiteX6" fmla="*/ 7258640 w 7258640"/>
              <a:gd name="connsiteY6" fmla="*/ 1908572 h 3271838"/>
              <a:gd name="connsiteX7" fmla="*/ 7258640 w 7258640"/>
              <a:gd name="connsiteY7" fmla="*/ 2726532 h 3271838"/>
              <a:gd name="connsiteX8" fmla="*/ 7258640 w 7258640"/>
              <a:gd name="connsiteY8" fmla="*/ 3271838 h 3271838"/>
              <a:gd name="connsiteX9" fmla="*/ 6048867 w 7258640"/>
              <a:gd name="connsiteY9" fmla="*/ 3271838 h 3271838"/>
              <a:gd name="connsiteX10" fmla="*/ 6066989 w 7258640"/>
              <a:gd name="connsiteY10" fmla="*/ 3916488 h 3271838"/>
              <a:gd name="connsiteX11" fmla="*/ 4234207 w 7258640"/>
              <a:gd name="connsiteY11" fmla="*/ 3271838 h 3271838"/>
              <a:gd name="connsiteX12" fmla="*/ 0 w 7258640"/>
              <a:gd name="connsiteY12" fmla="*/ 3271838 h 3271838"/>
              <a:gd name="connsiteX13" fmla="*/ 0 w 7258640"/>
              <a:gd name="connsiteY13" fmla="*/ 2726532 h 3271838"/>
              <a:gd name="connsiteX14" fmla="*/ 0 w 7258640"/>
              <a:gd name="connsiteY14" fmla="*/ 1908572 h 3271838"/>
              <a:gd name="connsiteX15" fmla="*/ 0 w 7258640"/>
              <a:gd name="connsiteY15" fmla="*/ 1908572 h 3271838"/>
              <a:gd name="connsiteX16" fmla="*/ 0 w 7258640"/>
              <a:gd name="connsiteY16" fmla="*/ 0 h 327183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4234207 w 7258640"/>
              <a:gd name="connsiteY11" fmla="*/ 3271838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236672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888208"/>
              <a:gd name="connsiteX1" fmla="*/ 4234207 w 7258640"/>
              <a:gd name="connsiteY1" fmla="*/ 0 h 3888208"/>
              <a:gd name="connsiteX2" fmla="*/ 4234207 w 7258640"/>
              <a:gd name="connsiteY2" fmla="*/ 0 h 3888208"/>
              <a:gd name="connsiteX3" fmla="*/ 6048867 w 7258640"/>
              <a:gd name="connsiteY3" fmla="*/ 0 h 3888208"/>
              <a:gd name="connsiteX4" fmla="*/ 7258640 w 7258640"/>
              <a:gd name="connsiteY4" fmla="*/ 0 h 3888208"/>
              <a:gd name="connsiteX5" fmla="*/ 7258640 w 7258640"/>
              <a:gd name="connsiteY5" fmla="*/ 1908572 h 3888208"/>
              <a:gd name="connsiteX6" fmla="*/ 7258640 w 7258640"/>
              <a:gd name="connsiteY6" fmla="*/ 1908572 h 3888208"/>
              <a:gd name="connsiteX7" fmla="*/ 7258640 w 7258640"/>
              <a:gd name="connsiteY7" fmla="*/ 2726532 h 3888208"/>
              <a:gd name="connsiteX8" fmla="*/ 7258640 w 7258640"/>
              <a:gd name="connsiteY8" fmla="*/ 3271838 h 3888208"/>
              <a:gd name="connsiteX9" fmla="*/ 6595621 w 7258640"/>
              <a:gd name="connsiteY9" fmla="*/ 3271838 h 3888208"/>
              <a:gd name="connsiteX10" fmla="*/ 6180111 w 7258640"/>
              <a:gd name="connsiteY10" fmla="*/ 3888208 h 3888208"/>
              <a:gd name="connsiteX11" fmla="*/ 5723642 w 7258640"/>
              <a:gd name="connsiteY11" fmla="*/ 3281265 h 3888208"/>
              <a:gd name="connsiteX12" fmla="*/ 0 w 7258640"/>
              <a:gd name="connsiteY12" fmla="*/ 3271838 h 3888208"/>
              <a:gd name="connsiteX13" fmla="*/ 0 w 7258640"/>
              <a:gd name="connsiteY13" fmla="*/ 2726532 h 3888208"/>
              <a:gd name="connsiteX14" fmla="*/ 0 w 7258640"/>
              <a:gd name="connsiteY14" fmla="*/ 1908572 h 3888208"/>
              <a:gd name="connsiteX15" fmla="*/ 0 w 7258640"/>
              <a:gd name="connsiteY15" fmla="*/ 1908572 h 3888208"/>
              <a:gd name="connsiteX16" fmla="*/ 0 w 7258640"/>
              <a:gd name="connsiteY16" fmla="*/ 0 h 38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58640" h="3888208">
                <a:moveTo>
                  <a:pt x="0" y="0"/>
                </a:moveTo>
                <a:lnTo>
                  <a:pt x="4234207" y="0"/>
                </a:lnTo>
                <a:lnTo>
                  <a:pt x="4234207" y="0"/>
                </a:lnTo>
                <a:lnTo>
                  <a:pt x="6048867" y="0"/>
                </a:lnTo>
                <a:lnTo>
                  <a:pt x="7258640" y="0"/>
                </a:lnTo>
                <a:lnTo>
                  <a:pt x="7258640" y="1908572"/>
                </a:lnTo>
                <a:lnTo>
                  <a:pt x="7258640" y="1908572"/>
                </a:lnTo>
                <a:lnTo>
                  <a:pt x="7258640" y="2726532"/>
                </a:lnTo>
                <a:lnTo>
                  <a:pt x="7258640" y="3271838"/>
                </a:lnTo>
                <a:lnTo>
                  <a:pt x="6595621" y="3271838"/>
                </a:lnTo>
                <a:lnTo>
                  <a:pt x="6180111" y="3888208"/>
                </a:lnTo>
                <a:lnTo>
                  <a:pt x="5723642" y="3281265"/>
                </a:lnTo>
                <a:lnTo>
                  <a:pt x="0" y="3271838"/>
                </a:lnTo>
                <a:lnTo>
                  <a:pt x="0" y="2726532"/>
                </a:lnTo>
                <a:lnTo>
                  <a:pt x="0" y="1908572"/>
                </a:lnTo>
                <a:lnTo>
                  <a:pt x="0" y="190857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txBody>
          <a:bodyPr lIns="180000" tIns="180000" rIns="288000" bIns="360000"/>
          <a:lstStyle>
            <a:lvl1pPr marL="0" indent="0" algn="r">
              <a:lnSpc>
                <a:spcPts val="3000"/>
              </a:lnSpc>
              <a:buNone/>
              <a:defRPr sz="2400" spc="-5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nl-BE"/>
              <a:t>Voeg hier uitleg bij de foto. Verander in functie van de leesbaarheid eventueel de opvulkleur/ omlijning van het kader.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5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noFill/>
        </p:spPr>
        <p:txBody>
          <a:bodyPr lIns="216000" tIns="396000" rIns="216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Tijdelijke aanduiding voor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912439" y="1198648"/>
            <a:ext cx="3096000" cy="1650361"/>
          </a:xfrm>
          <a:custGeom>
            <a:avLst/>
            <a:gdLst>
              <a:gd name="connsiteX0" fmla="*/ 0 w 3638550"/>
              <a:gd name="connsiteY0" fmla="*/ 0 h 2012179"/>
              <a:gd name="connsiteX1" fmla="*/ 606425 w 3638550"/>
              <a:gd name="connsiteY1" fmla="*/ 0 h 2012179"/>
              <a:gd name="connsiteX2" fmla="*/ 606425 w 3638550"/>
              <a:gd name="connsiteY2" fmla="*/ 0 h 2012179"/>
              <a:gd name="connsiteX3" fmla="*/ 1516063 w 3638550"/>
              <a:gd name="connsiteY3" fmla="*/ 0 h 2012179"/>
              <a:gd name="connsiteX4" fmla="*/ 3638550 w 3638550"/>
              <a:gd name="connsiteY4" fmla="*/ 0 h 2012179"/>
              <a:gd name="connsiteX5" fmla="*/ 3638550 w 3638550"/>
              <a:gd name="connsiteY5" fmla="*/ 1173771 h 2012179"/>
              <a:gd name="connsiteX6" fmla="*/ 3638550 w 3638550"/>
              <a:gd name="connsiteY6" fmla="*/ 1173771 h 2012179"/>
              <a:gd name="connsiteX7" fmla="*/ 3638550 w 3638550"/>
              <a:gd name="connsiteY7" fmla="*/ 1676816 h 2012179"/>
              <a:gd name="connsiteX8" fmla="*/ 3638550 w 3638550"/>
              <a:gd name="connsiteY8" fmla="*/ 2012179 h 2012179"/>
              <a:gd name="connsiteX9" fmla="*/ 1516063 w 3638550"/>
              <a:gd name="connsiteY9" fmla="*/ 2012179 h 2012179"/>
              <a:gd name="connsiteX10" fmla="*/ 1087381 w 3638550"/>
              <a:gd name="connsiteY10" fmla="*/ 2463350 h 2012179"/>
              <a:gd name="connsiteX11" fmla="*/ 606425 w 3638550"/>
              <a:gd name="connsiteY11" fmla="*/ 2012179 h 2012179"/>
              <a:gd name="connsiteX12" fmla="*/ 0 w 3638550"/>
              <a:gd name="connsiteY12" fmla="*/ 2012179 h 2012179"/>
              <a:gd name="connsiteX13" fmla="*/ 0 w 3638550"/>
              <a:gd name="connsiteY13" fmla="*/ 1676816 h 2012179"/>
              <a:gd name="connsiteX14" fmla="*/ 0 w 3638550"/>
              <a:gd name="connsiteY14" fmla="*/ 1173771 h 2012179"/>
              <a:gd name="connsiteX15" fmla="*/ 0 w 3638550"/>
              <a:gd name="connsiteY15" fmla="*/ 1173771 h 2012179"/>
              <a:gd name="connsiteX16" fmla="*/ 0 w 3638550"/>
              <a:gd name="connsiteY16" fmla="*/ 0 h 2012179"/>
              <a:gd name="connsiteX0" fmla="*/ 0 w 3638550"/>
              <a:gd name="connsiteY0" fmla="*/ 0 h 2463350"/>
              <a:gd name="connsiteX1" fmla="*/ 606425 w 3638550"/>
              <a:gd name="connsiteY1" fmla="*/ 0 h 2463350"/>
              <a:gd name="connsiteX2" fmla="*/ 606425 w 3638550"/>
              <a:gd name="connsiteY2" fmla="*/ 0 h 2463350"/>
              <a:gd name="connsiteX3" fmla="*/ 1516063 w 3638550"/>
              <a:gd name="connsiteY3" fmla="*/ 0 h 2463350"/>
              <a:gd name="connsiteX4" fmla="*/ 3638550 w 3638550"/>
              <a:gd name="connsiteY4" fmla="*/ 0 h 2463350"/>
              <a:gd name="connsiteX5" fmla="*/ 3638550 w 3638550"/>
              <a:gd name="connsiteY5" fmla="*/ 1173771 h 2463350"/>
              <a:gd name="connsiteX6" fmla="*/ 3638550 w 3638550"/>
              <a:gd name="connsiteY6" fmla="*/ 1173771 h 2463350"/>
              <a:gd name="connsiteX7" fmla="*/ 3638550 w 3638550"/>
              <a:gd name="connsiteY7" fmla="*/ 1676816 h 2463350"/>
              <a:gd name="connsiteX8" fmla="*/ 3638550 w 3638550"/>
              <a:gd name="connsiteY8" fmla="*/ 2012179 h 2463350"/>
              <a:gd name="connsiteX9" fmla="*/ 1280931 w 3638550"/>
              <a:gd name="connsiteY9" fmla="*/ 2025242 h 2463350"/>
              <a:gd name="connsiteX10" fmla="*/ 1087381 w 3638550"/>
              <a:gd name="connsiteY10" fmla="*/ 2463350 h 2463350"/>
              <a:gd name="connsiteX11" fmla="*/ 606425 w 3638550"/>
              <a:gd name="connsiteY11" fmla="*/ 2012179 h 2463350"/>
              <a:gd name="connsiteX12" fmla="*/ 0 w 3638550"/>
              <a:gd name="connsiteY12" fmla="*/ 2012179 h 2463350"/>
              <a:gd name="connsiteX13" fmla="*/ 0 w 3638550"/>
              <a:gd name="connsiteY13" fmla="*/ 1676816 h 2463350"/>
              <a:gd name="connsiteX14" fmla="*/ 0 w 3638550"/>
              <a:gd name="connsiteY14" fmla="*/ 1173771 h 2463350"/>
              <a:gd name="connsiteX15" fmla="*/ 0 w 3638550"/>
              <a:gd name="connsiteY15" fmla="*/ 1173771 h 2463350"/>
              <a:gd name="connsiteX16" fmla="*/ 0 w 3638550"/>
              <a:gd name="connsiteY16" fmla="*/ 0 h 246335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280931 w 3638550"/>
              <a:gd name="connsiteY9" fmla="*/ 2025242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06309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410451"/>
              <a:gd name="connsiteX1" fmla="*/ 606425 w 3638550"/>
              <a:gd name="connsiteY1" fmla="*/ 0 h 2410451"/>
              <a:gd name="connsiteX2" fmla="*/ 606425 w 3638550"/>
              <a:gd name="connsiteY2" fmla="*/ 0 h 2410451"/>
              <a:gd name="connsiteX3" fmla="*/ 1516063 w 3638550"/>
              <a:gd name="connsiteY3" fmla="*/ 0 h 2410451"/>
              <a:gd name="connsiteX4" fmla="*/ 3638550 w 3638550"/>
              <a:gd name="connsiteY4" fmla="*/ 0 h 2410451"/>
              <a:gd name="connsiteX5" fmla="*/ 3638550 w 3638550"/>
              <a:gd name="connsiteY5" fmla="*/ 1173771 h 2410451"/>
              <a:gd name="connsiteX6" fmla="*/ 3638550 w 3638550"/>
              <a:gd name="connsiteY6" fmla="*/ 1173771 h 2410451"/>
              <a:gd name="connsiteX7" fmla="*/ 3638550 w 3638550"/>
              <a:gd name="connsiteY7" fmla="*/ 1676816 h 2410451"/>
              <a:gd name="connsiteX8" fmla="*/ 3638550 w 3638550"/>
              <a:gd name="connsiteY8" fmla="*/ 2012179 h 2410451"/>
              <a:gd name="connsiteX9" fmla="*/ 1168791 w 3638550"/>
              <a:gd name="connsiteY9" fmla="*/ 2012395 h 2410451"/>
              <a:gd name="connsiteX10" fmla="*/ 918769 w 3638550"/>
              <a:gd name="connsiteY10" fmla="*/ 2410451 h 2410451"/>
              <a:gd name="connsiteX11" fmla="*/ 606425 w 3638550"/>
              <a:gd name="connsiteY11" fmla="*/ 2012179 h 2410451"/>
              <a:gd name="connsiteX12" fmla="*/ 0 w 3638550"/>
              <a:gd name="connsiteY12" fmla="*/ 2012179 h 2410451"/>
              <a:gd name="connsiteX13" fmla="*/ 0 w 3638550"/>
              <a:gd name="connsiteY13" fmla="*/ 1676816 h 2410451"/>
              <a:gd name="connsiteX14" fmla="*/ 0 w 3638550"/>
              <a:gd name="connsiteY14" fmla="*/ 1173771 h 2410451"/>
              <a:gd name="connsiteX15" fmla="*/ 0 w 3638550"/>
              <a:gd name="connsiteY15" fmla="*/ 1173771 h 2410451"/>
              <a:gd name="connsiteX16" fmla="*/ 0 w 3638550"/>
              <a:gd name="connsiteY16" fmla="*/ 0 h 2410451"/>
              <a:gd name="connsiteX0" fmla="*/ 0 w 3638550"/>
              <a:gd name="connsiteY0" fmla="*/ 0 h 2384757"/>
              <a:gd name="connsiteX1" fmla="*/ 606425 w 3638550"/>
              <a:gd name="connsiteY1" fmla="*/ 0 h 2384757"/>
              <a:gd name="connsiteX2" fmla="*/ 606425 w 3638550"/>
              <a:gd name="connsiteY2" fmla="*/ 0 h 2384757"/>
              <a:gd name="connsiteX3" fmla="*/ 1516063 w 3638550"/>
              <a:gd name="connsiteY3" fmla="*/ 0 h 2384757"/>
              <a:gd name="connsiteX4" fmla="*/ 3638550 w 3638550"/>
              <a:gd name="connsiteY4" fmla="*/ 0 h 2384757"/>
              <a:gd name="connsiteX5" fmla="*/ 3638550 w 3638550"/>
              <a:gd name="connsiteY5" fmla="*/ 1173771 h 2384757"/>
              <a:gd name="connsiteX6" fmla="*/ 3638550 w 3638550"/>
              <a:gd name="connsiteY6" fmla="*/ 1173771 h 2384757"/>
              <a:gd name="connsiteX7" fmla="*/ 3638550 w 3638550"/>
              <a:gd name="connsiteY7" fmla="*/ 1676816 h 2384757"/>
              <a:gd name="connsiteX8" fmla="*/ 3638550 w 3638550"/>
              <a:gd name="connsiteY8" fmla="*/ 2012179 h 2384757"/>
              <a:gd name="connsiteX9" fmla="*/ 1168791 w 3638550"/>
              <a:gd name="connsiteY9" fmla="*/ 2012395 h 2384757"/>
              <a:gd name="connsiteX10" fmla="*/ 893850 w 3638550"/>
              <a:gd name="connsiteY10" fmla="*/ 2384757 h 2384757"/>
              <a:gd name="connsiteX11" fmla="*/ 606425 w 3638550"/>
              <a:gd name="connsiteY11" fmla="*/ 2012179 h 2384757"/>
              <a:gd name="connsiteX12" fmla="*/ 0 w 3638550"/>
              <a:gd name="connsiteY12" fmla="*/ 2012179 h 2384757"/>
              <a:gd name="connsiteX13" fmla="*/ 0 w 3638550"/>
              <a:gd name="connsiteY13" fmla="*/ 1676816 h 2384757"/>
              <a:gd name="connsiteX14" fmla="*/ 0 w 3638550"/>
              <a:gd name="connsiteY14" fmla="*/ 1173771 h 2384757"/>
              <a:gd name="connsiteX15" fmla="*/ 0 w 3638550"/>
              <a:gd name="connsiteY15" fmla="*/ 1173771 h 2384757"/>
              <a:gd name="connsiteX16" fmla="*/ 0 w 3638550"/>
              <a:gd name="connsiteY16" fmla="*/ 0 h 2384757"/>
              <a:gd name="connsiteX0" fmla="*/ 0 w 3638550"/>
              <a:gd name="connsiteY0" fmla="*/ 0 h 2133536"/>
              <a:gd name="connsiteX1" fmla="*/ 606425 w 3638550"/>
              <a:gd name="connsiteY1" fmla="*/ 0 h 2133536"/>
              <a:gd name="connsiteX2" fmla="*/ 606425 w 3638550"/>
              <a:gd name="connsiteY2" fmla="*/ 0 h 2133536"/>
              <a:gd name="connsiteX3" fmla="*/ 1516063 w 3638550"/>
              <a:gd name="connsiteY3" fmla="*/ 0 h 2133536"/>
              <a:gd name="connsiteX4" fmla="*/ 3638550 w 3638550"/>
              <a:gd name="connsiteY4" fmla="*/ 0 h 2133536"/>
              <a:gd name="connsiteX5" fmla="*/ 3638550 w 3638550"/>
              <a:gd name="connsiteY5" fmla="*/ 1173771 h 2133536"/>
              <a:gd name="connsiteX6" fmla="*/ 3638550 w 3638550"/>
              <a:gd name="connsiteY6" fmla="*/ 1173771 h 2133536"/>
              <a:gd name="connsiteX7" fmla="*/ 3638550 w 3638550"/>
              <a:gd name="connsiteY7" fmla="*/ 1676816 h 2133536"/>
              <a:gd name="connsiteX8" fmla="*/ 3638550 w 3638550"/>
              <a:gd name="connsiteY8" fmla="*/ 2012179 h 2133536"/>
              <a:gd name="connsiteX9" fmla="*/ 1168791 w 3638550"/>
              <a:gd name="connsiteY9" fmla="*/ 2012395 h 2133536"/>
              <a:gd name="connsiteX10" fmla="*/ 893856 w 3638550"/>
              <a:gd name="connsiteY10" fmla="*/ 2133536 h 2133536"/>
              <a:gd name="connsiteX11" fmla="*/ 606425 w 3638550"/>
              <a:gd name="connsiteY11" fmla="*/ 2012179 h 2133536"/>
              <a:gd name="connsiteX12" fmla="*/ 0 w 3638550"/>
              <a:gd name="connsiteY12" fmla="*/ 2012179 h 2133536"/>
              <a:gd name="connsiteX13" fmla="*/ 0 w 3638550"/>
              <a:gd name="connsiteY13" fmla="*/ 1676816 h 2133536"/>
              <a:gd name="connsiteX14" fmla="*/ 0 w 3638550"/>
              <a:gd name="connsiteY14" fmla="*/ 1173771 h 2133536"/>
              <a:gd name="connsiteX15" fmla="*/ 0 w 3638550"/>
              <a:gd name="connsiteY15" fmla="*/ 1173771 h 2133536"/>
              <a:gd name="connsiteX16" fmla="*/ 0 w 3638550"/>
              <a:gd name="connsiteY16" fmla="*/ 0 h 2133536"/>
              <a:gd name="connsiteX0" fmla="*/ 0 w 3638550"/>
              <a:gd name="connsiteY0" fmla="*/ 0 h 2194809"/>
              <a:gd name="connsiteX1" fmla="*/ 606425 w 3638550"/>
              <a:gd name="connsiteY1" fmla="*/ 0 h 2194809"/>
              <a:gd name="connsiteX2" fmla="*/ 606425 w 3638550"/>
              <a:gd name="connsiteY2" fmla="*/ 0 h 2194809"/>
              <a:gd name="connsiteX3" fmla="*/ 1516063 w 3638550"/>
              <a:gd name="connsiteY3" fmla="*/ 0 h 2194809"/>
              <a:gd name="connsiteX4" fmla="*/ 3638550 w 3638550"/>
              <a:gd name="connsiteY4" fmla="*/ 0 h 2194809"/>
              <a:gd name="connsiteX5" fmla="*/ 3638550 w 3638550"/>
              <a:gd name="connsiteY5" fmla="*/ 1173771 h 2194809"/>
              <a:gd name="connsiteX6" fmla="*/ 3638550 w 3638550"/>
              <a:gd name="connsiteY6" fmla="*/ 1173771 h 2194809"/>
              <a:gd name="connsiteX7" fmla="*/ 3638550 w 3638550"/>
              <a:gd name="connsiteY7" fmla="*/ 1676816 h 2194809"/>
              <a:gd name="connsiteX8" fmla="*/ 3638550 w 3638550"/>
              <a:gd name="connsiteY8" fmla="*/ 2012179 h 2194809"/>
              <a:gd name="connsiteX9" fmla="*/ 1168791 w 3638550"/>
              <a:gd name="connsiteY9" fmla="*/ 2012395 h 2194809"/>
              <a:gd name="connsiteX10" fmla="*/ 893857 w 3638550"/>
              <a:gd name="connsiteY10" fmla="*/ 2194809 h 2194809"/>
              <a:gd name="connsiteX11" fmla="*/ 606425 w 3638550"/>
              <a:gd name="connsiteY11" fmla="*/ 2012179 h 2194809"/>
              <a:gd name="connsiteX12" fmla="*/ 0 w 3638550"/>
              <a:gd name="connsiteY12" fmla="*/ 2012179 h 2194809"/>
              <a:gd name="connsiteX13" fmla="*/ 0 w 3638550"/>
              <a:gd name="connsiteY13" fmla="*/ 1676816 h 2194809"/>
              <a:gd name="connsiteX14" fmla="*/ 0 w 3638550"/>
              <a:gd name="connsiteY14" fmla="*/ 1173771 h 2194809"/>
              <a:gd name="connsiteX15" fmla="*/ 0 w 3638550"/>
              <a:gd name="connsiteY15" fmla="*/ 1173771 h 2194809"/>
              <a:gd name="connsiteX16" fmla="*/ 0 w 3638550"/>
              <a:gd name="connsiteY16" fmla="*/ 0 h 2194809"/>
              <a:gd name="connsiteX0" fmla="*/ 0 w 3638550"/>
              <a:gd name="connsiteY0" fmla="*/ 0 h 2249631"/>
              <a:gd name="connsiteX1" fmla="*/ 606425 w 3638550"/>
              <a:gd name="connsiteY1" fmla="*/ 0 h 2249631"/>
              <a:gd name="connsiteX2" fmla="*/ 606425 w 3638550"/>
              <a:gd name="connsiteY2" fmla="*/ 0 h 2249631"/>
              <a:gd name="connsiteX3" fmla="*/ 1516063 w 3638550"/>
              <a:gd name="connsiteY3" fmla="*/ 0 h 2249631"/>
              <a:gd name="connsiteX4" fmla="*/ 3638550 w 3638550"/>
              <a:gd name="connsiteY4" fmla="*/ 0 h 2249631"/>
              <a:gd name="connsiteX5" fmla="*/ 3638550 w 3638550"/>
              <a:gd name="connsiteY5" fmla="*/ 1173771 h 2249631"/>
              <a:gd name="connsiteX6" fmla="*/ 3638550 w 3638550"/>
              <a:gd name="connsiteY6" fmla="*/ 1173771 h 2249631"/>
              <a:gd name="connsiteX7" fmla="*/ 3638550 w 3638550"/>
              <a:gd name="connsiteY7" fmla="*/ 1676816 h 2249631"/>
              <a:gd name="connsiteX8" fmla="*/ 3638550 w 3638550"/>
              <a:gd name="connsiteY8" fmla="*/ 2012179 h 2249631"/>
              <a:gd name="connsiteX9" fmla="*/ 1168791 w 3638550"/>
              <a:gd name="connsiteY9" fmla="*/ 2012395 h 2249631"/>
              <a:gd name="connsiteX10" fmla="*/ 893856 w 3638550"/>
              <a:gd name="connsiteY10" fmla="*/ 2249631 h 2249631"/>
              <a:gd name="connsiteX11" fmla="*/ 606425 w 3638550"/>
              <a:gd name="connsiteY11" fmla="*/ 2012179 h 2249631"/>
              <a:gd name="connsiteX12" fmla="*/ 0 w 3638550"/>
              <a:gd name="connsiteY12" fmla="*/ 2012179 h 2249631"/>
              <a:gd name="connsiteX13" fmla="*/ 0 w 3638550"/>
              <a:gd name="connsiteY13" fmla="*/ 1676816 h 2249631"/>
              <a:gd name="connsiteX14" fmla="*/ 0 w 3638550"/>
              <a:gd name="connsiteY14" fmla="*/ 1173771 h 2249631"/>
              <a:gd name="connsiteX15" fmla="*/ 0 w 3638550"/>
              <a:gd name="connsiteY15" fmla="*/ 1173771 h 2249631"/>
              <a:gd name="connsiteX16" fmla="*/ 0 w 3638550"/>
              <a:gd name="connsiteY16" fmla="*/ 0 h 2249631"/>
              <a:gd name="connsiteX0" fmla="*/ 0 w 3638550"/>
              <a:gd name="connsiteY0" fmla="*/ 0 h 2347317"/>
              <a:gd name="connsiteX1" fmla="*/ 606425 w 3638550"/>
              <a:gd name="connsiteY1" fmla="*/ 0 h 2347317"/>
              <a:gd name="connsiteX2" fmla="*/ 606425 w 3638550"/>
              <a:gd name="connsiteY2" fmla="*/ 0 h 2347317"/>
              <a:gd name="connsiteX3" fmla="*/ 1516063 w 3638550"/>
              <a:gd name="connsiteY3" fmla="*/ 0 h 2347317"/>
              <a:gd name="connsiteX4" fmla="*/ 3638550 w 3638550"/>
              <a:gd name="connsiteY4" fmla="*/ 0 h 2347317"/>
              <a:gd name="connsiteX5" fmla="*/ 3638550 w 3638550"/>
              <a:gd name="connsiteY5" fmla="*/ 1173771 h 2347317"/>
              <a:gd name="connsiteX6" fmla="*/ 3638550 w 3638550"/>
              <a:gd name="connsiteY6" fmla="*/ 1173771 h 2347317"/>
              <a:gd name="connsiteX7" fmla="*/ 3638550 w 3638550"/>
              <a:gd name="connsiteY7" fmla="*/ 1676816 h 2347317"/>
              <a:gd name="connsiteX8" fmla="*/ 3638550 w 3638550"/>
              <a:gd name="connsiteY8" fmla="*/ 2012179 h 2347317"/>
              <a:gd name="connsiteX9" fmla="*/ 1168791 w 3638550"/>
              <a:gd name="connsiteY9" fmla="*/ 2012395 h 2347317"/>
              <a:gd name="connsiteX10" fmla="*/ 893856 w 3638550"/>
              <a:gd name="connsiteY10" fmla="*/ 2347317 h 2347317"/>
              <a:gd name="connsiteX11" fmla="*/ 606425 w 3638550"/>
              <a:gd name="connsiteY11" fmla="*/ 2012179 h 2347317"/>
              <a:gd name="connsiteX12" fmla="*/ 0 w 3638550"/>
              <a:gd name="connsiteY12" fmla="*/ 2012179 h 2347317"/>
              <a:gd name="connsiteX13" fmla="*/ 0 w 3638550"/>
              <a:gd name="connsiteY13" fmla="*/ 1676816 h 2347317"/>
              <a:gd name="connsiteX14" fmla="*/ 0 w 3638550"/>
              <a:gd name="connsiteY14" fmla="*/ 1173771 h 2347317"/>
              <a:gd name="connsiteX15" fmla="*/ 0 w 3638550"/>
              <a:gd name="connsiteY15" fmla="*/ 1173771 h 2347317"/>
              <a:gd name="connsiteX16" fmla="*/ 0 w 3638550"/>
              <a:gd name="connsiteY16" fmla="*/ 0 h 23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38550" h="2347317">
                <a:moveTo>
                  <a:pt x="0" y="0"/>
                </a:moveTo>
                <a:lnTo>
                  <a:pt x="606425" y="0"/>
                </a:lnTo>
                <a:lnTo>
                  <a:pt x="606425" y="0"/>
                </a:lnTo>
                <a:lnTo>
                  <a:pt x="1516063" y="0"/>
                </a:lnTo>
                <a:lnTo>
                  <a:pt x="3638550" y="0"/>
                </a:lnTo>
                <a:lnTo>
                  <a:pt x="3638550" y="1173771"/>
                </a:lnTo>
                <a:lnTo>
                  <a:pt x="3638550" y="1173771"/>
                </a:lnTo>
                <a:lnTo>
                  <a:pt x="3638550" y="1676816"/>
                </a:lnTo>
                <a:lnTo>
                  <a:pt x="3638550" y="2012179"/>
                </a:lnTo>
                <a:lnTo>
                  <a:pt x="1168791" y="2012395"/>
                </a:lnTo>
                <a:lnTo>
                  <a:pt x="893856" y="2347317"/>
                </a:lnTo>
                <a:lnTo>
                  <a:pt x="606425" y="2012179"/>
                </a:lnTo>
                <a:lnTo>
                  <a:pt x="0" y="2012179"/>
                </a:lnTo>
                <a:lnTo>
                  <a:pt x="0" y="1676816"/>
                </a:lnTo>
                <a:lnTo>
                  <a:pt x="0" y="1173771"/>
                </a:lnTo>
                <a:lnTo>
                  <a:pt x="0" y="11737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wrap="square" lIns="144000" tIns="180000" rIns="144000" bIns="540000">
            <a:spAutoFit/>
          </a:bodyPr>
          <a:lstStyle>
            <a:lvl1pPr marL="0" indent="0">
              <a:lnSpc>
                <a:spcPts val="1800"/>
              </a:lnSpc>
              <a:buNone/>
              <a:defRPr sz="1500" i="0" spc="-53" baseline="0">
                <a:solidFill>
                  <a:schemeClr val="bg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07219" indent="0">
              <a:buNone/>
              <a:defRPr/>
            </a:lvl3pPr>
            <a:lvl4pPr marL="876300" indent="0">
              <a:buNone/>
              <a:defRPr/>
            </a:lvl4pPr>
          </a:lstStyle>
          <a:p>
            <a:pPr lvl="0"/>
            <a:r>
              <a:rPr lang="nl-NL"/>
              <a:t>Naast de roze balken dienen de tekstballonnen om accenten te leggen op kortere stukken tekst of opsommingen.</a:t>
            </a:r>
          </a:p>
        </p:txBody>
      </p:sp>
      <p:sp>
        <p:nvSpPr>
          <p:cNvPr id="8" name="Tijdelijke aanduiding voor tekst 12"/>
          <p:cNvSpPr>
            <a:spLocks noGrp="1"/>
          </p:cNvSpPr>
          <p:nvPr>
            <p:ph type="body" sz="quarter" idx="20" hasCustomPrompt="1"/>
          </p:nvPr>
        </p:nvSpPr>
        <p:spPr>
          <a:xfrm>
            <a:off x="5972630" y="4218887"/>
            <a:ext cx="3232669" cy="1650361"/>
          </a:xfrm>
          <a:custGeom>
            <a:avLst/>
            <a:gdLst>
              <a:gd name="connsiteX0" fmla="*/ 0 w 3096000"/>
              <a:gd name="connsiteY0" fmla="*/ 0 h 2628000"/>
              <a:gd name="connsiteX1" fmla="*/ 1806000 w 3096000"/>
              <a:gd name="connsiteY1" fmla="*/ 0 h 2628000"/>
              <a:gd name="connsiteX2" fmla="*/ 2175621 w 3096000"/>
              <a:gd name="connsiteY2" fmla="*/ -342875 h 2628000"/>
              <a:gd name="connsiteX3" fmla="*/ 2580000 w 3096000"/>
              <a:gd name="connsiteY3" fmla="*/ 0 h 2628000"/>
              <a:gd name="connsiteX4" fmla="*/ 3096000 w 3096000"/>
              <a:gd name="connsiteY4" fmla="*/ 0 h 2628000"/>
              <a:gd name="connsiteX5" fmla="*/ 3096000 w 3096000"/>
              <a:gd name="connsiteY5" fmla="*/ 438000 h 2628000"/>
              <a:gd name="connsiteX6" fmla="*/ 3096000 w 3096000"/>
              <a:gd name="connsiteY6" fmla="*/ 438000 h 2628000"/>
              <a:gd name="connsiteX7" fmla="*/ 3096000 w 3096000"/>
              <a:gd name="connsiteY7" fmla="*/ 1095000 h 2628000"/>
              <a:gd name="connsiteX8" fmla="*/ 3096000 w 3096000"/>
              <a:gd name="connsiteY8" fmla="*/ 2628000 h 2628000"/>
              <a:gd name="connsiteX9" fmla="*/ 2580000 w 3096000"/>
              <a:gd name="connsiteY9" fmla="*/ 2628000 h 2628000"/>
              <a:gd name="connsiteX10" fmla="*/ 1806000 w 3096000"/>
              <a:gd name="connsiteY10" fmla="*/ 2628000 h 2628000"/>
              <a:gd name="connsiteX11" fmla="*/ 1806000 w 3096000"/>
              <a:gd name="connsiteY11" fmla="*/ 2628000 h 2628000"/>
              <a:gd name="connsiteX12" fmla="*/ 0 w 3096000"/>
              <a:gd name="connsiteY12" fmla="*/ 2628000 h 2628000"/>
              <a:gd name="connsiteX13" fmla="*/ 0 w 3096000"/>
              <a:gd name="connsiteY13" fmla="*/ 1095000 h 2628000"/>
              <a:gd name="connsiteX14" fmla="*/ 0 w 3096000"/>
              <a:gd name="connsiteY14" fmla="*/ 438000 h 2628000"/>
              <a:gd name="connsiteX15" fmla="*/ 0 w 3096000"/>
              <a:gd name="connsiteY15" fmla="*/ 438000 h 2628000"/>
              <a:gd name="connsiteX16" fmla="*/ 0 w 3096000"/>
              <a:gd name="connsiteY16" fmla="*/ 0 h 2628000"/>
              <a:gd name="connsiteX0" fmla="*/ 0 w 3096000"/>
              <a:gd name="connsiteY0" fmla="*/ 342875 h 2970875"/>
              <a:gd name="connsiteX1" fmla="*/ 1966256 w 3096000"/>
              <a:gd name="connsiteY1" fmla="*/ 342875 h 2970875"/>
              <a:gd name="connsiteX2" fmla="*/ 2175621 w 3096000"/>
              <a:gd name="connsiteY2" fmla="*/ 0 h 2970875"/>
              <a:gd name="connsiteX3" fmla="*/ 2580000 w 3096000"/>
              <a:gd name="connsiteY3" fmla="*/ 342875 h 2970875"/>
              <a:gd name="connsiteX4" fmla="*/ 3096000 w 3096000"/>
              <a:gd name="connsiteY4" fmla="*/ 342875 h 2970875"/>
              <a:gd name="connsiteX5" fmla="*/ 3096000 w 3096000"/>
              <a:gd name="connsiteY5" fmla="*/ 780875 h 2970875"/>
              <a:gd name="connsiteX6" fmla="*/ 3096000 w 3096000"/>
              <a:gd name="connsiteY6" fmla="*/ 780875 h 2970875"/>
              <a:gd name="connsiteX7" fmla="*/ 3096000 w 3096000"/>
              <a:gd name="connsiteY7" fmla="*/ 1437875 h 2970875"/>
              <a:gd name="connsiteX8" fmla="*/ 3096000 w 3096000"/>
              <a:gd name="connsiteY8" fmla="*/ 2970875 h 2970875"/>
              <a:gd name="connsiteX9" fmla="*/ 2580000 w 3096000"/>
              <a:gd name="connsiteY9" fmla="*/ 2970875 h 2970875"/>
              <a:gd name="connsiteX10" fmla="*/ 1806000 w 3096000"/>
              <a:gd name="connsiteY10" fmla="*/ 2970875 h 2970875"/>
              <a:gd name="connsiteX11" fmla="*/ 1806000 w 3096000"/>
              <a:gd name="connsiteY11" fmla="*/ 2970875 h 2970875"/>
              <a:gd name="connsiteX12" fmla="*/ 0 w 3096000"/>
              <a:gd name="connsiteY12" fmla="*/ 2970875 h 2970875"/>
              <a:gd name="connsiteX13" fmla="*/ 0 w 3096000"/>
              <a:gd name="connsiteY13" fmla="*/ 1437875 h 2970875"/>
              <a:gd name="connsiteX14" fmla="*/ 0 w 3096000"/>
              <a:gd name="connsiteY14" fmla="*/ 780875 h 2970875"/>
              <a:gd name="connsiteX15" fmla="*/ 0 w 3096000"/>
              <a:gd name="connsiteY15" fmla="*/ 780875 h 2970875"/>
              <a:gd name="connsiteX16" fmla="*/ 0 w 3096000"/>
              <a:gd name="connsiteY16" fmla="*/ 342875 h 2970875"/>
              <a:gd name="connsiteX0" fmla="*/ 0 w 3096000"/>
              <a:gd name="connsiteY0" fmla="*/ 352301 h 2980301"/>
              <a:gd name="connsiteX1" fmla="*/ 196625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352301 h 2980301"/>
              <a:gd name="connsiteX1" fmla="*/ 207459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482876 h 3110876"/>
              <a:gd name="connsiteX1" fmla="*/ 2074596 w 3096000"/>
              <a:gd name="connsiteY1" fmla="*/ 482876 h 3110876"/>
              <a:gd name="connsiteX2" fmla="*/ 2323262 w 3096000"/>
              <a:gd name="connsiteY2" fmla="*/ 0 h 3110876"/>
              <a:gd name="connsiteX3" fmla="*/ 2580000 w 3096000"/>
              <a:gd name="connsiteY3" fmla="*/ 482876 h 3110876"/>
              <a:gd name="connsiteX4" fmla="*/ 3096000 w 3096000"/>
              <a:gd name="connsiteY4" fmla="*/ 482876 h 3110876"/>
              <a:gd name="connsiteX5" fmla="*/ 3096000 w 3096000"/>
              <a:gd name="connsiteY5" fmla="*/ 920876 h 3110876"/>
              <a:gd name="connsiteX6" fmla="*/ 3096000 w 3096000"/>
              <a:gd name="connsiteY6" fmla="*/ 920876 h 3110876"/>
              <a:gd name="connsiteX7" fmla="*/ 3096000 w 3096000"/>
              <a:gd name="connsiteY7" fmla="*/ 1577876 h 3110876"/>
              <a:gd name="connsiteX8" fmla="*/ 3096000 w 3096000"/>
              <a:gd name="connsiteY8" fmla="*/ 3110876 h 3110876"/>
              <a:gd name="connsiteX9" fmla="*/ 2580000 w 3096000"/>
              <a:gd name="connsiteY9" fmla="*/ 3110876 h 3110876"/>
              <a:gd name="connsiteX10" fmla="*/ 1806000 w 3096000"/>
              <a:gd name="connsiteY10" fmla="*/ 3110876 h 3110876"/>
              <a:gd name="connsiteX11" fmla="*/ 1806000 w 3096000"/>
              <a:gd name="connsiteY11" fmla="*/ 3110876 h 3110876"/>
              <a:gd name="connsiteX12" fmla="*/ 0 w 3096000"/>
              <a:gd name="connsiteY12" fmla="*/ 3110876 h 3110876"/>
              <a:gd name="connsiteX13" fmla="*/ 0 w 3096000"/>
              <a:gd name="connsiteY13" fmla="*/ 1577876 h 3110876"/>
              <a:gd name="connsiteX14" fmla="*/ 0 w 3096000"/>
              <a:gd name="connsiteY14" fmla="*/ 920876 h 3110876"/>
              <a:gd name="connsiteX15" fmla="*/ 0 w 3096000"/>
              <a:gd name="connsiteY15" fmla="*/ 920876 h 3110876"/>
              <a:gd name="connsiteX16" fmla="*/ 0 w 3096000"/>
              <a:gd name="connsiteY16" fmla="*/ 482876 h 3110876"/>
              <a:gd name="connsiteX0" fmla="*/ 0 w 3096000"/>
              <a:gd name="connsiteY0" fmla="*/ 725374 h 3353374"/>
              <a:gd name="connsiteX1" fmla="*/ 2074596 w 3096000"/>
              <a:gd name="connsiteY1" fmla="*/ 725374 h 3353374"/>
              <a:gd name="connsiteX2" fmla="*/ 2314235 w 3096000"/>
              <a:gd name="connsiteY2" fmla="*/ 0 h 3353374"/>
              <a:gd name="connsiteX3" fmla="*/ 2580000 w 3096000"/>
              <a:gd name="connsiteY3" fmla="*/ 725374 h 3353374"/>
              <a:gd name="connsiteX4" fmla="*/ 3096000 w 3096000"/>
              <a:gd name="connsiteY4" fmla="*/ 725374 h 3353374"/>
              <a:gd name="connsiteX5" fmla="*/ 3096000 w 3096000"/>
              <a:gd name="connsiteY5" fmla="*/ 1163374 h 3353374"/>
              <a:gd name="connsiteX6" fmla="*/ 3096000 w 3096000"/>
              <a:gd name="connsiteY6" fmla="*/ 1163374 h 3353374"/>
              <a:gd name="connsiteX7" fmla="*/ 3096000 w 3096000"/>
              <a:gd name="connsiteY7" fmla="*/ 1820374 h 3353374"/>
              <a:gd name="connsiteX8" fmla="*/ 3096000 w 3096000"/>
              <a:gd name="connsiteY8" fmla="*/ 3353374 h 3353374"/>
              <a:gd name="connsiteX9" fmla="*/ 2580000 w 3096000"/>
              <a:gd name="connsiteY9" fmla="*/ 3353374 h 3353374"/>
              <a:gd name="connsiteX10" fmla="*/ 1806000 w 3096000"/>
              <a:gd name="connsiteY10" fmla="*/ 3353374 h 3353374"/>
              <a:gd name="connsiteX11" fmla="*/ 1806000 w 3096000"/>
              <a:gd name="connsiteY11" fmla="*/ 3353374 h 3353374"/>
              <a:gd name="connsiteX12" fmla="*/ 0 w 3096000"/>
              <a:gd name="connsiteY12" fmla="*/ 3353374 h 3353374"/>
              <a:gd name="connsiteX13" fmla="*/ 0 w 3096000"/>
              <a:gd name="connsiteY13" fmla="*/ 1820374 h 3353374"/>
              <a:gd name="connsiteX14" fmla="*/ 0 w 3096000"/>
              <a:gd name="connsiteY14" fmla="*/ 1163374 h 3353374"/>
              <a:gd name="connsiteX15" fmla="*/ 0 w 3096000"/>
              <a:gd name="connsiteY15" fmla="*/ 1163374 h 3353374"/>
              <a:gd name="connsiteX16" fmla="*/ 0 w 3096000"/>
              <a:gd name="connsiteY16" fmla="*/ 725374 h 3353374"/>
              <a:gd name="connsiteX0" fmla="*/ 0 w 3096000"/>
              <a:gd name="connsiteY0" fmla="*/ 473854 h 3101854"/>
              <a:gd name="connsiteX1" fmla="*/ 2074596 w 3096000"/>
              <a:gd name="connsiteY1" fmla="*/ 473854 h 3101854"/>
              <a:gd name="connsiteX2" fmla="*/ 2314235 w 3096000"/>
              <a:gd name="connsiteY2" fmla="*/ 0 h 3101854"/>
              <a:gd name="connsiteX3" fmla="*/ 2580000 w 3096000"/>
              <a:gd name="connsiteY3" fmla="*/ 473854 h 3101854"/>
              <a:gd name="connsiteX4" fmla="*/ 3096000 w 3096000"/>
              <a:gd name="connsiteY4" fmla="*/ 473854 h 3101854"/>
              <a:gd name="connsiteX5" fmla="*/ 3096000 w 3096000"/>
              <a:gd name="connsiteY5" fmla="*/ 911854 h 3101854"/>
              <a:gd name="connsiteX6" fmla="*/ 3096000 w 3096000"/>
              <a:gd name="connsiteY6" fmla="*/ 911854 h 3101854"/>
              <a:gd name="connsiteX7" fmla="*/ 3096000 w 3096000"/>
              <a:gd name="connsiteY7" fmla="*/ 1568854 h 3101854"/>
              <a:gd name="connsiteX8" fmla="*/ 3096000 w 3096000"/>
              <a:gd name="connsiteY8" fmla="*/ 3101854 h 3101854"/>
              <a:gd name="connsiteX9" fmla="*/ 2580000 w 3096000"/>
              <a:gd name="connsiteY9" fmla="*/ 3101854 h 3101854"/>
              <a:gd name="connsiteX10" fmla="*/ 1806000 w 3096000"/>
              <a:gd name="connsiteY10" fmla="*/ 3101854 h 3101854"/>
              <a:gd name="connsiteX11" fmla="*/ 1806000 w 3096000"/>
              <a:gd name="connsiteY11" fmla="*/ 3101854 h 3101854"/>
              <a:gd name="connsiteX12" fmla="*/ 0 w 3096000"/>
              <a:gd name="connsiteY12" fmla="*/ 3101854 h 3101854"/>
              <a:gd name="connsiteX13" fmla="*/ 0 w 3096000"/>
              <a:gd name="connsiteY13" fmla="*/ 1568854 h 3101854"/>
              <a:gd name="connsiteX14" fmla="*/ 0 w 3096000"/>
              <a:gd name="connsiteY14" fmla="*/ 911854 h 3101854"/>
              <a:gd name="connsiteX15" fmla="*/ 0 w 3096000"/>
              <a:gd name="connsiteY15" fmla="*/ 911854 h 3101854"/>
              <a:gd name="connsiteX16" fmla="*/ 0 w 3096000"/>
              <a:gd name="connsiteY16" fmla="*/ 473854 h 3101854"/>
              <a:gd name="connsiteX0" fmla="*/ 0 w 3096000"/>
              <a:gd name="connsiteY0" fmla="*/ 619471 h 3247471"/>
              <a:gd name="connsiteX1" fmla="*/ 2074596 w 3096000"/>
              <a:gd name="connsiteY1" fmla="*/ 619471 h 3247471"/>
              <a:gd name="connsiteX2" fmla="*/ 2304505 w 3096000"/>
              <a:gd name="connsiteY2" fmla="*/ 0 h 3247471"/>
              <a:gd name="connsiteX3" fmla="*/ 2580000 w 3096000"/>
              <a:gd name="connsiteY3" fmla="*/ 619471 h 3247471"/>
              <a:gd name="connsiteX4" fmla="*/ 3096000 w 3096000"/>
              <a:gd name="connsiteY4" fmla="*/ 619471 h 3247471"/>
              <a:gd name="connsiteX5" fmla="*/ 3096000 w 3096000"/>
              <a:gd name="connsiteY5" fmla="*/ 1057471 h 3247471"/>
              <a:gd name="connsiteX6" fmla="*/ 3096000 w 3096000"/>
              <a:gd name="connsiteY6" fmla="*/ 1057471 h 3247471"/>
              <a:gd name="connsiteX7" fmla="*/ 3096000 w 3096000"/>
              <a:gd name="connsiteY7" fmla="*/ 1714471 h 3247471"/>
              <a:gd name="connsiteX8" fmla="*/ 3096000 w 3096000"/>
              <a:gd name="connsiteY8" fmla="*/ 3247471 h 3247471"/>
              <a:gd name="connsiteX9" fmla="*/ 2580000 w 3096000"/>
              <a:gd name="connsiteY9" fmla="*/ 3247471 h 3247471"/>
              <a:gd name="connsiteX10" fmla="*/ 1806000 w 3096000"/>
              <a:gd name="connsiteY10" fmla="*/ 3247471 h 3247471"/>
              <a:gd name="connsiteX11" fmla="*/ 1806000 w 3096000"/>
              <a:gd name="connsiteY11" fmla="*/ 3247471 h 3247471"/>
              <a:gd name="connsiteX12" fmla="*/ 0 w 3096000"/>
              <a:gd name="connsiteY12" fmla="*/ 3247471 h 3247471"/>
              <a:gd name="connsiteX13" fmla="*/ 0 w 3096000"/>
              <a:gd name="connsiteY13" fmla="*/ 1714471 h 3247471"/>
              <a:gd name="connsiteX14" fmla="*/ 0 w 3096000"/>
              <a:gd name="connsiteY14" fmla="*/ 1057471 h 3247471"/>
              <a:gd name="connsiteX15" fmla="*/ 0 w 3096000"/>
              <a:gd name="connsiteY15" fmla="*/ 1057471 h 3247471"/>
              <a:gd name="connsiteX16" fmla="*/ 0 w 3096000"/>
              <a:gd name="connsiteY16" fmla="*/ 619471 h 32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96000" h="3247471">
                <a:moveTo>
                  <a:pt x="0" y="619471"/>
                </a:moveTo>
                <a:lnTo>
                  <a:pt x="2074596" y="619471"/>
                </a:lnTo>
                <a:lnTo>
                  <a:pt x="2304505" y="0"/>
                </a:lnTo>
                <a:lnTo>
                  <a:pt x="2580000" y="619471"/>
                </a:lnTo>
                <a:lnTo>
                  <a:pt x="3096000" y="619471"/>
                </a:lnTo>
                <a:lnTo>
                  <a:pt x="3096000" y="1057471"/>
                </a:lnTo>
                <a:lnTo>
                  <a:pt x="3096000" y="1057471"/>
                </a:lnTo>
                <a:lnTo>
                  <a:pt x="3096000" y="1714471"/>
                </a:lnTo>
                <a:lnTo>
                  <a:pt x="3096000" y="3247471"/>
                </a:lnTo>
                <a:lnTo>
                  <a:pt x="2580000" y="3247471"/>
                </a:lnTo>
                <a:lnTo>
                  <a:pt x="1806000" y="3247471"/>
                </a:lnTo>
                <a:lnTo>
                  <a:pt x="1806000" y="3247471"/>
                </a:lnTo>
                <a:lnTo>
                  <a:pt x="0" y="3247471"/>
                </a:lnTo>
                <a:lnTo>
                  <a:pt x="0" y="1714471"/>
                </a:lnTo>
                <a:lnTo>
                  <a:pt x="0" y="1057471"/>
                </a:lnTo>
                <a:lnTo>
                  <a:pt x="0" y="1057471"/>
                </a:lnTo>
                <a:lnTo>
                  <a:pt x="0" y="619471"/>
                </a:lnTo>
                <a:close/>
              </a:path>
            </a:pathLst>
          </a:custGeom>
          <a:solidFill>
            <a:schemeClr val="tx2"/>
          </a:solidFill>
          <a:ln w="28575">
            <a:noFill/>
          </a:ln>
        </p:spPr>
        <p:txBody>
          <a:bodyPr wrap="square" lIns="144000" tIns="612000" rIns="144000" bIns="108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i="0" spc="-53" baseline="0">
                <a:solidFill>
                  <a:schemeClr val="bg2"/>
                </a:solidFill>
                <a:latin typeface="+mj-lt"/>
              </a:defRPr>
            </a:lvl1pPr>
            <a:lvl2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nl-NL"/>
              <a:t>Gebruik één of meerdere</a:t>
            </a:r>
          </a:p>
          <a:p>
            <a:pPr lvl="0"/>
            <a:r>
              <a:rPr lang="nl-NL"/>
              <a:t>tekstballonnen. Positioneer ten opzichte van de foto. Verwijder de overige tekstballonnen.</a:t>
            </a:r>
          </a:p>
        </p:txBody>
      </p:sp>
      <p:sp>
        <p:nvSpPr>
          <p:cNvPr id="9" name="Tijdelijke aanduiding voor tekst 14"/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2429548" y="3908989"/>
            <a:ext cx="2327931" cy="1402262"/>
          </a:xfrm>
          <a:prstGeom prst="wedgeRectCallout">
            <a:avLst>
              <a:gd name="adj1" fmla="val -65287"/>
              <a:gd name="adj2" fmla="val -21021"/>
            </a:avLst>
          </a:prstGeom>
          <a:solidFill>
            <a:schemeClr val="bg2"/>
          </a:solidFill>
          <a:ln w="28575">
            <a:noFill/>
          </a:ln>
        </p:spPr>
        <p:txBody>
          <a:bodyPr wrap="square" lIns="144000" tIns="180000" rIns="144000" bIns="180000">
            <a:spAutoFit/>
          </a:bodyPr>
          <a:lstStyle>
            <a:lvl1pPr marL="0" indent="0" algn="r">
              <a:lnSpc>
                <a:spcPts val="1800"/>
              </a:lnSpc>
              <a:spcBef>
                <a:spcPts val="1350"/>
              </a:spcBef>
              <a:buNone/>
              <a:defRPr lang="en-GB" sz="1500" i="0" kern="1200" spc="-53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Calibri" panose="020F0502020204030204" pitchFamily="34" charset="0"/>
              <a:buNone/>
            </a:pPr>
            <a:r>
              <a:rPr lang="nl-NL"/>
              <a:t>Verander in functie van de leesbaarheid eventueel de opvulkleur en/of omlijning van het kader.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0" y="845890"/>
            <a:ext cx="5556000" cy="1835714"/>
          </a:xfrm>
          <a:prstGeom prst="wedgeRectCallout">
            <a:avLst>
              <a:gd name="adj1" fmla="val -60573"/>
              <a:gd name="adj2" fmla="val -22740"/>
            </a:avLst>
          </a:prstGeom>
          <a:ln w="28575">
            <a:solidFill>
              <a:schemeClr val="tx2"/>
            </a:solidFill>
          </a:ln>
        </p:spPr>
        <p:txBody>
          <a:bodyPr lIns="180000" tIns="180000" rIns="180000" bIns="180000">
            <a:spAutoFit/>
          </a:bodyPr>
          <a:lstStyle>
            <a:lvl1pPr marL="202500" indent="-202500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aseline="0">
                <a:solidFill>
                  <a:schemeClr val="tx2"/>
                </a:solidFill>
                <a:latin typeface="+mj-lt"/>
              </a:defRPr>
            </a:lvl1pPr>
            <a:lvl2pPr marL="337500" indent="-201216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→"/>
              <a:defRPr sz="1350" baseline="0">
                <a:solidFill>
                  <a:schemeClr val="tx2"/>
                </a:solidFill>
                <a:latin typeface="+mj-lt"/>
              </a:defRPr>
            </a:lvl2pPr>
            <a:lvl3pPr marL="201216" indent="-201216">
              <a:lnSpc>
                <a:spcPts val="1800"/>
              </a:lnSpc>
              <a:spcBef>
                <a:spcPts val="13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1800"/>
              </a:lnSpc>
              <a:spcBef>
                <a:spcPts val="13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500">
                <a:solidFill>
                  <a:schemeClr val="tx2"/>
                </a:solidFill>
                <a:latin typeface="+mj-lt"/>
              </a:defRPr>
            </a:lvl4pPr>
            <a:lvl5pPr marL="201216" indent="-201216">
              <a:lnSpc>
                <a:spcPts val="1800"/>
              </a:lnSpc>
              <a:spcBef>
                <a:spcPts val="13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err="1"/>
              <a:t>eerste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  <a:p>
            <a:pPr lvl="1"/>
            <a:r>
              <a:rPr lang="en-US" err="1"/>
              <a:t>tweede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  <a:p>
            <a:pPr lvl="1"/>
            <a:r>
              <a:rPr lang="en-US" err="1"/>
              <a:t>tweede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  <a:p>
            <a:pPr lvl="1"/>
            <a:r>
              <a:rPr lang="en-US" err="1"/>
              <a:t>tweede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  <a:p>
            <a:pPr lvl="1"/>
            <a:r>
              <a:rPr lang="en-US" err="1"/>
              <a:t>tweede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  <a:p>
            <a:pPr lvl="0"/>
            <a:r>
              <a:rPr lang="en-US" err="1"/>
              <a:t>eerste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32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8127600" y="2505560"/>
            <a:ext cx="4064400" cy="218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txBody>
          <a:bodyPr lIns="180000" tIns="180000" rIns="180000" bIns="108000">
            <a:norm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1800" i="0" kern="1200" baseline="0" dirty="0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/>
              <a:t>Maak een fotocollage en geef hier een toelichting bij de collage. </a:t>
            </a:r>
            <a:endParaRPr lang="en-GB"/>
          </a:p>
        </p:txBody>
      </p:sp>
      <p:sp>
        <p:nvSpPr>
          <p:cNvPr id="7" name="Tijdelijke aanduiding voor afbeelding 4"/>
          <p:cNvSpPr>
            <a:spLocks noGrp="1"/>
          </p:cNvSpPr>
          <p:nvPr>
            <p:ph type="pic" sz="quarter" idx="36"/>
          </p:nvPr>
        </p:nvSpPr>
        <p:spPr>
          <a:xfrm>
            <a:off x="8127600" y="313509"/>
            <a:ext cx="4064400" cy="2188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180000" tIns="828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8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07779"/>
            <a:ext cx="8127600" cy="438658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540000" tIns="828000">
            <a:noAutofit/>
          </a:bodyPr>
          <a:lstStyle>
            <a:lvl1pPr marL="0" marR="0" indent="0" algn="l" defTabSz="202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tabblad afbeelding of online afbeelding</a:t>
            </a:r>
            <a:br>
              <a:rPr lang="nl-BE"/>
            </a:br>
            <a:r>
              <a:rPr lang="nl-BE"/>
              <a:t>&gt; </a:t>
            </a:r>
            <a:r>
              <a:rPr lang="nl-BE" baseline="0"/>
              <a:t>kies meteen de 4 afbeeldingen die je op deze slide wil invoegen.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 baseline="0"/>
            </a:br>
            <a:r>
              <a:rPr lang="nl-BE" baseline="0"/>
              <a:t>Verander de tekstkleur van de voettekst (hier ‘innovatief, creatief, ondernemend’) naar wit bij donkere afbeeldingen. </a:t>
            </a:r>
            <a:endParaRPr lang="en-GB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0" y="4698000"/>
            <a:ext cx="4064400" cy="216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63200" y="4698000"/>
            <a:ext cx="8128800" cy="216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18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91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8127600" y="2505560"/>
            <a:ext cx="4064400" cy="218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txBody>
          <a:bodyPr lIns="180000" tIns="180000" rIns="180000" bIns="108000">
            <a:norm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1800" i="0" kern="1200" baseline="0" dirty="0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/>
              <a:t>Maak een fotocollage en geef hier een toelichting bij de collage. </a:t>
            </a:r>
            <a:endParaRPr lang="en-GB"/>
          </a:p>
        </p:txBody>
      </p:sp>
      <p:sp>
        <p:nvSpPr>
          <p:cNvPr id="13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0" y="4698000"/>
            <a:ext cx="4064400" cy="216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4" name="Tijdelijke aanduiding voor afbeelding 4"/>
          <p:cNvSpPr>
            <a:spLocks noGrp="1"/>
          </p:cNvSpPr>
          <p:nvPr>
            <p:ph type="pic" sz="quarter" idx="12"/>
          </p:nvPr>
        </p:nvSpPr>
        <p:spPr>
          <a:xfrm>
            <a:off x="0" y="307775"/>
            <a:ext cx="4064400" cy="4385256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540000" tIns="54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72654" algn="l"/>
              </a:tabLst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5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8127600" y="4698000"/>
            <a:ext cx="4064400" cy="216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6" name="Tijdelijke aanduiding voor afbeelding 4"/>
          <p:cNvSpPr>
            <a:spLocks noGrp="1"/>
          </p:cNvSpPr>
          <p:nvPr>
            <p:ph type="pic" sz="quarter" idx="36"/>
          </p:nvPr>
        </p:nvSpPr>
        <p:spPr>
          <a:xfrm>
            <a:off x="8127600" y="290019"/>
            <a:ext cx="4064400" cy="21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54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18" name="Tijdelijke aanduiding voor afbeelding 4"/>
          <p:cNvSpPr>
            <a:spLocks noGrp="1"/>
          </p:cNvSpPr>
          <p:nvPr>
            <p:ph type="pic" sz="quarter" idx="31" hasCustomPrompt="1"/>
          </p:nvPr>
        </p:nvSpPr>
        <p:spPr>
          <a:xfrm>
            <a:off x="4063200" y="307776"/>
            <a:ext cx="4064400" cy="6550224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540000">
            <a:noAutofit/>
          </a:bodyPr>
          <a:lstStyle>
            <a:lvl1pPr marL="0" marR="0" indent="0" algn="l" defTabSz="202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kies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 baseline="0"/>
              <a:t>kies meteen de 5 afbeeldingen die je op deze slide wil invoegen.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 baseline="0"/>
            </a:br>
            <a:r>
              <a:rPr lang="nl-BE" baseline="0"/>
              <a:t>Verander de tekstkleur van de voettekst (hier ‘innovatief, creatief, ondernemend’) naar wit bij donkere afbeeldingen. </a:t>
            </a:r>
            <a:endParaRPr lang="en-GB"/>
          </a:p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98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582000"/>
            <a:ext cx="8142000" cy="3276000"/>
          </a:xfrm>
          <a:prstGeom prst="rect">
            <a:avLst/>
          </a:prstGeom>
          <a:ln w="38100">
            <a:solidFill>
              <a:schemeClr val="bg2"/>
            </a:solidFill>
          </a:ln>
        </p:spPr>
        <p:txBody>
          <a:bodyPr lIns="252000" tIns="54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3"/>
            <a:ext cx="8142000" cy="3276002"/>
          </a:xfrm>
          <a:prstGeom prst="rect">
            <a:avLst/>
          </a:prstGeom>
          <a:ln w="38100">
            <a:solidFill>
              <a:schemeClr val="bg2"/>
            </a:solidFill>
          </a:ln>
        </p:spPr>
        <p:txBody>
          <a:bodyPr lIns="540000" tIns="1008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lang="en-GB" sz="1200" i="1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kies ‘afbeelding’ of ‘online afbeelding’</a:t>
            </a:r>
            <a:br>
              <a:rPr lang="nl-BE"/>
            </a:br>
            <a:r>
              <a:rPr lang="nl-BE"/>
              <a:t>&gt; kies meteen de 3 afbeeldingen die je op deze slide wil invoegen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 </a:t>
            </a:r>
            <a:br>
              <a:rPr lang="nl-BE"/>
            </a:br>
            <a:r>
              <a:rPr lang="nl-BE"/>
              <a:t>Indien je de foto delete, dien je de nieuwe foto terug op de achtergrond te plaatsen.</a:t>
            </a:r>
            <a:br>
              <a:rPr lang="nl-BE"/>
            </a:br>
            <a:r>
              <a:rPr lang="nl-BE" baseline="0"/>
              <a:t>Maak de tekstkleur van de voettekst (hier ‘innovatief, creatief, ondernemend’) wit bij donkere afbeeldingen. </a:t>
            </a:r>
            <a:endParaRPr lang="en-GB"/>
          </a:p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endParaRPr lang="en-GB"/>
          </a:p>
          <a:p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8142000" y="307776"/>
            <a:ext cx="4050000" cy="6550225"/>
          </a:xfrm>
          <a:prstGeom prst="rect">
            <a:avLst/>
          </a:prstGeom>
          <a:ln w="38100">
            <a:solidFill>
              <a:schemeClr val="bg2"/>
            </a:solidFill>
          </a:ln>
        </p:spPr>
        <p:txBody>
          <a:bodyPr lIns="252000" tIns="756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40002" y="828000"/>
            <a:ext cx="2293815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321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309600"/>
            <a:ext cx="12192000" cy="6548400"/>
          </a:xfrm>
          <a:prstGeom prst="rect">
            <a:avLst/>
          </a:prstGeom>
        </p:spPr>
        <p:txBody>
          <a:bodyPr lIns="4032000" tIns="460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tabblad invoegen</a:t>
            </a:r>
            <a:br>
              <a:rPr lang="nl-BE">
                <a:latin typeface="Calibri" panose="020F0502020204030204" pitchFamily="34" charset="0"/>
              </a:rPr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een nieuwe foto terug op de achtergrond te plaatsen.</a:t>
            </a:r>
            <a:br>
              <a:rPr lang="nl-BE"/>
            </a:br>
            <a:r>
              <a:rPr lang="nl-BE" baseline="0"/>
              <a:t>Maak de tekstkleur van de voettekst (hier ‘innovatief, creatief, ondernemend’) wit bij donkere afbeeldingen. </a:t>
            </a:r>
            <a:endParaRPr lang="en-GB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en-GB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nl-BE"/>
          </a:p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733424" y="1362599"/>
            <a:ext cx="4704942" cy="5245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PLAATS HIER EEN CITAAT</a:t>
            </a:r>
            <a:endParaRPr lang="en-GB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733425" y="2105791"/>
            <a:ext cx="6968639" cy="5245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PAS DE PUNTGROOTTE ZONODIG AAN</a:t>
            </a:r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733424" y="4554539"/>
            <a:ext cx="1367682" cy="349702"/>
          </a:xfrm>
          <a:prstGeom prst="rect">
            <a:avLst/>
          </a:prstGeo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bron citaat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733424" y="2848983"/>
            <a:ext cx="4439164" cy="5245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VERWIJDER DE BALKEN</a:t>
            </a:r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733423" y="3592173"/>
            <a:ext cx="4602670" cy="5245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/>
              <a:t>die je niet nodig hebt</a:t>
            </a:r>
            <a:endParaRPr lang="en-GB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67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309600"/>
            <a:ext cx="12192000" cy="6548400"/>
          </a:xfrm>
          <a:prstGeom prst="rect">
            <a:avLst/>
          </a:prstGeom>
          <a:solidFill>
            <a:schemeClr val="bg2"/>
          </a:solidFill>
        </p:spPr>
        <p:txBody>
          <a:bodyPr lIns="540000" tIns="82800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/>
              <a:t>Voeg hier een videofragment in. </a:t>
            </a:r>
            <a:br>
              <a:rPr lang="nl-BE"/>
            </a:br>
            <a:r>
              <a:rPr lang="nl-BE"/>
              <a:t>WERKWIJZE 1</a:t>
            </a:r>
            <a:br>
              <a:rPr lang="nl-BE"/>
            </a:br>
            <a:r>
              <a:rPr lang="nl-BE"/>
              <a:t>1 ga naar een website (</a:t>
            </a:r>
            <a:r>
              <a:rPr lang="nl-BE" err="1"/>
              <a:t>Youtube,Howest</a:t>
            </a:r>
            <a:r>
              <a:rPr lang="nl-BE"/>
              <a:t>,…), kies een </a:t>
            </a:r>
            <a:r>
              <a:rPr lang="nl-BE" err="1"/>
              <a:t>fimpje</a:t>
            </a:r>
            <a:r>
              <a:rPr lang="nl-BE"/>
              <a:t>, klik op de rechtermuisknop en kopieer de insluitcode</a:t>
            </a:r>
            <a:br>
              <a:rPr lang="nl-BE"/>
            </a:br>
            <a:r>
              <a:rPr lang="nl-BE"/>
              <a:t>2 klik op het video icoon en kies ‘</a:t>
            </a:r>
            <a:r>
              <a:rPr lang="nl-BE" err="1"/>
              <a:t>from</a:t>
            </a:r>
            <a:r>
              <a:rPr lang="nl-BE"/>
              <a:t> a video </a:t>
            </a:r>
            <a:r>
              <a:rPr lang="nl-BE" err="1"/>
              <a:t>embed</a:t>
            </a:r>
            <a:r>
              <a:rPr lang="nl-BE"/>
              <a:t> code’, plak de code in het kader en klik op enter.</a:t>
            </a:r>
            <a:br>
              <a:rPr lang="nl-BE"/>
            </a:br>
            <a:r>
              <a:rPr lang="nl-BE"/>
              <a:t>3 Controleer of de video werkelijk afspeelt in de Slide Show weergave. </a:t>
            </a:r>
            <a:br>
              <a:rPr lang="nl-BE"/>
            </a:br>
            <a:r>
              <a:rPr lang="nl-BE"/>
              <a:t>WERKWIJZE 2  </a:t>
            </a:r>
            <a:br>
              <a:rPr lang="nl-BE"/>
            </a:br>
            <a:r>
              <a:rPr lang="nl-BE"/>
              <a:t>1 klik op bestand – kies opties – lint aanpassen. Plaats een  vinkje bij het tabblad Ontwikkelaars (rechter kolom)</a:t>
            </a:r>
            <a:br>
              <a:rPr lang="nl-BE"/>
            </a:br>
            <a:r>
              <a:rPr lang="nl-BE"/>
              <a:t>2 ga naar het tabblad Ontwikkelaars en kies ‘meer besturingselementen’</a:t>
            </a:r>
            <a:br>
              <a:rPr lang="nl-BE"/>
            </a:br>
            <a:r>
              <a:rPr lang="nl-BE"/>
              <a:t>3 Selecteer Shockwave Flash Object uit de lijst. Houd de rechtermuisknop in en maak een kader voor de film aan op je dia. </a:t>
            </a:r>
            <a:br>
              <a:rPr lang="nl-BE"/>
            </a:br>
            <a:r>
              <a:rPr lang="nl-BE"/>
              <a:t>4 kies op het tabblad ‘ontwikkelaars’ de optie ‘eigenschappen’</a:t>
            </a:r>
            <a:br>
              <a:rPr lang="nl-BE"/>
            </a:br>
            <a:r>
              <a:rPr lang="nl-BE"/>
              <a:t>5 Open Internet Explorer en </a:t>
            </a:r>
            <a:r>
              <a:rPr lang="nl-BE" err="1"/>
              <a:t>Youtube</a:t>
            </a:r>
            <a:r>
              <a:rPr lang="nl-BE"/>
              <a:t> en ga naar het filmpje toe. Kopieer de URL van het filmpje in de adresbalk bovenaan en plak dit in het eigenschappenvenster bij de optie Movie. Let wel: vervang in de gekopieerde tekst ‘</a:t>
            </a:r>
            <a:r>
              <a:rPr lang="nl-BE" err="1"/>
              <a:t>watch?v</a:t>
            </a:r>
            <a:r>
              <a:rPr lang="nl-BE"/>
              <a:t>=‘ door ‘v/’</a:t>
            </a:r>
            <a:br>
              <a:rPr lang="nl-BE"/>
            </a:br>
            <a:r>
              <a:rPr lang="nl-BE"/>
              <a:t>6 start de diavoorstelling</a:t>
            </a:r>
          </a:p>
          <a:p>
            <a:br>
              <a:rPr lang="nl-BE"/>
            </a:b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30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879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0DA91-92A5-4CCE-9ED2-58816BFF31A7}" type="datetimeFigureOut">
              <a:rPr lang="en-US"/>
              <a:pPr>
                <a:defRPr/>
              </a:pPr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CA452-38F8-4708-9CEC-FEAED69BBB2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7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8931007" y="2876401"/>
            <a:ext cx="2714333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1500" i="0" cap="all" spc="75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/>
              <a:t>NAAM VAN DE SPREKER </a:t>
            </a:r>
          </a:p>
        </p:txBody>
      </p:sp>
      <p:sp>
        <p:nvSpPr>
          <p:cNvPr id="23" name="Titel 1"/>
          <p:cNvSpPr>
            <a:spLocks noGrp="1"/>
          </p:cNvSpPr>
          <p:nvPr>
            <p:ph type="ctrTitle" hasCustomPrompt="1"/>
          </p:nvPr>
        </p:nvSpPr>
        <p:spPr>
          <a:xfrm>
            <a:off x="6148857" y="3342864"/>
            <a:ext cx="5496482" cy="580534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36000" rIns="108000" bIns="36000" anchor="ctr">
            <a:sp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3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j-ea"/>
                <a:cs typeface="+mj-cs"/>
              </a:defRPr>
            </a:lvl1pPr>
          </a:lstStyle>
          <a:p>
            <a:r>
              <a:rPr lang="nl-NL"/>
              <a:t>DEEL VAN DE UITEENZETTING</a:t>
            </a:r>
            <a:endParaRPr lang="en-GB"/>
          </a:p>
        </p:txBody>
      </p:sp>
      <p:sp>
        <p:nvSpPr>
          <p:cNvPr id="2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9909632" y="4130541"/>
            <a:ext cx="1735708" cy="349702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108000" bIns="36000" anchor="ctr">
            <a:spAutoFit/>
          </a:bodyPr>
          <a:lstStyle>
            <a:lvl1pPr marL="0" indent="0" algn="r">
              <a:buNone/>
              <a:defRPr sz="1800" cap="all" spc="75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5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42000" y="307779"/>
            <a:ext cx="4050000" cy="655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80000" tIns="13608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2" y="828000"/>
            <a:ext cx="2293815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39749" y="1360800"/>
            <a:ext cx="7020000" cy="4680000"/>
          </a:xfrm>
        </p:spPr>
        <p:txBody>
          <a:bodyPr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53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142521" y="307779"/>
            <a:ext cx="4049481" cy="655022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40000" y="1360800"/>
            <a:ext cx="7020000" cy="468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2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307776"/>
            <a:ext cx="6096000" cy="6550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80000" tIns="13608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in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2" y="828000"/>
            <a:ext cx="279824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40000" y="1360800"/>
            <a:ext cx="5400000" cy="46800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3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6000"/>
            <a:ext cx="6096000" cy="6552000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txBody>
          <a:bodyPr lIns="540000" tIns="1152000">
            <a:no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 lang="en-GB" sz="12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04491" algn="l"/>
              </a:tabLst>
              <a:defRPr/>
            </a:pPr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 </a:t>
            </a:r>
            <a:br>
              <a:rPr lang="nl-BE"/>
            </a:br>
            <a:r>
              <a:rPr lang="nl-BE"/>
              <a:t>Indien je de foto delete, dien je de nieuwe foto terug op de achtergrond te plaatsen.</a:t>
            </a:r>
            <a:br>
              <a:rPr lang="en-GB"/>
            </a:br>
            <a:r>
              <a:rPr lang="nl-BE" baseline="0"/>
              <a:t>Verander de tekstkleur van ‘deel van de uiteenzetting’ naar wit bij donkere afbeeldingen. </a:t>
            </a:r>
            <a:endParaRPr lang="en-GB"/>
          </a:p>
          <a:p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70800" y="1208480"/>
            <a:ext cx="5281200" cy="46800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9"/>
            <a:ext cx="8128000" cy="655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540000" tIns="1368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/>
              <a:t>Klik op het icoon of op de rand van het kader om een afbeelding in te voegen.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>
                <a:latin typeface="Calibri" panose="020F0502020204030204" pitchFamily="34" charset="0"/>
              </a:rPr>
              <a:t>&gt; </a:t>
            </a:r>
            <a:r>
              <a:rPr lang="nl-BE"/>
              <a:t>afbeelding of online afbeelding</a:t>
            </a:r>
            <a:br>
              <a:rPr lang="nl-BE"/>
            </a:br>
            <a:r>
              <a:rPr lang="nl-BE"/>
              <a:t>Via ‘</a:t>
            </a:r>
            <a:r>
              <a:rPr lang="nl-BE" err="1"/>
              <a:t>crop</a:t>
            </a:r>
            <a:r>
              <a:rPr lang="nl-BE"/>
              <a:t>’ kan je de afbeelding binnen het fotokader veranderen van positie (fit or </a:t>
            </a:r>
            <a:r>
              <a:rPr lang="nl-BE" err="1"/>
              <a:t>fill</a:t>
            </a:r>
            <a:r>
              <a:rPr lang="nl-BE"/>
              <a:t>).</a:t>
            </a:r>
            <a:br>
              <a:rPr lang="nl-BE"/>
            </a:br>
            <a:r>
              <a:rPr lang="nl-BE"/>
              <a:t>De afbeelding kan ook gedraaid of gespiegeld worden binnen het fotokader.</a:t>
            </a:r>
            <a:br>
              <a:rPr lang="nl-BE"/>
            </a:br>
            <a:r>
              <a:rPr lang="nl-BE"/>
              <a:t>Indien je de foto delete, dien je de nieuwe foto terug op de achtergrond te plaatsen</a:t>
            </a:r>
            <a:br>
              <a:rPr lang="nl-BE"/>
            </a:br>
            <a:endParaRPr lang="nl-BE"/>
          </a:p>
          <a:p>
            <a:endParaRPr lang="en-GB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US" sz="1500" b="1" kern="1200" cap="all" spc="113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/>
              <a:t>KERNIDEE VAN DE SLIDE</a:t>
            </a:r>
            <a:endParaRPr lang="en-GB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290000" y="1208480"/>
            <a:ext cx="3348000" cy="468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40603" y="828000"/>
            <a:ext cx="2830308" cy="303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1500" b="1" kern="1200" cap="all" spc="113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02500" rtl="0" eaLnBrk="1" latinLnBrk="0" hangingPunct="1">
              <a:lnSpc>
                <a:spcPts val="18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err="1"/>
              <a:t>KERNIDEE</a:t>
            </a:r>
            <a:r>
              <a:rPr lang="en-US"/>
              <a:t> VAN DE SLIDE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39751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240603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 spc="113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/>
              <a:t>TITEL VAN DE UITEENZETTING &gt; deel van de uiteenzetting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0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00" y="6483600"/>
            <a:ext cx="3236400" cy="3096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>
              <a:defRPr sz="1050" i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9847" y="6428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601832-DAD9-4EC9-9992-6DB2A1A5C96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idx="1"/>
          </p:nvPr>
        </p:nvSpPr>
        <p:spPr>
          <a:xfrm>
            <a:off x="540000" y="1360800"/>
            <a:ext cx="70200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lnSpc>
          <a:spcPct val="100000"/>
        </a:lnSpc>
        <a:spcBef>
          <a:spcPts val="1350"/>
        </a:spcBef>
        <a:buClrTx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00" indent="-202500" algn="l" defTabSz="685800" rtl="0" eaLnBrk="1" latinLnBrk="0" hangingPunct="1">
        <a:lnSpc>
          <a:spcPct val="100000"/>
        </a:lnSpc>
        <a:spcBef>
          <a:spcPts val="225"/>
        </a:spcBef>
        <a:buClrTx/>
        <a:buSzPct val="80000"/>
        <a:buFont typeface="Calibri" panose="020F0502020204030204" pitchFamily="34" charset="0"/>
        <a:buChar char="→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lnSpc>
          <a:spcPct val="100000"/>
        </a:lnSpc>
        <a:spcBef>
          <a:spcPts val="225"/>
        </a:spcBef>
        <a:buClrTx/>
        <a:buSzPct val="80000"/>
        <a:buFont typeface="Calibri" panose="020F0502020204030204" pitchFamily="34" charset="0"/>
        <a:buChar char="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02500" algn="l" defTabSz="685800" rtl="0" eaLnBrk="1" latinLnBrk="0" hangingPunct="1">
        <a:lnSpc>
          <a:spcPct val="100000"/>
        </a:lnSpc>
        <a:spcBef>
          <a:spcPts val="225"/>
        </a:spcBef>
        <a:buClrTx/>
        <a:buSzPct val="80000"/>
        <a:buFont typeface="Calibri" panose="020F0502020204030204" pitchFamily="34" charset="0"/>
        <a:buChar char="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lnSpc>
          <a:spcPct val="100000"/>
        </a:lnSpc>
        <a:spcBef>
          <a:spcPts val="225"/>
        </a:spcBef>
        <a:buClrTx/>
        <a:buSzPct val="80000"/>
        <a:buFont typeface="Calibri" panose="020F0502020204030204" pitchFamily="34" charset="0"/>
        <a:buChar char="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1" userDrawn="1">
          <p15:clr>
            <a:srgbClr val="F26B43"/>
          </p15:clr>
        </p15:guide>
        <p15:guide id="2" pos="5120" userDrawn="1">
          <p15:clr>
            <a:srgbClr val="F26B43"/>
          </p15:clr>
        </p15:guide>
        <p15:guide id="3" orient="horz" pos="199" userDrawn="1">
          <p15:clr>
            <a:srgbClr val="F26B43"/>
          </p15:clr>
        </p15:guide>
        <p15:guide id="4" pos="3421" userDrawn="1">
          <p15:clr>
            <a:srgbClr val="F26B43"/>
          </p15:clr>
        </p15:guide>
        <p15:guide id="5" pos="6813" userDrawn="1">
          <p15:clr>
            <a:srgbClr val="F26B43"/>
          </p15:clr>
        </p15:guide>
        <p15:guide id="6" orient="horz" pos="2931" userDrawn="1">
          <p15:clr>
            <a:srgbClr val="F26B43"/>
          </p15:clr>
        </p15:guide>
        <p15:guide id="7" orient="horz" pos="15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56184" y="3341675"/>
            <a:ext cx="6589153" cy="580534"/>
          </a:xfrm>
          <a:prstGeom prst="rect">
            <a:avLst/>
          </a:prstGeom>
        </p:spPr>
        <p:txBody>
          <a:bodyPr/>
          <a:lstStyle/>
          <a:p>
            <a:r>
              <a:rPr lang="nl-NL">
                <a:solidFill>
                  <a:schemeClr val="bg1"/>
                </a:solidFill>
              </a:rPr>
              <a:t>Oefeningenreeks Controllers</a:t>
            </a:r>
            <a:endParaRPr lang="nl-BE" dirty="0">
              <a:solidFill>
                <a:srgbClr val="00B0F0"/>
              </a:solidFill>
            </a:endParaRPr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>
          <a:xfrm>
            <a:off x="10025110" y="4131261"/>
            <a:ext cx="1620229" cy="349702"/>
          </a:xfrm>
        </p:spPr>
        <p:txBody>
          <a:bodyPr/>
          <a:lstStyle/>
          <a:p>
            <a:r>
              <a:rPr lang="nl-BE" dirty="0"/>
              <a:t>ASP.NET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6"/>
          </p:nvPr>
        </p:nvSpPr>
        <p:spPr>
          <a:xfrm>
            <a:off x="9863924" y="2876589"/>
            <a:ext cx="1781771" cy="230832"/>
          </a:xfrm>
        </p:spPr>
        <p:txBody>
          <a:bodyPr/>
          <a:lstStyle/>
          <a:p>
            <a:r>
              <a:rPr lang="nl-BE" dirty="0"/>
              <a:t>Ready, set, code!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7EA578-5778-472F-B7BE-3D7347256FC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59" b="-27459"/>
          <a:stretch/>
        </p:blipFill>
        <p:spPr>
          <a:xfrm>
            <a:off x="8142000" y="307779"/>
            <a:ext cx="4050000" cy="6550223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025E0-44D1-4765-8040-31704F8B39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1396454" cy="303536"/>
          </a:xfrm>
        </p:spPr>
        <p:txBody>
          <a:bodyPr/>
          <a:lstStyle/>
          <a:p>
            <a:r>
              <a:rPr lang="nl-BE" dirty="0"/>
              <a:t>Oefening 1A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952A-BBC8-4215-AED2-27E87769CB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z="1800" dirty="0"/>
              <a:t>Maak een nieuw ASP.NET Core project a.d.h.v. het </a:t>
            </a:r>
            <a:r>
              <a:rPr lang="nl-BE" sz="1800" b="1" dirty="0"/>
              <a:t>MVC</a:t>
            </a:r>
            <a:r>
              <a:rPr lang="nl-BE" sz="1800" dirty="0"/>
              <a:t> sjabloon en noem het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H2.Oefening1.Web</a:t>
            </a:r>
            <a:endParaRPr lang="nl-BE" sz="1800" dirty="0"/>
          </a:p>
          <a:p>
            <a:r>
              <a:rPr lang="nl-BE" sz="1800" dirty="0"/>
              <a:t>Verwijder alle Controllers en hun bijbehorende Views </a:t>
            </a:r>
            <a:br>
              <a:rPr lang="nl-BE" sz="1800" dirty="0"/>
            </a:br>
            <a:r>
              <a:rPr lang="nl-BE" sz="1800" dirty="0"/>
              <a:t>(niet de ganse Views map!)</a:t>
            </a:r>
          </a:p>
          <a:p>
            <a:r>
              <a:rPr lang="nl-BE" sz="1800" dirty="0"/>
              <a:t>Maak een nieuwe Controller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Home</a:t>
            </a:r>
            <a:r>
              <a:rPr lang="nl-BE" sz="1800" b="1" dirty="0"/>
              <a:t> </a:t>
            </a:r>
            <a:r>
              <a:rPr lang="nl-BE" sz="1800" dirty="0"/>
              <a:t>met</a:t>
            </a:r>
            <a:r>
              <a:rPr lang="nl-BE" sz="1800" b="1" dirty="0"/>
              <a:t> </a:t>
            </a:r>
            <a:r>
              <a:rPr lang="nl-BE" sz="1800" dirty="0"/>
              <a:t>action</a:t>
            </a:r>
            <a:r>
              <a:rPr lang="nl-BE" sz="1800" b="1" dirty="0"/>
              <a:t>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Whatsmyname</a:t>
            </a:r>
            <a:r>
              <a:rPr lang="nl-BE" sz="1800" dirty="0"/>
              <a:t>.</a:t>
            </a:r>
            <a:br>
              <a:rPr lang="nl-BE" sz="1800" dirty="0"/>
            </a:br>
            <a:endParaRPr lang="nl-BE" sz="1800" dirty="0"/>
          </a:p>
          <a:p>
            <a:pPr lvl="1"/>
            <a:r>
              <a:rPr lang="nl-BE" sz="1600" dirty="0"/>
              <a:t>Deze methode retourneert inhoud van het type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plain</a:t>
            </a:r>
            <a:r>
              <a:rPr lang="nl-BE" sz="1600" dirty="0"/>
              <a:t> naar de browser. De inhoud is een string met jouw naam en de huidige datum.</a:t>
            </a:r>
            <a:br>
              <a:rPr lang="nl-BE" sz="1600" dirty="0"/>
            </a:br>
            <a:endParaRPr lang="nl-BE" sz="1600" dirty="0"/>
          </a:p>
          <a:p>
            <a:pPr lvl="1"/>
            <a:r>
              <a:rPr lang="nl-BE" sz="1600" dirty="0"/>
              <a:t>Bezoek de URL die volgens de default Route bij deze action hoort.</a:t>
            </a:r>
            <a:br>
              <a:rPr lang="nl-BE" sz="1600" dirty="0"/>
            </a:br>
            <a:endParaRPr lang="nl-BE" sz="1600" dirty="0"/>
          </a:p>
          <a:p>
            <a:r>
              <a:rPr lang="nl-BE" sz="1800" dirty="0"/>
              <a:t>Maak in de Controller een nieuwe action genaamd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nl-BE" sz="1800" dirty="0"/>
              <a:t>.</a:t>
            </a:r>
            <a:br>
              <a:rPr lang="nl-BE" sz="1800" dirty="0"/>
            </a:br>
            <a:endParaRPr lang="nl-BE" sz="1800" dirty="0"/>
          </a:p>
          <a:p>
            <a:pPr lvl="1"/>
            <a:r>
              <a:rPr lang="nl-BE" sz="1600" dirty="0"/>
              <a:t>Deze methode retourneert inhoud van het type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/html</a:t>
            </a:r>
            <a:r>
              <a:rPr lang="nl-BE" sz="1600" dirty="0"/>
              <a:t> naar de browser. De inhoud is een 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nl-BE" sz="1400" dirty="0"/>
              <a:t> </a:t>
            </a:r>
            <a:r>
              <a:rPr lang="nl-BE" sz="1600" dirty="0"/>
              <a:t>die hyperlinks naar 3 van jouw favoriete sites bevat.</a:t>
            </a:r>
            <a:br>
              <a:rPr lang="nl-BE" sz="1600" dirty="0"/>
            </a:br>
            <a:endParaRPr lang="nl-BE" sz="1600" dirty="0"/>
          </a:p>
          <a:p>
            <a:pPr lvl="1"/>
            <a:r>
              <a:rPr lang="nl-BE" sz="1600" dirty="0"/>
              <a:t>Voeg een hyperlink toe naar de action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Whatsmyname</a:t>
            </a:r>
            <a:r>
              <a:rPr lang="nl-BE" sz="1600" dirty="0"/>
              <a:t> uit de vorige stap.</a:t>
            </a:r>
            <a:br>
              <a:rPr lang="nl-BE" sz="1600" dirty="0"/>
            </a:br>
            <a:endParaRPr lang="nl-BE" sz="1600" dirty="0"/>
          </a:p>
          <a:p>
            <a:pPr lvl="1"/>
            <a:r>
              <a:rPr lang="nl-BE" sz="1700" dirty="0"/>
              <a:t>Bezoek de URL die volgens de default Route bij deze action hoort.</a:t>
            </a:r>
            <a:br>
              <a:rPr lang="nl-BE" sz="1600" dirty="0"/>
            </a:br>
            <a:endParaRPr lang="nl-BE" sz="1600" dirty="0"/>
          </a:p>
          <a:p>
            <a:endParaRPr lang="nl-BE" sz="1800" i="1" dirty="0"/>
          </a:p>
          <a:p>
            <a:endParaRPr lang="nl-BE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BAC1D-181F-4BFC-A835-9EA0B635C6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Oefeningenreeks H2 &gt; Oefening 1</a:t>
            </a:r>
          </a:p>
        </p:txBody>
      </p:sp>
    </p:spTree>
    <p:extLst>
      <p:ext uri="{BB962C8B-B14F-4D97-AF65-F5344CB8AC3E}">
        <p14:creationId xmlns:p14="http://schemas.microsoft.com/office/powerpoint/2010/main" val="260686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025E0-44D1-4765-8040-31704F8B39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1386836" cy="303536"/>
          </a:xfrm>
        </p:spPr>
        <p:txBody>
          <a:bodyPr/>
          <a:lstStyle/>
          <a:p>
            <a:r>
              <a:rPr lang="nl-BE" dirty="0"/>
              <a:t>Oefening 1B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952A-BBC8-4215-AED2-27E87769CB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nl-BE" sz="1800" dirty="0"/>
              <a:t>Maak een nieuwe Controller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ReponseTypes</a:t>
            </a:r>
            <a:r>
              <a:rPr lang="nl-BE" sz="1800" b="1" dirty="0"/>
              <a:t> </a:t>
            </a:r>
            <a:r>
              <a:rPr lang="nl-BE" sz="1800" dirty="0"/>
              <a:t>met</a:t>
            </a:r>
            <a:r>
              <a:rPr lang="nl-BE" sz="1800" b="1" dirty="0"/>
              <a:t> </a:t>
            </a:r>
            <a:r>
              <a:rPr lang="nl-BE" sz="1800" dirty="0"/>
              <a:t>action</a:t>
            </a:r>
            <a:r>
              <a:rPr lang="nl-BE" sz="1800" b="1" dirty="0"/>
              <a:t>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Fail</a:t>
            </a:r>
            <a:r>
              <a:rPr lang="nl-BE" sz="1800" dirty="0"/>
              <a:t>.</a:t>
            </a:r>
          </a:p>
          <a:p>
            <a:pPr lvl="1"/>
            <a:r>
              <a:rPr lang="nl-BE" sz="1600" dirty="0"/>
              <a:t>Deze methode retourneert een HTTP response 404.</a:t>
            </a:r>
          </a:p>
          <a:p>
            <a:pPr lvl="1"/>
            <a:r>
              <a:rPr lang="nl-BE" sz="1600" dirty="0"/>
              <a:t>Bezoek de URL die volgens de default Route bij deze action hoort.</a:t>
            </a:r>
            <a:br>
              <a:rPr lang="nl-BE" sz="1600" dirty="0"/>
            </a:br>
            <a:endParaRPr lang="nl-BE" sz="1600" dirty="0"/>
          </a:p>
          <a:p>
            <a:r>
              <a:rPr lang="nl-BE" sz="1800" dirty="0"/>
              <a:t>Voeg een nieuwe actionmethode toe genaamd</a:t>
            </a:r>
            <a:r>
              <a:rPr lang="nl-BE" sz="1800" b="1" dirty="0"/>
              <a:t>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nl-BE" sz="1800" dirty="0"/>
              <a:t>.</a:t>
            </a:r>
          </a:p>
          <a:p>
            <a:pPr lvl="1"/>
            <a:r>
              <a:rPr lang="nl-BE" sz="1600" dirty="0"/>
              <a:t>Deze methode biedt dit PowerPoint bestand als </a:t>
            </a:r>
            <a:r>
              <a:rPr lang="nl-BE" sz="1600" b="1" dirty="0"/>
              <a:t>download</a:t>
            </a:r>
            <a:r>
              <a:rPr lang="nl-BE" sz="1600" dirty="0"/>
              <a:t> via de browser.</a:t>
            </a:r>
          </a:p>
          <a:p>
            <a:pPr lvl="1"/>
            <a:r>
              <a:rPr lang="nl-BE" sz="1600" dirty="0"/>
              <a:t>Bezoek de URL die volgens de default Route bij deze action hoort.</a:t>
            </a:r>
            <a:endParaRPr lang="nl-BE" sz="1600" b="1" dirty="0"/>
          </a:p>
          <a:p>
            <a:r>
              <a:rPr lang="nl-BE" sz="1800" dirty="0"/>
              <a:t>Voeg een nieuwe actionmethode toe genaamd</a:t>
            </a:r>
            <a:r>
              <a:rPr lang="nl-BE" sz="1800" b="1" dirty="0"/>
              <a:t>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Forward</a:t>
            </a:r>
            <a:r>
              <a:rPr lang="nl-BE" sz="1800" dirty="0"/>
              <a:t>.</a:t>
            </a:r>
          </a:p>
          <a:p>
            <a:pPr lvl="1"/>
            <a:r>
              <a:rPr lang="nl-BE" sz="1600" dirty="0"/>
              <a:t>Deze methode verwijst de gebruiker automatisch door naar de actionmethode 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nl-BE" sz="1600" dirty="0"/>
              <a:t>.</a:t>
            </a:r>
          </a:p>
          <a:p>
            <a:pPr lvl="1"/>
            <a:r>
              <a:rPr lang="nl-BE" sz="1600" dirty="0"/>
              <a:t>Bezoek de URL die volgens de default Route bij deze action hoort.</a:t>
            </a:r>
            <a:br>
              <a:rPr lang="nl-BE" sz="1900" dirty="0"/>
            </a:br>
            <a:endParaRPr lang="nl-BE" sz="1900" dirty="0"/>
          </a:p>
          <a:p>
            <a:endParaRPr lang="nl-BE" sz="1800" i="1" dirty="0"/>
          </a:p>
          <a:p>
            <a:endParaRPr lang="nl-BE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BAC1D-181F-4BFC-A835-9EA0B635C6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Oefeningenreeks H2 &gt; Oefening 1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5D48B3B-01B5-4312-B9FE-DA6187990D6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00" y="418828"/>
            <a:ext cx="4050000" cy="6328125"/>
          </a:xfrm>
        </p:spPr>
      </p:pic>
    </p:spTree>
    <p:extLst>
      <p:ext uri="{BB962C8B-B14F-4D97-AF65-F5344CB8AC3E}">
        <p14:creationId xmlns:p14="http://schemas.microsoft.com/office/powerpoint/2010/main" val="36118166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1">
  <a:themeElements>
    <a:clrScheme name="Howest">
      <a:dk1>
        <a:sysClr val="windowText" lastClr="000000"/>
      </a:dk1>
      <a:lt1>
        <a:srgbClr val="EBEBEB"/>
      </a:lt1>
      <a:dk2>
        <a:srgbClr val="44C8F5"/>
      </a:dk2>
      <a:lt2>
        <a:srgbClr val="FFFFFF"/>
      </a:lt2>
      <a:accent1>
        <a:srgbClr val="44C8F5"/>
      </a:accent1>
      <a:accent2>
        <a:srgbClr val="ED008D"/>
      </a:accent2>
      <a:accent3>
        <a:srgbClr val="FEF100"/>
      </a:accent3>
      <a:accent4>
        <a:srgbClr val="B0CDD6"/>
      </a:accent4>
      <a:accent5>
        <a:srgbClr val="E2B7BA"/>
      </a:accent5>
      <a:accent6>
        <a:srgbClr val="FBF196"/>
      </a:accent6>
      <a:hlink>
        <a:srgbClr val="44C8F5"/>
      </a:hlink>
      <a:folHlink>
        <a:srgbClr val="000000"/>
      </a:folHlink>
    </a:clrScheme>
    <a:fontScheme name="IDC">
      <a:majorFont>
        <a:latin typeface="VAG Rounded Std Light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84AC4C28-AE2E-4C78-AEE3-5DBFBDBE57A0}" vid="{1FB2F303-1E53-4C8A-8513-46E77FEA88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01af1a-e62e-4ef5-93c0-e17d4c2af9a5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44C2655EBD9D41A368A1FEEC125BFF" ma:contentTypeVersion="7" ma:contentTypeDescription="Een nieuw document maken." ma:contentTypeScope="" ma:versionID="15b7e5aea4965d488f2524fe454d5ab3">
  <xsd:schema xmlns:xsd="http://www.w3.org/2001/XMLSchema" xmlns:xs="http://www.w3.org/2001/XMLSchema" xmlns:p="http://schemas.microsoft.com/office/2006/metadata/properties" xmlns:ns2="cc01af1a-e62e-4ef5-93c0-e17d4c2af9a5" xmlns:ns3="0ccf18d5-0b9e-4d13-bc53-429dd1a5f2d4" targetNamespace="http://schemas.microsoft.com/office/2006/metadata/properties" ma:root="true" ma:fieldsID="a1efed9beab51a878a29483c1669964f" ns2:_="" ns3:_="">
    <xsd:import namespace="cc01af1a-e62e-4ef5-93c0-e17d4c2af9a5"/>
    <xsd:import namespace="0ccf18d5-0b9e-4d13-bc53-429dd1a5f2d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af1a-e62e-4ef5-93c0-e17d4c2af9a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f18d5-0b9e-4d13-bc53-429dd1a5f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027EC8-1078-4738-960E-B88C158B9BD5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cc01af1a-e62e-4ef5-93c0-e17d4c2af9a5"/>
    <ds:schemaRef ds:uri="0ccf18d5-0b9e-4d13-bc53-429dd1a5f2d4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742585C-2351-489A-BE43-675E8C8F65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AB97CB-1F34-4A66-96A2-AE5CCCC5A6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1af1a-e62e-4ef5-93c0-e17d4c2af9a5"/>
    <ds:schemaRef ds:uri="0ccf18d5-0b9e-4d13-bc53-429dd1a5f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90</Words>
  <Application>Microsoft Office PowerPoint</Application>
  <PresentationFormat>Breedbeeld</PresentationFormat>
  <Paragraphs>25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VAG Rounded Std Light</vt:lpstr>
      <vt:lpstr>VAG Rounded Std Thin</vt:lpstr>
      <vt:lpstr>Presentatie1</vt:lpstr>
      <vt:lpstr>Oefeningenreeks Controllers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INFOSESSIE LAPTOPGEBRUIK OP HOWEST</dc:title>
  <dc:creator>Siegfried Derdeyn</dc:creator>
  <cp:lastModifiedBy>Di Marco Mileto</cp:lastModifiedBy>
  <cp:revision>12</cp:revision>
  <dcterms:created xsi:type="dcterms:W3CDTF">1601-01-01T00:00:00Z</dcterms:created>
  <dcterms:modified xsi:type="dcterms:W3CDTF">2019-09-24T08:51:02Z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0x0101007C44C2655EBD9D41A368A1FEEC125BFF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</Properties>
</file>