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6" r:id="rId1"/>
  </p:sldMasterIdLst>
  <p:sldIdLst>
    <p:sldId id="258" r:id="rId2"/>
    <p:sldId id="260" r:id="rId3"/>
    <p:sldId id="257" r:id="rId4"/>
    <p:sldId id="272" r:id="rId5"/>
    <p:sldId id="262" r:id="rId6"/>
    <p:sldId id="263" r:id="rId7"/>
    <p:sldId id="265" r:id="rId8"/>
    <p:sldId id="285" r:id="rId9"/>
    <p:sldId id="282" r:id="rId10"/>
    <p:sldId id="288" r:id="rId11"/>
    <p:sldId id="287" r:id="rId12"/>
    <p:sldId id="290" r:id="rId13"/>
    <p:sldId id="269" r:id="rId14"/>
    <p:sldId id="292" r:id="rId15"/>
    <p:sldId id="291" r:id="rId16"/>
    <p:sldId id="293" r:id="rId17"/>
    <p:sldId id="283" r:id="rId1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4F5C7A-565C-7512-3DDD-F1F304E8C058}" v="999" dt="2020-11-16T23:29:52.211"/>
    <p1510:client id="{49E944AC-189C-ED42-BF4E-9D363DC6907E}" v="287" dt="2020-11-17T08:28:27.580"/>
    <p1510:client id="{5035B17F-F267-AB7E-A103-D802A1277B7B}" v="1361" dt="2020-11-16T22:49:39.910"/>
    <p1510:client id="{50420FF8-3D4B-4389-9D3A-26209764E2AF}" v="252" dt="2020-11-16T22:02:01.393"/>
    <p1510:client id="{7757E4FD-9663-7E78-C366-E84646EE2E41}" v="96" dt="2020-11-16T22:08:33.959"/>
    <p1510:client id="{99268DFB-3CCB-4E3E-9674-268C0A2C9BDC}" v="353" dt="2020-11-16T22:05:24.784"/>
    <p1510:client id="{E0567F8B-8044-1AB9-4542-5370218ECA1A}" v="62" dt="2020-11-17T08:58:57.1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F6464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8" y="-14"/>
            <a:ext cx="3239679" cy="2145719"/>
            <a:chOff x="608719" y="-11"/>
            <a:chExt cx="2429759" cy="1609289"/>
          </a:xfrm>
        </p:grpSpPr>
        <p:sp>
          <p:nvSpPr>
            <p:cNvPr id="11" name="Google Shape;11;p2"/>
            <p:cNvSpPr/>
            <p:nvPr/>
          </p:nvSpPr>
          <p:spPr>
            <a:xfrm>
              <a:off x="608719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08719" y="965890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822766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822766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214909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822766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08719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214909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214909" y="965890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430592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08719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214909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3" name="Google Shape;23;p2"/>
          <p:cNvSpPr txBox="1">
            <a:spLocks noGrp="1"/>
          </p:cNvSpPr>
          <p:nvPr>
            <p:ph type="ctrTitle"/>
          </p:nvPr>
        </p:nvSpPr>
        <p:spPr>
          <a:xfrm>
            <a:off x="914400" y="2655767"/>
            <a:ext cx="7020000" cy="15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5333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5333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5333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5333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5333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5333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5333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5333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5333">
                <a:solidFill>
                  <a:srgbClr val="FFFFFF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grpSp>
        <p:nvGrpSpPr>
          <p:cNvPr id="24" name="Google Shape;24;p2"/>
          <p:cNvGrpSpPr/>
          <p:nvPr/>
        </p:nvGrpSpPr>
        <p:grpSpPr>
          <a:xfrm>
            <a:off x="6526594" y="-15"/>
            <a:ext cx="5669937" cy="6862421"/>
            <a:chOff x="4894945" y="-11"/>
            <a:chExt cx="4252453" cy="5146816"/>
          </a:xfrm>
        </p:grpSpPr>
        <p:sp>
          <p:nvSpPr>
            <p:cNvPr id="25" name="Google Shape;25;p2"/>
            <p:cNvSpPr/>
            <p:nvPr/>
          </p:nvSpPr>
          <p:spPr>
            <a:xfrm>
              <a:off x="6108962" y="4182670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16818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324645" y="353931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324645" y="4182670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932502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538692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932502" y="1286669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932502" y="3216737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538692" y="353931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6108962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716818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7324645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7932502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538692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894945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108962" y="3860093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502772" y="4182670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9990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324645" y="3216737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716818" y="353931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716818" y="4182670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7932502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932502" y="965890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7932502" y="2895958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7932492" y="3538418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108962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716818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6716818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324645" y="4503448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8538692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538692" y="4503448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7324658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7324658" y="965890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6716831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6716831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7324658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7324658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8538692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109812" y="2252602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6109812" y="353931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6717668" y="1286669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6717668" y="1930025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6717668" y="2573381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7325495" y="2252602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6717668" y="3216737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7325495" y="2895958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7933352" y="1930025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7933352" y="2573381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8539542" y="1608802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6109812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6109812" y="3216737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6717668" y="1609246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7325495" y="1930025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6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6717668" y="2252602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7325495" y="2573381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9" name="Google Shape;79;p2"/>
          <p:cNvGrpSpPr/>
          <p:nvPr/>
        </p:nvGrpSpPr>
        <p:grpSpPr>
          <a:xfrm flipH="1">
            <a:off x="-9" y="5146791"/>
            <a:ext cx="3239673" cy="1715616"/>
            <a:chOff x="6714243" y="3860093"/>
            <a:chExt cx="2429755" cy="1286712"/>
          </a:xfrm>
        </p:grpSpPr>
        <p:sp>
          <p:nvSpPr>
            <p:cNvPr id="80" name="Google Shape;80;p2"/>
            <p:cNvSpPr/>
            <p:nvPr/>
          </p:nvSpPr>
          <p:spPr>
            <a:xfrm>
              <a:off x="7929952" y="386009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8536142" y="4182670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7322095" y="4825993"/>
              <a:ext cx="607886" cy="320811"/>
            </a:xfrm>
            <a:custGeom>
              <a:avLst/>
              <a:gdLst/>
              <a:ahLst/>
              <a:cxnLst/>
              <a:rect l="l" t="t" r="r" b="b"/>
              <a:pathLst>
                <a:path w="20428" h="9991" extrusionOk="0">
                  <a:moveTo>
                    <a:pt x="1" y="1"/>
                  </a:moveTo>
                  <a:lnTo>
                    <a:pt x="1" y="9991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7929952" y="4503448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8536142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7322095" y="3860093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8536142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7929952" y="4182670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7322095" y="4503448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7929952" y="4825993"/>
              <a:ext cx="606220" cy="320811"/>
            </a:xfrm>
            <a:custGeom>
              <a:avLst/>
              <a:gdLst/>
              <a:ahLst/>
              <a:cxnLst/>
              <a:rect l="l" t="t" r="r" b="b"/>
              <a:pathLst>
                <a:path w="20372" h="9991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9991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8536142" y="4503448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6714243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440282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6" name="Google Shape;496;p11"/>
          <p:cNvGrpSpPr/>
          <p:nvPr/>
        </p:nvGrpSpPr>
        <p:grpSpPr>
          <a:xfrm>
            <a:off x="8952325" y="5146791"/>
            <a:ext cx="3239673" cy="1715616"/>
            <a:chOff x="6714243" y="3860093"/>
            <a:chExt cx="2429755" cy="1286712"/>
          </a:xfrm>
        </p:grpSpPr>
        <p:sp>
          <p:nvSpPr>
            <p:cNvPr id="497" name="Google Shape;497;p11"/>
            <p:cNvSpPr/>
            <p:nvPr/>
          </p:nvSpPr>
          <p:spPr>
            <a:xfrm>
              <a:off x="7929952" y="386009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8" name="Google Shape;498;p11"/>
            <p:cNvSpPr/>
            <p:nvPr/>
          </p:nvSpPr>
          <p:spPr>
            <a:xfrm>
              <a:off x="8536142" y="4182670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9" name="Google Shape;499;p11"/>
            <p:cNvSpPr/>
            <p:nvPr/>
          </p:nvSpPr>
          <p:spPr>
            <a:xfrm>
              <a:off x="7322095" y="4825993"/>
              <a:ext cx="607886" cy="320811"/>
            </a:xfrm>
            <a:custGeom>
              <a:avLst/>
              <a:gdLst/>
              <a:ahLst/>
              <a:cxnLst/>
              <a:rect l="l" t="t" r="r" b="b"/>
              <a:pathLst>
                <a:path w="20428" h="9991" extrusionOk="0">
                  <a:moveTo>
                    <a:pt x="1" y="1"/>
                  </a:moveTo>
                  <a:lnTo>
                    <a:pt x="1" y="9991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0" name="Google Shape;500;p11"/>
            <p:cNvSpPr/>
            <p:nvPr/>
          </p:nvSpPr>
          <p:spPr>
            <a:xfrm>
              <a:off x="7929952" y="4503448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1" name="Google Shape;501;p11"/>
            <p:cNvSpPr/>
            <p:nvPr/>
          </p:nvSpPr>
          <p:spPr>
            <a:xfrm>
              <a:off x="8536142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2" name="Google Shape;502;p11"/>
            <p:cNvSpPr/>
            <p:nvPr/>
          </p:nvSpPr>
          <p:spPr>
            <a:xfrm>
              <a:off x="7322095" y="3860093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3" name="Google Shape;503;p11"/>
            <p:cNvSpPr/>
            <p:nvPr/>
          </p:nvSpPr>
          <p:spPr>
            <a:xfrm>
              <a:off x="8536142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4" name="Google Shape;504;p11"/>
            <p:cNvSpPr/>
            <p:nvPr/>
          </p:nvSpPr>
          <p:spPr>
            <a:xfrm>
              <a:off x="7929952" y="4182670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5" name="Google Shape;505;p11"/>
            <p:cNvSpPr/>
            <p:nvPr/>
          </p:nvSpPr>
          <p:spPr>
            <a:xfrm>
              <a:off x="7322095" y="4503448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6" name="Google Shape;506;p11"/>
            <p:cNvSpPr/>
            <p:nvPr/>
          </p:nvSpPr>
          <p:spPr>
            <a:xfrm>
              <a:off x="7929952" y="4825993"/>
              <a:ext cx="606220" cy="320811"/>
            </a:xfrm>
            <a:custGeom>
              <a:avLst/>
              <a:gdLst/>
              <a:ahLst/>
              <a:cxnLst/>
              <a:rect l="l" t="t" r="r" b="b"/>
              <a:pathLst>
                <a:path w="20372" h="9991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9991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7" name="Google Shape;507;p11"/>
            <p:cNvSpPr/>
            <p:nvPr/>
          </p:nvSpPr>
          <p:spPr>
            <a:xfrm>
              <a:off x="8536142" y="4503448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8" name="Google Shape;508;p11"/>
            <p:cNvSpPr/>
            <p:nvPr/>
          </p:nvSpPr>
          <p:spPr>
            <a:xfrm>
              <a:off x="6714243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09" name="Google Shape;509;p11"/>
          <p:cNvGrpSpPr/>
          <p:nvPr/>
        </p:nvGrpSpPr>
        <p:grpSpPr>
          <a:xfrm>
            <a:off x="1189" y="-14"/>
            <a:ext cx="4050115" cy="3003527"/>
            <a:chOff x="892" y="-11"/>
            <a:chExt cx="3037586" cy="2252645"/>
          </a:xfrm>
        </p:grpSpPr>
        <p:sp>
          <p:nvSpPr>
            <p:cNvPr id="510" name="Google Shape;510;p11"/>
            <p:cNvSpPr/>
            <p:nvPr/>
          </p:nvSpPr>
          <p:spPr>
            <a:xfrm>
              <a:off x="892" y="64331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1" name="Google Shape;511;p11"/>
            <p:cNvSpPr/>
            <p:nvPr/>
          </p:nvSpPr>
          <p:spPr>
            <a:xfrm>
              <a:off x="608719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2" name="Google Shape;512;p11"/>
            <p:cNvSpPr/>
            <p:nvPr/>
          </p:nvSpPr>
          <p:spPr>
            <a:xfrm>
              <a:off x="608719" y="965890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3" name="Google Shape;513;p11"/>
            <p:cNvSpPr/>
            <p:nvPr/>
          </p:nvSpPr>
          <p:spPr>
            <a:xfrm>
              <a:off x="1822766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4" name="Google Shape;514;p11"/>
            <p:cNvSpPr/>
            <p:nvPr/>
          </p:nvSpPr>
          <p:spPr>
            <a:xfrm>
              <a:off x="1214909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5" name="Google Shape;515;p11"/>
            <p:cNvSpPr/>
            <p:nvPr/>
          </p:nvSpPr>
          <p:spPr>
            <a:xfrm>
              <a:off x="1822766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6" name="Google Shape;516;p11"/>
            <p:cNvSpPr/>
            <p:nvPr/>
          </p:nvSpPr>
          <p:spPr>
            <a:xfrm>
              <a:off x="892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7" name="Google Shape;517;p11"/>
            <p:cNvSpPr/>
            <p:nvPr/>
          </p:nvSpPr>
          <p:spPr>
            <a:xfrm>
              <a:off x="608719" y="-11"/>
              <a:ext cx="606220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8" name="Google Shape;518;p11"/>
            <p:cNvSpPr/>
            <p:nvPr/>
          </p:nvSpPr>
          <p:spPr>
            <a:xfrm>
              <a:off x="1214909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9" name="Google Shape;519;p11"/>
            <p:cNvSpPr/>
            <p:nvPr/>
          </p:nvSpPr>
          <p:spPr>
            <a:xfrm>
              <a:off x="1822766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0" name="Google Shape;520;p11"/>
            <p:cNvSpPr/>
            <p:nvPr/>
          </p:nvSpPr>
          <p:spPr>
            <a:xfrm>
              <a:off x="2430592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1" name="Google Shape;521;p11"/>
            <p:cNvSpPr/>
            <p:nvPr/>
          </p:nvSpPr>
          <p:spPr>
            <a:xfrm>
              <a:off x="892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2" name="Google Shape;522;p11"/>
            <p:cNvSpPr/>
            <p:nvPr/>
          </p:nvSpPr>
          <p:spPr>
            <a:xfrm>
              <a:off x="608719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3" name="Google Shape;523;p11"/>
            <p:cNvSpPr/>
            <p:nvPr/>
          </p:nvSpPr>
          <p:spPr>
            <a:xfrm>
              <a:off x="892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4" name="Google Shape;524;p11"/>
            <p:cNvSpPr/>
            <p:nvPr/>
          </p:nvSpPr>
          <p:spPr>
            <a:xfrm>
              <a:off x="608719" y="1286669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5" name="Google Shape;525;p11"/>
            <p:cNvSpPr/>
            <p:nvPr/>
          </p:nvSpPr>
          <p:spPr>
            <a:xfrm>
              <a:off x="892" y="1609246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6" name="Google Shape;526;p11"/>
            <p:cNvSpPr/>
            <p:nvPr/>
          </p:nvSpPr>
          <p:spPr>
            <a:xfrm>
              <a:off x="1214909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7" name="Google Shape;527;p11"/>
            <p:cNvSpPr/>
            <p:nvPr/>
          </p:nvSpPr>
          <p:spPr>
            <a:xfrm>
              <a:off x="1214909" y="965890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8" name="Google Shape;528;p11"/>
            <p:cNvSpPr/>
            <p:nvPr/>
          </p:nvSpPr>
          <p:spPr>
            <a:xfrm>
              <a:off x="1214909" y="1609246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9" name="Google Shape;529;p11"/>
            <p:cNvSpPr/>
            <p:nvPr/>
          </p:nvSpPr>
          <p:spPr>
            <a:xfrm>
              <a:off x="2430592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0" name="Google Shape;530;p11"/>
            <p:cNvSpPr/>
            <p:nvPr/>
          </p:nvSpPr>
          <p:spPr>
            <a:xfrm>
              <a:off x="892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1" name="Google Shape;531;p11"/>
            <p:cNvSpPr/>
            <p:nvPr/>
          </p:nvSpPr>
          <p:spPr>
            <a:xfrm>
              <a:off x="608719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2" name="Google Shape;532;p11"/>
            <p:cNvSpPr/>
            <p:nvPr/>
          </p:nvSpPr>
          <p:spPr>
            <a:xfrm>
              <a:off x="1214909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33" name="Google Shape;533;p11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B67F4873-8ECF-4705-8710-D72720FFF0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3731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ottom pattern">
  <p:cSld name="Blank bottom pattern"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3" name="Google Shape;573;p13"/>
          <p:cNvGrpSpPr/>
          <p:nvPr/>
        </p:nvGrpSpPr>
        <p:grpSpPr>
          <a:xfrm rot="10800000" flipH="1">
            <a:off x="1200" y="5142367"/>
            <a:ext cx="12191989" cy="1715628"/>
            <a:chOff x="900" y="0"/>
            <a:chExt cx="9143992" cy="1286721"/>
          </a:xfrm>
        </p:grpSpPr>
        <p:sp>
          <p:nvSpPr>
            <p:cNvPr id="574" name="Google Shape;574;p13"/>
            <p:cNvSpPr/>
            <p:nvPr/>
          </p:nvSpPr>
          <p:spPr>
            <a:xfrm>
              <a:off x="4878953" y="643320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5" name="Google Shape;575;p13"/>
            <p:cNvSpPr/>
            <p:nvPr/>
          </p:nvSpPr>
          <p:spPr>
            <a:xfrm>
              <a:off x="5488830" y="322543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6" name="Google Shape;576;p13"/>
            <p:cNvSpPr/>
            <p:nvPr/>
          </p:nvSpPr>
          <p:spPr>
            <a:xfrm>
              <a:off x="8536629" y="863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7" name="Google Shape;577;p13"/>
            <p:cNvSpPr/>
            <p:nvPr/>
          </p:nvSpPr>
          <p:spPr>
            <a:xfrm>
              <a:off x="6706973" y="32254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8" name="Google Shape;578;p13"/>
            <p:cNvSpPr/>
            <p:nvPr/>
          </p:nvSpPr>
          <p:spPr>
            <a:xfrm>
              <a:off x="4878953" y="0"/>
              <a:ext cx="609899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9" name="Google Shape;579;p13"/>
            <p:cNvSpPr/>
            <p:nvPr/>
          </p:nvSpPr>
          <p:spPr>
            <a:xfrm>
              <a:off x="5488830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0" name="Google Shape;580;p13"/>
            <p:cNvSpPr/>
            <p:nvPr/>
          </p:nvSpPr>
          <p:spPr>
            <a:xfrm>
              <a:off x="6097065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1" name="Google Shape;581;p13"/>
            <p:cNvSpPr/>
            <p:nvPr/>
          </p:nvSpPr>
          <p:spPr>
            <a:xfrm>
              <a:off x="6706973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2" name="Google Shape;582;p13"/>
            <p:cNvSpPr/>
            <p:nvPr/>
          </p:nvSpPr>
          <p:spPr>
            <a:xfrm>
              <a:off x="7316850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3" name="Google Shape;583;p13"/>
            <p:cNvSpPr/>
            <p:nvPr/>
          </p:nvSpPr>
          <p:spPr>
            <a:xfrm>
              <a:off x="4878953" y="32254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4" name="Google Shape;584;p13"/>
            <p:cNvSpPr/>
            <p:nvPr/>
          </p:nvSpPr>
          <p:spPr>
            <a:xfrm>
              <a:off x="5488830" y="643320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5" name="Google Shape;585;p13"/>
            <p:cNvSpPr/>
            <p:nvPr/>
          </p:nvSpPr>
          <p:spPr>
            <a:xfrm>
              <a:off x="7926751" y="86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6" name="Google Shape;586;p13"/>
            <p:cNvSpPr/>
            <p:nvPr/>
          </p:nvSpPr>
          <p:spPr>
            <a:xfrm>
              <a:off x="8536629" y="321640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7" name="Google Shape;587;p13"/>
            <p:cNvSpPr/>
            <p:nvPr/>
          </p:nvSpPr>
          <p:spPr>
            <a:xfrm>
              <a:off x="6097065" y="322543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8" name="Google Shape;588;p13"/>
            <p:cNvSpPr/>
            <p:nvPr/>
          </p:nvSpPr>
          <p:spPr>
            <a:xfrm>
              <a:off x="6706962" y="643329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9" name="Google Shape;589;p13"/>
            <p:cNvSpPr/>
            <p:nvPr/>
          </p:nvSpPr>
          <p:spPr>
            <a:xfrm>
              <a:off x="4878953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0" name="Google Shape;590;p13"/>
            <p:cNvSpPr/>
            <p:nvPr/>
          </p:nvSpPr>
          <p:spPr>
            <a:xfrm>
              <a:off x="5488830" y="0"/>
              <a:ext cx="608257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1" name="Google Shape;591;p13"/>
            <p:cNvSpPr/>
            <p:nvPr/>
          </p:nvSpPr>
          <p:spPr>
            <a:xfrm>
              <a:off x="6097065" y="0"/>
              <a:ext cx="609929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2" name="Google Shape;592;p13"/>
            <p:cNvSpPr/>
            <p:nvPr/>
          </p:nvSpPr>
          <p:spPr>
            <a:xfrm>
              <a:off x="8534993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3" name="Google Shape;593;p13"/>
            <p:cNvSpPr/>
            <p:nvPr/>
          </p:nvSpPr>
          <p:spPr>
            <a:xfrm>
              <a:off x="7926757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4" name="Google Shape;594;p13"/>
            <p:cNvSpPr/>
            <p:nvPr/>
          </p:nvSpPr>
          <p:spPr>
            <a:xfrm>
              <a:off x="7925909" y="32164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5" name="Google Shape;595;p13"/>
            <p:cNvSpPr/>
            <p:nvPr/>
          </p:nvSpPr>
          <p:spPr>
            <a:xfrm flipH="1">
              <a:off x="7316858" y="643329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6" name="Google Shape;596;p13"/>
            <p:cNvSpPr/>
            <p:nvPr/>
          </p:nvSpPr>
          <p:spPr>
            <a:xfrm>
              <a:off x="900" y="643324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7" name="Google Shape;597;p13"/>
            <p:cNvSpPr/>
            <p:nvPr/>
          </p:nvSpPr>
          <p:spPr>
            <a:xfrm>
              <a:off x="610793" y="322545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8" name="Google Shape;598;p13"/>
            <p:cNvSpPr/>
            <p:nvPr/>
          </p:nvSpPr>
          <p:spPr>
            <a:xfrm>
              <a:off x="3658671" y="863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9" name="Google Shape;599;p13"/>
            <p:cNvSpPr/>
            <p:nvPr/>
          </p:nvSpPr>
          <p:spPr>
            <a:xfrm>
              <a:off x="1828968" y="322545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0" name="Google Shape;600;p13"/>
            <p:cNvSpPr/>
            <p:nvPr/>
          </p:nvSpPr>
          <p:spPr>
            <a:xfrm>
              <a:off x="4266922" y="321642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1" name="Google Shape;601;p13"/>
            <p:cNvSpPr/>
            <p:nvPr/>
          </p:nvSpPr>
          <p:spPr>
            <a:xfrm>
              <a:off x="900" y="0"/>
              <a:ext cx="609899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2" name="Google Shape;602;p13"/>
            <p:cNvSpPr/>
            <p:nvPr/>
          </p:nvSpPr>
          <p:spPr>
            <a:xfrm>
              <a:off x="610793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3" name="Google Shape;603;p13"/>
            <p:cNvSpPr/>
            <p:nvPr/>
          </p:nvSpPr>
          <p:spPr>
            <a:xfrm>
              <a:off x="1219044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4" name="Google Shape;604;p13"/>
            <p:cNvSpPr/>
            <p:nvPr/>
          </p:nvSpPr>
          <p:spPr>
            <a:xfrm>
              <a:off x="1828968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5" name="Google Shape;605;p13"/>
            <p:cNvSpPr/>
            <p:nvPr/>
          </p:nvSpPr>
          <p:spPr>
            <a:xfrm>
              <a:off x="2438861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6" name="Google Shape;606;p13"/>
            <p:cNvSpPr/>
            <p:nvPr/>
          </p:nvSpPr>
          <p:spPr>
            <a:xfrm>
              <a:off x="900" y="322545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7" name="Google Shape;607;p13"/>
            <p:cNvSpPr/>
            <p:nvPr/>
          </p:nvSpPr>
          <p:spPr>
            <a:xfrm>
              <a:off x="610793" y="643324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8" name="Google Shape;608;p13"/>
            <p:cNvSpPr/>
            <p:nvPr/>
          </p:nvSpPr>
          <p:spPr>
            <a:xfrm>
              <a:off x="3048778" y="86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9" name="Google Shape;609;p13"/>
            <p:cNvSpPr/>
            <p:nvPr/>
          </p:nvSpPr>
          <p:spPr>
            <a:xfrm>
              <a:off x="3658671" y="321642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0" name="Google Shape;610;p13"/>
            <p:cNvSpPr/>
            <p:nvPr/>
          </p:nvSpPr>
          <p:spPr>
            <a:xfrm>
              <a:off x="1219044" y="322545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1" name="Google Shape;611;p13"/>
            <p:cNvSpPr/>
            <p:nvPr/>
          </p:nvSpPr>
          <p:spPr>
            <a:xfrm>
              <a:off x="4266922" y="863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2" name="Google Shape;612;p13"/>
            <p:cNvSpPr/>
            <p:nvPr/>
          </p:nvSpPr>
          <p:spPr>
            <a:xfrm>
              <a:off x="900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3" name="Google Shape;613;p13"/>
            <p:cNvSpPr/>
            <p:nvPr/>
          </p:nvSpPr>
          <p:spPr>
            <a:xfrm>
              <a:off x="610793" y="0"/>
              <a:ext cx="608257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4" name="Google Shape;614;p13"/>
            <p:cNvSpPr/>
            <p:nvPr/>
          </p:nvSpPr>
          <p:spPr>
            <a:xfrm>
              <a:off x="1219044" y="0"/>
              <a:ext cx="609929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5" name="Google Shape;615;p13"/>
            <p:cNvSpPr/>
            <p:nvPr/>
          </p:nvSpPr>
          <p:spPr>
            <a:xfrm>
              <a:off x="4266958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6" name="Google Shape;616;p13"/>
            <p:cNvSpPr/>
            <p:nvPr/>
          </p:nvSpPr>
          <p:spPr>
            <a:xfrm>
              <a:off x="3657035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7" name="Google Shape;617;p13"/>
            <p:cNvSpPr/>
            <p:nvPr/>
          </p:nvSpPr>
          <p:spPr>
            <a:xfrm>
              <a:off x="3048784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8" name="Google Shape;618;p13"/>
            <p:cNvSpPr/>
            <p:nvPr/>
          </p:nvSpPr>
          <p:spPr>
            <a:xfrm>
              <a:off x="2438861" y="0"/>
              <a:ext cx="609929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9" name="Google Shape;619;p13"/>
            <p:cNvSpPr/>
            <p:nvPr/>
          </p:nvSpPr>
          <p:spPr>
            <a:xfrm>
              <a:off x="3047936" y="321645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0" name="Google Shape;620;p13"/>
            <p:cNvSpPr/>
            <p:nvPr/>
          </p:nvSpPr>
          <p:spPr>
            <a:xfrm flipH="1">
              <a:off x="3658935" y="643332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1" name="Google Shape;621;p13"/>
            <p:cNvSpPr/>
            <p:nvPr/>
          </p:nvSpPr>
          <p:spPr>
            <a:xfrm flipH="1">
              <a:off x="1219312" y="643329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22" name="Google Shape;622;p1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fld id="{B67F4873-8ECF-4705-8710-D72720FFF0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3151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3F188-1C8B-49A1-B0A6-F76C20A58699}" type="datetimeFigureOut">
              <a:rPr lang="fr-FR" smtClean="0"/>
              <a:t>17/11/2020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67F4873-8ECF-4705-8710-D72720FFF0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2823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solidFill>
          <a:srgbClr val="FFA400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"/>
          <p:cNvSpPr txBox="1">
            <a:spLocks noGrp="1"/>
          </p:cNvSpPr>
          <p:nvPr>
            <p:ph type="ctrTitle"/>
          </p:nvPr>
        </p:nvSpPr>
        <p:spPr>
          <a:xfrm>
            <a:off x="914400" y="2212733"/>
            <a:ext cx="56700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94" name="Google Shape;94;p3"/>
          <p:cNvSpPr txBox="1">
            <a:spLocks noGrp="1"/>
          </p:cNvSpPr>
          <p:nvPr>
            <p:ph type="subTitle" idx="1"/>
          </p:nvPr>
        </p:nvSpPr>
        <p:spPr>
          <a:xfrm>
            <a:off x="914400" y="3583536"/>
            <a:ext cx="56700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grpSp>
        <p:nvGrpSpPr>
          <p:cNvPr id="95" name="Google Shape;95;p3"/>
          <p:cNvGrpSpPr/>
          <p:nvPr/>
        </p:nvGrpSpPr>
        <p:grpSpPr>
          <a:xfrm>
            <a:off x="6526594" y="-15"/>
            <a:ext cx="5669937" cy="6862421"/>
            <a:chOff x="4894945" y="-11"/>
            <a:chExt cx="4252453" cy="5146816"/>
          </a:xfrm>
        </p:grpSpPr>
        <p:sp>
          <p:nvSpPr>
            <p:cNvPr id="96" name="Google Shape;96;p3"/>
            <p:cNvSpPr/>
            <p:nvPr/>
          </p:nvSpPr>
          <p:spPr>
            <a:xfrm>
              <a:off x="6108962" y="4182670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6716818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7324645" y="353931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7324645" y="4182670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7932502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8538692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7932502" y="1286669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7932502" y="3216737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8538692" y="353931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6108962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6818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7324645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7932502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8538692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4894945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6108962" y="3860093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5502772" y="4182670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9990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7324645" y="3216737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6716818" y="353931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6716818" y="4182670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7932502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7932502" y="965890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7932502" y="2895958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7932492" y="3538418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6108962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6716818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6716818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7324645" y="4503448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8538692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8538692" y="4503448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7324658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7324658" y="965890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6716831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6716831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7324658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7324658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8538692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6109812" y="2252602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6109812" y="353931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6717668" y="1286669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6717668" y="1930025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6717668" y="2573381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7325495" y="2252602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2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6717668" y="3216737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7325495" y="2895958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7933352" y="1930025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7933352" y="2573381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8539542" y="1608802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6109812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6109812" y="3216737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6717668" y="1609246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7325495" y="1930025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6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6717668" y="2252602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7325495" y="2573381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659931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4"/>
          <p:cNvGrpSpPr/>
          <p:nvPr/>
        </p:nvGrpSpPr>
        <p:grpSpPr>
          <a:xfrm>
            <a:off x="1200" y="1"/>
            <a:ext cx="12191989" cy="3419716"/>
            <a:chOff x="900" y="0"/>
            <a:chExt cx="9143992" cy="2564787"/>
          </a:xfrm>
        </p:grpSpPr>
        <p:sp>
          <p:nvSpPr>
            <p:cNvPr id="152" name="Google Shape;152;p4"/>
            <p:cNvSpPr/>
            <p:nvPr/>
          </p:nvSpPr>
          <p:spPr>
            <a:xfrm flipH="1">
              <a:off x="1219296" y="1278075"/>
              <a:ext cx="1214076" cy="1286712"/>
            </a:xfrm>
            <a:custGeom>
              <a:avLst/>
              <a:gdLst/>
              <a:ahLst/>
              <a:cxnLst/>
              <a:rect l="l" t="t" r="r" b="b"/>
              <a:pathLst>
                <a:path w="40799" h="40072" extrusionOk="0">
                  <a:moveTo>
                    <a:pt x="40798" y="0"/>
                  </a:moveTo>
                  <a:lnTo>
                    <a:pt x="1" y="20036"/>
                  </a:lnTo>
                  <a:lnTo>
                    <a:pt x="40798" y="40072"/>
                  </a:lnTo>
                  <a:lnTo>
                    <a:pt x="40798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" name="Google Shape;153;p4"/>
            <p:cNvSpPr/>
            <p:nvPr/>
          </p:nvSpPr>
          <p:spPr>
            <a:xfrm>
              <a:off x="4878953" y="643320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" name="Google Shape;154;p4"/>
            <p:cNvSpPr/>
            <p:nvPr/>
          </p:nvSpPr>
          <p:spPr>
            <a:xfrm>
              <a:off x="5488830" y="322543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" name="Google Shape;155;p4"/>
            <p:cNvSpPr/>
            <p:nvPr/>
          </p:nvSpPr>
          <p:spPr>
            <a:xfrm>
              <a:off x="8536629" y="863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" name="Google Shape;156;p4"/>
            <p:cNvSpPr/>
            <p:nvPr/>
          </p:nvSpPr>
          <p:spPr>
            <a:xfrm>
              <a:off x="6706973" y="32254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" name="Google Shape;157;p4"/>
            <p:cNvSpPr/>
            <p:nvPr/>
          </p:nvSpPr>
          <p:spPr>
            <a:xfrm>
              <a:off x="4878953" y="0"/>
              <a:ext cx="609899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" name="Google Shape;158;p4"/>
            <p:cNvSpPr/>
            <p:nvPr/>
          </p:nvSpPr>
          <p:spPr>
            <a:xfrm>
              <a:off x="5488830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" name="Google Shape;159;p4"/>
            <p:cNvSpPr/>
            <p:nvPr/>
          </p:nvSpPr>
          <p:spPr>
            <a:xfrm>
              <a:off x="6097065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" name="Google Shape;160;p4"/>
            <p:cNvSpPr/>
            <p:nvPr/>
          </p:nvSpPr>
          <p:spPr>
            <a:xfrm>
              <a:off x="6706973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" name="Google Shape;161;p4"/>
            <p:cNvSpPr/>
            <p:nvPr/>
          </p:nvSpPr>
          <p:spPr>
            <a:xfrm>
              <a:off x="7316850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" name="Google Shape;162;p4"/>
            <p:cNvSpPr/>
            <p:nvPr/>
          </p:nvSpPr>
          <p:spPr>
            <a:xfrm>
              <a:off x="4878953" y="32254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" name="Google Shape;163;p4"/>
            <p:cNvSpPr/>
            <p:nvPr/>
          </p:nvSpPr>
          <p:spPr>
            <a:xfrm>
              <a:off x="5488830" y="643320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" name="Google Shape;164;p4"/>
            <p:cNvSpPr/>
            <p:nvPr/>
          </p:nvSpPr>
          <p:spPr>
            <a:xfrm>
              <a:off x="7926751" y="86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" name="Google Shape;165;p4"/>
            <p:cNvSpPr/>
            <p:nvPr/>
          </p:nvSpPr>
          <p:spPr>
            <a:xfrm>
              <a:off x="8536629" y="321640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" name="Google Shape;166;p4"/>
            <p:cNvSpPr/>
            <p:nvPr/>
          </p:nvSpPr>
          <p:spPr>
            <a:xfrm>
              <a:off x="6097065" y="322543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" name="Google Shape;167;p4"/>
            <p:cNvSpPr/>
            <p:nvPr/>
          </p:nvSpPr>
          <p:spPr>
            <a:xfrm>
              <a:off x="6706962" y="643329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" name="Google Shape;168;p4"/>
            <p:cNvSpPr/>
            <p:nvPr/>
          </p:nvSpPr>
          <p:spPr>
            <a:xfrm>
              <a:off x="4878953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" name="Google Shape;169;p4"/>
            <p:cNvSpPr/>
            <p:nvPr/>
          </p:nvSpPr>
          <p:spPr>
            <a:xfrm>
              <a:off x="5488830" y="0"/>
              <a:ext cx="608257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" name="Google Shape;170;p4"/>
            <p:cNvSpPr/>
            <p:nvPr/>
          </p:nvSpPr>
          <p:spPr>
            <a:xfrm>
              <a:off x="6097065" y="0"/>
              <a:ext cx="609929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" name="Google Shape;171;p4"/>
            <p:cNvSpPr/>
            <p:nvPr/>
          </p:nvSpPr>
          <p:spPr>
            <a:xfrm>
              <a:off x="8534993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7926757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7925909" y="32164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" name="Google Shape;174;p4"/>
            <p:cNvSpPr/>
            <p:nvPr/>
          </p:nvSpPr>
          <p:spPr>
            <a:xfrm flipH="1">
              <a:off x="7316858" y="643329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" name="Google Shape;175;p4"/>
            <p:cNvSpPr/>
            <p:nvPr/>
          </p:nvSpPr>
          <p:spPr>
            <a:xfrm>
              <a:off x="900" y="643324"/>
              <a:ext cx="609923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" name="Google Shape;176;p4"/>
            <p:cNvSpPr/>
            <p:nvPr/>
          </p:nvSpPr>
          <p:spPr>
            <a:xfrm>
              <a:off x="610793" y="322545"/>
              <a:ext cx="608281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" name="Google Shape;177;p4"/>
            <p:cNvSpPr/>
            <p:nvPr/>
          </p:nvSpPr>
          <p:spPr>
            <a:xfrm>
              <a:off x="3658671" y="863"/>
              <a:ext cx="608281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" name="Google Shape;178;p4"/>
            <p:cNvSpPr/>
            <p:nvPr/>
          </p:nvSpPr>
          <p:spPr>
            <a:xfrm>
              <a:off x="1828968" y="322545"/>
              <a:ext cx="609923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" name="Google Shape;179;p4"/>
            <p:cNvSpPr/>
            <p:nvPr/>
          </p:nvSpPr>
          <p:spPr>
            <a:xfrm>
              <a:off x="4266922" y="321642"/>
              <a:ext cx="609953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" name="Google Shape;180;p4"/>
            <p:cNvSpPr/>
            <p:nvPr/>
          </p:nvSpPr>
          <p:spPr>
            <a:xfrm>
              <a:off x="900" y="0"/>
              <a:ext cx="609923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" name="Google Shape;181;p4"/>
            <p:cNvSpPr/>
            <p:nvPr/>
          </p:nvSpPr>
          <p:spPr>
            <a:xfrm>
              <a:off x="610793" y="0"/>
              <a:ext cx="608281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" name="Google Shape;182;p4"/>
            <p:cNvSpPr/>
            <p:nvPr/>
          </p:nvSpPr>
          <p:spPr>
            <a:xfrm>
              <a:off x="1219044" y="0"/>
              <a:ext cx="609953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" name="Google Shape;183;p4"/>
            <p:cNvSpPr/>
            <p:nvPr/>
          </p:nvSpPr>
          <p:spPr>
            <a:xfrm>
              <a:off x="1828968" y="0"/>
              <a:ext cx="609923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" name="Google Shape;184;p4"/>
            <p:cNvSpPr/>
            <p:nvPr/>
          </p:nvSpPr>
          <p:spPr>
            <a:xfrm>
              <a:off x="2438861" y="0"/>
              <a:ext cx="609953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" name="Google Shape;185;p4"/>
            <p:cNvSpPr/>
            <p:nvPr/>
          </p:nvSpPr>
          <p:spPr>
            <a:xfrm>
              <a:off x="900" y="322545"/>
              <a:ext cx="609923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" name="Google Shape;186;p4"/>
            <p:cNvSpPr/>
            <p:nvPr/>
          </p:nvSpPr>
          <p:spPr>
            <a:xfrm>
              <a:off x="610793" y="643324"/>
              <a:ext cx="608281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" name="Google Shape;187;p4"/>
            <p:cNvSpPr/>
            <p:nvPr/>
          </p:nvSpPr>
          <p:spPr>
            <a:xfrm>
              <a:off x="3048778" y="863"/>
              <a:ext cx="609923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" name="Google Shape;188;p4"/>
            <p:cNvSpPr/>
            <p:nvPr/>
          </p:nvSpPr>
          <p:spPr>
            <a:xfrm>
              <a:off x="3658671" y="321642"/>
              <a:ext cx="608281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" name="Google Shape;189;p4"/>
            <p:cNvSpPr/>
            <p:nvPr/>
          </p:nvSpPr>
          <p:spPr>
            <a:xfrm>
              <a:off x="1219044" y="322545"/>
              <a:ext cx="609953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" name="Google Shape;190;p4"/>
            <p:cNvSpPr/>
            <p:nvPr/>
          </p:nvSpPr>
          <p:spPr>
            <a:xfrm>
              <a:off x="4266922" y="863"/>
              <a:ext cx="609953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" name="Google Shape;191;p4"/>
            <p:cNvSpPr/>
            <p:nvPr/>
          </p:nvSpPr>
          <p:spPr>
            <a:xfrm>
              <a:off x="900" y="0"/>
              <a:ext cx="609923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" name="Google Shape;192;p4"/>
            <p:cNvSpPr/>
            <p:nvPr/>
          </p:nvSpPr>
          <p:spPr>
            <a:xfrm>
              <a:off x="610793" y="0"/>
              <a:ext cx="608281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" name="Google Shape;193;p4"/>
            <p:cNvSpPr/>
            <p:nvPr/>
          </p:nvSpPr>
          <p:spPr>
            <a:xfrm>
              <a:off x="1219044" y="0"/>
              <a:ext cx="609953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" name="Google Shape;194;p4"/>
            <p:cNvSpPr/>
            <p:nvPr/>
          </p:nvSpPr>
          <p:spPr>
            <a:xfrm>
              <a:off x="4266958" y="0"/>
              <a:ext cx="609923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" name="Google Shape;195;p4"/>
            <p:cNvSpPr/>
            <p:nvPr/>
          </p:nvSpPr>
          <p:spPr>
            <a:xfrm>
              <a:off x="3657035" y="0"/>
              <a:ext cx="609923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" name="Google Shape;196;p4"/>
            <p:cNvSpPr/>
            <p:nvPr/>
          </p:nvSpPr>
          <p:spPr>
            <a:xfrm>
              <a:off x="3048784" y="0"/>
              <a:ext cx="608281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" name="Google Shape;197;p4"/>
            <p:cNvSpPr/>
            <p:nvPr/>
          </p:nvSpPr>
          <p:spPr>
            <a:xfrm>
              <a:off x="2438861" y="0"/>
              <a:ext cx="609953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" name="Google Shape;198;p4"/>
            <p:cNvSpPr/>
            <p:nvPr/>
          </p:nvSpPr>
          <p:spPr>
            <a:xfrm>
              <a:off x="3047936" y="321645"/>
              <a:ext cx="609923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" name="Google Shape;199;p4"/>
            <p:cNvSpPr/>
            <p:nvPr/>
          </p:nvSpPr>
          <p:spPr>
            <a:xfrm flipH="1">
              <a:off x="3658935" y="643332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" name="Google Shape;200;p4"/>
            <p:cNvSpPr/>
            <p:nvPr/>
          </p:nvSpPr>
          <p:spPr>
            <a:xfrm flipH="1">
              <a:off x="1219312" y="643329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" name="Google Shape;201;p4"/>
            <p:cNvSpPr/>
            <p:nvPr/>
          </p:nvSpPr>
          <p:spPr>
            <a:xfrm>
              <a:off x="1222480" y="965020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" name="Google Shape;202;p4"/>
            <p:cNvSpPr/>
            <p:nvPr/>
          </p:nvSpPr>
          <p:spPr>
            <a:xfrm>
              <a:off x="1834119" y="1921382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03" name="Google Shape;203;p4"/>
          <p:cNvSpPr txBox="1">
            <a:spLocks noGrp="1"/>
          </p:cNvSpPr>
          <p:nvPr>
            <p:ph type="body" idx="1"/>
          </p:nvPr>
        </p:nvSpPr>
        <p:spPr>
          <a:xfrm>
            <a:off x="3371133" y="2069533"/>
            <a:ext cx="7330400" cy="39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58786" rtl="0">
              <a:spcBef>
                <a:spcPts val="800"/>
              </a:spcBef>
              <a:spcAft>
                <a:spcPts val="0"/>
              </a:spcAft>
              <a:buSzPts val="3000"/>
              <a:buChar char="◂"/>
              <a:defRPr sz="4000" i="1"/>
            </a:lvl1pPr>
            <a:lvl2pPr marL="1219170" lvl="1" indent="-558786" rtl="0">
              <a:spcBef>
                <a:spcPts val="0"/>
              </a:spcBef>
              <a:spcAft>
                <a:spcPts val="0"/>
              </a:spcAft>
              <a:buSzPts val="3000"/>
              <a:buChar char="◂"/>
              <a:defRPr sz="4000" i="1"/>
            </a:lvl2pPr>
            <a:lvl3pPr marL="1828754" lvl="2" indent="-558786" rtl="0">
              <a:spcBef>
                <a:spcPts val="0"/>
              </a:spcBef>
              <a:spcAft>
                <a:spcPts val="0"/>
              </a:spcAft>
              <a:buSzPts val="3000"/>
              <a:buChar char="◂"/>
              <a:defRPr sz="4000" i="1"/>
            </a:lvl3pPr>
            <a:lvl4pPr marL="2438339" lvl="3" indent="-558786" rtl="0">
              <a:spcBef>
                <a:spcPts val="0"/>
              </a:spcBef>
              <a:spcAft>
                <a:spcPts val="0"/>
              </a:spcAft>
              <a:buSzPts val="3000"/>
              <a:buChar char="◂"/>
              <a:defRPr sz="4000" i="1"/>
            </a:lvl4pPr>
            <a:lvl5pPr marL="3047924" lvl="4" indent="-558786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4000" i="1"/>
            </a:lvl5pPr>
            <a:lvl6pPr marL="3657509" lvl="5" indent="-558786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4000" i="1"/>
            </a:lvl6pPr>
            <a:lvl7pPr marL="4267093" lvl="6" indent="-558786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4000" i="1"/>
            </a:lvl7pPr>
            <a:lvl8pPr marL="4876678" lvl="7" indent="-558786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4000" i="1"/>
            </a:lvl8pPr>
            <a:lvl9pPr marL="5486263" lvl="8" indent="-558786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4000" i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4" name="Google Shape;204;p4"/>
          <p:cNvSpPr txBox="1"/>
          <p:nvPr/>
        </p:nvSpPr>
        <p:spPr>
          <a:xfrm>
            <a:off x="1727335" y="2078200"/>
            <a:ext cx="981200" cy="14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80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5" name="Google Shape;205;p4"/>
          <p:cNvSpPr txBox="1">
            <a:spLocks noGrp="1"/>
          </p:cNvSpPr>
          <p:nvPr>
            <p:ph type="sldNum" idx="12"/>
          </p:nvPr>
        </p:nvSpPr>
        <p:spPr>
          <a:xfrm>
            <a:off x="11391099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B7B7B7"/>
                </a:solidFill>
              </a:defRPr>
            </a:lvl1pPr>
            <a:lvl2pPr lvl="1">
              <a:buNone/>
              <a:defRPr>
                <a:solidFill>
                  <a:srgbClr val="B7B7B7"/>
                </a:solidFill>
              </a:defRPr>
            </a:lvl2pPr>
            <a:lvl3pPr lvl="2">
              <a:buNone/>
              <a:defRPr>
                <a:solidFill>
                  <a:srgbClr val="B7B7B7"/>
                </a:solidFill>
              </a:defRPr>
            </a:lvl3pPr>
            <a:lvl4pPr lvl="3">
              <a:buNone/>
              <a:defRPr>
                <a:solidFill>
                  <a:srgbClr val="B7B7B7"/>
                </a:solidFill>
              </a:defRPr>
            </a:lvl4pPr>
            <a:lvl5pPr lvl="4">
              <a:buNone/>
              <a:defRPr>
                <a:solidFill>
                  <a:srgbClr val="B7B7B7"/>
                </a:solidFill>
              </a:defRPr>
            </a:lvl5pPr>
            <a:lvl6pPr lvl="5">
              <a:buNone/>
              <a:defRPr>
                <a:solidFill>
                  <a:srgbClr val="B7B7B7"/>
                </a:solidFill>
              </a:defRPr>
            </a:lvl6pPr>
            <a:lvl7pPr lvl="6">
              <a:buNone/>
              <a:defRPr>
                <a:solidFill>
                  <a:srgbClr val="B7B7B7"/>
                </a:solidFill>
              </a:defRPr>
            </a:lvl7pPr>
            <a:lvl8pPr lvl="7">
              <a:buNone/>
              <a:defRPr>
                <a:solidFill>
                  <a:srgbClr val="B7B7B7"/>
                </a:solidFill>
              </a:defRPr>
            </a:lvl8pPr>
            <a:lvl9pPr lvl="8">
              <a:buNone/>
              <a:defRPr>
                <a:solidFill>
                  <a:srgbClr val="B7B7B7"/>
                </a:solidFill>
              </a:defRPr>
            </a:lvl9pPr>
          </a:lstStyle>
          <a:p>
            <a:fld id="{B67F4873-8ECF-4705-8710-D72720FFF0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9837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oogle Shape;207;p5"/>
          <p:cNvGrpSpPr/>
          <p:nvPr/>
        </p:nvGrpSpPr>
        <p:grpSpPr>
          <a:xfrm>
            <a:off x="8952325" y="5146791"/>
            <a:ext cx="3239673" cy="1715616"/>
            <a:chOff x="6714243" y="3860093"/>
            <a:chExt cx="2429755" cy="1286712"/>
          </a:xfrm>
        </p:grpSpPr>
        <p:sp>
          <p:nvSpPr>
            <p:cNvPr id="208" name="Google Shape;208;p5"/>
            <p:cNvSpPr/>
            <p:nvPr/>
          </p:nvSpPr>
          <p:spPr>
            <a:xfrm>
              <a:off x="7929952" y="386009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" name="Google Shape;209;p5"/>
            <p:cNvSpPr/>
            <p:nvPr/>
          </p:nvSpPr>
          <p:spPr>
            <a:xfrm>
              <a:off x="8536142" y="4182670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" name="Google Shape;210;p5"/>
            <p:cNvSpPr/>
            <p:nvPr/>
          </p:nvSpPr>
          <p:spPr>
            <a:xfrm>
              <a:off x="7322095" y="4825993"/>
              <a:ext cx="607886" cy="320811"/>
            </a:xfrm>
            <a:custGeom>
              <a:avLst/>
              <a:gdLst/>
              <a:ahLst/>
              <a:cxnLst/>
              <a:rect l="l" t="t" r="r" b="b"/>
              <a:pathLst>
                <a:path w="20428" h="9991" extrusionOk="0">
                  <a:moveTo>
                    <a:pt x="1" y="1"/>
                  </a:moveTo>
                  <a:lnTo>
                    <a:pt x="1" y="9991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" name="Google Shape;211;p5"/>
            <p:cNvSpPr/>
            <p:nvPr/>
          </p:nvSpPr>
          <p:spPr>
            <a:xfrm>
              <a:off x="7929952" y="4503448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" name="Google Shape;212;p5"/>
            <p:cNvSpPr/>
            <p:nvPr/>
          </p:nvSpPr>
          <p:spPr>
            <a:xfrm>
              <a:off x="8536142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" name="Google Shape;213;p5"/>
            <p:cNvSpPr/>
            <p:nvPr/>
          </p:nvSpPr>
          <p:spPr>
            <a:xfrm>
              <a:off x="7322095" y="3860093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" name="Google Shape;214;p5"/>
            <p:cNvSpPr/>
            <p:nvPr/>
          </p:nvSpPr>
          <p:spPr>
            <a:xfrm>
              <a:off x="8536142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" name="Google Shape;215;p5"/>
            <p:cNvSpPr/>
            <p:nvPr/>
          </p:nvSpPr>
          <p:spPr>
            <a:xfrm>
              <a:off x="7929952" y="4182670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" name="Google Shape;216;p5"/>
            <p:cNvSpPr/>
            <p:nvPr/>
          </p:nvSpPr>
          <p:spPr>
            <a:xfrm>
              <a:off x="7322095" y="4503448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" name="Google Shape;217;p5"/>
            <p:cNvSpPr/>
            <p:nvPr/>
          </p:nvSpPr>
          <p:spPr>
            <a:xfrm>
              <a:off x="7929952" y="4825993"/>
              <a:ext cx="606220" cy="320811"/>
            </a:xfrm>
            <a:custGeom>
              <a:avLst/>
              <a:gdLst/>
              <a:ahLst/>
              <a:cxnLst/>
              <a:rect l="l" t="t" r="r" b="b"/>
              <a:pathLst>
                <a:path w="20372" h="9991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9991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" name="Google Shape;218;p5"/>
            <p:cNvSpPr/>
            <p:nvPr/>
          </p:nvSpPr>
          <p:spPr>
            <a:xfrm>
              <a:off x="8536142" y="4503448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" name="Google Shape;219;p5"/>
            <p:cNvSpPr/>
            <p:nvPr/>
          </p:nvSpPr>
          <p:spPr>
            <a:xfrm>
              <a:off x="6714243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20" name="Google Shape;220;p5"/>
          <p:cNvGrpSpPr/>
          <p:nvPr/>
        </p:nvGrpSpPr>
        <p:grpSpPr>
          <a:xfrm>
            <a:off x="1189" y="-14"/>
            <a:ext cx="4050115" cy="3003527"/>
            <a:chOff x="892" y="-11"/>
            <a:chExt cx="3037586" cy="2252645"/>
          </a:xfrm>
        </p:grpSpPr>
        <p:sp>
          <p:nvSpPr>
            <p:cNvPr id="221" name="Google Shape;221;p5"/>
            <p:cNvSpPr/>
            <p:nvPr/>
          </p:nvSpPr>
          <p:spPr>
            <a:xfrm>
              <a:off x="892" y="64331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" name="Google Shape;222;p5"/>
            <p:cNvSpPr/>
            <p:nvPr/>
          </p:nvSpPr>
          <p:spPr>
            <a:xfrm>
              <a:off x="608719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" name="Google Shape;223;p5"/>
            <p:cNvSpPr/>
            <p:nvPr/>
          </p:nvSpPr>
          <p:spPr>
            <a:xfrm>
              <a:off x="608719" y="965890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" name="Google Shape;224;p5"/>
            <p:cNvSpPr/>
            <p:nvPr/>
          </p:nvSpPr>
          <p:spPr>
            <a:xfrm>
              <a:off x="1822766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" name="Google Shape;225;p5"/>
            <p:cNvSpPr/>
            <p:nvPr/>
          </p:nvSpPr>
          <p:spPr>
            <a:xfrm>
              <a:off x="1214909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" name="Google Shape;226;p5"/>
            <p:cNvSpPr/>
            <p:nvPr/>
          </p:nvSpPr>
          <p:spPr>
            <a:xfrm>
              <a:off x="1822766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" name="Google Shape;227;p5"/>
            <p:cNvSpPr/>
            <p:nvPr/>
          </p:nvSpPr>
          <p:spPr>
            <a:xfrm>
              <a:off x="892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608719" y="-11"/>
              <a:ext cx="606220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1214909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1822766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" name="Google Shape;231;p5"/>
            <p:cNvSpPr/>
            <p:nvPr/>
          </p:nvSpPr>
          <p:spPr>
            <a:xfrm>
              <a:off x="2430592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892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" name="Google Shape;233;p5"/>
            <p:cNvSpPr/>
            <p:nvPr/>
          </p:nvSpPr>
          <p:spPr>
            <a:xfrm>
              <a:off x="608719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" name="Google Shape;234;p5"/>
            <p:cNvSpPr/>
            <p:nvPr/>
          </p:nvSpPr>
          <p:spPr>
            <a:xfrm>
              <a:off x="892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" name="Google Shape;235;p5"/>
            <p:cNvSpPr/>
            <p:nvPr/>
          </p:nvSpPr>
          <p:spPr>
            <a:xfrm>
              <a:off x="608719" y="1286669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" name="Google Shape;236;p5"/>
            <p:cNvSpPr/>
            <p:nvPr/>
          </p:nvSpPr>
          <p:spPr>
            <a:xfrm>
              <a:off x="892" y="1609246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" name="Google Shape;237;p5"/>
            <p:cNvSpPr/>
            <p:nvPr/>
          </p:nvSpPr>
          <p:spPr>
            <a:xfrm>
              <a:off x="1214909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" name="Google Shape;238;p5"/>
            <p:cNvSpPr/>
            <p:nvPr/>
          </p:nvSpPr>
          <p:spPr>
            <a:xfrm>
              <a:off x="1214909" y="965890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1214909" y="1609246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2430592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892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608719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1214909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44" name="Google Shape;244;p5"/>
          <p:cNvSpPr txBox="1">
            <a:spLocks noGrp="1"/>
          </p:cNvSpPr>
          <p:nvPr>
            <p:ph type="title"/>
          </p:nvPr>
        </p:nvSpPr>
        <p:spPr>
          <a:xfrm>
            <a:off x="1760033" y="1155367"/>
            <a:ext cx="8607600" cy="89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245" name="Google Shape;245;p5"/>
          <p:cNvSpPr txBox="1">
            <a:spLocks noGrp="1"/>
          </p:cNvSpPr>
          <p:nvPr>
            <p:ph type="body" idx="1"/>
          </p:nvPr>
        </p:nvSpPr>
        <p:spPr>
          <a:xfrm>
            <a:off x="1760033" y="2151032"/>
            <a:ext cx="8607600" cy="38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91054">
              <a:spcBef>
                <a:spcPts val="800"/>
              </a:spcBef>
              <a:spcAft>
                <a:spcPts val="0"/>
              </a:spcAft>
              <a:buSzPts val="2200"/>
              <a:buChar char="◂"/>
              <a:defRPr/>
            </a:lvl1pPr>
            <a:lvl2pPr marL="1219170" lvl="1" indent="-491054">
              <a:spcBef>
                <a:spcPts val="0"/>
              </a:spcBef>
              <a:spcAft>
                <a:spcPts val="0"/>
              </a:spcAft>
              <a:buSzPts val="2200"/>
              <a:buChar char="◂"/>
              <a:defRPr/>
            </a:lvl2pPr>
            <a:lvl3pPr marL="1828754" lvl="2" indent="-491054">
              <a:spcBef>
                <a:spcPts val="0"/>
              </a:spcBef>
              <a:spcAft>
                <a:spcPts val="0"/>
              </a:spcAft>
              <a:buSzPts val="2200"/>
              <a:buChar char="◂"/>
              <a:defRPr/>
            </a:lvl3pPr>
            <a:lvl4pPr marL="2438339" lvl="3" indent="-491054">
              <a:spcBef>
                <a:spcPts val="0"/>
              </a:spcBef>
              <a:spcAft>
                <a:spcPts val="0"/>
              </a:spcAft>
              <a:buSzPts val="2200"/>
              <a:buChar char="◂"/>
              <a:defRPr/>
            </a:lvl4pPr>
            <a:lvl5pPr marL="3047924" lvl="4" indent="-491054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3657509" lvl="5" indent="-491054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4267093" lvl="6" indent="-491054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4876678" lvl="7" indent="-491054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5486263" lvl="8" indent="-491054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46" name="Google Shape;246;p5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B67F4873-8ECF-4705-8710-D72720FFF0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4145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 + 1 column + image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" name="Google Shape;248;p6"/>
          <p:cNvGrpSpPr/>
          <p:nvPr/>
        </p:nvGrpSpPr>
        <p:grpSpPr>
          <a:xfrm>
            <a:off x="6526594" y="-15"/>
            <a:ext cx="5668804" cy="6862421"/>
            <a:chOff x="4894945" y="-11"/>
            <a:chExt cx="4251603" cy="5146816"/>
          </a:xfrm>
        </p:grpSpPr>
        <p:sp>
          <p:nvSpPr>
            <p:cNvPr id="249" name="Google Shape;249;p6"/>
            <p:cNvSpPr/>
            <p:nvPr/>
          </p:nvSpPr>
          <p:spPr>
            <a:xfrm>
              <a:off x="6108962" y="4182670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" name="Google Shape;250;p6"/>
            <p:cNvSpPr/>
            <p:nvPr/>
          </p:nvSpPr>
          <p:spPr>
            <a:xfrm>
              <a:off x="6716818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" name="Google Shape;251;p6"/>
            <p:cNvSpPr/>
            <p:nvPr/>
          </p:nvSpPr>
          <p:spPr>
            <a:xfrm>
              <a:off x="7324645" y="353931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" name="Google Shape;252;p6"/>
            <p:cNvSpPr/>
            <p:nvPr/>
          </p:nvSpPr>
          <p:spPr>
            <a:xfrm>
              <a:off x="7324645" y="4182670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" name="Google Shape;253;p6"/>
            <p:cNvSpPr/>
            <p:nvPr/>
          </p:nvSpPr>
          <p:spPr>
            <a:xfrm>
              <a:off x="7932502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" name="Google Shape;254;p6"/>
            <p:cNvSpPr/>
            <p:nvPr/>
          </p:nvSpPr>
          <p:spPr>
            <a:xfrm>
              <a:off x="8538692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" name="Google Shape;255;p6"/>
            <p:cNvSpPr/>
            <p:nvPr/>
          </p:nvSpPr>
          <p:spPr>
            <a:xfrm>
              <a:off x="7932502" y="1286669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" name="Google Shape;256;p6"/>
            <p:cNvSpPr/>
            <p:nvPr/>
          </p:nvSpPr>
          <p:spPr>
            <a:xfrm>
              <a:off x="7932502" y="3216737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" name="Google Shape;257;p6"/>
            <p:cNvSpPr/>
            <p:nvPr/>
          </p:nvSpPr>
          <p:spPr>
            <a:xfrm>
              <a:off x="8538692" y="353931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" name="Google Shape;258;p6"/>
            <p:cNvSpPr/>
            <p:nvPr/>
          </p:nvSpPr>
          <p:spPr>
            <a:xfrm>
              <a:off x="6108962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" name="Google Shape;259;p6"/>
            <p:cNvSpPr/>
            <p:nvPr/>
          </p:nvSpPr>
          <p:spPr>
            <a:xfrm>
              <a:off x="6716818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" name="Google Shape;260;p6"/>
            <p:cNvSpPr/>
            <p:nvPr/>
          </p:nvSpPr>
          <p:spPr>
            <a:xfrm>
              <a:off x="7324645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" name="Google Shape;261;p6"/>
            <p:cNvSpPr/>
            <p:nvPr/>
          </p:nvSpPr>
          <p:spPr>
            <a:xfrm>
              <a:off x="7932502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2" name="Google Shape;262;p6"/>
            <p:cNvSpPr/>
            <p:nvPr/>
          </p:nvSpPr>
          <p:spPr>
            <a:xfrm>
              <a:off x="8538692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3" name="Google Shape;263;p6"/>
            <p:cNvSpPr/>
            <p:nvPr/>
          </p:nvSpPr>
          <p:spPr>
            <a:xfrm>
              <a:off x="4894945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4" name="Google Shape;264;p6"/>
            <p:cNvSpPr/>
            <p:nvPr/>
          </p:nvSpPr>
          <p:spPr>
            <a:xfrm>
              <a:off x="6108962" y="3860093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5" name="Google Shape;265;p6"/>
            <p:cNvSpPr/>
            <p:nvPr/>
          </p:nvSpPr>
          <p:spPr>
            <a:xfrm>
              <a:off x="5502772" y="4182670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9990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6" name="Google Shape;266;p6"/>
            <p:cNvSpPr/>
            <p:nvPr/>
          </p:nvSpPr>
          <p:spPr>
            <a:xfrm>
              <a:off x="7324645" y="3216737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7" name="Google Shape;267;p6"/>
            <p:cNvSpPr/>
            <p:nvPr/>
          </p:nvSpPr>
          <p:spPr>
            <a:xfrm>
              <a:off x="6716818" y="353931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8" name="Google Shape;268;p6"/>
            <p:cNvSpPr/>
            <p:nvPr/>
          </p:nvSpPr>
          <p:spPr>
            <a:xfrm>
              <a:off x="6716818" y="4182670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9" name="Google Shape;269;p6"/>
            <p:cNvSpPr/>
            <p:nvPr/>
          </p:nvSpPr>
          <p:spPr>
            <a:xfrm>
              <a:off x="7932502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0" name="Google Shape;270;p6"/>
            <p:cNvSpPr/>
            <p:nvPr/>
          </p:nvSpPr>
          <p:spPr>
            <a:xfrm>
              <a:off x="7932502" y="965890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1" name="Google Shape;271;p6"/>
            <p:cNvSpPr/>
            <p:nvPr/>
          </p:nvSpPr>
          <p:spPr>
            <a:xfrm>
              <a:off x="7932502" y="2895958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2" name="Google Shape;272;p6"/>
            <p:cNvSpPr/>
            <p:nvPr/>
          </p:nvSpPr>
          <p:spPr>
            <a:xfrm>
              <a:off x="7932492" y="3538418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3" name="Google Shape;273;p6"/>
            <p:cNvSpPr/>
            <p:nvPr/>
          </p:nvSpPr>
          <p:spPr>
            <a:xfrm>
              <a:off x="6108962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4" name="Google Shape;274;p6"/>
            <p:cNvSpPr/>
            <p:nvPr/>
          </p:nvSpPr>
          <p:spPr>
            <a:xfrm>
              <a:off x="6716818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5" name="Google Shape;275;p6"/>
            <p:cNvSpPr/>
            <p:nvPr/>
          </p:nvSpPr>
          <p:spPr>
            <a:xfrm>
              <a:off x="6716818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6" name="Google Shape;276;p6"/>
            <p:cNvSpPr/>
            <p:nvPr/>
          </p:nvSpPr>
          <p:spPr>
            <a:xfrm>
              <a:off x="7324645" y="4503448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7" name="Google Shape;277;p6"/>
            <p:cNvSpPr/>
            <p:nvPr/>
          </p:nvSpPr>
          <p:spPr>
            <a:xfrm>
              <a:off x="8538692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8" name="Google Shape;278;p6"/>
            <p:cNvSpPr/>
            <p:nvPr/>
          </p:nvSpPr>
          <p:spPr>
            <a:xfrm>
              <a:off x="8538692" y="4503448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9" name="Google Shape;279;p6"/>
            <p:cNvSpPr/>
            <p:nvPr/>
          </p:nvSpPr>
          <p:spPr>
            <a:xfrm>
              <a:off x="5502772" y="643313"/>
              <a:ext cx="3643776" cy="3860168"/>
            </a:xfrm>
            <a:custGeom>
              <a:avLst/>
              <a:gdLst/>
              <a:ahLst/>
              <a:cxnLst/>
              <a:rect l="l" t="t" r="r" b="b"/>
              <a:pathLst>
                <a:path w="122449" h="120217" extrusionOk="0">
                  <a:moveTo>
                    <a:pt x="1" y="1"/>
                  </a:moveTo>
                  <a:lnTo>
                    <a:pt x="1" y="120216"/>
                  </a:lnTo>
                  <a:lnTo>
                    <a:pt x="122449" y="6010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0" name="Google Shape;280;p6"/>
            <p:cNvSpPr/>
            <p:nvPr/>
          </p:nvSpPr>
          <p:spPr>
            <a:xfrm>
              <a:off x="7324658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1" name="Google Shape;281;p6"/>
            <p:cNvSpPr/>
            <p:nvPr/>
          </p:nvSpPr>
          <p:spPr>
            <a:xfrm>
              <a:off x="7324658" y="965890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2" name="Google Shape;282;p6"/>
            <p:cNvSpPr/>
            <p:nvPr/>
          </p:nvSpPr>
          <p:spPr>
            <a:xfrm>
              <a:off x="6716831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3" name="Google Shape;283;p6"/>
            <p:cNvSpPr/>
            <p:nvPr/>
          </p:nvSpPr>
          <p:spPr>
            <a:xfrm>
              <a:off x="6716831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4" name="Google Shape;284;p6"/>
            <p:cNvSpPr/>
            <p:nvPr/>
          </p:nvSpPr>
          <p:spPr>
            <a:xfrm>
              <a:off x="7324658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5" name="Google Shape;285;p6"/>
            <p:cNvSpPr/>
            <p:nvPr/>
          </p:nvSpPr>
          <p:spPr>
            <a:xfrm>
              <a:off x="7324658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86" name="Google Shape;286;p6"/>
          <p:cNvGrpSpPr/>
          <p:nvPr/>
        </p:nvGrpSpPr>
        <p:grpSpPr>
          <a:xfrm>
            <a:off x="-8" y="-14"/>
            <a:ext cx="3239679" cy="2145719"/>
            <a:chOff x="608719" y="-11"/>
            <a:chExt cx="2429759" cy="1609289"/>
          </a:xfrm>
        </p:grpSpPr>
        <p:sp>
          <p:nvSpPr>
            <p:cNvPr id="287" name="Google Shape;287;p6"/>
            <p:cNvSpPr/>
            <p:nvPr/>
          </p:nvSpPr>
          <p:spPr>
            <a:xfrm>
              <a:off x="608719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8" name="Google Shape;288;p6"/>
            <p:cNvSpPr/>
            <p:nvPr/>
          </p:nvSpPr>
          <p:spPr>
            <a:xfrm>
              <a:off x="608719" y="965890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9" name="Google Shape;289;p6"/>
            <p:cNvSpPr/>
            <p:nvPr/>
          </p:nvSpPr>
          <p:spPr>
            <a:xfrm>
              <a:off x="1822766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0" name="Google Shape;290;p6"/>
            <p:cNvSpPr/>
            <p:nvPr/>
          </p:nvSpPr>
          <p:spPr>
            <a:xfrm>
              <a:off x="1822766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1" name="Google Shape;291;p6"/>
            <p:cNvSpPr/>
            <p:nvPr/>
          </p:nvSpPr>
          <p:spPr>
            <a:xfrm>
              <a:off x="1214909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2" name="Google Shape;292;p6"/>
            <p:cNvSpPr/>
            <p:nvPr/>
          </p:nvSpPr>
          <p:spPr>
            <a:xfrm>
              <a:off x="1822766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3" name="Google Shape;293;p6"/>
            <p:cNvSpPr/>
            <p:nvPr/>
          </p:nvSpPr>
          <p:spPr>
            <a:xfrm>
              <a:off x="608719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4" name="Google Shape;294;p6"/>
            <p:cNvSpPr/>
            <p:nvPr/>
          </p:nvSpPr>
          <p:spPr>
            <a:xfrm>
              <a:off x="1214909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5" name="Google Shape;295;p6"/>
            <p:cNvSpPr/>
            <p:nvPr/>
          </p:nvSpPr>
          <p:spPr>
            <a:xfrm>
              <a:off x="1214909" y="965890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6" name="Google Shape;296;p6"/>
            <p:cNvSpPr/>
            <p:nvPr/>
          </p:nvSpPr>
          <p:spPr>
            <a:xfrm>
              <a:off x="2430592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7" name="Google Shape;297;p6"/>
            <p:cNvSpPr/>
            <p:nvPr/>
          </p:nvSpPr>
          <p:spPr>
            <a:xfrm>
              <a:off x="608719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8" name="Google Shape;298;p6"/>
            <p:cNvSpPr/>
            <p:nvPr/>
          </p:nvSpPr>
          <p:spPr>
            <a:xfrm>
              <a:off x="1214909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99" name="Google Shape;299;p6"/>
          <p:cNvSpPr txBox="1">
            <a:spLocks noGrp="1"/>
          </p:cNvSpPr>
          <p:nvPr>
            <p:ph type="title"/>
          </p:nvPr>
        </p:nvSpPr>
        <p:spPr>
          <a:xfrm>
            <a:off x="990300" y="2203667"/>
            <a:ext cx="5189600" cy="6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00" name="Google Shape;300;p6"/>
          <p:cNvSpPr txBox="1">
            <a:spLocks noGrp="1"/>
          </p:cNvSpPr>
          <p:nvPr>
            <p:ph type="body" idx="1"/>
          </p:nvPr>
        </p:nvSpPr>
        <p:spPr>
          <a:xfrm>
            <a:off x="990300" y="2969639"/>
            <a:ext cx="5189600" cy="29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 rtl="0">
              <a:spcBef>
                <a:spcPts val="800"/>
              </a:spcBef>
              <a:spcAft>
                <a:spcPts val="0"/>
              </a:spcAft>
              <a:buSzPts val="2000"/>
              <a:buChar char="◂"/>
              <a:defRPr sz="2667"/>
            </a:lvl1pPr>
            <a:lvl2pPr marL="1219170" lvl="1" indent="-474121" rtl="0">
              <a:spcBef>
                <a:spcPts val="0"/>
              </a:spcBef>
              <a:spcAft>
                <a:spcPts val="0"/>
              </a:spcAft>
              <a:buSzPts val="2000"/>
              <a:buChar char="◂"/>
              <a:defRPr sz="2667"/>
            </a:lvl2pPr>
            <a:lvl3pPr marL="1828754" lvl="2" indent="-474121" rtl="0">
              <a:spcBef>
                <a:spcPts val="0"/>
              </a:spcBef>
              <a:spcAft>
                <a:spcPts val="0"/>
              </a:spcAft>
              <a:buSzPts val="2000"/>
              <a:buChar char="◂"/>
              <a:defRPr sz="2667"/>
            </a:lvl3pPr>
            <a:lvl4pPr marL="2438339" lvl="3" indent="-474121" rtl="0">
              <a:spcBef>
                <a:spcPts val="0"/>
              </a:spcBef>
              <a:spcAft>
                <a:spcPts val="0"/>
              </a:spcAft>
              <a:buSzPts val="2000"/>
              <a:buChar char="◂"/>
              <a:defRPr sz="2667"/>
            </a:lvl4pPr>
            <a:lvl5pPr marL="3047924" lvl="4" indent="-474121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01" name="Google Shape;301;p6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B67F4873-8ECF-4705-8710-D72720FFF0F4}" type="slidenum">
              <a:rPr lang="fr-FR" smtClean="0"/>
              <a:t>‹N°›</a:t>
            </a:fld>
            <a:endParaRPr lang="fr-FR"/>
          </a:p>
        </p:txBody>
      </p:sp>
      <p:sp>
        <p:nvSpPr>
          <p:cNvPr id="302" name="Google Shape;302;p6"/>
          <p:cNvSpPr/>
          <p:nvPr/>
        </p:nvSpPr>
        <p:spPr>
          <a:xfrm>
            <a:off x="11384923" y="6434658"/>
            <a:ext cx="810475" cy="427748"/>
          </a:xfrm>
          <a:custGeom>
            <a:avLst/>
            <a:gdLst/>
            <a:ahLst/>
            <a:cxnLst/>
            <a:rect l="l" t="t" r="r" b="b"/>
            <a:pathLst>
              <a:path w="20427" h="9991" extrusionOk="0">
                <a:moveTo>
                  <a:pt x="0" y="1"/>
                </a:moveTo>
                <a:lnTo>
                  <a:pt x="0" y="9991"/>
                </a:lnTo>
                <a:lnTo>
                  <a:pt x="20427" y="9991"/>
                </a:lnTo>
                <a:lnTo>
                  <a:pt x="0" y="1"/>
                </a:lnTo>
                <a:close/>
              </a:path>
            </a:pathLst>
          </a:custGeom>
          <a:noFill/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754423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4" name="Google Shape;304;p7"/>
          <p:cNvGrpSpPr/>
          <p:nvPr/>
        </p:nvGrpSpPr>
        <p:grpSpPr>
          <a:xfrm>
            <a:off x="1189" y="-14"/>
            <a:ext cx="4050115" cy="3003527"/>
            <a:chOff x="892" y="-11"/>
            <a:chExt cx="3037586" cy="2252645"/>
          </a:xfrm>
        </p:grpSpPr>
        <p:sp>
          <p:nvSpPr>
            <p:cNvPr id="305" name="Google Shape;305;p7"/>
            <p:cNvSpPr/>
            <p:nvPr/>
          </p:nvSpPr>
          <p:spPr>
            <a:xfrm>
              <a:off x="892" y="64331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6" name="Google Shape;306;p7"/>
            <p:cNvSpPr/>
            <p:nvPr/>
          </p:nvSpPr>
          <p:spPr>
            <a:xfrm>
              <a:off x="608719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7" name="Google Shape;307;p7"/>
            <p:cNvSpPr/>
            <p:nvPr/>
          </p:nvSpPr>
          <p:spPr>
            <a:xfrm>
              <a:off x="608719" y="965890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8" name="Google Shape;308;p7"/>
            <p:cNvSpPr/>
            <p:nvPr/>
          </p:nvSpPr>
          <p:spPr>
            <a:xfrm>
              <a:off x="1822766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9" name="Google Shape;309;p7"/>
            <p:cNvSpPr/>
            <p:nvPr/>
          </p:nvSpPr>
          <p:spPr>
            <a:xfrm>
              <a:off x="1214909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0" name="Google Shape;310;p7"/>
            <p:cNvSpPr/>
            <p:nvPr/>
          </p:nvSpPr>
          <p:spPr>
            <a:xfrm>
              <a:off x="1822766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892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608719" y="-11"/>
              <a:ext cx="606220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1214909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1822766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2430592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6" name="Google Shape;316;p7"/>
            <p:cNvSpPr/>
            <p:nvPr/>
          </p:nvSpPr>
          <p:spPr>
            <a:xfrm>
              <a:off x="892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7" name="Google Shape;317;p7"/>
            <p:cNvSpPr/>
            <p:nvPr/>
          </p:nvSpPr>
          <p:spPr>
            <a:xfrm>
              <a:off x="608719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892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608719" y="1286669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892" y="1609246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1" name="Google Shape;321;p7"/>
            <p:cNvSpPr/>
            <p:nvPr/>
          </p:nvSpPr>
          <p:spPr>
            <a:xfrm>
              <a:off x="1214909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2" name="Google Shape;322;p7"/>
            <p:cNvSpPr/>
            <p:nvPr/>
          </p:nvSpPr>
          <p:spPr>
            <a:xfrm>
              <a:off x="1214909" y="965890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3" name="Google Shape;323;p7"/>
            <p:cNvSpPr/>
            <p:nvPr/>
          </p:nvSpPr>
          <p:spPr>
            <a:xfrm>
              <a:off x="1214909" y="1609246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4" name="Google Shape;324;p7"/>
            <p:cNvSpPr/>
            <p:nvPr/>
          </p:nvSpPr>
          <p:spPr>
            <a:xfrm>
              <a:off x="2430592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5" name="Google Shape;325;p7"/>
            <p:cNvSpPr/>
            <p:nvPr/>
          </p:nvSpPr>
          <p:spPr>
            <a:xfrm>
              <a:off x="892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6" name="Google Shape;326;p7"/>
            <p:cNvSpPr/>
            <p:nvPr/>
          </p:nvSpPr>
          <p:spPr>
            <a:xfrm>
              <a:off x="608719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7" name="Google Shape;327;p7"/>
            <p:cNvSpPr/>
            <p:nvPr/>
          </p:nvSpPr>
          <p:spPr>
            <a:xfrm>
              <a:off x="1214909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28" name="Google Shape;328;p7"/>
          <p:cNvGrpSpPr/>
          <p:nvPr/>
        </p:nvGrpSpPr>
        <p:grpSpPr>
          <a:xfrm>
            <a:off x="8952325" y="5146791"/>
            <a:ext cx="3239673" cy="1715616"/>
            <a:chOff x="6714243" y="3860093"/>
            <a:chExt cx="2429755" cy="1286712"/>
          </a:xfrm>
        </p:grpSpPr>
        <p:sp>
          <p:nvSpPr>
            <p:cNvPr id="329" name="Google Shape;329;p7"/>
            <p:cNvSpPr/>
            <p:nvPr/>
          </p:nvSpPr>
          <p:spPr>
            <a:xfrm>
              <a:off x="7929952" y="386009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8536142" y="4182670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1" name="Google Shape;331;p7"/>
            <p:cNvSpPr/>
            <p:nvPr/>
          </p:nvSpPr>
          <p:spPr>
            <a:xfrm>
              <a:off x="7322095" y="4825993"/>
              <a:ext cx="607886" cy="320811"/>
            </a:xfrm>
            <a:custGeom>
              <a:avLst/>
              <a:gdLst/>
              <a:ahLst/>
              <a:cxnLst/>
              <a:rect l="l" t="t" r="r" b="b"/>
              <a:pathLst>
                <a:path w="20428" h="9991" extrusionOk="0">
                  <a:moveTo>
                    <a:pt x="1" y="1"/>
                  </a:moveTo>
                  <a:lnTo>
                    <a:pt x="1" y="9991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2" name="Google Shape;332;p7"/>
            <p:cNvSpPr/>
            <p:nvPr/>
          </p:nvSpPr>
          <p:spPr>
            <a:xfrm>
              <a:off x="7929952" y="4503448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8536142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7322095" y="3860093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5" name="Google Shape;335;p7"/>
            <p:cNvSpPr/>
            <p:nvPr/>
          </p:nvSpPr>
          <p:spPr>
            <a:xfrm>
              <a:off x="8536142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6" name="Google Shape;336;p7"/>
            <p:cNvSpPr/>
            <p:nvPr/>
          </p:nvSpPr>
          <p:spPr>
            <a:xfrm>
              <a:off x="7929952" y="4182670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7322095" y="4503448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7929952" y="4825993"/>
              <a:ext cx="606220" cy="320811"/>
            </a:xfrm>
            <a:custGeom>
              <a:avLst/>
              <a:gdLst/>
              <a:ahLst/>
              <a:cxnLst/>
              <a:rect l="l" t="t" r="r" b="b"/>
              <a:pathLst>
                <a:path w="20372" h="9991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9991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9" name="Google Shape;339;p7"/>
            <p:cNvSpPr/>
            <p:nvPr/>
          </p:nvSpPr>
          <p:spPr>
            <a:xfrm>
              <a:off x="8536142" y="4503448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0" name="Google Shape;340;p7"/>
            <p:cNvSpPr/>
            <p:nvPr/>
          </p:nvSpPr>
          <p:spPr>
            <a:xfrm>
              <a:off x="6714243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41" name="Google Shape;341;p7"/>
          <p:cNvSpPr txBox="1">
            <a:spLocks noGrp="1"/>
          </p:cNvSpPr>
          <p:nvPr>
            <p:ph type="title"/>
          </p:nvPr>
        </p:nvSpPr>
        <p:spPr>
          <a:xfrm>
            <a:off x="1760033" y="1155367"/>
            <a:ext cx="8607600" cy="89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42" name="Google Shape;342;p7"/>
          <p:cNvSpPr txBox="1">
            <a:spLocks noGrp="1"/>
          </p:cNvSpPr>
          <p:nvPr>
            <p:ph type="body" idx="1"/>
          </p:nvPr>
        </p:nvSpPr>
        <p:spPr>
          <a:xfrm>
            <a:off x="1760033" y="2110167"/>
            <a:ext cx="4178000" cy="39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◂"/>
              <a:defRPr sz="2400"/>
            </a:lvl1pPr>
            <a:lvl2pPr marL="1219170" lvl="1" indent="-457189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2400"/>
            </a:lvl2pPr>
            <a:lvl3pPr marL="1828754" lvl="2" indent="-457189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2400"/>
            </a:lvl3pPr>
            <a:lvl4pPr marL="2438339" lvl="3" indent="-457189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2400"/>
            </a:lvl4pPr>
            <a:lvl5pPr marL="3047924" lvl="4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43" name="Google Shape;343;p7"/>
          <p:cNvSpPr txBox="1">
            <a:spLocks noGrp="1"/>
          </p:cNvSpPr>
          <p:nvPr>
            <p:ph type="body" idx="2"/>
          </p:nvPr>
        </p:nvSpPr>
        <p:spPr>
          <a:xfrm>
            <a:off x="6189569" y="2110167"/>
            <a:ext cx="4178000" cy="39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◂"/>
              <a:defRPr sz="2400"/>
            </a:lvl1pPr>
            <a:lvl2pPr marL="1219170" lvl="1" indent="-457189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2400"/>
            </a:lvl2pPr>
            <a:lvl3pPr marL="1828754" lvl="2" indent="-457189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2400"/>
            </a:lvl3pPr>
            <a:lvl4pPr marL="2438339" lvl="3" indent="-457189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2400"/>
            </a:lvl4pPr>
            <a:lvl5pPr marL="3047924" lvl="4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44" name="Google Shape;344;p7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B67F4873-8ECF-4705-8710-D72720FFF0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9139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6" name="Google Shape;346;p8"/>
          <p:cNvGrpSpPr/>
          <p:nvPr/>
        </p:nvGrpSpPr>
        <p:grpSpPr>
          <a:xfrm>
            <a:off x="8952325" y="5146791"/>
            <a:ext cx="3239673" cy="1715616"/>
            <a:chOff x="6714243" y="3860093"/>
            <a:chExt cx="2429755" cy="1286712"/>
          </a:xfrm>
        </p:grpSpPr>
        <p:sp>
          <p:nvSpPr>
            <p:cNvPr id="347" name="Google Shape;347;p8"/>
            <p:cNvSpPr/>
            <p:nvPr/>
          </p:nvSpPr>
          <p:spPr>
            <a:xfrm>
              <a:off x="7929952" y="386009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8" name="Google Shape;348;p8"/>
            <p:cNvSpPr/>
            <p:nvPr/>
          </p:nvSpPr>
          <p:spPr>
            <a:xfrm>
              <a:off x="8536142" y="4182670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9" name="Google Shape;349;p8"/>
            <p:cNvSpPr/>
            <p:nvPr/>
          </p:nvSpPr>
          <p:spPr>
            <a:xfrm>
              <a:off x="7322095" y="4825993"/>
              <a:ext cx="607886" cy="320811"/>
            </a:xfrm>
            <a:custGeom>
              <a:avLst/>
              <a:gdLst/>
              <a:ahLst/>
              <a:cxnLst/>
              <a:rect l="l" t="t" r="r" b="b"/>
              <a:pathLst>
                <a:path w="20428" h="9991" extrusionOk="0">
                  <a:moveTo>
                    <a:pt x="1" y="1"/>
                  </a:moveTo>
                  <a:lnTo>
                    <a:pt x="1" y="9991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0" name="Google Shape;350;p8"/>
            <p:cNvSpPr/>
            <p:nvPr/>
          </p:nvSpPr>
          <p:spPr>
            <a:xfrm>
              <a:off x="7929952" y="4503448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1" name="Google Shape;351;p8"/>
            <p:cNvSpPr/>
            <p:nvPr/>
          </p:nvSpPr>
          <p:spPr>
            <a:xfrm>
              <a:off x="8536142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2" name="Google Shape;352;p8"/>
            <p:cNvSpPr/>
            <p:nvPr/>
          </p:nvSpPr>
          <p:spPr>
            <a:xfrm>
              <a:off x="7322095" y="3860093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3" name="Google Shape;353;p8"/>
            <p:cNvSpPr/>
            <p:nvPr/>
          </p:nvSpPr>
          <p:spPr>
            <a:xfrm>
              <a:off x="8536142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4" name="Google Shape;354;p8"/>
            <p:cNvSpPr/>
            <p:nvPr/>
          </p:nvSpPr>
          <p:spPr>
            <a:xfrm>
              <a:off x="7929952" y="4182670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5" name="Google Shape;355;p8"/>
            <p:cNvSpPr/>
            <p:nvPr/>
          </p:nvSpPr>
          <p:spPr>
            <a:xfrm>
              <a:off x="7322095" y="4503448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6" name="Google Shape;356;p8"/>
            <p:cNvSpPr/>
            <p:nvPr/>
          </p:nvSpPr>
          <p:spPr>
            <a:xfrm>
              <a:off x="7929952" y="4825993"/>
              <a:ext cx="606220" cy="320811"/>
            </a:xfrm>
            <a:custGeom>
              <a:avLst/>
              <a:gdLst/>
              <a:ahLst/>
              <a:cxnLst/>
              <a:rect l="l" t="t" r="r" b="b"/>
              <a:pathLst>
                <a:path w="20372" h="9991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9991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7" name="Google Shape;357;p8"/>
            <p:cNvSpPr/>
            <p:nvPr/>
          </p:nvSpPr>
          <p:spPr>
            <a:xfrm>
              <a:off x="8536142" y="4503448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8" name="Google Shape;358;p8"/>
            <p:cNvSpPr/>
            <p:nvPr/>
          </p:nvSpPr>
          <p:spPr>
            <a:xfrm>
              <a:off x="6714243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59" name="Google Shape;359;p8"/>
          <p:cNvGrpSpPr/>
          <p:nvPr/>
        </p:nvGrpSpPr>
        <p:grpSpPr>
          <a:xfrm>
            <a:off x="1189" y="-14"/>
            <a:ext cx="4050115" cy="3003527"/>
            <a:chOff x="892" y="-11"/>
            <a:chExt cx="3037586" cy="2252645"/>
          </a:xfrm>
        </p:grpSpPr>
        <p:sp>
          <p:nvSpPr>
            <p:cNvPr id="360" name="Google Shape;360;p8"/>
            <p:cNvSpPr/>
            <p:nvPr/>
          </p:nvSpPr>
          <p:spPr>
            <a:xfrm>
              <a:off x="892" y="64331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1" name="Google Shape;361;p8"/>
            <p:cNvSpPr/>
            <p:nvPr/>
          </p:nvSpPr>
          <p:spPr>
            <a:xfrm>
              <a:off x="608719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2" name="Google Shape;362;p8"/>
            <p:cNvSpPr/>
            <p:nvPr/>
          </p:nvSpPr>
          <p:spPr>
            <a:xfrm>
              <a:off x="608719" y="965890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3" name="Google Shape;363;p8"/>
            <p:cNvSpPr/>
            <p:nvPr/>
          </p:nvSpPr>
          <p:spPr>
            <a:xfrm>
              <a:off x="1822766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4" name="Google Shape;364;p8"/>
            <p:cNvSpPr/>
            <p:nvPr/>
          </p:nvSpPr>
          <p:spPr>
            <a:xfrm>
              <a:off x="1214909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5" name="Google Shape;365;p8"/>
            <p:cNvSpPr/>
            <p:nvPr/>
          </p:nvSpPr>
          <p:spPr>
            <a:xfrm>
              <a:off x="1822766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6" name="Google Shape;366;p8"/>
            <p:cNvSpPr/>
            <p:nvPr/>
          </p:nvSpPr>
          <p:spPr>
            <a:xfrm>
              <a:off x="892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7" name="Google Shape;367;p8"/>
            <p:cNvSpPr/>
            <p:nvPr/>
          </p:nvSpPr>
          <p:spPr>
            <a:xfrm>
              <a:off x="608719" y="-11"/>
              <a:ext cx="606220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8" name="Google Shape;368;p8"/>
            <p:cNvSpPr/>
            <p:nvPr/>
          </p:nvSpPr>
          <p:spPr>
            <a:xfrm>
              <a:off x="1214909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1822766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0" name="Google Shape;370;p8"/>
            <p:cNvSpPr/>
            <p:nvPr/>
          </p:nvSpPr>
          <p:spPr>
            <a:xfrm>
              <a:off x="2430592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1" name="Google Shape;371;p8"/>
            <p:cNvSpPr/>
            <p:nvPr/>
          </p:nvSpPr>
          <p:spPr>
            <a:xfrm>
              <a:off x="892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2" name="Google Shape;372;p8"/>
            <p:cNvSpPr/>
            <p:nvPr/>
          </p:nvSpPr>
          <p:spPr>
            <a:xfrm>
              <a:off x="608719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3" name="Google Shape;373;p8"/>
            <p:cNvSpPr/>
            <p:nvPr/>
          </p:nvSpPr>
          <p:spPr>
            <a:xfrm>
              <a:off x="892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4" name="Google Shape;374;p8"/>
            <p:cNvSpPr/>
            <p:nvPr/>
          </p:nvSpPr>
          <p:spPr>
            <a:xfrm>
              <a:off x="608719" y="1286669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5" name="Google Shape;375;p8"/>
            <p:cNvSpPr/>
            <p:nvPr/>
          </p:nvSpPr>
          <p:spPr>
            <a:xfrm>
              <a:off x="892" y="1609246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6" name="Google Shape;376;p8"/>
            <p:cNvSpPr/>
            <p:nvPr/>
          </p:nvSpPr>
          <p:spPr>
            <a:xfrm>
              <a:off x="1214909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7" name="Google Shape;377;p8"/>
            <p:cNvSpPr/>
            <p:nvPr/>
          </p:nvSpPr>
          <p:spPr>
            <a:xfrm>
              <a:off x="1214909" y="965890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8" name="Google Shape;378;p8"/>
            <p:cNvSpPr/>
            <p:nvPr/>
          </p:nvSpPr>
          <p:spPr>
            <a:xfrm>
              <a:off x="1214909" y="1609246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9" name="Google Shape;379;p8"/>
            <p:cNvSpPr/>
            <p:nvPr/>
          </p:nvSpPr>
          <p:spPr>
            <a:xfrm>
              <a:off x="2430592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0" name="Google Shape;380;p8"/>
            <p:cNvSpPr/>
            <p:nvPr/>
          </p:nvSpPr>
          <p:spPr>
            <a:xfrm>
              <a:off x="892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1" name="Google Shape;381;p8"/>
            <p:cNvSpPr/>
            <p:nvPr/>
          </p:nvSpPr>
          <p:spPr>
            <a:xfrm>
              <a:off x="608719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2" name="Google Shape;382;p8"/>
            <p:cNvSpPr/>
            <p:nvPr/>
          </p:nvSpPr>
          <p:spPr>
            <a:xfrm>
              <a:off x="1214909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83" name="Google Shape;383;p8"/>
          <p:cNvSpPr txBox="1">
            <a:spLocks noGrp="1"/>
          </p:cNvSpPr>
          <p:nvPr>
            <p:ph type="title"/>
          </p:nvPr>
        </p:nvSpPr>
        <p:spPr>
          <a:xfrm>
            <a:off x="1760033" y="1155367"/>
            <a:ext cx="8607600" cy="89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84" name="Google Shape;384;p8"/>
          <p:cNvSpPr txBox="1">
            <a:spLocks noGrp="1"/>
          </p:cNvSpPr>
          <p:nvPr>
            <p:ph type="body" idx="1"/>
          </p:nvPr>
        </p:nvSpPr>
        <p:spPr>
          <a:xfrm>
            <a:off x="1760033" y="2465433"/>
            <a:ext cx="2774400" cy="3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◂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◂"/>
              <a:defRPr sz="2133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◂"/>
              <a:defRPr sz="2133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◂"/>
              <a:defRPr sz="2133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85" name="Google Shape;385;p8"/>
          <p:cNvSpPr txBox="1">
            <a:spLocks noGrp="1"/>
          </p:cNvSpPr>
          <p:nvPr>
            <p:ph type="body" idx="2"/>
          </p:nvPr>
        </p:nvSpPr>
        <p:spPr>
          <a:xfrm>
            <a:off x="4676617" y="2465433"/>
            <a:ext cx="2774400" cy="3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◂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◂"/>
              <a:defRPr sz="2133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◂"/>
              <a:defRPr sz="2133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◂"/>
              <a:defRPr sz="2133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86" name="Google Shape;386;p8"/>
          <p:cNvSpPr txBox="1">
            <a:spLocks noGrp="1"/>
          </p:cNvSpPr>
          <p:nvPr>
            <p:ph type="body" idx="3"/>
          </p:nvPr>
        </p:nvSpPr>
        <p:spPr>
          <a:xfrm>
            <a:off x="7593201" y="2465433"/>
            <a:ext cx="2774400" cy="3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◂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◂"/>
              <a:defRPr sz="2133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◂"/>
              <a:defRPr sz="2133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◂"/>
              <a:defRPr sz="2133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87" name="Google Shape;387;p8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B67F4873-8ECF-4705-8710-D72720FFF0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393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" name="Google Shape;389;p9"/>
          <p:cNvGrpSpPr/>
          <p:nvPr/>
        </p:nvGrpSpPr>
        <p:grpSpPr>
          <a:xfrm rot="10800000" flipH="1">
            <a:off x="1200" y="5142367"/>
            <a:ext cx="12191989" cy="1715628"/>
            <a:chOff x="900" y="0"/>
            <a:chExt cx="9143992" cy="1286721"/>
          </a:xfrm>
        </p:grpSpPr>
        <p:sp>
          <p:nvSpPr>
            <p:cNvPr id="390" name="Google Shape;390;p9"/>
            <p:cNvSpPr/>
            <p:nvPr/>
          </p:nvSpPr>
          <p:spPr>
            <a:xfrm>
              <a:off x="4878953" y="643320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1" name="Google Shape;391;p9"/>
            <p:cNvSpPr/>
            <p:nvPr/>
          </p:nvSpPr>
          <p:spPr>
            <a:xfrm>
              <a:off x="5488830" y="322543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2" name="Google Shape;392;p9"/>
            <p:cNvSpPr/>
            <p:nvPr/>
          </p:nvSpPr>
          <p:spPr>
            <a:xfrm>
              <a:off x="8536629" y="863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3" name="Google Shape;393;p9"/>
            <p:cNvSpPr/>
            <p:nvPr/>
          </p:nvSpPr>
          <p:spPr>
            <a:xfrm>
              <a:off x="6706973" y="32254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4" name="Google Shape;394;p9"/>
            <p:cNvSpPr/>
            <p:nvPr/>
          </p:nvSpPr>
          <p:spPr>
            <a:xfrm>
              <a:off x="4878953" y="0"/>
              <a:ext cx="609899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5" name="Google Shape;395;p9"/>
            <p:cNvSpPr/>
            <p:nvPr/>
          </p:nvSpPr>
          <p:spPr>
            <a:xfrm>
              <a:off x="5488830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6" name="Google Shape;396;p9"/>
            <p:cNvSpPr/>
            <p:nvPr/>
          </p:nvSpPr>
          <p:spPr>
            <a:xfrm>
              <a:off x="6097065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7" name="Google Shape;397;p9"/>
            <p:cNvSpPr/>
            <p:nvPr/>
          </p:nvSpPr>
          <p:spPr>
            <a:xfrm>
              <a:off x="6706973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8" name="Google Shape;398;p9"/>
            <p:cNvSpPr/>
            <p:nvPr/>
          </p:nvSpPr>
          <p:spPr>
            <a:xfrm>
              <a:off x="7316850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9" name="Google Shape;399;p9"/>
            <p:cNvSpPr/>
            <p:nvPr/>
          </p:nvSpPr>
          <p:spPr>
            <a:xfrm>
              <a:off x="4878953" y="32254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0" name="Google Shape;400;p9"/>
            <p:cNvSpPr/>
            <p:nvPr/>
          </p:nvSpPr>
          <p:spPr>
            <a:xfrm>
              <a:off x="5488830" y="643320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1" name="Google Shape;401;p9"/>
            <p:cNvSpPr/>
            <p:nvPr/>
          </p:nvSpPr>
          <p:spPr>
            <a:xfrm>
              <a:off x="7926751" y="86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2" name="Google Shape;402;p9"/>
            <p:cNvSpPr/>
            <p:nvPr/>
          </p:nvSpPr>
          <p:spPr>
            <a:xfrm>
              <a:off x="8536629" y="321640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3" name="Google Shape;403;p9"/>
            <p:cNvSpPr/>
            <p:nvPr/>
          </p:nvSpPr>
          <p:spPr>
            <a:xfrm>
              <a:off x="6097065" y="322543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4" name="Google Shape;404;p9"/>
            <p:cNvSpPr/>
            <p:nvPr/>
          </p:nvSpPr>
          <p:spPr>
            <a:xfrm>
              <a:off x="6706962" y="643329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5" name="Google Shape;405;p9"/>
            <p:cNvSpPr/>
            <p:nvPr/>
          </p:nvSpPr>
          <p:spPr>
            <a:xfrm>
              <a:off x="4878953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6" name="Google Shape;406;p9"/>
            <p:cNvSpPr/>
            <p:nvPr/>
          </p:nvSpPr>
          <p:spPr>
            <a:xfrm>
              <a:off x="5488830" y="0"/>
              <a:ext cx="608257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7" name="Google Shape;407;p9"/>
            <p:cNvSpPr/>
            <p:nvPr/>
          </p:nvSpPr>
          <p:spPr>
            <a:xfrm>
              <a:off x="6097065" y="0"/>
              <a:ext cx="609929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8" name="Google Shape;408;p9"/>
            <p:cNvSpPr/>
            <p:nvPr/>
          </p:nvSpPr>
          <p:spPr>
            <a:xfrm>
              <a:off x="8534993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9" name="Google Shape;409;p9"/>
            <p:cNvSpPr/>
            <p:nvPr/>
          </p:nvSpPr>
          <p:spPr>
            <a:xfrm>
              <a:off x="7926757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0" name="Google Shape;410;p9"/>
            <p:cNvSpPr/>
            <p:nvPr/>
          </p:nvSpPr>
          <p:spPr>
            <a:xfrm>
              <a:off x="7925909" y="32164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1" name="Google Shape;411;p9"/>
            <p:cNvSpPr/>
            <p:nvPr/>
          </p:nvSpPr>
          <p:spPr>
            <a:xfrm flipH="1">
              <a:off x="7316858" y="643329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2" name="Google Shape;412;p9"/>
            <p:cNvSpPr/>
            <p:nvPr/>
          </p:nvSpPr>
          <p:spPr>
            <a:xfrm>
              <a:off x="900" y="643324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3" name="Google Shape;413;p9"/>
            <p:cNvSpPr/>
            <p:nvPr/>
          </p:nvSpPr>
          <p:spPr>
            <a:xfrm>
              <a:off x="610793" y="322545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4" name="Google Shape;414;p9"/>
            <p:cNvSpPr/>
            <p:nvPr/>
          </p:nvSpPr>
          <p:spPr>
            <a:xfrm>
              <a:off x="3658671" y="863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5" name="Google Shape;415;p9"/>
            <p:cNvSpPr/>
            <p:nvPr/>
          </p:nvSpPr>
          <p:spPr>
            <a:xfrm>
              <a:off x="1828968" y="322545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6" name="Google Shape;416;p9"/>
            <p:cNvSpPr/>
            <p:nvPr/>
          </p:nvSpPr>
          <p:spPr>
            <a:xfrm>
              <a:off x="4266922" y="321642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7" name="Google Shape;417;p9"/>
            <p:cNvSpPr/>
            <p:nvPr/>
          </p:nvSpPr>
          <p:spPr>
            <a:xfrm>
              <a:off x="900" y="0"/>
              <a:ext cx="609899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8" name="Google Shape;418;p9"/>
            <p:cNvSpPr/>
            <p:nvPr/>
          </p:nvSpPr>
          <p:spPr>
            <a:xfrm>
              <a:off x="610793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9" name="Google Shape;419;p9"/>
            <p:cNvSpPr/>
            <p:nvPr/>
          </p:nvSpPr>
          <p:spPr>
            <a:xfrm>
              <a:off x="1219044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0" name="Google Shape;420;p9"/>
            <p:cNvSpPr/>
            <p:nvPr/>
          </p:nvSpPr>
          <p:spPr>
            <a:xfrm>
              <a:off x="1828968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1" name="Google Shape;421;p9"/>
            <p:cNvSpPr/>
            <p:nvPr/>
          </p:nvSpPr>
          <p:spPr>
            <a:xfrm>
              <a:off x="2438861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2" name="Google Shape;422;p9"/>
            <p:cNvSpPr/>
            <p:nvPr/>
          </p:nvSpPr>
          <p:spPr>
            <a:xfrm>
              <a:off x="900" y="322545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3" name="Google Shape;423;p9"/>
            <p:cNvSpPr/>
            <p:nvPr/>
          </p:nvSpPr>
          <p:spPr>
            <a:xfrm>
              <a:off x="610793" y="643324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4" name="Google Shape;424;p9"/>
            <p:cNvSpPr/>
            <p:nvPr/>
          </p:nvSpPr>
          <p:spPr>
            <a:xfrm>
              <a:off x="3048778" y="86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5" name="Google Shape;425;p9"/>
            <p:cNvSpPr/>
            <p:nvPr/>
          </p:nvSpPr>
          <p:spPr>
            <a:xfrm>
              <a:off x="3658671" y="321642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6" name="Google Shape;426;p9"/>
            <p:cNvSpPr/>
            <p:nvPr/>
          </p:nvSpPr>
          <p:spPr>
            <a:xfrm>
              <a:off x="1219044" y="322545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7" name="Google Shape;427;p9"/>
            <p:cNvSpPr/>
            <p:nvPr/>
          </p:nvSpPr>
          <p:spPr>
            <a:xfrm>
              <a:off x="4266922" y="863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8" name="Google Shape;428;p9"/>
            <p:cNvSpPr/>
            <p:nvPr/>
          </p:nvSpPr>
          <p:spPr>
            <a:xfrm>
              <a:off x="900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9" name="Google Shape;429;p9"/>
            <p:cNvSpPr/>
            <p:nvPr/>
          </p:nvSpPr>
          <p:spPr>
            <a:xfrm>
              <a:off x="610793" y="0"/>
              <a:ext cx="608257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0" name="Google Shape;430;p9"/>
            <p:cNvSpPr/>
            <p:nvPr/>
          </p:nvSpPr>
          <p:spPr>
            <a:xfrm>
              <a:off x="1219044" y="0"/>
              <a:ext cx="609929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1" name="Google Shape;431;p9"/>
            <p:cNvSpPr/>
            <p:nvPr/>
          </p:nvSpPr>
          <p:spPr>
            <a:xfrm>
              <a:off x="4266958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2" name="Google Shape;432;p9"/>
            <p:cNvSpPr/>
            <p:nvPr/>
          </p:nvSpPr>
          <p:spPr>
            <a:xfrm>
              <a:off x="3657035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3" name="Google Shape;433;p9"/>
            <p:cNvSpPr/>
            <p:nvPr/>
          </p:nvSpPr>
          <p:spPr>
            <a:xfrm>
              <a:off x="3048784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4" name="Google Shape;434;p9"/>
            <p:cNvSpPr/>
            <p:nvPr/>
          </p:nvSpPr>
          <p:spPr>
            <a:xfrm>
              <a:off x="2438861" y="0"/>
              <a:ext cx="609929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5" name="Google Shape;435;p9"/>
            <p:cNvSpPr/>
            <p:nvPr/>
          </p:nvSpPr>
          <p:spPr>
            <a:xfrm>
              <a:off x="3047936" y="321645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6" name="Google Shape;436;p9"/>
            <p:cNvSpPr/>
            <p:nvPr/>
          </p:nvSpPr>
          <p:spPr>
            <a:xfrm flipH="1">
              <a:off x="3658935" y="643332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7" name="Google Shape;437;p9"/>
            <p:cNvSpPr/>
            <p:nvPr/>
          </p:nvSpPr>
          <p:spPr>
            <a:xfrm flipH="1">
              <a:off x="1219312" y="643329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38" name="Google Shape;438;p9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2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439" name="Google Shape;439;p9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B67F4873-8ECF-4705-8710-D72720FFF0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4205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1" name="Google Shape;441;p10"/>
          <p:cNvGrpSpPr/>
          <p:nvPr/>
        </p:nvGrpSpPr>
        <p:grpSpPr>
          <a:xfrm>
            <a:off x="5711616" y="5142379"/>
            <a:ext cx="6480371" cy="1715640"/>
            <a:chOff x="4283712" y="3856784"/>
            <a:chExt cx="4860278" cy="1286730"/>
          </a:xfrm>
        </p:grpSpPr>
        <p:sp>
          <p:nvSpPr>
            <p:cNvPr id="442" name="Google Shape;442;p10"/>
            <p:cNvSpPr/>
            <p:nvPr/>
          </p:nvSpPr>
          <p:spPr>
            <a:xfrm rot="10800000">
              <a:off x="8536133" y="385678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3" name="Google Shape;443;p10"/>
            <p:cNvSpPr/>
            <p:nvPr/>
          </p:nvSpPr>
          <p:spPr>
            <a:xfrm rot="10800000">
              <a:off x="7929943" y="417756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4" name="Google Shape;444;p10"/>
            <p:cNvSpPr/>
            <p:nvPr/>
          </p:nvSpPr>
          <p:spPr>
            <a:xfrm rot="10800000">
              <a:off x="4892393" y="4499245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5" name="Google Shape;445;p10"/>
            <p:cNvSpPr/>
            <p:nvPr/>
          </p:nvSpPr>
          <p:spPr>
            <a:xfrm rot="10800000">
              <a:off x="8536133" y="4500140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6" name="Google Shape;446;p10"/>
            <p:cNvSpPr/>
            <p:nvPr/>
          </p:nvSpPr>
          <p:spPr>
            <a:xfrm rot="10800000">
              <a:off x="7929943" y="4820919"/>
              <a:ext cx="606220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7" name="Google Shape;447;p10"/>
            <p:cNvSpPr/>
            <p:nvPr/>
          </p:nvSpPr>
          <p:spPr>
            <a:xfrm rot="10800000">
              <a:off x="7322087" y="4500140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8" name="Google Shape;448;p10"/>
            <p:cNvSpPr/>
            <p:nvPr/>
          </p:nvSpPr>
          <p:spPr>
            <a:xfrm rot="10800000">
              <a:off x="6714260" y="4820919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9" name="Google Shape;449;p10"/>
            <p:cNvSpPr/>
            <p:nvPr/>
          </p:nvSpPr>
          <p:spPr>
            <a:xfrm rot="10800000">
              <a:off x="6106404" y="4500140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0" name="Google Shape;450;p10"/>
            <p:cNvSpPr/>
            <p:nvPr/>
          </p:nvSpPr>
          <p:spPr>
            <a:xfrm rot="10800000">
              <a:off x="8536133" y="417756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1" name="Google Shape;451;p10"/>
            <p:cNvSpPr/>
            <p:nvPr/>
          </p:nvSpPr>
          <p:spPr>
            <a:xfrm rot="10800000">
              <a:off x="7929943" y="385678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2" name="Google Shape;452;p10"/>
            <p:cNvSpPr/>
            <p:nvPr/>
          </p:nvSpPr>
          <p:spPr>
            <a:xfrm rot="10800000">
              <a:off x="5498583" y="4499245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3" name="Google Shape;453;p10"/>
            <p:cNvSpPr/>
            <p:nvPr/>
          </p:nvSpPr>
          <p:spPr>
            <a:xfrm rot="10800000">
              <a:off x="4892393" y="4178466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4" name="Google Shape;454;p10"/>
            <p:cNvSpPr/>
            <p:nvPr/>
          </p:nvSpPr>
          <p:spPr>
            <a:xfrm rot="10800000">
              <a:off x="7321266" y="4183926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5" name="Google Shape;455;p10"/>
            <p:cNvSpPr/>
            <p:nvPr/>
          </p:nvSpPr>
          <p:spPr>
            <a:xfrm rot="10800000">
              <a:off x="8536133" y="4820919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6" name="Google Shape;456;p10"/>
            <p:cNvSpPr/>
            <p:nvPr/>
          </p:nvSpPr>
          <p:spPr>
            <a:xfrm rot="10800000">
              <a:off x="7929943" y="4500140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7" name="Google Shape;457;p10"/>
            <p:cNvSpPr/>
            <p:nvPr/>
          </p:nvSpPr>
          <p:spPr>
            <a:xfrm rot="10800000">
              <a:off x="7322087" y="4820919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8" name="Google Shape;458;p10"/>
            <p:cNvSpPr/>
            <p:nvPr/>
          </p:nvSpPr>
          <p:spPr>
            <a:xfrm rot="10800000">
              <a:off x="4284531" y="4820919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9" name="Google Shape;459;p10"/>
            <p:cNvSpPr/>
            <p:nvPr/>
          </p:nvSpPr>
          <p:spPr>
            <a:xfrm rot="10800000">
              <a:off x="4892387" y="4820919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0" name="Google Shape;460;p10"/>
            <p:cNvSpPr/>
            <p:nvPr/>
          </p:nvSpPr>
          <p:spPr>
            <a:xfrm rot="10800000">
              <a:off x="5500214" y="4820919"/>
              <a:ext cx="606220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1" name="Google Shape;461;p10"/>
            <p:cNvSpPr/>
            <p:nvPr/>
          </p:nvSpPr>
          <p:spPr>
            <a:xfrm rot="10800000">
              <a:off x="6106404" y="4820919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2" name="Google Shape;462;p10"/>
            <p:cNvSpPr/>
            <p:nvPr/>
          </p:nvSpPr>
          <p:spPr>
            <a:xfrm rot="10800000" flipH="1">
              <a:off x="6713429" y="4183926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3" name="Google Shape;463;p10"/>
            <p:cNvSpPr/>
            <p:nvPr/>
          </p:nvSpPr>
          <p:spPr>
            <a:xfrm rot="10800000">
              <a:off x="4283712" y="4500126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64" name="Google Shape;464;p10"/>
          <p:cNvSpPr txBox="1">
            <a:spLocks noGrp="1"/>
          </p:cNvSpPr>
          <p:nvPr>
            <p:ph type="body" idx="1"/>
          </p:nvPr>
        </p:nvSpPr>
        <p:spPr>
          <a:xfrm>
            <a:off x="609600" y="5468667"/>
            <a:ext cx="4719600" cy="6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04792">
              <a:spcBef>
                <a:spcPts val="480"/>
              </a:spcBef>
              <a:spcAft>
                <a:spcPts val="0"/>
              </a:spcAft>
              <a:buSzPts val="1600"/>
              <a:buNone/>
              <a:defRPr sz="2133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65" name="Google Shape;465;p10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B67F4873-8ECF-4705-8710-D72720FFF0F4}" type="slidenum">
              <a:rPr lang="fr-FR" smtClean="0"/>
              <a:t>‹N°›</a:t>
            </a:fld>
            <a:endParaRPr lang="fr-FR"/>
          </a:p>
        </p:txBody>
      </p:sp>
      <p:grpSp>
        <p:nvGrpSpPr>
          <p:cNvPr id="466" name="Google Shape;466;p10"/>
          <p:cNvGrpSpPr/>
          <p:nvPr/>
        </p:nvGrpSpPr>
        <p:grpSpPr>
          <a:xfrm>
            <a:off x="1189" y="-14"/>
            <a:ext cx="7289707" cy="1716809"/>
            <a:chOff x="892" y="-11"/>
            <a:chExt cx="5467280" cy="1287607"/>
          </a:xfrm>
        </p:grpSpPr>
        <p:sp>
          <p:nvSpPr>
            <p:cNvPr id="467" name="Google Shape;467;p10"/>
            <p:cNvSpPr/>
            <p:nvPr/>
          </p:nvSpPr>
          <p:spPr>
            <a:xfrm>
              <a:off x="892" y="64331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8" name="Google Shape;468;p10"/>
            <p:cNvSpPr/>
            <p:nvPr/>
          </p:nvSpPr>
          <p:spPr>
            <a:xfrm>
              <a:off x="608719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9" name="Google Shape;469;p10"/>
            <p:cNvSpPr/>
            <p:nvPr/>
          </p:nvSpPr>
          <p:spPr>
            <a:xfrm>
              <a:off x="3646269" y="852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0" name="Google Shape;470;p10"/>
            <p:cNvSpPr/>
            <p:nvPr/>
          </p:nvSpPr>
          <p:spPr>
            <a:xfrm>
              <a:off x="1822766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1" name="Google Shape;471;p10"/>
            <p:cNvSpPr/>
            <p:nvPr/>
          </p:nvSpPr>
          <p:spPr>
            <a:xfrm>
              <a:off x="4252459" y="321631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2" name="Google Shape;472;p10"/>
            <p:cNvSpPr/>
            <p:nvPr/>
          </p:nvSpPr>
          <p:spPr>
            <a:xfrm>
              <a:off x="4860316" y="852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3" name="Google Shape;473;p10"/>
            <p:cNvSpPr/>
            <p:nvPr/>
          </p:nvSpPr>
          <p:spPr>
            <a:xfrm>
              <a:off x="892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4" name="Google Shape;474;p10"/>
            <p:cNvSpPr/>
            <p:nvPr/>
          </p:nvSpPr>
          <p:spPr>
            <a:xfrm>
              <a:off x="608719" y="-11"/>
              <a:ext cx="606220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5" name="Google Shape;475;p10"/>
            <p:cNvSpPr/>
            <p:nvPr/>
          </p:nvSpPr>
          <p:spPr>
            <a:xfrm>
              <a:off x="1214909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6" name="Google Shape;476;p10"/>
            <p:cNvSpPr/>
            <p:nvPr/>
          </p:nvSpPr>
          <p:spPr>
            <a:xfrm>
              <a:off x="1822766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7" name="Google Shape;477;p10"/>
            <p:cNvSpPr/>
            <p:nvPr/>
          </p:nvSpPr>
          <p:spPr>
            <a:xfrm>
              <a:off x="2430592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8" name="Google Shape;478;p10"/>
            <p:cNvSpPr/>
            <p:nvPr/>
          </p:nvSpPr>
          <p:spPr>
            <a:xfrm>
              <a:off x="892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9" name="Google Shape;479;p10"/>
            <p:cNvSpPr/>
            <p:nvPr/>
          </p:nvSpPr>
          <p:spPr>
            <a:xfrm>
              <a:off x="608719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0" name="Google Shape;480;p10"/>
            <p:cNvSpPr/>
            <p:nvPr/>
          </p:nvSpPr>
          <p:spPr>
            <a:xfrm>
              <a:off x="3038442" y="852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1" name="Google Shape;481;p10"/>
            <p:cNvSpPr/>
            <p:nvPr/>
          </p:nvSpPr>
          <p:spPr>
            <a:xfrm>
              <a:off x="3646269" y="321631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2" name="Google Shape;482;p10"/>
            <p:cNvSpPr/>
            <p:nvPr/>
          </p:nvSpPr>
          <p:spPr>
            <a:xfrm>
              <a:off x="1214909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3" name="Google Shape;483;p10"/>
            <p:cNvSpPr/>
            <p:nvPr/>
          </p:nvSpPr>
          <p:spPr>
            <a:xfrm>
              <a:off x="4252459" y="852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4" name="Google Shape;484;p10"/>
            <p:cNvSpPr/>
            <p:nvPr/>
          </p:nvSpPr>
          <p:spPr>
            <a:xfrm>
              <a:off x="4252459" y="644208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5" name="Google Shape;485;p10"/>
            <p:cNvSpPr/>
            <p:nvPr/>
          </p:nvSpPr>
          <p:spPr>
            <a:xfrm>
              <a:off x="1822755" y="643321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6" name="Google Shape;486;p10"/>
            <p:cNvSpPr/>
            <p:nvPr/>
          </p:nvSpPr>
          <p:spPr>
            <a:xfrm>
              <a:off x="892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7" name="Google Shape;487;p10"/>
            <p:cNvSpPr/>
            <p:nvPr/>
          </p:nvSpPr>
          <p:spPr>
            <a:xfrm>
              <a:off x="608719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8" name="Google Shape;488;p10"/>
            <p:cNvSpPr/>
            <p:nvPr/>
          </p:nvSpPr>
          <p:spPr>
            <a:xfrm>
              <a:off x="1214909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9" name="Google Shape;489;p10"/>
            <p:cNvSpPr/>
            <p:nvPr/>
          </p:nvSpPr>
          <p:spPr>
            <a:xfrm>
              <a:off x="4252495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0" name="Google Shape;490;p10"/>
            <p:cNvSpPr/>
            <p:nvPr/>
          </p:nvSpPr>
          <p:spPr>
            <a:xfrm>
              <a:off x="3644639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1" name="Google Shape;491;p10"/>
            <p:cNvSpPr/>
            <p:nvPr/>
          </p:nvSpPr>
          <p:spPr>
            <a:xfrm>
              <a:off x="3038449" y="-11"/>
              <a:ext cx="606220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2" name="Google Shape;492;p10"/>
            <p:cNvSpPr/>
            <p:nvPr/>
          </p:nvSpPr>
          <p:spPr>
            <a:xfrm>
              <a:off x="2430592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3" name="Google Shape;493;p10"/>
            <p:cNvSpPr/>
            <p:nvPr/>
          </p:nvSpPr>
          <p:spPr>
            <a:xfrm>
              <a:off x="3037603" y="3216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4" name="Google Shape;494;p10"/>
            <p:cNvSpPr/>
            <p:nvPr/>
          </p:nvSpPr>
          <p:spPr>
            <a:xfrm flipH="1">
              <a:off x="2430592" y="643321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505921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760033" y="1155367"/>
            <a:ext cx="8607600" cy="8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"/>
              <a:buNone/>
              <a:defRPr sz="2400" b="1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760033" y="2151032"/>
            <a:ext cx="8607600" cy="3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○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■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●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○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■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733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sz="1733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sz="1733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sz="1733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sz="1733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sz="1733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sz="1733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sz="1733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sz="1733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fld id="{B67F4873-8ECF-4705-8710-D72720FFF0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634726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8" r:id="rId11"/>
    <p:sldLayoutId id="2147483779" r:id="rId12"/>
  </p:sldLayoutIdLst>
  <p:transition>
    <p:fade thruBlk="1"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F470354F-2B0F-4CC7-A73A-13CDB31EEB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1950" y="1981200"/>
            <a:ext cx="7600950" cy="1682683"/>
          </a:xfrm>
        </p:spPr>
        <p:txBody>
          <a:bodyPr/>
          <a:lstStyle/>
          <a:p>
            <a:r>
              <a:rPr lang="en-GB" sz="4400">
                <a:latin typeface="Calibri" panose="020F0502020204030204" pitchFamily="34" charset="0"/>
                <a:cs typeface="Calibri" panose="020F0502020204030204" pitchFamily="34" charset="0"/>
              </a:rPr>
              <a:t>Mathematics for Data Scientists</a:t>
            </a:r>
            <a:br>
              <a:rPr lang="en-GB" sz="440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4400">
                <a:latin typeface="Calibri" panose="020F0502020204030204" pitchFamily="34" charset="0"/>
                <a:cs typeface="Calibri" panose="020F0502020204030204" pitchFamily="34" charset="0"/>
              </a:rPr>
              <a:t>— </a:t>
            </a:r>
            <a:r>
              <a:rPr lang="en-GB" sz="4400" err="1">
                <a:latin typeface="Calibri" panose="020F0502020204030204" pitchFamily="34" charset="0"/>
                <a:cs typeface="Calibri" panose="020F0502020204030204" pitchFamily="34" charset="0"/>
              </a:rPr>
              <a:t>Esoph</a:t>
            </a:r>
            <a:r>
              <a:rPr lang="en-GB" sz="4400">
                <a:latin typeface="Calibri" panose="020F0502020204030204" pitchFamily="34" charset="0"/>
                <a:cs typeface="Calibri" panose="020F0502020204030204" pitchFamily="34" charset="0"/>
              </a:rPr>
              <a:t> data set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FFDFE72C-D50B-491E-8169-A6D8A2258A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0717" y="5650150"/>
            <a:ext cx="3707590" cy="848072"/>
          </a:xfrm>
        </p:spPr>
        <p:txBody>
          <a:bodyPr anchor="b"/>
          <a:lstStyle/>
          <a:p>
            <a:r>
              <a:rPr lang="en-US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KIESGEN de RICHTER Stanislas</a:t>
            </a:r>
          </a:p>
          <a:p>
            <a:r>
              <a:rPr lang="en-US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VAIO Luca</a:t>
            </a:r>
          </a:p>
        </p:txBody>
      </p:sp>
      <p:pic>
        <p:nvPicPr>
          <p:cNvPr id="2" name="Image 2" descr="Une image contenant assiette, signe&#10;&#10;Description générée automatiquement">
            <a:extLst>
              <a:ext uri="{FF2B5EF4-FFF2-40B4-BE49-F238E27FC236}">
                <a16:creationId xmlns:a16="http://schemas.microsoft.com/office/drawing/2014/main" id="{562DB3B3-D16D-49A6-8168-E9087A165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222" y="186658"/>
            <a:ext cx="3651337" cy="1369889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14B7FB8B-B136-4811-B434-5536E937418B}"/>
              </a:ext>
            </a:extLst>
          </p:cNvPr>
          <p:cNvSpPr txBox="1"/>
          <p:nvPr/>
        </p:nvSpPr>
        <p:spPr>
          <a:xfrm>
            <a:off x="569934" y="4463442"/>
            <a:ext cx="3704441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2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Montserrat Light"/>
              </a:rPr>
              <a:t>Professeur : RACHED </a:t>
            </a:r>
            <a:r>
              <a:rPr lang="fr-FR" sz="220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Montserrat Light"/>
              </a:rPr>
              <a:t>Ime</a:t>
            </a:r>
            <a:r>
              <a:rPr lang="fr-FR" sz="220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endParaRPr lang="fr-FR" sz="220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1615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7706D-4472-4D77-A48D-2954B25BB1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7689" y="2655800"/>
            <a:ext cx="7777853" cy="1546400"/>
          </a:xfrm>
        </p:spPr>
        <p:txBody>
          <a:bodyPr/>
          <a:lstStyle/>
          <a:p>
            <a:r>
              <a:rPr lang="en-GB" sz="48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Influential links of the</a:t>
            </a:r>
            <a:br>
              <a:rPr lang="en-GB" sz="48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48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variables on each other</a:t>
            </a:r>
            <a:endParaRPr lang="fr-FR" sz="480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5255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FDD6E71-C75B-4075-9FD7-81ADF18EE1FE}"/>
              </a:ext>
            </a:extLst>
          </p:cNvPr>
          <p:cNvSpPr/>
          <p:nvPr/>
        </p:nvSpPr>
        <p:spPr>
          <a:xfrm>
            <a:off x="-2724" y="0"/>
            <a:ext cx="4493700" cy="30007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FD7560-417E-45C6-8C16-E8D82C28B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5573" y="164758"/>
            <a:ext cx="12267573" cy="546335"/>
          </a:xfrm>
        </p:spPr>
        <p:txBody>
          <a:bodyPr/>
          <a:lstStyle/>
          <a:p>
            <a:pPr algn="ctr"/>
            <a:r>
              <a:rPr lang="en-GB" sz="3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Influence of alcohol compared to age</a:t>
            </a:r>
            <a:endParaRPr lang="fr-FR" sz="36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Image 5">
            <a:extLst>
              <a:ext uri="{FF2B5EF4-FFF2-40B4-BE49-F238E27FC236}">
                <a16:creationId xmlns:a16="http://schemas.microsoft.com/office/drawing/2014/main" id="{16372361-B393-49E3-A8AE-77A631207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24" y="898964"/>
            <a:ext cx="6227987" cy="4319128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808A8B-5286-4DF7-BF0A-086CB0156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19714" y="523222"/>
            <a:ext cx="6800025" cy="3520634"/>
          </a:xfrm>
        </p:spPr>
        <p:txBody>
          <a:bodyPr/>
          <a:lstStyle/>
          <a:p>
            <a:pPr marL="608965" indent="-490855"/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Age as a function of alcohol consumption:</a:t>
            </a:r>
          </a:p>
          <a:p>
            <a:pPr marL="1218565" lvl="1" indent="-490855"/>
            <a:r>
              <a:rPr lang="en-US">
                <a:solidFill>
                  <a:schemeClr val="tx1"/>
                </a:solidFill>
                <a:latin typeface="Calibri"/>
                <a:cs typeface="Calibri"/>
              </a:rPr>
              <a:t>With a consumption of </a:t>
            </a:r>
            <a:r>
              <a:rPr lang="en-US" b="1">
                <a:solidFill>
                  <a:schemeClr val="tx1"/>
                </a:solidFill>
                <a:latin typeface="Calibri"/>
                <a:cs typeface="Calibri"/>
              </a:rPr>
              <a:t>40-79g of alcohol</a:t>
            </a:r>
            <a:r>
              <a:rPr lang="en-US">
                <a:solidFill>
                  <a:schemeClr val="tx1"/>
                </a:solidFill>
                <a:latin typeface="Calibri"/>
                <a:cs typeface="Calibri"/>
              </a:rPr>
              <a:t> per day we have </a:t>
            </a:r>
            <a:r>
              <a:rPr lang="en-US" b="1">
                <a:solidFill>
                  <a:schemeClr val="tx1"/>
                </a:solidFill>
                <a:latin typeface="Calibri"/>
                <a:cs typeface="Calibri"/>
              </a:rPr>
              <a:t>50% or more cases</a:t>
            </a:r>
            <a:r>
              <a:rPr lang="en-US">
                <a:solidFill>
                  <a:schemeClr val="tx1"/>
                </a:solidFill>
                <a:latin typeface="Calibri"/>
                <a:cs typeface="Calibri"/>
              </a:rPr>
              <a:t>, for all age categories except the first two.</a:t>
            </a:r>
          </a:p>
          <a:p>
            <a:pPr marL="1218565" lvl="1" indent="-490855"/>
            <a:r>
              <a:rPr lang="en-US">
                <a:solidFill>
                  <a:schemeClr val="tx1"/>
                </a:solidFill>
                <a:latin typeface="Calibri"/>
                <a:cs typeface="Calibri"/>
              </a:rPr>
              <a:t>With a consumption between </a:t>
            </a:r>
            <a:r>
              <a:rPr lang="en-US" b="1">
                <a:solidFill>
                  <a:schemeClr val="tx1"/>
                </a:solidFill>
                <a:latin typeface="Calibri"/>
                <a:cs typeface="Calibri"/>
              </a:rPr>
              <a:t>80-119g/day</a:t>
            </a:r>
            <a:r>
              <a:rPr lang="en-US">
                <a:solidFill>
                  <a:schemeClr val="tx1"/>
                </a:solidFill>
                <a:latin typeface="Calibri"/>
                <a:cs typeface="Calibri"/>
              </a:rPr>
              <a:t> the cancer rate is </a:t>
            </a:r>
            <a:r>
              <a:rPr lang="en-US" b="1">
                <a:solidFill>
                  <a:schemeClr val="tx1"/>
                </a:solidFill>
                <a:latin typeface="Calibri"/>
                <a:cs typeface="Calibri"/>
              </a:rPr>
              <a:t>100% from the age of 55</a:t>
            </a:r>
            <a:r>
              <a:rPr lang="en-US">
                <a:solidFill>
                  <a:schemeClr val="tx1"/>
                </a:solidFill>
                <a:latin typeface="Calibri"/>
                <a:cs typeface="Calibri"/>
              </a:rPr>
              <a:t> onwards. </a:t>
            </a:r>
          </a:p>
          <a:p>
            <a:pPr marL="1218565" lvl="1" indent="-490855"/>
            <a:r>
              <a:rPr lang="en-US">
                <a:solidFill>
                  <a:schemeClr val="tx1"/>
                </a:solidFill>
                <a:latin typeface="Calibri"/>
                <a:cs typeface="Calibri"/>
              </a:rPr>
              <a:t>And almost </a:t>
            </a:r>
            <a:r>
              <a:rPr lang="en-US" b="1">
                <a:solidFill>
                  <a:schemeClr val="tx1"/>
                </a:solidFill>
                <a:latin typeface="Calibri"/>
                <a:cs typeface="Calibri"/>
              </a:rPr>
              <a:t>100% for all ages</a:t>
            </a:r>
            <a:r>
              <a:rPr lang="en-US">
                <a:solidFill>
                  <a:schemeClr val="tx1"/>
                </a:solidFill>
                <a:latin typeface="Calibri"/>
                <a:cs typeface="Calibri"/>
              </a:rPr>
              <a:t> with a consumption higher than </a:t>
            </a:r>
            <a:r>
              <a:rPr lang="en-US" b="1">
                <a:solidFill>
                  <a:schemeClr val="tx1"/>
                </a:solidFill>
                <a:latin typeface="Calibri"/>
                <a:cs typeface="Calibri"/>
              </a:rPr>
              <a:t>120g/day</a:t>
            </a:r>
            <a:endParaRPr lang="en-US">
              <a:solidFill>
                <a:schemeClr val="tx1"/>
              </a:solidFill>
              <a:latin typeface="Calibri"/>
              <a:cs typeface="Calibri"/>
            </a:endParaRPr>
          </a:p>
          <a:p>
            <a:pPr marL="1218565" lvl="1" indent="-490855"/>
            <a:endParaRPr lang="en-US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1A80B53-14BF-4BE5-A838-61C1C771D69E}"/>
              </a:ext>
            </a:extLst>
          </p:cNvPr>
          <p:cNvSpPr txBox="1"/>
          <p:nvPr/>
        </p:nvSpPr>
        <p:spPr>
          <a:xfrm>
            <a:off x="5830077" y="3953537"/>
            <a:ext cx="4741652" cy="24622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Montserrat Light"/>
              </a:rPr>
              <a:t>From this graph we can visualize quite well the impact of heavy alcohol consumption as well as the impact of age, a person consuming more than  80g is likely to have a cancer but a person under 45 is way more resistant in most cases. </a:t>
            </a:r>
            <a:endParaRPr lang="fr-FR" sz="22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Montserrat Light"/>
            </a:endParaRPr>
          </a:p>
        </p:txBody>
      </p:sp>
    </p:spTree>
    <p:extLst>
      <p:ext uri="{BB962C8B-B14F-4D97-AF65-F5344CB8AC3E}">
        <p14:creationId xmlns:p14="http://schemas.microsoft.com/office/powerpoint/2010/main" val="2200091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FF597-4AF8-495B-BC00-979B982DD1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775" y="155530"/>
            <a:ext cx="11010966" cy="780536"/>
          </a:xfrm>
        </p:spPr>
        <p:txBody>
          <a:bodyPr>
            <a:normAutofit fontScale="90000"/>
          </a:bodyPr>
          <a:lstStyle/>
          <a:p>
            <a:pPr algn="ctr"/>
            <a:r>
              <a:rPr lang="fr-FR" sz="4000">
                <a:latin typeface="Calibri" panose="020F0502020204030204" pitchFamily="34" charset="0"/>
                <a:cs typeface="Calibri" panose="020F0502020204030204" pitchFamily="34" charset="0"/>
              </a:rPr>
              <a:t>Influence of </a:t>
            </a:r>
            <a:r>
              <a:rPr lang="fr-FR" sz="4000" err="1">
                <a:latin typeface="Calibri" panose="020F0502020204030204" pitchFamily="34" charset="0"/>
                <a:cs typeface="Calibri" panose="020F0502020204030204" pitchFamily="34" charset="0"/>
              </a:rPr>
              <a:t>age</a:t>
            </a:r>
            <a:r>
              <a:rPr lang="fr-FR" sz="4000">
                <a:latin typeface="Calibri" panose="020F0502020204030204" pitchFamily="34" charset="0"/>
                <a:cs typeface="Calibri" panose="020F0502020204030204" pitchFamily="34" charset="0"/>
              </a:rPr>
              <a:t> or </a:t>
            </a:r>
            <a:r>
              <a:rPr lang="fr-FR" sz="4000" err="1">
                <a:latin typeface="Calibri" panose="020F0502020204030204" pitchFamily="34" charset="0"/>
                <a:cs typeface="Calibri" panose="020F0502020204030204" pitchFamily="34" charset="0"/>
              </a:rPr>
              <a:t>alcohol</a:t>
            </a:r>
            <a:r>
              <a:rPr lang="fr-FR" sz="40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4000" err="1">
                <a:latin typeface="Calibri" panose="020F0502020204030204" pitchFamily="34" charset="0"/>
                <a:cs typeface="Calibri" panose="020F0502020204030204" pitchFamily="34" charset="0"/>
              </a:rPr>
              <a:t>compared</a:t>
            </a:r>
            <a:r>
              <a:rPr lang="fr-FR" sz="4000">
                <a:latin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fr-FR" sz="4000" err="1">
                <a:latin typeface="Calibri" panose="020F0502020204030204" pitchFamily="34" charset="0"/>
                <a:cs typeface="Calibri" panose="020F0502020204030204" pitchFamily="34" charset="0"/>
              </a:rPr>
              <a:t>tobacco</a:t>
            </a:r>
            <a:endParaRPr lang="fr-FR" sz="4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56D1C-7D20-41A6-810B-6FF6D21896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777" y="4240070"/>
            <a:ext cx="11973836" cy="2462399"/>
          </a:xfrm>
        </p:spPr>
        <p:txBody>
          <a:bodyPr/>
          <a:lstStyle/>
          <a:p>
            <a:r>
              <a:rPr lang="en-GB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 far as Tobacco consumption is concerned, cancer cases are very high from the first age category onwards. Indeed, </a:t>
            </a:r>
            <a:r>
              <a:rPr lang="en-GB" sz="2000" b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even at low doses </a:t>
            </a:r>
            <a:r>
              <a:rPr lang="en-GB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 tobacco, and regardless of alcohol consumption or the age of the person, cases of cancer are already </a:t>
            </a:r>
            <a:r>
              <a:rPr lang="en-GB" sz="2000" b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high</a:t>
            </a:r>
            <a:r>
              <a:rPr lang="en-GB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fr-FR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seems that a high consumption of tobacco combined with a moderate consumption of alcohol tends to increase cancer.</a:t>
            </a:r>
          </a:p>
          <a:p>
            <a:r>
              <a:rPr lang="en-GB" sz="2000">
                <a:solidFill>
                  <a:schemeClr val="tx1"/>
                </a:solidFill>
                <a:latin typeface="Calibri"/>
                <a:cs typeface="Calibri"/>
              </a:rPr>
              <a:t>Also, certain data seem to be missing for the first age group, our population sample is probably too small to have young people smoking more than 20g/day. </a:t>
            </a:r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D537E506-4F35-4A9C-945D-597100A6D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5512" y="999598"/>
            <a:ext cx="5498657" cy="3407871"/>
          </a:xfrm>
          <a:prstGeom prst="rect">
            <a:avLst/>
          </a:prstGeom>
        </p:spPr>
      </p:pic>
      <p:pic>
        <p:nvPicPr>
          <p:cNvPr id="5" name="Image 5">
            <a:extLst>
              <a:ext uri="{FF2B5EF4-FFF2-40B4-BE49-F238E27FC236}">
                <a16:creationId xmlns:a16="http://schemas.microsoft.com/office/drawing/2014/main" id="{6391D04F-F872-40BD-B080-D257049F73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760" y="1000576"/>
            <a:ext cx="5449811" cy="3368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398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F71796D0-66AE-4564-8942-3E726AFA74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Model building</a:t>
            </a:r>
          </a:p>
        </p:txBody>
      </p:sp>
    </p:spTree>
    <p:extLst>
      <p:ext uri="{BB962C8B-B14F-4D97-AF65-F5344CB8AC3E}">
        <p14:creationId xmlns:p14="http://schemas.microsoft.com/office/powerpoint/2010/main" val="2412529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3F94624-5D77-4221-B8BF-06E52244E1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21350" y="915187"/>
            <a:ext cx="7088687" cy="2264063"/>
          </a:xfrm>
        </p:spPr>
        <p:txBody>
          <a:bodyPr/>
          <a:lstStyle/>
          <a:p>
            <a:r>
              <a:rPr lang="en-ID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created a linear regression model for each features (age, alcohol, tobacco). </a:t>
            </a:r>
          </a:p>
          <a:p>
            <a:r>
              <a:rPr lang="en-ID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shows and predicts the increase of the proportion of cases when there is an increase in age or alcohol consumption. </a:t>
            </a:r>
          </a:p>
          <a:p>
            <a:r>
              <a:rPr lang="en-ID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However, the linear regression of tobacco almost predicts the stagnation of cases for all tobacco consumers.</a:t>
            </a:r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5FC5540B-888F-4E58-B453-B6CB6C3244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3329868"/>
            <a:ext cx="5553753" cy="3426016"/>
          </a:xfrm>
          <a:prstGeom prst="rect">
            <a:avLst/>
          </a:prstGeom>
        </p:spPr>
      </p:pic>
      <p:pic>
        <p:nvPicPr>
          <p:cNvPr id="5" name="Image 5">
            <a:extLst>
              <a:ext uri="{FF2B5EF4-FFF2-40B4-BE49-F238E27FC236}">
                <a16:creationId xmlns:a16="http://schemas.microsoft.com/office/drawing/2014/main" id="{6635B281-4C5A-461A-8900-60002C8087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172" y="232430"/>
            <a:ext cx="5021111" cy="3097438"/>
          </a:xfrm>
          <a:prstGeom prst="rect">
            <a:avLst/>
          </a:prstGeom>
        </p:spPr>
      </p:pic>
      <p:pic>
        <p:nvPicPr>
          <p:cNvPr id="6" name="Image 6">
            <a:extLst>
              <a:ext uri="{FF2B5EF4-FFF2-40B4-BE49-F238E27FC236}">
                <a16:creationId xmlns:a16="http://schemas.microsoft.com/office/drawing/2014/main" id="{E0CD4F89-E90F-4EA3-AEEE-E1C55B624C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329868"/>
            <a:ext cx="5145456" cy="3426017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BB134702-6B76-4BA0-85AD-027D75EE9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27405" y="103340"/>
            <a:ext cx="6399755" cy="811850"/>
          </a:xfrm>
        </p:spPr>
        <p:txBody>
          <a:bodyPr>
            <a:normAutofit fontScale="90000"/>
          </a:bodyPr>
          <a:lstStyle/>
          <a:p>
            <a:r>
              <a:rPr lang="fr-FR" err="1">
                <a:latin typeface="Calibri" panose="020F0502020204030204" pitchFamily="34" charset="0"/>
                <a:cs typeface="Calibri" panose="020F0502020204030204" pitchFamily="34" charset="0"/>
              </a:rPr>
              <a:t>Linear</a:t>
            </a:r>
            <a:r>
              <a:rPr lang="fr-FR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err="1">
                <a:latin typeface="Calibri" panose="020F0502020204030204" pitchFamily="34" charset="0"/>
                <a:cs typeface="Calibri" panose="020F0502020204030204" pitchFamily="34" charset="0"/>
              </a:rPr>
              <a:t>Regressions</a:t>
            </a:r>
            <a:endParaRPr lang="fr-FR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3744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BD726F-F97B-4560-B38E-5BADB1D4A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6690" y="186415"/>
            <a:ext cx="7066441" cy="890800"/>
          </a:xfrm>
        </p:spPr>
        <p:txBody>
          <a:bodyPr/>
          <a:lstStyle/>
          <a:p>
            <a:r>
              <a:rPr lang="fr-FR" sz="3600"/>
              <a:t>Multiple </a:t>
            </a:r>
            <a:r>
              <a:rPr lang="fr-FR" sz="3600" err="1"/>
              <a:t>linear</a:t>
            </a:r>
            <a:r>
              <a:rPr lang="fr-FR" sz="3600"/>
              <a:t> </a:t>
            </a:r>
            <a:r>
              <a:rPr lang="fr-FR" sz="3600" err="1"/>
              <a:t>regression</a:t>
            </a:r>
            <a:endParaRPr lang="fr-FR" sz="360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BA5D3A0-5944-C345-B5D2-D186C03E27E9}"/>
              </a:ext>
            </a:extLst>
          </p:cNvPr>
          <p:cNvSpPr txBox="1"/>
          <p:nvPr/>
        </p:nvSpPr>
        <p:spPr>
          <a:xfrm>
            <a:off x="2395307" y="2151992"/>
            <a:ext cx="8664551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>
                <a:latin typeface="Calibri" panose="020F0502020204030204" pitchFamily="34" charset="0"/>
                <a:cs typeface="Calibri" panose="020F0502020204030204" pitchFamily="34" charset="0"/>
              </a:rPr>
              <a:t>The simple linear regressions are not sufficiently accurate: R</a:t>
            </a:r>
            <a:r>
              <a:rPr lang="en-GB" sz="2200" baseline="3000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GB" sz="2200">
                <a:latin typeface="Calibri" panose="020F0502020204030204" pitchFamily="34" charset="0"/>
                <a:cs typeface="Calibri" panose="020F0502020204030204" pitchFamily="34" charset="0"/>
              </a:rPr>
              <a:t> = 0.3</a:t>
            </a:r>
          </a:p>
          <a:p>
            <a:endParaRPr lang="en-GB" sz="22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>
                <a:latin typeface="Calibri" panose="020F0502020204030204" pitchFamily="34" charset="0"/>
                <a:cs typeface="Calibri" panose="020F0502020204030204" pitchFamily="34" charset="0"/>
              </a:rPr>
              <a:t>Using </a:t>
            </a:r>
            <a:r>
              <a:rPr lang="en-GB" sz="2200" b="1">
                <a:latin typeface="Calibri" panose="020F0502020204030204" pitchFamily="34" charset="0"/>
                <a:cs typeface="Calibri" panose="020F0502020204030204" pitchFamily="34" charset="0"/>
              </a:rPr>
              <a:t>all predictors </a:t>
            </a:r>
            <a:r>
              <a:rPr lang="en-GB" sz="2200">
                <a:latin typeface="Calibri" panose="020F0502020204030204" pitchFamily="34" charset="0"/>
                <a:cs typeface="Calibri" panose="020F0502020204030204" pitchFamily="34" charset="0"/>
              </a:rPr>
              <a:t>would be better.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GB" sz="2200">
                <a:latin typeface="Calibri" panose="020F0502020204030204" pitchFamily="34" charset="0"/>
                <a:cs typeface="Calibri" panose="020F0502020204030204" pitchFamily="34" charset="0"/>
              </a:rPr>
              <a:t>variables age, alcohol and tobacco are not correlated at all:</a:t>
            </a:r>
            <a:br>
              <a:rPr lang="en-GB" sz="220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2200">
                <a:latin typeface="Calibri" panose="020F0502020204030204" pitchFamily="34" charset="0"/>
                <a:cs typeface="Calibri" panose="020F0502020204030204" pitchFamily="34" charset="0"/>
              </a:rPr>
              <a:t>they provide </a:t>
            </a:r>
            <a:r>
              <a:rPr lang="en-GB" sz="2200" b="1">
                <a:latin typeface="Calibri" panose="020F0502020204030204" pitchFamily="34" charset="0"/>
                <a:cs typeface="Calibri" panose="020F0502020204030204" pitchFamily="34" charset="0"/>
              </a:rPr>
              <a:t>significantly</a:t>
            </a:r>
            <a:r>
              <a:rPr lang="en-GB" sz="2200">
                <a:latin typeface="Calibri" panose="020F0502020204030204" pitchFamily="34" charset="0"/>
                <a:cs typeface="Calibri" panose="020F0502020204030204" pitchFamily="34" charset="0"/>
              </a:rPr>
              <a:t> different information for the prediction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2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>
                <a:latin typeface="Calibri" panose="020F0502020204030204" pitchFamily="34" charset="0"/>
                <a:cs typeface="Calibri" panose="020F0502020204030204" pitchFamily="34" charset="0"/>
              </a:rPr>
              <a:t>As expected, R</a:t>
            </a:r>
            <a:r>
              <a:rPr lang="en-GB" sz="2200" baseline="3000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GB" sz="2200">
                <a:latin typeface="Calibri" panose="020F0502020204030204" pitchFamily="34" charset="0"/>
                <a:cs typeface="Calibri" panose="020F0502020204030204" pitchFamily="34" charset="0"/>
              </a:rPr>
              <a:t> = 0.6 is higher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>
                <a:latin typeface="Calibri" panose="020F0502020204030204" pitchFamily="34" charset="0"/>
                <a:cs typeface="Calibri" panose="020F0502020204030204" pitchFamily="34" charset="0"/>
              </a:rPr>
              <a:t>The model could potentially predict around </a:t>
            </a:r>
            <a:r>
              <a:rPr lang="en-GB" sz="2200" b="1">
                <a:latin typeface="Calibri" panose="020F0502020204030204" pitchFamily="34" charset="0"/>
                <a:cs typeface="Calibri" panose="020F0502020204030204" pitchFamily="34" charset="0"/>
              </a:rPr>
              <a:t>60%</a:t>
            </a:r>
            <a:r>
              <a:rPr lang="en-GB" sz="2200">
                <a:latin typeface="Calibri" panose="020F0502020204030204" pitchFamily="34" charset="0"/>
                <a:cs typeface="Calibri" panose="020F0502020204030204" pitchFamily="34" charset="0"/>
              </a:rPr>
              <a:t> of the values correctly </a:t>
            </a:r>
          </a:p>
        </p:txBody>
      </p:sp>
    </p:spTree>
    <p:extLst>
      <p:ext uri="{BB962C8B-B14F-4D97-AF65-F5344CB8AC3E}">
        <p14:creationId xmlns:p14="http://schemas.microsoft.com/office/powerpoint/2010/main" val="388470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E685A38-6F8C-9E4C-A56A-36442C96A80A}"/>
              </a:ext>
            </a:extLst>
          </p:cNvPr>
          <p:cNvSpPr/>
          <p:nvPr/>
        </p:nvSpPr>
        <p:spPr>
          <a:xfrm>
            <a:off x="0" y="1466192"/>
            <a:ext cx="4493700" cy="30007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DBD726F-F97B-4560-B38E-5BADB1D4A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9979" y="186415"/>
            <a:ext cx="7153152" cy="890800"/>
          </a:xfrm>
        </p:spPr>
        <p:txBody>
          <a:bodyPr/>
          <a:lstStyle/>
          <a:p>
            <a:r>
              <a:rPr lang="fr-FR" sz="3600" err="1"/>
              <a:t>Logistic</a:t>
            </a:r>
            <a:r>
              <a:rPr lang="fr-FR" sz="3600"/>
              <a:t> </a:t>
            </a:r>
            <a:r>
              <a:rPr lang="fr-FR" sz="3600" err="1"/>
              <a:t>regression</a:t>
            </a:r>
            <a:endParaRPr lang="fr-FR" sz="3600"/>
          </a:p>
        </p:txBody>
      </p:sp>
      <p:pic>
        <p:nvPicPr>
          <p:cNvPr id="5" name="Image 5">
            <a:extLst>
              <a:ext uri="{FF2B5EF4-FFF2-40B4-BE49-F238E27FC236}">
                <a16:creationId xmlns:a16="http://schemas.microsoft.com/office/drawing/2014/main" id="{AFACBBC5-1D0A-4B3A-8E55-1BB73D5EBC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310" y="1466192"/>
            <a:ext cx="7511696" cy="4613592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0221845A-8CCC-7B48-9528-DAD7477A95FE}"/>
              </a:ext>
            </a:extLst>
          </p:cNvPr>
          <p:cNvSpPr txBox="1"/>
          <p:nvPr/>
        </p:nvSpPr>
        <p:spPr>
          <a:xfrm>
            <a:off x="8142316" y="1604606"/>
            <a:ext cx="3768980" cy="286232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GB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GB" sz="1800" dirty="0">
                <a:latin typeface="Calibri" panose="020F0502020204030204" pitchFamily="34" charset="0"/>
                <a:cs typeface="Calibri" panose="020F0502020204030204" pitchFamily="34" charset="0"/>
              </a:rPr>
              <a:t> = 0.6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latin typeface="Calibri" panose="020F0502020204030204" pitchFamily="34" charset="0"/>
                <a:cs typeface="Calibri" panose="020F0502020204030204" pitchFamily="34" charset="0"/>
              </a:rPr>
              <a:t>P-value = 5.1 · 10</a:t>
            </a:r>
            <a:r>
              <a:rPr lang="en-GB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-8</a:t>
            </a:r>
            <a:r>
              <a:rPr lang="en-GB" sz="1800" dirty="0">
                <a:latin typeface="Calibri" panose="020F0502020204030204" pitchFamily="34" charset="0"/>
                <a:cs typeface="Calibri" panose="020F0502020204030204" pitchFamily="34" charset="0"/>
              </a:rPr>
              <a:t> &lt;&lt; 0.05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latin typeface="Calibri" panose="020F0502020204030204" pitchFamily="34" charset="0"/>
                <a:cs typeface="Calibri" panose="020F0502020204030204" pitchFamily="34" charset="0"/>
              </a:rPr>
              <a:t>Quarters’ precision: 72 %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latin typeface="Calibri" panose="020F0502020204030204" pitchFamily="34" charset="0"/>
                <a:cs typeface="Calibri" panose="020F0502020204030204" pitchFamily="34" charset="0"/>
              </a:rPr>
              <a:t>Young and clean: 1.1 %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latin typeface="Calibri"/>
                <a:cs typeface="Calibri"/>
              </a:rPr>
              <a:t>Young and heavy consumer: 37.3 %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latin typeface="Calibri"/>
                <a:cs typeface="Calibri"/>
              </a:rPr>
              <a:t>Middle: 12.2 %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latin typeface="Calibri"/>
                <a:cs typeface="Calibri"/>
              </a:rPr>
              <a:t>Old and clean: 26.1 %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latin typeface="Calibri"/>
                <a:cs typeface="Calibri"/>
              </a:rPr>
              <a:t>Old and heavy consumer : 95.6 % </a:t>
            </a:r>
            <a:endParaRPr lang="en-GB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6077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3E18F9-30F1-47FE-A482-B6F1107E2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2509" y="247166"/>
            <a:ext cx="6728681" cy="890800"/>
          </a:xfrm>
        </p:spPr>
        <p:txBody>
          <a:bodyPr/>
          <a:lstStyle/>
          <a:p>
            <a:r>
              <a:rPr lang="fr-FR" sz="4000">
                <a:solidFill>
                  <a:schemeClr val="tx1"/>
                </a:solidFill>
              </a:rPr>
              <a:t>Conclusion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3E3E246-76E0-43C4-9BCD-0082DA972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21823" y="1246157"/>
            <a:ext cx="8485439" cy="5438422"/>
          </a:xfrm>
        </p:spPr>
        <p:txBody>
          <a:bodyPr/>
          <a:lstStyle/>
          <a:p>
            <a:pPr marL="608965" indent="-490855"/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Our dataset allows us to see a clear increase in esophageal cancer when there is:</a:t>
            </a:r>
            <a:endParaRPr lang="fr-FR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18565" lvl="1" indent="-490855"/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 increase in </a:t>
            </a:r>
            <a:r>
              <a:rPr lang="en-US" b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age</a:t>
            </a:r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</a:p>
          <a:p>
            <a:pPr marL="1218565" lvl="1" indent="-490855"/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 increase in </a:t>
            </a:r>
            <a:r>
              <a:rPr lang="en-US" b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alcohol</a:t>
            </a:r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consumption. </a:t>
            </a:r>
          </a:p>
          <a:p>
            <a:pPr marL="608965" indent="-490855"/>
            <a:r>
              <a:rPr lang="en-US" b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Tobacco</a:t>
            </a:r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on the other hands play a smaller role as it seems to have an </a:t>
            </a:r>
            <a:r>
              <a:rPr lang="en-US" b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impact from the beginning</a:t>
            </a:r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someone smoking a little has almost the same chances to get a cancer as someone who smokes a lot.</a:t>
            </a:r>
          </a:p>
          <a:p>
            <a:pPr marL="608965" indent="-490855"/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Despite all that we can state that our dataset was not precise and contained a quite </a:t>
            </a:r>
            <a:r>
              <a:rPr lang="en-US" b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small amount of samples</a:t>
            </a:r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Therefore it is possible that our analysis is flawed.</a:t>
            </a:r>
          </a:p>
          <a:p>
            <a:pPr marL="608965" indent="-490855"/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way we created the graphs in this presentation are contained in the </a:t>
            </a:r>
            <a:r>
              <a:rPr lang="en-US" b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report</a:t>
            </a:r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as well as their explanations and interpretations, the report also contains calculus of p-values, R², residuals and much more. </a:t>
            </a:r>
          </a:p>
        </p:txBody>
      </p:sp>
    </p:spTree>
    <p:extLst>
      <p:ext uri="{BB962C8B-B14F-4D97-AF65-F5344CB8AC3E}">
        <p14:creationId xmlns:p14="http://schemas.microsoft.com/office/powerpoint/2010/main" val="1592904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F71796D0-66AE-4564-8942-3E726AFA74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>
                <a:latin typeface="Calibri" panose="020F0502020204030204" pitchFamily="34" charset="0"/>
                <a:cs typeface="Calibri" panose="020F0502020204030204" pitchFamily="34" charset="0"/>
              </a:rPr>
              <a:t>Presentation of the data set</a:t>
            </a:r>
          </a:p>
        </p:txBody>
      </p:sp>
    </p:spTree>
    <p:extLst>
      <p:ext uri="{BB962C8B-B14F-4D97-AF65-F5344CB8AC3E}">
        <p14:creationId xmlns:p14="http://schemas.microsoft.com/office/powerpoint/2010/main" val="345546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506933-D9AA-46E1-BD69-46A003E9B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3658" y="394923"/>
            <a:ext cx="6936292" cy="890800"/>
          </a:xfrm>
        </p:spPr>
        <p:txBody>
          <a:bodyPr wrap="square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400">
                <a:latin typeface="Calibri" panose="020F0502020204030204" pitchFamily="34" charset="0"/>
                <a:cs typeface="Calibri" panose="020F0502020204030204" pitchFamily="34" charset="0"/>
              </a:rPr>
              <a:t>Origin of the data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FF0B805-3344-4D8F-AFEC-C7CE3A232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04229" y="1282326"/>
            <a:ext cx="8526918" cy="2528046"/>
          </a:xfrm>
        </p:spPr>
        <p:txBody>
          <a:bodyPr/>
          <a:lstStyle/>
          <a:p>
            <a:r>
              <a:rPr lang="en-US" sz="28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Study of esophageal cancer in Ille-et-Vilaine, France.</a:t>
            </a:r>
          </a:p>
          <a:p>
            <a:r>
              <a:rPr lang="en-US" sz="28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Based on three criteria:</a:t>
            </a:r>
          </a:p>
          <a:p>
            <a:pPr lvl="1"/>
            <a:r>
              <a:rPr lang="en-US" sz="28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Age group</a:t>
            </a:r>
          </a:p>
          <a:p>
            <a:pPr lvl="1"/>
            <a:r>
              <a:rPr lang="en-US" sz="28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Tabaco consumption per day</a:t>
            </a:r>
          </a:p>
          <a:p>
            <a:pPr lvl="1"/>
            <a:r>
              <a:rPr lang="en-US" sz="28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Alcohol consumption per day</a:t>
            </a:r>
          </a:p>
        </p:txBody>
      </p:sp>
      <p:pic>
        <p:nvPicPr>
          <p:cNvPr id="2050" name="Picture 2" descr="Oesophagus Stock Vector Illustration And Royalty Free Oesophagus Clipart">
            <a:extLst>
              <a:ext uri="{FF2B5EF4-FFF2-40B4-BE49-F238E27FC236}">
                <a16:creationId xmlns:a16="http://schemas.microsoft.com/office/drawing/2014/main" id="{FF78BBBE-07E5-42FA-AD3D-5FC5571183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1450" y="2113615"/>
            <a:ext cx="1840006" cy="1840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au 4">
            <a:extLst>
              <a:ext uri="{FF2B5EF4-FFF2-40B4-BE49-F238E27FC236}">
                <a16:creationId xmlns:a16="http://schemas.microsoft.com/office/drawing/2014/main" id="{1C02AF3E-F3E4-4580-B516-AF82B85970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1814412"/>
              </p:ext>
            </p:extLst>
          </p:nvPr>
        </p:nvGraphicFramePr>
        <p:xfrm>
          <a:off x="260853" y="4114893"/>
          <a:ext cx="8610980" cy="25280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2196">
                  <a:extLst>
                    <a:ext uri="{9D8B030D-6E8A-4147-A177-3AD203B41FA5}">
                      <a16:colId xmlns:a16="http://schemas.microsoft.com/office/drawing/2014/main" val="1687956704"/>
                    </a:ext>
                  </a:extLst>
                </a:gridCol>
                <a:gridCol w="1722196">
                  <a:extLst>
                    <a:ext uri="{9D8B030D-6E8A-4147-A177-3AD203B41FA5}">
                      <a16:colId xmlns:a16="http://schemas.microsoft.com/office/drawing/2014/main" val="2688260178"/>
                    </a:ext>
                  </a:extLst>
                </a:gridCol>
                <a:gridCol w="1722196">
                  <a:extLst>
                    <a:ext uri="{9D8B030D-6E8A-4147-A177-3AD203B41FA5}">
                      <a16:colId xmlns:a16="http://schemas.microsoft.com/office/drawing/2014/main" val="489475704"/>
                    </a:ext>
                  </a:extLst>
                </a:gridCol>
                <a:gridCol w="1722196">
                  <a:extLst>
                    <a:ext uri="{9D8B030D-6E8A-4147-A177-3AD203B41FA5}">
                      <a16:colId xmlns:a16="http://schemas.microsoft.com/office/drawing/2014/main" val="3042671630"/>
                    </a:ext>
                  </a:extLst>
                </a:gridCol>
                <a:gridCol w="1722196">
                  <a:extLst>
                    <a:ext uri="{9D8B030D-6E8A-4147-A177-3AD203B41FA5}">
                      <a16:colId xmlns:a16="http://schemas.microsoft.com/office/drawing/2014/main" val="67974717"/>
                    </a:ext>
                  </a:extLst>
                </a:gridCol>
              </a:tblGrid>
              <a:tr h="985938">
                <a:tc>
                  <a:txBody>
                    <a:bodyPr/>
                    <a:lstStyle/>
                    <a:p>
                      <a:pPr algn="ctr"/>
                      <a:r>
                        <a:rPr lang="en-GB" noProof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 group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Alcohol consumption </a:t>
                      </a:r>
                      <a:r>
                        <a:rPr lang="en-GB" b="0" i="1" noProof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(g/day)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Tobacco consumption</a:t>
                      </a:r>
                    </a:p>
                    <a:p>
                      <a:pPr algn="ctr"/>
                      <a:r>
                        <a:rPr lang="en-GB" b="0" i="1" noProof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(g/day)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Number of cases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Number of controls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4757918"/>
                  </a:ext>
                </a:extLst>
              </a:tr>
              <a:tr h="514036">
                <a:tc>
                  <a:txBody>
                    <a:bodyPr/>
                    <a:lstStyle/>
                    <a:p>
                      <a:r>
                        <a:rPr lang="fr-FR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25-34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0-39g/day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0-9g/day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1171252"/>
                  </a:ext>
                </a:extLst>
              </a:tr>
              <a:tr h="514036">
                <a:tc>
                  <a:txBody>
                    <a:bodyPr/>
                    <a:lstStyle/>
                    <a:p>
                      <a:r>
                        <a:rPr lang="fr-FR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35-44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0-39g/day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10-19g/day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1679528"/>
                  </a:ext>
                </a:extLst>
              </a:tr>
              <a:tr h="514036">
                <a:tc>
                  <a:txBody>
                    <a:bodyPr/>
                    <a:lstStyle/>
                    <a:p>
                      <a:r>
                        <a:rPr lang="fr-FR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45-54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80-119g/day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343778"/>
                  </a:ext>
                </a:extLst>
              </a:tr>
            </a:tbl>
          </a:graphicData>
        </a:graphic>
      </p:graphicFrame>
      <p:sp>
        <p:nvSpPr>
          <p:cNvPr id="4" name="ZoneTexte 3">
            <a:extLst>
              <a:ext uri="{FF2B5EF4-FFF2-40B4-BE49-F238E27FC236}">
                <a16:creationId xmlns:a16="http://schemas.microsoft.com/office/drawing/2014/main" id="{44EFE73C-BAD4-4713-A174-6BC097F7C035}"/>
              </a:ext>
            </a:extLst>
          </p:cNvPr>
          <p:cNvSpPr txBox="1"/>
          <p:nvPr/>
        </p:nvSpPr>
        <p:spPr>
          <a:xfrm>
            <a:off x="8956255" y="4376654"/>
            <a:ext cx="297489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>
                <a:latin typeface="Calibri" panose="020F0502020204030204" pitchFamily="34" charset="0"/>
                <a:cs typeface="Calibri" panose="020F0502020204030204" pitchFamily="34" charset="0"/>
              </a:rPr>
              <a:t>Number of combinations: 88​</a:t>
            </a:r>
          </a:p>
          <a:p>
            <a:r>
              <a:rPr lang="en-GB">
                <a:latin typeface="Calibri" panose="020F0502020204030204" pitchFamily="34" charset="0"/>
                <a:cs typeface="Calibri" panose="020F0502020204030204" pitchFamily="34" charset="0"/>
              </a:rPr>
              <a:t>Number of persons controlled: 975 ​</a:t>
            </a:r>
          </a:p>
        </p:txBody>
      </p:sp>
    </p:spTree>
    <p:extLst>
      <p:ext uri="{BB962C8B-B14F-4D97-AF65-F5344CB8AC3E}">
        <p14:creationId xmlns:p14="http://schemas.microsoft.com/office/powerpoint/2010/main" val="1578490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0" name="Picture 8">
            <a:extLst>
              <a:ext uri="{FF2B5EF4-FFF2-40B4-BE49-F238E27FC236}">
                <a16:creationId xmlns:a16="http://schemas.microsoft.com/office/drawing/2014/main" id="{5C0C35A1-75F1-42BB-BEED-E30611A83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23378" y="1224734"/>
            <a:ext cx="5872622" cy="3622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re 1">
            <a:extLst>
              <a:ext uri="{FF2B5EF4-FFF2-40B4-BE49-F238E27FC236}">
                <a16:creationId xmlns:a16="http://schemas.microsoft.com/office/drawing/2014/main" id="{3D04280B-62CF-4438-AE97-9A1DBD1F6732}"/>
              </a:ext>
            </a:extLst>
          </p:cNvPr>
          <p:cNvSpPr txBox="1">
            <a:spLocks/>
          </p:cNvSpPr>
          <p:nvPr/>
        </p:nvSpPr>
        <p:spPr>
          <a:xfrm>
            <a:off x="3282150" y="270872"/>
            <a:ext cx="5627699" cy="890800"/>
          </a:xfrm>
          <a:prstGeom prst="rect">
            <a:avLst/>
          </a:prstGeom>
        </p:spPr>
        <p:txBody>
          <a:bodyPr wrap="square" anchor="ctr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fr-FR" sz="4400" b="1">
                <a:latin typeface="Calibri" panose="020F0502020204030204" pitchFamily="34" charset="0"/>
                <a:cs typeface="Calibri" panose="020F0502020204030204" pitchFamily="34" charset="0"/>
              </a:rPr>
              <a:t>Cases per Age Group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72179A38-6181-0C4D-A128-15F129D5D8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5999" y="1303819"/>
            <a:ext cx="5338439" cy="3293192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FD73032F-552A-4975-8CF5-1093A5C61D9F}"/>
              </a:ext>
            </a:extLst>
          </p:cNvPr>
          <p:cNvSpPr txBox="1"/>
          <p:nvPr/>
        </p:nvSpPr>
        <p:spPr>
          <a:xfrm>
            <a:off x="6096000" y="4676095"/>
            <a:ext cx="55948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err="1">
                <a:latin typeface="Calibri" panose="020F0502020204030204" pitchFamily="34" charset="0"/>
                <a:cs typeface="Calibri" panose="020F0502020204030204" pitchFamily="34" charset="0"/>
              </a:rPr>
              <a:t>Better</a:t>
            </a:r>
            <a:r>
              <a:rPr lang="fr-FR" sz="2000">
                <a:latin typeface="Calibri" panose="020F0502020204030204" pitchFamily="34" charset="0"/>
                <a:cs typeface="Calibri" panose="020F0502020204030204" pitchFamily="34" charset="0"/>
              </a:rPr>
              <a:t> visualisation </a:t>
            </a:r>
            <a:r>
              <a:rPr lang="fr-FR" sz="2000" err="1">
                <a:latin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lang="fr-FR" sz="2000">
                <a:latin typeface="Calibri" panose="020F0502020204030204" pitchFamily="34" charset="0"/>
                <a:cs typeface="Calibri" panose="020F0502020204030204" pitchFamily="34" charset="0"/>
              </a:rPr>
              <a:t> a proportion graph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631C429-C183-4024-9CB9-EBD1FC9CFF36}"/>
              </a:ext>
            </a:extLst>
          </p:cNvPr>
          <p:cNvSpPr txBox="1"/>
          <p:nvPr/>
        </p:nvSpPr>
        <p:spPr>
          <a:xfrm>
            <a:off x="217138" y="4676095"/>
            <a:ext cx="562769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000" err="1">
                <a:latin typeface="Calibri" panose="020F0502020204030204" pitchFamily="34" charset="0"/>
                <a:cs typeface="Calibri" panose="020F0502020204030204" pitchFamily="34" charset="0"/>
              </a:rPr>
              <a:t>Unequal</a:t>
            </a:r>
            <a:r>
              <a:rPr lang="fr-FR" sz="2000">
                <a:latin typeface="Calibri" panose="020F0502020204030204" pitchFamily="34" charset="0"/>
                <a:cs typeface="Calibri" panose="020F0502020204030204" pitchFamily="34" charset="0"/>
              </a:rPr>
              <a:t> distribution per </a:t>
            </a:r>
            <a:r>
              <a:rPr lang="fr-FR" sz="2000" err="1">
                <a:latin typeface="Calibri" panose="020F0502020204030204" pitchFamily="34" charset="0"/>
                <a:cs typeface="Calibri" panose="020F0502020204030204" pitchFamily="34" charset="0"/>
              </a:rPr>
              <a:t>age</a:t>
            </a:r>
            <a:r>
              <a:rPr lang="fr-FR" sz="2000">
                <a:latin typeface="Calibri" panose="020F0502020204030204" pitchFamily="34" charset="0"/>
                <a:cs typeface="Calibri" panose="020F0502020204030204" pitchFamily="34" charset="0"/>
              </a:rPr>
              <a:t> group</a:t>
            </a:r>
          </a:p>
        </p:txBody>
      </p:sp>
    </p:spTree>
    <p:extLst>
      <p:ext uri="{BB962C8B-B14F-4D97-AF65-F5344CB8AC3E}">
        <p14:creationId xmlns:p14="http://schemas.microsoft.com/office/powerpoint/2010/main" val="2935417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6" name="Picture 10">
            <a:extLst>
              <a:ext uri="{FF2B5EF4-FFF2-40B4-BE49-F238E27FC236}">
                <a16:creationId xmlns:a16="http://schemas.microsoft.com/office/drawing/2014/main" id="{90AC3D35-312B-4514-92FA-81D07C7A43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44804" y="1259165"/>
            <a:ext cx="5851196" cy="3609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re 1">
            <a:extLst>
              <a:ext uri="{FF2B5EF4-FFF2-40B4-BE49-F238E27FC236}">
                <a16:creationId xmlns:a16="http://schemas.microsoft.com/office/drawing/2014/main" id="{E6FD98A6-C25A-4A77-ACD7-FCC516FD09EF}"/>
              </a:ext>
            </a:extLst>
          </p:cNvPr>
          <p:cNvSpPr txBox="1">
            <a:spLocks/>
          </p:cNvSpPr>
          <p:nvPr/>
        </p:nvSpPr>
        <p:spPr>
          <a:xfrm>
            <a:off x="2887001" y="225234"/>
            <a:ext cx="6528355" cy="890800"/>
          </a:xfrm>
          <a:prstGeom prst="rect">
            <a:avLst/>
          </a:prstGeom>
        </p:spPr>
        <p:txBody>
          <a:bodyPr wrap="square" anchor="ctr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0000"/>
              </a:lnSpc>
            </a:pPr>
            <a:r>
              <a:rPr lang="en-GB" sz="4400" b="1">
                <a:latin typeface="Calibri" panose="020F0502020204030204" pitchFamily="34" charset="0"/>
                <a:cs typeface="Calibri" panose="020F0502020204030204" pitchFamily="34" charset="0"/>
              </a:rPr>
              <a:t>Cases per Alcohol Group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85352E76-17EE-EE48-A6BA-71D6F86CC7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1246209"/>
            <a:ext cx="5872197" cy="3622459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730F487-8E25-4D63-911A-9E515AD16864}"/>
              </a:ext>
            </a:extLst>
          </p:cNvPr>
          <p:cNvSpPr txBox="1"/>
          <p:nvPr/>
        </p:nvSpPr>
        <p:spPr>
          <a:xfrm>
            <a:off x="244804" y="4784705"/>
            <a:ext cx="58511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000" err="1">
                <a:latin typeface="Calibri" panose="020F0502020204030204" pitchFamily="34" charset="0"/>
                <a:cs typeface="Calibri" panose="020F0502020204030204" pitchFamily="34" charset="0"/>
              </a:rPr>
              <a:t>Unequal</a:t>
            </a:r>
            <a:r>
              <a:rPr lang="fr-FR" sz="2000">
                <a:latin typeface="Calibri" panose="020F0502020204030204" pitchFamily="34" charset="0"/>
                <a:cs typeface="Calibri" panose="020F0502020204030204" pitchFamily="34" charset="0"/>
              </a:rPr>
              <a:t> distribution per </a:t>
            </a:r>
            <a:r>
              <a:rPr lang="fr-FR" sz="2000" err="1">
                <a:latin typeface="Calibri" panose="020F0502020204030204" pitchFamily="34" charset="0"/>
                <a:cs typeface="Calibri" panose="020F0502020204030204" pitchFamily="34" charset="0"/>
              </a:rPr>
              <a:t>Alcohol</a:t>
            </a:r>
            <a:r>
              <a:rPr lang="fr-FR" sz="2000">
                <a:latin typeface="Calibri" panose="020F0502020204030204" pitchFamily="34" charset="0"/>
                <a:cs typeface="Calibri" panose="020F0502020204030204" pitchFamily="34" charset="0"/>
              </a:rPr>
              <a:t> group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A63E5A3-DB47-4EAE-929B-8C109B12F429}"/>
              </a:ext>
            </a:extLst>
          </p:cNvPr>
          <p:cNvSpPr txBox="1"/>
          <p:nvPr/>
        </p:nvSpPr>
        <p:spPr>
          <a:xfrm>
            <a:off x="6096000" y="4785725"/>
            <a:ext cx="587219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000" err="1">
                <a:latin typeface="Calibri" panose="020F0502020204030204" pitchFamily="34" charset="0"/>
                <a:cs typeface="Calibri" panose="020F0502020204030204" pitchFamily="34" charset="0"/>
              </a:rPr>
              <a:t>Better</a:t>
            </a:r>
            <a:r>
              <a:rPr lang="fr-FR" sz="2000">
                <a:latin typeface="Calibri" panose="020F0502020204030204" pitchFamily="34" charset="0"/>
                <a:cs typeface="Calibri" panose="020F0502020204030204" pitchFamily="34" charset="0"/>
              </a:rPr>
              <a:t> visualisation </a:t>
            </a:r>
            <a:r>
              <a:rPr lang="fr-FR" sz="2000" err="1">
                <a:latin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lang="fr-FR" sz="2000">
                <a:latin typeface="Calibri" panose="020F0502020204030204" pitchFamily="34" charset="0"/>
                <a:cs typeface="Calibri" panose="020F0502020204030204" pitchFamily="34" charset="0"/>
              </a:rPr>
              <a:t> a proportion graph</a:t>
            </a:r>
          </a:p>
        </p:txBody>
      </p:sp>
    </p:spTree>
    <p:extLst>
      <p:ext uri="{BB962C8B-B14F-4D97-AF65-F5344CB8AC3E}">
        <p14:creationId xmlns:p14="http://schemas.microsoft.com/office/powerpoint/2010/main" val="4106152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6" name="Picture 6">
            <a:extLst>
              <a:ext uri="{FF2B5EF4-FFF2-40B4-BE49-F238E27FC236}">
                <a16:creationId xmlns:a16="http://schemas.microsoft.com/office/drawing/2014/main" id="{EE30DBD8-DF7B-4149-8660-56ADE1E377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60131" y="1251169"/>
            <a:ext cx="5835869" cy="3600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CADD4FD0-7399-4A35-AD7B-0CD7A524FE05}"/>
              </a:ext>
            </a:extLst>
          </p:cNvPr>
          <p:cNvSpPr txBox="1">
            <a:spLocks/>
          </p:cNvSpPr>
          <p:nvPr/>
        </p:nvSpPr>
        <p:spPr>
          <a:xfrm>
            <a:off x="3061162" y="141661"/>
            <a:ext cx="5729016" cy="890800"/>
          </a:xfrm>
          <a:prstGeom prst="rect">
            <a:avLst/>
          </a:prstGeom>
        </p:spPr>
        <p:txBody>
          <a:bodyPr wrap="square" lIns="91440" tIns="45720" rIns="91440" bIns="45720" anchor="b">
            <a:normAutofit fontScale="92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fr-FR" sz="4400" b="1">
                <a:latin typeface="Calibri" panose="020F0502020204030204" pitchFamily="34" charset="0"/>
                <a:cs typeface="Calibri" panose="020F0502020204030204" pitchFamily="34" charset="0"/>
              </a:rPr>
              <a:t>Cases per Tobacco Group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C4D27F7-1299-8C4A-8FA8-10E1705C58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25671" y="1251169"/>
            <a:ext cx="5835870" cy="3600049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31E51717-40C3-4B43-87EF-1A4EE29ACD54}"/>
              </a:ext>
            </a:extLst>
          </p:cNvPr>
          <p:cNvSpPr txBox="1"/>
          <p:nvPr/>
        </p:nvSpPr>
        <p:spPr>
          <a:xfrm>
            <a:off x="260130" y="4785725"/>
            <a:ext cx="566553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000" err="1">
                <a:latin typeface="Calibri" panose="020F0502020204030204" pitchFamily="34" charset="0"/>
                <a:cs typeface="Calibri" panose="020F0502020204030204" pitchFamily="34" charset="0"/>
              </a:rPr>
              <a:t>Unequal</a:t>
            </a:r>
            <a:r>
              <a:rPr lang="fr-FR" sz="2000">
                <a:latin typeface="Calibri" panose="020F0502020204030204" pitchFamily="34" charset="0"/>
                <a:cs typeface="Calibri" panose="020F0502020204030204" pitchFamily="34" charset="0"/>
              </a:rPr>
              <a:t> distribution per Tobacco group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086DBA4-800E-4A5C-842B-948593E2FB38}"/>
              </a:ext>
            </a:extLst>
          </p:cNvPr>
          <p:cNvSpPr txBox="1"/>
          <p:nvPr/>
        </p:nvSpPr>
        <p:spPr>
          <a:xfrm>
            <a:off x="5925671" y="4785725"/>
            <a:ext cx="583586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000" err="1">
                <a:latin typeface="Calibri" panose="020F0502020204030204" pitchFamily="34" charset="0"/>
                <a:cs typeface="Calibri" panose="020F0502020204030204" pitchFamily="34" charset="0"/>
              </a:rPr>
              <a:t>Better</a:t>
            </a:r>
            <a:r>
              <a:rPr lang="fr-FR" sz="2000">
                <a:latin typeface="Calibri" panose="020F0502020204030204" pitchFamily="34" charset="0"/>
                <a:cs typeface="Calibri" panose="020F0502020204030204" pitchFamily="34" charset="0"/>
              </a:rPr>
              <a:t> visualisation </a:t>
            </a:r>
            <a:r>
              <a:rPr lang="fr-FR" sz="2000" err="1">
                <a:latin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lang="fr-FR" sz="2000">
                <a:latin typeface="Calibri" panose="020F0502020204030204" pitchFamily="34" charset="0"/>
                <a:cs typeface="Calibri" panose="020F0502020204030204" pitchFamily="34" charset="0"/>
              </a:rPr>
              <a:t> a proportion graph</a:t>
            </a:r>
          </a:p>
        </p:txBody>
      </p:sp>
    </p:spTree>
    <p:extLst>
      <p:ext uri="{BB962C8B-B14F-4D97-AF65-F5344CB8AC3E}">
        <p14:creationId xmlns:p14="http://schemas.microsoft.com/office/powerpoint/2010/main" val="1956109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F71796D0-66AE-4564-8942-3E726AFA7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8517" y="2537927"/>
            <a:ext cx="7020000" cy="1546400"/>
          </a:xfrm>
        </p:spPr>
        <p:txBody>
          <a:bodyPr/>
          <a:lstStyle/>
          <a:p>
            <a:r>
              <a:rPr lang="en-US" sz="5400">
                <a:latin typeface="Calibri" panose="020F0502020204030204" pitchFamily="34" charset="0"/>
                <a:cs typeface="Calibri" panose="020F0502020204030204" pitchFamily="34" charset="0"/>
              </a:rPr>
              <a:t>Hypothesis</a:t>
            </a:r>
          </a:p>
        </p:txBody>
      </p:sp>
    </p:spTree>
    <p:extLst>
      <p:ext uri="{BB962C8B-B14F-4D97-AF65-F5344CB8AC3E}">
        <p14:creationId xmlns:p14="http://schemas.microsoft.com/office/powerpoint/2010/main" val="2824021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EC8ACBF-EC08-4FAF-BF10-16194ED1F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7773" y="204662"/>
            <a:ext cx="5129039" cy="890800"/>
          </a:xfrm>
        </p:spPr>
        <p:txBody>
          <a:bodyPr/>
          <a:lstStyle/>
          <a:p>
            <a:r>
              <a:rPr lang="en-US" sz="4000">
                <a:latin typeface="Calibri" panose="020F0502020204030204" pitchFamily="34" charset="0"/>
                <a:cs typeface="Calibri" panose="020F0502020204030204" pitchFamily="34" charset="0"/>
              </a:rPr>
              <a:t>Our hypothesis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72F74AB5-4C6A-4096-88E5-485AEFD762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36954" y="1965651"/>
            <a:ext cx="10010675" cy="3399663"/>
          </a:xfrm>
        </p:spPr>
        <p:txBody>
          <a:bodyPr/>
          <a:lstStyle/>
          <a:p>
            <a:pPr marL="608965" indent="-490855"/>
            <a:r>
              <a:rPr lang="en-US" b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Does age favor the development of esophageal cancer ?</a:t>
            </a:r>
          </a:p>
          <a:p>
            <a:pPr marL="1218565" lvl="1" indent="-490855"/>
            <a:r>
              <a:rPr 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000" baseline="-25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00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corr</a:t>
            </a:r>
            <a:r>
              <a:rPr 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0, i.e. age and cases proportion are not correlated.</a:t>
            </a:r>
          </a:p>
          <a:p>
            <a:pPr marL="1218565" lvl="1" indent="-490855"/>
            <a:r>
              <a:rPr 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000" baseline="-25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00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corr</a:t>
            </a:r>
            <a:r>
              <a:rPr 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≠ 0, i.e. age and cases proportion are correlated.</a:t>
            </a:r>
          </a:p>
          <a:p>
            <a:pPr marL="608965" indent="-490855"/>
            <a:r>
              <a:rPr lang="en-US" b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Does alcoholic habits favor the development of esophageal cancer ?</a:t>
            </a:r>
          </a:p>
          <a:p>
            <a:pPr marL="1218565" lvl="1" indent="-490855"/>
            <a:r>
              <a:rPr 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000" baseline="-25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00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corr</a:t>
            </a:r>
            <a:r>
              <a:rPr 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0, i.e. alcohol and cases proportion are not correlated.</a:t>
            </a:r>
          </a:p>
          <a:p>
            <a:pPr marL="1218565" lvl="1" indent="-490855"/>
            <a:r>
              <a:rPr 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000" baseline="-25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00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corr</a:t>
            </a:r>
            <a:r>
              <a:rPr 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≠ 0, i.e. alcohol and cases proportion are correlated.</a:t>
            </a:r>
          </a:p>
          <a:p>
            <a:pPr marL="608965" indent="-490855"/>
            <a:r>
              <a:rPr lang="en-US" b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 smoking habits favor the development of esophageal cancer ?</a:t>
            </a:r>
          </a:p>
          <a:p>
            <a:pPr marL="1218565" lvl="1" indent="-490855"/>
            <a:r>
              <a:rPr 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000" baseline="-25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00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corr</a:t>
            </a:r>
            <a:r>
              <a:rPr 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0, i.e. tobacco and cases proportion are not correlated.</a:t>
            </a:r>
          </a:p>
          <a:p>
            <a:pPr marL="1218565" lvl="1" indent="-490855"/>
            <a:r>
              <a:rPr 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000" baseline="-25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00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corr</a:t>
            </a:r>
            <a:r>
              <a:rPr 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≠ 0, i.e. tobacco and cases proportion are correlated.</a:t>
            </a:r>
          </a:p>
        </p:txBody>
      </p:sp>
    </p:spTree>
    <p:extLst>
      <p:ext uri="{BB962C8B-B14F-4D97-AF65-F5344CB8AC3E}">
        <p14:creationId xmlns:p14="http://schemas.microsoft.com/office/powerpoint/2010/main" val="368445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EF99420-AB29-0E4C-A9D9-8AA2890BE865}"/>
              </a:ext>
            </a:extLst>
          </p:cNvPr>
          <p:cNvSpPr/>
          <p:nvPr/>
        </p:nvSpPr>
        <p:spPr>
          <a:xfrm>
            <a:off x="0" y="1291009"/>
            <a:ext cx="4493700" cy="30007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72B5F99-AD43-4159-BEFF-82992D861A9A}"/>
              </a:ext>
            </a:extLst>
          </p:cNvPr>
          <p:cNvSpPr txBox="1"/>
          <p:nvPr/>
        </p:nvSpPr>
        <p:spPr>
          <a:xfrm>
            <a:off x="4619298" y="379373"/>
            <a:ext cx="6322164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sz="4000" b="1" err="1">
                <a:solidFill>
                  <a:srgbClr val="222222"/>
                </a:solidFill>
                <a:latin typeface="Montserrat"/>
                <a:sym typeface="Montserrat"/>
              </a:rPr>
              <a:t>Correlation</a:t>
            </a:r>
            <a:r>
              <a:rPr lang="fr-FR" sz="2000"/>
              <a:t> </a:t>
            </a:r>
            <a:r>
              <a:rPr lang="fr-FR" sz="4000" b="1">
                <a:solidFill>
                  <a:srgbClr val="222222"/>
                </a:solidFill>
                <a:latin typeface="Montserrat"/>
              </a:rPr>
              <a:t>matrix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0514906-4058-4411-8BD2-F598F18ACF60}"/>
              </a:ext>
            </a:extLst>
          </p:cNvPr>
          <p:cNvSpPr txBox="1"/>
          <p:nvPr/>
        </p:nvSpPr>
        <p:spPr>
          <a:xfrm>
            <a:off x="5454869" y="1870768"/>
            <a:ext cx="6526654" cy="415498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>
                <a:latin typeface="Calibri"/>
                <a:cs typeface="Calibri"/>
              </a:rPr>
              <a:t>Build a clean dataset with </a:t>
            </a:r>
            <a:r>
              <a:rPr lang="en-GB" sz="2200" b="1">
                <a:latin typeface="Calibri"/>
                <a:cs typeface="Calibri"/>
              </a:rPr>
              <a:t>proportions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2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>
                <a:latin typeface="Calibri" panose="020F0502020204030204" pitchFamily="34" charset="0"/>
                <a:cs typeface="Calibri" panose="020F0502020204030204" pitchFamily="34" charset="0"/>
              </a:rPr>
              <a:t>From Pearson’s correlation matrix, the proportion of cases is </a:t>
            </a:r>
            <a:r>
              <a:rPr lang="en-GB" sz="2200" b="1">
                <a:latin typeface="Calibri" panose="020F0502020204030204" pitchFamily="34" charset="0"/>
                <a:cs typeface="Calibri" panose="020F0502020204030204" pitchFamily="34" charset="0"/>
              </a:rPr>
              <a:t>highly correlated </a:t>
            </a:r>
            <a:r>
              <a:rPr lang="en-GB" sz="2200">
                <a:latin typeface="Calibri" panose="020F0502020204030204" pitchFamily="34" charset="0"/>
                <a:cs typeface="Calibri" panose="020F0502020204030204" pitchFamily="34" charset="0"/>
              </a:rPr>
              <a:t>(&gt; 0.5) to age and alcohol consumption.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>
                <a:latin typeface="Calibri" panose="020F0502020204030204" pitchFamily="34" charset="0"/>
                <a:cs typeface="Calibri" panose="020F0502020204030204" pitchFamily="34" charset="0"/>
              </a:rPr>
              <a:t>Surprisingly, tobacco seems to be not correlated to the proportion of cases.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2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>
                <a:latin typeface="Calibri" panose="020F0502020204030204" pitchFamily="34" charset="0"/>
                <a:cs typeface="Calibri" panose="020F0502020204030204" pitchFamily="34" charset="0"/>
              </a:rPr>
              <a:t>Correlation significance test:</a:t>
            </a:r>
          </a:p>
          <a:p>
            <a:pPr marL="342900" lvl="6" indent="-342900">
              <a:buFont typeface="Arial" panose="020B0604020202020204" pitchFamily="34" charset="0"/>
              <a:buChar char="•"/>
            </a:pPr>
            <a:r>
              <a:rPr lang="en-GB" sz="2200">
                <a:latin typeface="Calibri"/>
                <a:cs typeface="Calibri"/>
              </a:rPr>
              <a:t>We can </a:t>
            </a:r>
            <a:r>
              <a:rPr lang="en-GB" sz="2200" b="1">
                <a:latin typeface="Calibri"/>
                <a:cs typeface="Calibri"/>
              </a:rPr>
              <a:t>reject H</a:t>
            </a:r>
            <a:r>
              <a:rPr lang="en-GB" sz="2200" b="1" baseline="-25000">
                <a:latin typeface="Calibri"/>
                <a:cs typeface="Calibri"/>
              </a:rPr>
              <a:t>0</a:t>
            </a:r>
            <a:r>
              <a:rPr lang="en-GB" sz="2200" b="1">
                <a:latin typeface="Calibri"/>
                <a:cs typeface="Calibri"/>
              </a:rPr>
              <a:t> </a:t>
            </a:r>
            <a:r>
              <a:rPr lang="en-GB" sz="2200">
                <a:latin typeface="Calibri"/>
                <a:cs typeface="Calibri"/>
              </a:rPr>
              <a:t>for age and alcohol</a:t>
            </a:r>
          </a:p>
          <a:p>
            <a:pPr marL="342900" lvl="4" indent="-342900">
              <a:buFont typeface="Arial" panose="020B0604020202020204" pitchFamily="34" charset="0"/>
              <a:buChar char="•"/>
            </a:pPr>
            <a:r>
              <a:rPr lang="en-GB" sz="2200">
                <a:latin typeface="Calibri"/>
                <a:cs typeface="Calibri"/>
              </a:rPr>
              <a:t>We </a:t>
            </a:r>
            <a:r>
              <a:rPr lang="en-GB" sz="2200" b="1">
                <a:latin typeface="Calibri"/>
                <a:cs typeface="Calibri"/>
              </a:rPr>
              <a:t>cannot reject H</a:t>
            </a:r>
            <a:r>
              <a:rPr lang="en-GB" sz="2200" b="1" baseline="-25000">
                <a:latin typeface="Calibri"/>
                <a:cs typeface="Calibri"/>
              </a:rPr>
              <a:t>0</a:t>
            </a:r>
            <a:r>
              <a:rPr lang="en-GB" sz="2200" b="1">
                <a:latin typeface="Calibri"/>
                <a:cs typeface="Calibri"/>
              </a:rPr>
              <a:t> </a:t>
            </a:r>
            <a:r>
              <a:rPr lang="en-GB" sz="2200">
                <a:latin typeface="Calibri"/>
                <a:cs typeface="Calibri"/>
              </a:rPr>
              <a:t>for tobacco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Image 10">
            <a:extLst>
              <a:ext uri="{FF2B5EF4-FFF2-40B4-BE49-F238E27FC236}">
                <a16:creationId xmlns:a16="http://schemas.microsoft.com/office/drawing/2014/main" id="{2E755F88-E975-4FB8-8870-855F17F5ED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262" r="21565" b="269"/>
          <a:stretch/>
        </p:blipFill>
        <p:spPr>
          <a:xfrm>
            <a:off x="307379" y="1453752"/>
            <a:ext cx="4758244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865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hème1">
  <a:themeElements>
    <a:clrScheme name="Custom 347">
      <a:dk1>
        <a:srgbClr val="000000"/>
      </a:dk1>
      <a:lt1>
        <a:srgbClr val="FFFFFF"/>
      </a:lt1>
      <a:dk2>
        <a:srgbClr val="8D7C7C"/>
      </a:dk2>
      <a:lt2>
        <a:srgbClr val="ECE9E4"/>
      </a:lt2>
      <a:accent1>
        <a:srgbClr val="BD2A35"/>
      </a:accent1>
      <a:accent2>
        <a:srgbClr val="F64646"/>
      </a:accent2>
      <a:accent3>
        <a:srgbClr val="FFA400"/>
      </a:accent3>
      <a:accent4>
        <a:srgbClr val="FFD488"/>
      </a:accent4>
      <a:accent5>
        <a:srgbClr val="FFC800"/>
      </a:accent5>
      <a:accent6>
        <a:srgbClr val="FFE37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ème1" id="{CC394924-EEC6-4D31-8BFE-EBA22BECFEF7}" vid="{1BEA284E-A470-4DBE-A92F-B804200ED34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899</Words>
  <Application>Microsoft Macintosh PowerPoint</Application>
  <PresentationFormat>Grand écran</PresentationFormat>
  <Paragraphs>105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4" baseType="lpstr">
      <vt:lpstr>Arial</vt:lpstr>
      <vt:lpstr>Calibri</vt:lpstr>
      <vt:lpstr>Montserrat</vt:lpstr>
      <vt:lpstr>Montserrat ExtraBold</vt:lpstr>
      <vt:lpstr>Montserrat Light</vt:lpstr>
      <vt:lpstr>Wingdings</vt:lpstr>
      <vt:lpstr>Thème1</vt:lpstr>
      <vt:lpstr>Mathematics for Data Scientists — Esoph data set</vt:lpstr>
      <vt:lpstr>Presentation of the data set</vt:lpstr>
      <vt:lpstr>Origin of the data</vt:lpstr>
      <vt:lpstr>Présentation PowerPoint</vt:lpstr>
      <vt:lpstr>Présentation PowerPoint</vt:lpstr>
      <vt:lpstr>Présentation PowerPoint</vt:lpstr>
      <vt:lpstr>Hypothesis</vt:lpstr>
      <vt:lpstr>Our hypothesis</vt:lpstr>
      <vt:lpstr>Présentation PowerPoint</vt:lpstr>
      <vt:lpstr>Influential links of the variables on each other</vt:lpstr>
      <vt:lpstr>Influence of alcohol compared to age</vt:lpstr>
      <vt:lpstr>Influence of age or alcohol compared to tobacco</vt:lpstr>
      <vt:lpstr>Model building</vt:lpstr>
      <vt:lpstr>Linear Regressions</vt:lpstr>
      <vt:lpstr>Multiple linear regression</vt:lpstr>
      <vt:lpstr>Logistic regression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Mathematics for Data Scientists — Esoph data set</dc:title>
  <dc:creator>Stanislas De Richter</dc:creator>
  <cp:lastModifiedBy>Luca VAIO</cp:lastModifiedBy>
  <cp:revision>2</cp:revision>
  <dcterms:created xsi:type="dcterms:W3CDTF">2020-11-16T21:33:22Z</dcterms:created>
  <dcterms:modified xsi:type="dcterms:W3CDTF">2020-11-17T09:38:03Z</dcterms:modified>
</cp:coreProperties>
</file>