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CFBDCF6-7EC9-43AD-BA54-0FEFFA5E0B5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MY_FIRST_DASHBOARD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1B2378D-FE82-4E49-AFD9-60DF7493CCE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11-07-2023 14:19:31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C439A2B-A1FD-4C26-84CA-E553005A73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2023-07-11T08:49:32Z</dcterms:created>
  <dcterms:modified xsi:type="dcterms:W3CDTF">2023-07-11T08:49:32Z</dcterms:modified>
</cp:coreProperties>
</file>