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59" r:id="rId5"/>
    <p:sldId id="262" r:id="rId6"/>
    <p:sldId id="261" r:id="rId7"/>
    <p:sldId id="265" r:id="rId8"/>
    <p:sldId id="263" r:id="rId9"/>
    <p:sldId id="264" r:id="rId10"/>
    <p:sldId id="266" r:id="rId11"/>
    <p:sldId id="260"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D2E1F-2487-4979-BD03-8CC9862C7E5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15B1D80-CBA9-4D03-B731-68B9AE1D5C2A}">
      <dgm:prSet/>
      <dgm:spPr/>
      <dgm:t>
        <a:bodyPr/>
        <a:lstStyle/>
        <a:p>
          <a:r>
            <a:rPr lang="fr-FR"/>
            <a:t>Qu’est-ce que l’ACP?</a:t>
          </a:r>
          <a:endParaRPr lang="en-US"/>
        </a:p>
      </dgm:t>
    </dgm:pt>
    <dgm:pt modelId="{DDC2FE16-5DC4-4625-A92A-AAADC545DC4C}" type="parTrans" cxnId="{BE780304-DD91-462B-85B8-6B2850F0276E}">
      <dgm:prSet/>
      <dgm:spPr/>
      <dgm:t>
        <a:bodyPr/>
        <a:lstStyle/>
        <a:p>
          <a:endParaRPr lang="en-US"/>
        </a:p>
      </dgm:t>
    </dgm:pt>
    <dgm:pt modelId="{08523484-31F9-4E61-B342-5D36FA5779F6}" type="sibTrans" cxnId="{BE780304-DD91-462B-85B8-6B2850F0276E}">
      <dgm:prSet/>
      <dgm:spPr/>
      <dgm:t>
        <a:bodyPr/>
        <a:lstStyle/>
        <a:p>
          <a:endParaRPr lang="en-US"/>
        </a:p>
      </dgm:t>
    </dgm:pt>
    <dgm:pt modelId="{C46EBE45-557D-42C0-AB83-2B6C2B32BD5A}">
      <dgm:prSet/>
      <dgm:spPr/>
      <dgm:t>
        <a:bodyPr/>
        <a:lstStyle/>
        <a:p>
          <a:r>
            <a:rPr lang="fr-FR" dirty="0"/>
            <a:t>Avant de commencer l’ACP</a:t>
          </a:r>
          <a:endParaRPr lang="en-US" dirty="0"/>
        </a:p>
      </dgm:t>
    </dgm:pt>
    <dgm:pt modelId="{248550AA-6758-4F21-99F7-3EDCE5EF94E4}" type="parTrans" cxnId="{20E6BF04-AF61-4ABA-87AB-A4FA631C11D4}">
      <dgm:prSet/>
      <dgm:spPr/>
      <dgm:t>
        <a:bodyPr/>
        <a:lstStyle/>
        <a:p>
          <a:endParaRPr lang="en-US"/>
        </a:p>
      </dgm:t>
    </dgm:pt>
    <dgm:pt modelId="{7ACE194A-5EAE-49E3-A798-E0715435A046}" type="sibTrans" cxnId="{20E6BF04-AF61-4ABA-87AB-A4FA631C11D4}">
      <dgm:prSet/>
      <dgm:spPr/>
      <dgm:t>
        <a:bodyPr/>
        <a:lstStyle/>
        <a:p>
          <a:endParaRPr lang="en-US"/>
        </a:p>
      </dgm:t>
    </dgm:pt>
    <dgm:pt modelId="{E616ECC7-D62D-4CB7-8EC5-12E015595649}">
      <dgm:prSet/>
      <dgm:spPr/>
      <dgm:t>
        <a:bodyPr/>
        <a:lstStyle/>
        <a:p>
          <a:r>
            <a:rPr lang="fr-FR" b="0" i="0" dirty="0"/>
            <a:t>Étapes de l’ACP</a:t>
          </a:r>
          <a:endParaRPr lang="en-US" dirty="0"/>
        </a:p>
      </dgm:t>
    </dgm:pt>
    <dgm:pt modelId="{F913F3E9-10A9-4A17-B7A0-633C5C500F70}" type="parTrans" cxnId="{E896F62B-0D7A-4C37-9558-B8FF5789E958}">
      <dgm:prSet/>
      <dgm:spPr/>
      <dgm:t>
        <a:bodyPr/>
        <a:lstStyle/>
        <a:p>
          <a:endParaRPr lang="en-US"/>
        </a:p>
      </dgm:t>
    </dgm:pt>
    <dgm:pt modelId="{F9540A46-7ABA-46BB-B000-3A9C51218C15}" type="sibTrans" cxnId="{E896F62B-0D7A-4C37-9558-B8FF5789E958}">
      <dgm:prSet/>
      <dgm:spPr/>
      <dgm:t>
        <a:bodyPr/>
        <a:lstStyle/>
        <a:p>
          <a:endParaRPr lang="en-US"/>
        </a:p>
      </dgm:t>
    </dgm:pt>
    <dgm:pt modelId="{1E58D77E-50F1-412A-A286-0B220698048C}">
      <dgm:prSet/>
      <dgm:spPr/>
      <dgm:t>
        <a:bodyPr/>
        <a:lstStyle/>
        <a:p>
          <a:r>
            <a:rPr lang="fr-FR" dirty="0"/>
            <a:t>Transformer les données</a:t>
          </a:r>
          <a:endParaRPr lang="en-US" dirty="0"/>
        </a:p>
      </dgm:t>
    </dgm:pt>
    <dgm:pt modelId="{F9AA7B96-0165-4C1D-97A3-66990A28AD1B}" type="parTrans" cxnId="{ED1D6E69-C22F-4033-81FE-612A83B5E28A}">
      <dgm:prSet/>
      <dgm:spPr/>
      <dgm:t>
        <a:bodyPr/>
        <a:lstStyle/>
        <a:p>
          <a:endParaRPr lang="en-US"/>
        </a:p>
      </dgm:t>
    </dgm:pt>
    <dgm:pt modelId="{EC45A2D9-B394-4903-9C9B-F597C0EA812A}" type="sibTrans" cxnId="{ED1D6E69-C22F-4033-81FE-612A83B5E28A}">
      <dgm:prSet/>
      <dgm:spPr/>
      <dgm:t>
        <a:bodyPr/>
        <a:lstStyle/>
        <a:p>
          <a:endParaRPr lang="en-US"/>
        </a:p>
      </dgm:t>
    </dgm:pt>
    <dgm:pt modelId="{EF0AAB0D-A7FD-4BD0-A989-931048D667BB}">
      <dgm:prSet/>
      <dgm:spPr/>
      <dgm:t>
        <a:bodyPr/>
        <a:lstStyle/>
        <a:p>
          <a:r>
            <a:rPr lang="fr-FR" dirty="0"/>
            <a:t>Choix des composantes</a:t>
          </a:r>
          <a:endParaRPr lang="en-US" dirty="0"/>
        </a:p>
      </dgm:t>
    </dgm:pt>
    <dgm:pt modelId="{50A1AF6C-D859-4989-8A3A-D87FFE7601C5}" type="parTrans" cxnId="{0C20F5EB-DB78-4FA3-9BAA-C1EC075BB483}">
      <dgm:prSet/>
      <dgm:spPr/>
      <dgm:t>
        <a:bodyPr/>
        <a:lstStyle/>
        <a:p>
          <a:endParaRPr lang="en-US"/>
        </a:p>
      </dgm:t>
    </dgm:pt>
    <dgm:pt modelId="{820F5D8E-A50D-40E4-AD57-CA0E43F9EB02}" type="sibTrans" cxnId="{0C20F5EB-DB78-4FA3-9BAA-C1EC075BB483}">
      <dgm:prSet/>
      <dgm:spPr/>
      <dgm:t>
        <a:bodyPr/>
        <a:lstStyle/>
        <a:p>
          <a:endParaRPr lang="en-US"/>
        </a:p>
      </dgm:t>
    </dgm:pt>
    <dgm:pt modelId="{3546E951-AB37-4452-866D-717F4A228123}">
      <dgm:prSet/>
      <dgm:spPr/>
      <dgm:t>
        <a:bodyPr/>
        <a:lstStyle/>
        <a:p>
          <a:r>
            <a:rPr lang="fr-FR" dirty="0"/>
            <a:t>Visualisation et interprétation</a:t>
          </a:r>
          <a:endParaRPr lang="en-US" dirty="0"/>
        </a:p>
      </dgm:t>
    </dgm:pt>
    <dgm:pt modelId="{9DB50EF2-87AB-4FA4-8FE1-92AFC667053F}" type="parTrans" cxnId="{9D7685C2-70C9-4F98-92CE-C12496E85145}">
      <dgm:prSet/>
      <dgm:spPr/>
      <dgm:t>
        <a:bodyPr/>
        <a:lstStyle/>
        <a:p>
          <a:endParaRPr lang="en-US"/>
        </a:p>
      </dgm:t>
    </dgm:pt>
    <dgm:pt modelId="{4F8E5BD9-E826-4087-B1FB-C078E0E12C72}" type="sibTrans" cxnId="{9D7685C2-70C9-4F98-92CE-C12496E85145}">
      <dgm:prSet/>
      <dgm:spPr/>
      <dgm:t>
        <a:bodyPr/>
        <a:lstStyle/>
        <a:p>
          <a:endParaRPr lang="en-US"/>
        </a:p>
      </dgm:t>
    </dgm:pt>
    <dgm:pt modelId="{690FFBBF-D7FA-43ED-88AE-679DE6D981D4}">
      <dgm:prSet/>
      <dgm:spPr/>
      <dgm:t>
        <a:bodyPr/>
        <a:lstStyle/>
        <a:p>
          <a:r>
            <a:rPr lang="fr-FR" b="0" i="0" dirty="0"/>
            <a:t>Intégration des variables catégorielles en ACP</a:t>
          </a:r>
          <a:endParaRPr lang="en-US" dirty="0"/>
        </a:p>
      </dgm:t>
    </dgm:pt>
    <dgm:pt modelId="{5CA24D01-7FCD-4BC6-B927-32779FE0ACAC}" type="parTrans" cxnId="{AAFFF93C-3277-4D3E-B3B1-5F1502C4266F}">
      <dgm:prSet/>
      <dgm:spPr/>
      <dgm:t>
        <a:bodyPr/>
        <a:lstStyle/>
        <a:p>
          <a:endParaRPr lang="en-US"/>
        </a:p>
      </dgm:t>
    </dgm:pt>
    <dgm:pt modelId="{FE00655F-33E7-46D9-A7EA-53A0BCD42FBF}" type="sibTrans" cxnId="{AAFFF93C-3277-4D3E-B3B1-5F1502C4266F}">
      <dgm:prSet/>
      <dgm:spPr/>
      <dgm:t>
        <a:bodyPr/>
        <a:lstStyle/>
        <a:p>
          <a:endParaRPr lang="en-US"/>
        </a:p>
      </dgm:t>
    </dgm:pt>
    <dgm:pt modelId="{11DD0861-4FC8-A946-AFD3-E0F97FD2A5B1}" type="pres">
      <dgm:prSet presAssocID="{886D2E1F-2487-4979-BD03-8CC9862C7E5B}" presName="linear" presStyleCnt="0">
        <dgm:presLayoutVars>
          <dgm:animLvl val="lvl"/>
          <dgm:resizeHandles val="exact"/>
        </dgm:presLayoutVars>
      </dgm:prSet>
      <dgm:spPr/>
    </dgm:pt>
    <dgm:pt modelId="{1B423622-FA70-744A-B921-3E7303564CC0}" type="pres">
      <dgm:prSet presAssocID="{315B1D80-CBA9-4D03-B731-68B9AE1D5C2A}" presName="parentText" presStyleLbl="node1" presStyleIdx="0" presStyleCnt="7">
        <dgm:presLayoutVars>
          <dgm:chMax val="0"/>
          <dgm:bulletEnabled val="1"/>
        </dgm:presLayoutVars>
      </dgm:prSet>
      <dgm:spPr/>
    </dgm:pt>
    <dgm:pt modelId="{495135DB-3E28-A04F-8B89-A196F88584F5}" type="pres">
      <dgm:prSet presAssocID="{08523484-31F9-4E61-B342-5D36FA5779F6}" presName="spacer" presStyleCnt="0"/>
      <dgm:spPr/>
    </dgm:pt>
    <dgm:pt modelId="{9805731F-E9E8-8A49-877B-665D9EB956BF}" type="pres">
      <dgm:prSet presAssocID="{C46EBE45-557D-42C0-AB83-2B6C2B32BD5A}" presName="parentText" presStyleLbl="node1" presStyleIdx="1" presStyleCnt="7">
        <dgm:presLayoutVars>
          <dgm:chMax val="0"/>
          <dgm:bulletEnabled val="1"/>
        </dgm:presLayoutVars>
      </dgm:prSet>
      <dgm:spPr/>
    </dgm:pt>
    <dgm:pt modelId="{0822727E-CA6A-B64C-9594-D93BCDDA354C}" type="pres">
      <dgm:prSet presAssocID="{7ACE194A-5EAE-49E3-A798-E0715435A046}" presName="spacer" presStyleCnt="0"/>
      <dgm:spPr/>
    </dgm:pt>
    <dgm:pt modelId="{DA6583E1-3F29-8047-A8CC-9D4DA49D0394}" type="pres">
      <dgm:prSet presAssocID="{E616ECC7-D62D-4CB7-8EC5-12E015595649}" presName="parentText" presStyleLbl="node1" presStyleIdx="2" presStyleCnt="7">
        <dgm:presLayoutVars>
          <dgm:chMax val="0"/>
          <dgm:bulletEnabled val="1"/>
        </dgm:presLayoutVars>
      </dgm:prSet>
      <dgm:spPr/>
    </dgm:pt>
    <dgm:pt modelId="{FE939634-C0DF-2C4A-9695-E6358340A91E}" type="pres">
      <dgm:prSet presAssocID="{F9540A46-7ABA-46BB-B000-3A9C51218C15}" presName="spacer" presStyleCnt="0"/>
      <dgm:spPr/>
    </dgm:pt>
    <dgm:pt modelId="{C923AECD-891B-8C46-92BC-3343693A266B}" type="pres">
      <dgm:prSet presAssocID="{1E58D77E-50F1-412A-A286-0B220698048C}" presName="parentText" presStyleLbl="node1" presStyleIdx="3" presStyleCnt="7">
        <dgm:presLayoutVars>
          <dgm:chMax val="0"/>
          <dgm:bulletEnabled val="1"/>
        </dgm:presLayoutVars>
      </dgm:prSet>
      <dgm:spPr/>
    </dgm:pt>
    <dgm:pt modelId="{C993EE6C-03FC-BF46-9527-379A08F68AB8}" type="pres">
      <dgm:prSet presAssocID="{EC45A2D9-B394-4903-9C9B-F597C0EA812A}" presName="spacer" presStyleCnt="0"/>
      <dgm:spPr/>
    </dgm:pt>
    <dgm:pt modelId="{1392A471-008C-5C48-9D2B-192FC6C12A0A}" type="pres">
      <dgm:prSet presAssocID="{EF0AAB0D-A7FD-4BD0-A989-931048D667BB}" presName="parentText" presStyleLbl="node1" presStyleIdx="4" presStyleCnt="7">
        <dgm:presLayoutVars>
          <dgm:chMax val="0"/>
          <dgm:bulletEnabled val="1"/>
        </dgm:presLayoutVars>
      </dgm:prSet>
      <dgm:spPr/>
    </dgm:pt>
    <dgm:pt modelId="{B03B918F-DD4B-6441-AB51-612111A56065}" type="pres">
      <dgm:prSet presAssocID="{820F5D8E-A50D-40E4-AD57-CA0E43F9EB02}" presName="spacer" presStyleCnt="0"/>
      <dgm:spPr/>
    </dgm:pt>
    <dgm:pt modelId="{D84767C0-EEA1-9549-AD1C-7AA850E344DA}" type="pres">
      <dgm:prSet presAssocID="{3546E951-AB37-4452-866D-717F4A228123}" presName="parentText" presStyleLbl="node1" presStyleIdx="5" presStyleCnt="7">
        <dgm:presLayoutVars>
          <dgm:chMax val="0"/>
          <dgm:bulletEnabled val="1"/>
        </dgm:presLayoutVars>
      </dgm:prSet>
      <dgm:spPr/>
    </dgm:pt>
    <dgm:pt modelId="{7CFA39EE-9EAE-5945-8642-E58F9FC8E669}" type="pres">
      <dgm:prSet presAssocID="{4F8E5BD9-E826-4087-B1FB-C078E0E12C72}" presName="spacer" presStyleCnt="0"/>
      <dgm:spPr/>
    </dgm:pt>
    <dgm:pt modelId="{DF4EE0C8-7CEA-EC44-92A3-DA4D10ABEE07}" type="pres">
      <dgm:prSet presAssocID="{690FFBBF-D7FA-43ED-88AE-679DE6D981D4}" presName="parentText" presStyleLbl="node1" presStyleIdx="6" presStyleCnt="7">
        <dgm:presLayoutVars>
          <dgm:chMax val="0"/>
          <dgm:bulletEnabled val="1"/>
        </dgm:presLayoutVars>
      </dgm:prSet>
      <dgm:spPr/>
    </dgm:pt>
  </dgm:ptLst>
  <dgm:cxnLst>
    <dgm:cxn modelId="{B7BAB101-12A2-204D-82C5-03FAFD0446A8}" type="presOf" srcId="{EF0AAB0D-A7FD-4BD0-A989-931048D667BB}" destId="{1392A471-008C-5C48-9D2B-192FC6C12A0A}" srcOrd="0" destOrd="0" presId="urn:microsoft.com/office/officeart/2005/8/layout/vList2"/>
    <dgm:cxn modelId="{860C6D03-8391-7149-A072-3256EF4DDEB8}" type="presOf" srcId="{C46EBE45-557D-42C0-AB83-2B6C2B32BD5A}" destId="{9805731F-E9E8-8A49-877B-665D9EB956BF}" srcOrd="0" destOrd="0" presId="urn:microsoft.com/office/officeart/2005/8/layout/vList2"/>
    <dgm:cxn modelId="{BE780304-DD91-462B-85B8-6B2850F0276E}" srcId="{886D2E1F-2487-4979-BD03-8CC9862C7E5B}" destId="{315B1D80-CBA9-4D03-B731-68B9AE1D5C2A}" srcOrd="0" destOrd="0" parTransId="{DDC2FE16-5DC4-4625-A92A-AAADC545DC4C}" sibTransId="{08523484-31F9-4E61-B342-5D36FA5779F6}"/>
    <dgm:cxn modelId="{20E6BF04-AF61-4ABA-87AB-A4FA631C11D4}" srcId="{886D2E1F-2487-4979-BD03-8CC9862C7E5B}" destId="{C46EBE45-557D-42C0-AB83-2B6C2B32BD5A}" srcOrd="1" destOrd="0" parTransId="{248550AA-6758-4F21-99F7-3EDCE5EF94E4}" sibTransId="{7ACE194A-5EAE-49E3-A798-E0715435A046}"/>
    <dgm:cxn modelId="{E896F62B-0D7A-4C37-9558-B8FF5789E958}" srcId="{886D2E1F-2487-4979-BD03-8CC9862C7E5B}" destId="{E616ECC7-D62D-4CB7-8EC5-12E015595649}" srcOrd="2" destOrd="0" parTransId="{F913F3E9-10A9-4A17-B7A0-633C5C500F70}" sibTransId="{F9540A46-7ABA-46BB-B000-3A9C51218C15}"/>
    <dgm:cxn modelId="{AAFFF93C-3277-4D3E-B3B1-5F1502C4266F}" srcId="{886D2E1F-2487-4979-BD03-8CC9862C7E5B}" destId="{690FFBBF-D7FA-43ED-88AE-679DE6D981D4}" srcOrd="6" destOrd="0" parTransId="{5CA24D01-7FCD-4BC6-B927-32779FE0ACAC}" sibTransId="{FE00655F-33E7-46D9-A7EA-53A0BCD42FBF}"/>
    <dgm:cxn modelId="{BB3FD53D-9560-9841-B71A-FE16CADE1336}" type="presOf" srcId="{886D2E1F-2487-4979-BD03-8CC9862C7E5B}" destId="{11DD0861-4FC8-A946-AFD3-E0F97FD2A5B1}" srcOrd="0" destOrd="0" presId="urn:microsoft.com/office/officeart/2005/8/layout/vList2"/>
    <dgm:cxn modelId="{8A56FA47-5326-CD46-8DD7-A4E7FAE32332}" type="presOf" srcId="{3546E951-AB37-4452-866D-717F4A228123}" destId="{D84767C0-EEA1-9549-AD1C-7AA850E344DA}" srcOrd="0" destOrd="0" presId="urn:microsoft.com/office/officeart/2005/8/layout/vList2"/>
    <dgm:cxn modelId="{AB038859-2BC2-914D-8BB7-8B18FB374692}" type="presOf" srcId="{690FFBBF-D7FA-43ED-88AE-679DE6D981D4}" destId="{DF4EE0C8-7CEA-EC44-92A3-DA4D10ABEE07}" srcOrd="0" destOrd="0" presId="urn:microsoft.com/office/officeart/2005/8/layout/vList2"/>
    <dgm:cxn modelId="{EB73425E-B9D0-AF4F-A05D-7A8FAF50FE20}" type="presOf" srcId="{1E58D77E-50F1-412A-A286-0B220698048C}" destId="{C923AECD-891B-8C46-92BC-3343693A266B}" srcOrd="0" destOrd="0" presId="urn:microsoft.com/office/officeart/2005/8/layout/vList2"/>
    <dgm:cxn modelId="{ED1D6E69-C22F-4033-81FE-612A83B5E28A}" srcId="{886D2E1F-2487-4979-BD03-8CC9862C7E5B}" destId="{1E58D77E-50F1-412A-A286-0B220698048C}" srcOrd="3" destOrd="0" parTransId="{F9AA7B96-0165-4C1D-97A3-66990A28AD1B}" sibTransId="{EC45A2D9-B394-4903-9C9B-F597C0EA812A}"/>
    <dgm:cxn modelId="{9D7685C2-70C9-4F98-92CE-C12496E85145}" srcId="{886D2E1F-2487-4979-BD03-8CC9862C7E5B}" destId="{3546E951-AB37-4452-866D-717F4A228123}" srcOrd="5" destOrd="0" parTransId="{9DB50EF2-87AB-4FA4-8FE1-92AFC667053F}" sibTransId="{4F8E5BD9-E826-4087-B1FB-C078E0E12C72}"/>
    <dgm:cxn modelId="{6670A8D4-8FA2-424F-AA7B-80558A8909D2}" type="presOf" srcId="{E616ECC7-D62D-4CB7-8EC5-12E015595649}" destId="{DA6583E1-3F29-8047-A8CC-9D4DA49D0394}" srcOrd="0" destOrd="0" presId="urn:microsoft.com/office/officeart/2005/8/layout/vList2"/>
    <dgm:cxn modelId="{0C20F5EB-DB78-4FA3-9BAA-C1EC075BB483}" srcId="{886D2E1F-2487-4979-BD03-8CC9862C7E5B}" destId="{EF0AAB0D-A7FD-4BD0-A989-931048D667BB}" srcOrd="4" destOrd="0" parTransId="{50A1AF6C-D859-4989-8A3A-D87FFE7601C5}" sibTransId="{820F5D8E-A50D-40E4-AD57-CA0E43F9EB02}"/>
    <dgm:cxn modelId="{D73509F5-D790-DC4E-BB43-FEFCCE914144}" type="presOf" srcId="{315B1D80-CBA9-4D03-B731-68B9AE1D5C2A}" destId="{1B423622-FA70-744A-B921-3E7303564CC0}" srcOrd="0" destOrd="0" presId="urn:microsoft.com/office/officeart/2005/8/layout/vList2"/>
    <dgm:cxn modelId="{81BB0951-D53E-6243-A738-E71F629B7471}" type="presParOf" srcId="{11DD0861-4FC8-A946-AFD3-E0F97FD2A5B1}" destId="{1B423622-FA70-744A-B921-3E7303564CC0}" srcOrd="0" destOrd="0" presId="urn:microsoft.com/office/officeart/2005/8/layout/vList2"/>
    <dgm:cxn modelId="{51D12465-BBA3-5F41-AECE-E7241E1C8717}" type="presParOf" srcId="{11DD0861-4FC8-A946-AFD3-E0F97FD2A5B1}" destId="{495135DB-3E28-A04F-8B89-A196F88584F5}" srcOrd="1" destOrd="0" presId="urn:microsoft.com/office/officeart/2005/8/layout/vList2"/>
    <dgm:cxn modelId="{A288C628-2863-664A-A6B6-33C38149779B}" type="presParOf" srcId="{11DD0861-4FC8-A946-AFD3-E0F97FD2A5B1}" destId="{9805731F-E9E8-8A49-877B-665D9EB956BF}" srcOrd="2" destOrd="0" presId="urn:microsoft.com/office/officeart/2005/8/layout/vList2"/>
    <dgm:cxn modelId="{B525CE9B-B116-CC46-9331-774C2278C426}" type="presParOf" srcId="{11DD0861-4FC8-A946-AFD3-E0F97FD2A5B1}" destId="{0822727E-CA6A-B64C-9594-D93BCDDA354C}" srcOrd="3" destOrd="0" presId="urn:microsoft.com/office/officeart/2005/8/layout/vList2"/>
    <dgm:cxn modelId="{19CCB3E8-7039-4D4F-A2C4-3DC978E86935}" type="presParOf" srcId="{11DD0861-4FC8-A946-AFD3-E0F97FD2A5B1}" destId="{DA6583E1-3F29-8047-A8CC-9D4DA49D0394}" srcOrd="4" destOrd="0" presId="urn:microsoft.com/office/officeart/2005/8/layout/vList2"/>
    <dgm:cxn modelId="{C390D67C-5DD3-C347-A1F9-61C13D10AF8F}" type="presParOf" srcId="{11DD0861-4FC8-A946-AFD3-E0F97FD2A5B1}" destId="{FE939634-C0DF-2C4A-9695-E6358340A91E}" srcOrd="5" destOrd="0" presId="urn:microsoft.com/office/officeart/2005/8/layout/vList2"/>
    <dgm:cxn modelId="{1FBA1399-2565-574E-8A0F-F6C36E430B11}" type="presParOf" srcId="{11DD0861-4FC8-A946-AFD3-E0F97FD2A5B1}" destId="{C923AECD-891B-8C46-92BC-3343693A266B}" srcOrd="6" destOrd="0" presId="urn:microsoft.com/office/officeart/2005/8/layout/vList2"/>
    <dgm:cxn modelId="{FFF8E562-D98D-B34A-9D8F-742469A5AEB3}" type="presParOf" srcId="{11DD0861-4FC8-A946-AFD3-E0F97FD2A5B1}" destId="{C993EE6C-03FC-BF46-9527-379A08F68AB8}" srcOrd="7" destOrd="0" presId="urn:microsoft.com/office/officeart/2005/8/layout/vList2"/>
    <dgm:cxn modelId="{5CEA50CD-EB19-204D-8220-248775FD0059}" type="presParOf" srcId="{11DD0861-4FC8-A946-AFD3-E0F97FD2A5B1}" destId="{1392A471-008C-5C48-9D2B-192FC6C12A0A}" srcOrd="8" destOrd="0" presId="urn:microsoft.com/office/officeart/2005/8/layout/vList2"/>
    <dgm:cxn modelId="{61165871-146F-F94E-A9D3-802D0FD4B306}" type="presParOf" srcId="{11DD0861-4FC8-A946-AFD3-E0F97FD2A5B1}" destId="{B03B918F-DD4B-6441-AB51-612111A56065}" srcOrd="9" destOrd="0" presId="urn:microsoft.com/office/officeart/2005/8/layout/vList2"/>
    <dgm:cxn modelId="{31762FA9-0E18-8442-8632-6D5AEFC72779}" type="presParOf" srcId="{11DD0861-4FC8-A946-AFD3-E0F97FD2A5B1}" destId="{D84767C0-EEA1-9549-AD1C-7AA850E344DA}" srcOrd="10" destOrd="0" presId="urn:microsoft.com/office/officeart/2005/8/layout/vList2"/>
    <dgm:cxn modelId="{4E0C66B7-6231-3444-9E1A-3A09AA523FF7}" type="presParOf" srcId="{11DD0861-4FC8-A946-AFD3-E0F97FD2A5B1}" destId="{7CFA39EE-9EAE-5945-8642-E58F9FC8E669}" srcOrd="11" destOrd="0" presId="urn:microsoft.com/office/officeart/2005/8/layout/vList2"/>
    <dgm:cxn modelId="{F002077E-C782-BE4F-85A1-2C6961F69276}" type="presParOf" srcId="{11DD0861-4FC8-A946-AFD3-E0F97FD2A5B1}" destId="{DF4EE0C8-7CEA-EC44-92A3-DA4D10ABEE0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D57C0-20DD-45CC-93E3-4FBECE29AA4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7195767-D4C7-4101-928E-FA8CFF90A55B}">
      <dgm:prSet/>
      <dgm:spPr/>
      <dgm:t>
        <a:bodyPr/>
        <a:lstStyle/>
        <a:p>
          <a:r>
            <a:rPr lang="fr-FR" dirty="0"/>
            <a:t>Méthode d’analyse multivariée</a:t>
          </a:r>
          <a:endParaRPr lang="en-US" dirty="0"/>
        </a:p>
      </dgm:t>
    </dgm:pt>
    <dgm:pt modelId="{95AA6E3B-72F9-4B53-9A41-B70A31C239CF}" type="parTrans" cxnId="{D694C5A2-EA22-4C68-A8C9-381CF186344E}">
      <dgm:prSet/>
      <dgm:spPr/>
      <dgm:t>
        <a:bodyPr/>
        <a:lstStyle/>
        <a:p>
          <a:endParaRPr lang="en-US"/>
        </a:p>
      </dgm:t>
    </dgm:pt>
    <dgm:pt modelId="{861CCF35-FFB4-41B1-9E62-2338E6929893}" type="sibTrans" cxnId="{D694C5A2-EA22-4C68-A8C9-381CF186344E}">
      <dgm:prSet/>
      <dgm:spPr/>
      <dgm:t>
        <a:bodyPr/>
        <a:lstStyle/>
        <a:p>
          <a:endParaRPr lang="en-US"/>
        </a:p>
      </dgm:t>
    </dgm:pt>
    <dgm:pt modelId="{3B35EA6C-CAF1-46BD-807C-52A272E70B35}">
      <dgm:prSet/>
      <dgm:spPr/>
      <dgm:t>
        <a:bodyPr/>
        <a:lstStyle/>
        <a:p>
          <a:r>
            <a:rPr lang="fr-FR"/>
            <a:t>Analyse simultanée de plusieurs variables quantitatives</a:t>
          </a:r>
          <a:endParaRPr lang="en-US"/>
        </a:p>
      </dgm:t>
    </dgm:pt>
    <dgm:pt modelId="{B389E9BB-09C0-4F57-A4BB-5EC518D280DD}" type="parTrans" cxnId="{E206ED6F-56CC-4BA6-BD76-8022E0A5E452}">
      <dgm:prSet/>
      <dgm:spPr/>
      <dgm:t>
        <a:bodyPr/>
        <a:lstStyle/>
        <a:p>
          <a:endParaRPr lang="en-US"/>
        </a:p>
      </dgm:t>
    </dgm:pt>
    <dgm:pt modelId="{893B1079-74CE-436A-935A-631C46DFC923}" type="sibTrans" cxnId="{E206ED6F-56CC-4BA6-BD76-8022E0A5E452}">
      <dgm:prSet/>
      <dgm:spPr/>
      <dgm:t>
        <a:bodyPr/>
        <a:lstStyle/>
        <a:p>
          <a:endParaRPr lang="en-US"/>
        </a:p>
      </dgm:t>
    </dgm:pt>
    <dgm:pt modelId="{925FDBF7-8CE7-4726-B341-A3AAFAE34B0F}">
      <dgm:prSet/>
      <dgm:spPr/>
      <dgm:t>
        <a:bodyPr/>
        <a:lstStyle/>
        <a:p>
          <a:r>
            <a:rPr lang="fr-FR"/>
            <a:t>Utilisée pour étudier les relations entre ces variables</a:t>
          </a:r>
          <a:endParaRPr lang="en-US"/>
        </a:p>
      </dgm:t>
    </dgm:pt>
    <dgm:pt modelId="{FC8F3A63-4DE9-4409-85F0-62B319B0263A}" type="parTrans" cxnId="{750916E5-1FB8-4ED9-A543-4EF2ABAB4FF6}">
      <dgm:prSet/>
      <dgm:spPr/>
      <dgm:t>
        <a:bodyPr/>
        <a:lstStyle/>
        <a:p>
          <a:endParaRPr lang="en-US"/>
        </a:p>
      </dgm:t>
    </dgm:pt>
    <dgm:pt modelId="{B346350C-118E-4490-8B14-39DF0DA7D2C2}" type="sibTrans" cxnId="{750916E5-1FB8-4ED9-A543-4EF2ABAB4FF6}">
      <dgm:prSet/>
      <dgm:spPr/>
      <dgm:t>
        <a:bodyPr/>
        <a:lstStyle/>
        <a:p>
          <a:endParaRPr lang="en-US"/>
        </a:p>
      </dgm:t>
    </dgm:pt>
    <dgm:pt modelId="{CF237450-82B8-4233-BBC4-777DB2B95BC3}">
      <dgm:prSet/>
      <dgm:spPr/>
      <dgm:t>
        <a:bodyPr/>
        <a:lstStyle/>
        <a:p>
          <a:r>
            <a:rPr lang="fr-FR"/>
            <a:t>Réduction de la dimensionnalité</a:t>
          </a:r>
          <a:endParaRPr lang="en-US"/>
        </a:p>
      </dgm:t>
    </dgm:pt>
    <dgm:pt modelId="{516C24B7-FC77-4BDC-926D-E0C72F444160}" type="parTrans" cxnId="{AB31F858-6B72-40EA-85A7-94C33DC919DB}">
      <dgm:prSet/>
      <dgm:spPr/>
      <dgm:t>
        <a:bodyPr/>
        <a:lstStyle/>
        <a:p>
          <a:endParaRPr lang="en-US"/>
        </a:p>
      </dgm:t>
    </dgm:pt>
    <dgm:pt modelId="{AE98A94B-B0D3-4006-9F93-13AACB7FA414}" type="sibTrans" cxnId="{AB31F858-6B72-40EA-85A7-94C33DC919DB}">
      <dgm:prSet/>
      <dgm:spPr/>
      <dgm:t>
        <a:bodyPr/>
        <a:lstStyle/>
        <a:p>
          <a:endParaRPr lang="en-US"/>
        </a:p>
      </dgm:t>
    </dgm:pt>
    <dgm:pt modelId="{09E83881-3BC6-4D40-8AEB-87DD8C246ADB}">
      <dgm:prSet/>
      <dgm:spPr/>
      <dgm:t>
        <a:bodyPr/>
        <a:lstStyle/>
        <a:p>
          <a:r>
            <a:rPr lang="fr-FR"/>
            <a:t>Simplification des données en réduisant le nombre de dimensions</a:t>
          </a:r>
          <a:endParaRPr lang="en-US"/>
        </a:p>
      </dgm:t>
    </dgm:pt>
    <dgm:pt modelId="{88B3D2C7-26BF-41F9-B91A-1366A8498A98}" type="parTrans" cxnId="{4A17EEDA-7BB5-4D4D-A8A4-DA33F3527301}">
      <dgm:prSet/>
      <dgm:spPr/>
      <dgm:t>
        <a:bodyPr/>
        <a:lstStyle/>
        <a:p>
          <a:endParaRPr lang="en-US"/>
        </a:p>
      </dgm:t>
    </dgm:pt>
    <dgm:pt modelId="{1BE306F7-8A0B-45E0-BF29-60922D5A0606}" type="sibTrans" cxnId="{4A17EEDA-7BB5-4D4D-A8A4-DA33F3527301}">
      <dgm:prSet/>
      <dgm:spPr/>
      <dgm:t>
        <a:bodyPr/>
        <a:lstStyle/>
        <a:p>
          <a:endParaRPr lang="en-US"/>
        </a:p>
      </dgm:t>
    </dgm:pt>
    <dgm:pt modelId="{DCE3E7AC-8B19-4C0C-9B32-C4C106F45235}">
      <dgm:prSet/>
      <dgm:spPr/>
      <dgm:t>
        <a:bodyPr/>
        <a:lstStyle/>
        <a:p>
          <a:r>
            <a:rPr lang="fr-FR"/>
            <a:t>Préservation de l’essentiel de l’information</a:t>
          </a:r>
          <a:endParaRPr lang="en-US"/>
        </a:p>
      </dgm:t>
    </dgm:pt>
    <dgm:pt modelId="{F45E933F-07F7-4CE6-93CD-EBA4DD9C0E9F}" type="parTrans" cxnId="{DAC2A4C7-5DD1-4597-971D-EC5AF5988C0F}">
      <dgm:prSet/>
      <dgm:spPr/>
      <dgm:t>
        <a:bodyPr/>
        <a:lstStyle/>
        <a:p>
          <a:endParaRPr lang="en-US"/>
        </a:p>
      </dgm:t>
    </dgm:pt>
    <dgm:pt modelId="{0B71B8EE-18AD-49CA-B58D-20260CC0CF2E}" type="sibTrans" cxnId="{DAC2A4C7-5DD1-4597-971D-EC5AF5988C0F}">
      <dgm:prSet/>
      <dgm:spPr/>
      <dgm:t>
        <a:bodyPr/>
        <a:lstStyle/>
        <a:p>
          <a:endParaRPr lang="en-US"/>
        </a:p>
      </dgm:t>
    </dgm:pt>
    <dgm:pt modelId="{29F19D0B-88BD-E543-A601-7FB79C9372BB}" type="pres">
      <dgm:prSet presAssocID="{D31D57C0-20DD-45CC-93E3-4FBECE29AA4C}" presName="hierChild1" presStyleCnt="0">
        <dgm:presLayoutVars>
          <dgm:chPref val="1"/>
          <dgm:dir/>
          <dgm:animOne val="branch"/>
          <dgm:animLvl val="lvl"/>
          <dgm:resizeHandles/>
        </dgm:presLayoutVars>
      </dgm:prSet>
      <dgm:spPr/>
    </dgm:pt>
    <dgm:pt modelId="{8EE5E229-80A7-9849-875F-8B84A46805E4}" type="pres">
      <dgm:prSet presAssocID="{77195767-D4C7-4101-928E-FA8CFF90A55B}" presName="hierRoot1" presStyleCnt="0"/>
      <dgm:spPr/>
    </dgm:pt>
    <dgm:pt modelId="{EE7D8CF0-0E38-1B44-819B-BD690C03D5E8}" type="pres">
      <dgm:prSet presAssocID="{77195767-D4C7-4101-928E-FA8CFF90A55B}" presName="composite" presStyleCnt="0"/>
      <dgm:spPr/>
    </dgm:pt>
    <dgm:pt modelId="{0CFC07B3-41B1-D944-93B4-11A55FB24B4D}" type="pres">
      <dgm:prSet presAssocID="{77195767-D4C7-4101-928E-FA8CFF90A55B}" presName="background" presStyleLbl="node0" presStyleIdx="0" presStyleCnt="2"/>
      <dgm:spPr/>
    </dgm:pt>
    <dgm:pt modelId="{6F363791-7EB0-6F47-8BCA-D57DDCF5590E}" type="pres">
      <dgm:prSet presAssocID="{77195767-D4C7-4101-928E-FA8CFF90A55B}" presName="text" presStyleLbl="fgAcc0" presStyleIdx="0" presStyleCnt="2">
        <dgm:presLayoutVars>
          <dgm:chPref val="3"/>
        </dgm:presLayoutVars>
      </dgm:prSet>
      <dgm:spPr/>
    </dgm:pt>
    <dgm:pt modelId="{B8D9321D-6F64-5F40-A124-88F839C76817}" type="pres">
      <dgm:prSet presAssocID="{77195767-D4C7-4101-928E-FA8CFF90A55B}" presName="hierChild2" presStyleCnt="0"/>
      <dgm:spPr/>
    </dgm:pt>
    <dgm:pt modelId="{84B0E5B8-5FFF-D342-B6B7-8BFA79D42437}" type="pres">
      <dgm:prSet presAssocID="{B389E9BB-09C0-4F57-A4BB-5EC518D280DD}" presName="Name10" presStyleLbl="parChTrans1D2" presStyleIdx="0" presStyleCnt="4"/>
      <dgm:spPr/>
    </dgm:pt>
    <dgm:pt modelId="{E747599E-458A-DA47-B47D-F71F25AC0778}" type="pres">
      <dgm:prSet presAssocID="{3B35EA6C-CAF1-46BD-807C-52A272E70B35}" presName="hierRoot2" presStyleCnt="0"/>
      <dgm:spPr/>
    </dgm:pt>
    <dgm:pt modelId="{0CD7D690-33C6-464C-92BA-82B758F962EA}" type="pres">
      <dgm:prSet presAssocID="{3B35EA6C-CAF1-46BD-807C-52A272E70B35}" presName="composite2" presStyleCnt="0"/>
      <dgm:spPr/>
    </dgm:pt>
    <dgm:pt modelId="{09BF526D-E61D-4A47-A26F-C2135D56CB0B}" type="pres">
      <dgm:prSet presAssocID="{3B35EA6C-CAF1-46BD-807C-52A272E70B35}" presName="background2" presStyleLbl="node2" presStyleIdx="0" presStyleCnt="4"/>
      <dgm:spPr/>
    </dgm:pt>
    <dgm:pt modelId="{6721068D-BA6A-324E-8E3B-E68A8720B227}" type="pres">
      <dgm:prSet presAssocID="{3B35EA6C-CAF1-46BD-807C-52A272E70B35}" presName="text2" presStyleLbl="fgAcc2" presStyleIdx="0" presStyleCnt="4">
        <dgm:presLayoutVars>
          <dgm:chPref val="3"/>
        </dgm:presLayoutVars>
      </dgm:prSet>
      <dgm:spPr/>
    </dgm:pt>
    <dgm:pt modelId="{3993C020-9368-0043-AA1F-5D654A21A961}" type="pres">
      <dgm:prSet presAssocID="{3B35EA6C-CAF1-46BD-807C-52A272E70B35}" presName="hierChild3" presStyleCnt="0"/>
      <dgm:spPr/>
    </dgm:pt>
    <dgm:pt modelId="{DD2CA809-BA0A-5E4B-BC7B-60B2C5C72B47}" type="pres">
      <dgm:prSet presAssocID="{FC8F3A63-4DE9-4409-85F0-62B319B0263A}" presName="Name10" presStyleLbl="parChTrans1D2" presStyleIdx="1" presStyleCnt="4"/>
      <dgm:spPr/>
    </dgm:pt>
    <dgm:pt modelId="{E5CF46C8-FF4A-E54E-9BEF-0B0C0B61D9C0}" type="pres">
      <dgm:prSet presAssocID="{925FDBF7-8CE7-4726-B341-A3AAFAE34B0F}" presName="hierRoot2" presStyleCnt="0"/>
      <dgm:spPr/>
    </dgm:pt>
    <dgm:pt modelId="{F04CC81D-D609-D043-85FB-CA1D19ED617E}" type="pres">
      <dgm:prSet presAssocID="{925FDBF7-8CE7-4726-B341-A3AAFAE34B0F}" presName="composite2" presStyleCnt="0"/>
      <dgm:spPr/>
    </dgm:pt>
    <dgm:pt modelId="{16C21D18-4B80-C44E-BC76-941F83995C29}" type="pres">
      <dgm:prSet presAssocID="{925FDBF7-8CE7-4726-B341-A3AAFAE34B0F}" presName="background2" presStyleLbl="node2" presStyleIdx="1" presStyleCnt="4"/>
      <dgm:spPr/>
    </dgm:pt>
    <dgm:pt modelId="{9FA62BB2-0E7C-1341-85F6-72F8A25DDDB7}" type="pres">
      <dgm:prSet presAssocID="{925FDBF7-8CE7-4726-B341-A3AAFAE34B0F}" presName="text2" presStyleLbl="fgAcc2" presStyleIdx="1" presStyleCnt="4">
        <dgm:presLayoutVars>
          <dgm:chPref val="3"/>
        </dgm:presLayoutVars>
      </dgm:prSet>
      <dgm:spPr/>
    </dgm:pt>
    <dgm:pt modelId="{4A94156B-1DF4-A042-8651-CAEB9581F467}" type="pres">
      <dgm:prSet presAssocID="{925FDBF7-8CE7-4726-B341-A3AAFAE34B0F}" presName="hierChild3" presStyleCnt="0"/>
      <dgm:spPr/>
    </dgm:pt>
    <dgm:pt modelId="{768E8544-9498-8447-B77C-143A1A6EE2E9}" type="pres">
      <dgm:prSet presAssocID="{CF237450-82B8-4233-BBC4-777DB2B95BC3}" presName="hierRoot1" presStyleCnt="0"/>
      <dgm:spPr/>
    </dgm:pt>
    <dgm:pt modelId="{2FC8A4EF-5119-5D4C-91EE-158638177010}" type="pres">
      <dgm:prSet presAssocID="{CF237450-82B8-4233-BBC4-777DB2B95BC3}" presName="composite" presStyleCnt="0"/>
      <dgm:spPr/>
    </dgm:pt>
    <dgm:pt modelId="{DE6F8227-251E-124E-B2A0-5E2AAC96263A}" type="pres">
      <dgm:prSet presAssocID="{CF237450-82B8-4233-BBC4-777DB2B95BC3}" presName="background" presStyleLbl="node0" presStyleIdx="1" presStyleCnt="2"/>
      <dgm:spPr/>
    </dgm:pt>
    <dgm:pt modelId="{08549D39-CBC2-2F42-9EBB-35D83E6D679C}" type="pres">
      <dgm:prSet presAssocID="{CF237450-82B8-4233-BBC4-777DB2B95BC3}" presName="text" presStyleLbl="fgAcc0" presStyleIdx="1" presStyleCnt="2">
        <dgm:presLayoutVars>
          <dgm:chPref val="3"/>
        </dgm:presLayoutVars>
      </dgm:prSet>
      <dgm:spPr/>
    </dgm:pt>
    <dgm:pt modelId="{BCA487CA-FF77-6846-85D5-B415812B8381}" type="pres">
      <dgm:prSet presAssocID="{CF237450-82B8-4233-BBC4-777DB2B95BC3}" presName="hierChild2" presStyleCnt="0"/>
      <dgm:spPr/>
    </dgm:pt>
    <dgm:pt modelId="{8EF21E1D-402A-DD4E-AF7C-34DCC5FC221B}" type="pres">
      <dgm:prSet presAssocID="{88B3D2C7-26BF-41F9-B91A-1366A8498A98}" presName="Name10" presStyleLbl="parChTrans1D2" presStyleIdx="2" presStyleCnt="4"/>
      <dgm:spPr/>
    </dgm:pt>
    <dgm:pt modelId="{82878174-983C-A748-AF19-C05F085D13EE}" type="pres">
      <dgm:prSet presAssocID="{09E83881-3BC6-4D40-8AEB-87DD8C246ADB}" presName="hierRoot2" presStyleCnt="0"/>
      <dgm:spPr/>
    </dgm:pt>
    <dgm:pt modelId="{AC374454-290C-EA44-8B9D-3D8C5B1AA96D}" type="pres">
      <dgm:prSet presAssocID="{09E83881-3BC6-4D40-8AEB-87DD8C246ADB}" presName="composite2" presStyleCnt="0"/>
      <dgm:spPr/>
    </dgm:pt>
    <dgm:pt modelId="{836AF996-8B90-9645-AF30-4D4B95624264}" type="pres">
      <dgm:prSet presAssocID="{09E83881-3BC6-4D40-8AEB-87DD8C246ADB}" presName="background2" presStyleLbl="node2" presStyleIdx="2" presStyleCnt="4"/>
      <dgm:spPr/>
    </dgm:pt>
    <dgm:pt modelId="{62953FE8-5578-6147-8BCE-2BD79F497E99}" type="pres">
      <dgm:prSet presAssocID="{09E83881-3BC6-4D40-8AEB-87DD8C246ADB}" presName="text2" presStyleLbl="fgAcc2" presStyleIdx="2" presStyleCnt="4">
        <dgm:presLayoutVars>
          <dgm:chPref val="3"/>
        </dgm:presLayoutVars>
      </dgm:prSet>
      <dgm:spPr/>
    </dgm:pt>
    <dgm:pt modelId="{3205CB03-7FBA-BF42-AAE3-52CD7EA94B62}" type="pres">
      <dgm:prSet presAssocID="{09E83881-3BC6-4D40-8AEB-87DD8C246ADB}" presName="hierChild3" presStyleCnt="0"/>
      <dgm:spPr/>
    </dgm:pt>
    <dgm:pt modelId="{80E185CC-3F1A-D340-898F-F56A100203BF}" type="pres">
      <dgm:prSet presAssocID="{F45E933F-07F7-4CE6-93CD-EBA4DD9C0E9F}" presName="Name10" presStyleLbl="parChTrans1D2" presStyleIdx="3" presStyleCnt="4"/>
      <dgm:spPr/>
    </dgm:pt>
    <dgm:pt modelId="{76B3B53B-0BC7-424A-A619-099EA114CC56}" type="pres">
      <dgm:prSet presAssocID="{DCE3E7AC-8B19-4C0C-9B32-C4C106F45235}" presName="hierRoot2" presStyleCnt="0"/>
      <dgm:spPr/>
    </dgm:pt>
    <dgm:pt modelId="{6F98D652-A5A0-B548-AD99-E0820D38CC1D}" type="pres">
      <dgm:prSet presAssocID="{DCE3E7AC-8B19-4C0C-9B32-C4C106F45235}" presName="composite2" presStyleCnt="0"/>
      <dgm:spPr/>
    </dgm:pt>
    <dgm:pt modelId="{54CD43C9-B9BA-4B49-817F-3025D74B158B}" type="pres">
      <dgm:prSet presAssocID="{DCE3E7AC-8B19-4C0C-9B32-C4C106F45235}" presName="background2" presStyleLbl="node2" presStyleIdx="3" presStyleCnt="4"/>
      <dgm:spPr/>
    </dgm:pt>
    <dgm:pt modelId="{F242E219-00C3-4048-8635-C21779117657}" type="pres">
      <dgm:prSet presAssocID="{DCE3E7AC-8B19-4C0C-9B32-C4C106F45235}" presName="text2" presStyleLbl="fgAcc2" presStyleIdx="3" presStyleCnt="4">
        <dgm:presLayoutVars>
          <dgm:chPref val="3"/>
        </dgm:presLayoutVars>
      </dgm:prSet>
      <dgm:spPr/>
    </dgm:pt>
    <dgm:pt modelId="{C9585D8E-9A1C-F446-8D98-DCF6FC48FAEE}" type="pres">
      <dgm:prSet presAssocID="{DCE3E7AC-8B19-4C0C-9B32-C4C106F45235}" presName="hierChild3" presStyleCnt="0"/>
      <dgm:spPr/>
    </dgm:pt>
  </dgm:ptLst>
  <dgm:cxnLst>
    <dgm:cxn modelId="{50C98917-C272-B945-9667-ABE213C11E5A}" type="presOf" srcId="{925FDBF7-8CE7-4726-B341-A3AAFAE34B0F}" destId="{9FA62BB2-0E7C-1341-85F6-72F8A25DDDB7}" srcOrd="0" destOrd="0" presId="urn:microsoft.com/office/officeart/2005/8/layout/hierarchy1"/>
    <dgm:cxn modelId="{DDF7BE3E-BB13-8A45-A53F-B711C5E1A2E6}" type="presOf" srcId="{3B35EA6C-CAF1-46BD-807C-52A272E70B35}" destId="{6721068D-BA6A-324E-8E3B-E68A8720B227}" srcOrd="0" destOrd="0" presId="urn:microsoft.com/office/officeart/2005/8/layout/hierarchy1"/>
    <dgm:cxn modelId="{FCB1B157-84B9-4040-BF9F-2C0ACA4F8094}" type="presOf" srcId="{DCE3E7AC-8B19-4C0C-9B32-C4C106F45235}" destId="{F242E219-00C3-4048-8635-C21779117657}" srcOrd="0" destOrd="0" presId="urn:microsoft.com/office/officeart/2005/8/layout/hierarchy1"/>
    <dgm:cxn modelId="{AB31F858-6B72-40EA-85A7-94C33DC919DB}" srcId="{D31D57C0-20DD-45CC-93E3-4FBECE29AA4C}" destId="{CF237450-82B8-4233-BBC4-777DB2B95BC3}" srcOrd="1" destOrd="0" parTransId="{516C24B7-FC77-4BDC-926D-E0C72F444160}" sibTransId="{AE98A94B-B0D3-4006-9F93-13AACB7FA414}"/>
    <dgm:cxn modelId="{71A6B45D-0B0D-1D49-9934-077D933E91FE}" type="presOf" srcId="{77195767-D4C7-4101-928E-FA8CFF90A55B}" destId="{6F363791-7EB0-6F47-8BCA-D57DDCF5590E}" srcOrd="0" destOrd="0" presId="urn:microsoft.com/office/officeart/2005/8/layout/hierarchy1"/>
    <dgm:cxn modelId="{449C156B-4401-DA4D-BA3B-CA32615145D9}" type="presOf" srcId="{09E83881-3BC6-4D40-8AEB-87DD8C246ADB}" destId="{62953FE8-5578-6147-8BCE-2BD79F497E99}" srcOrd="0" destOrd="0" presId="urn:microsoft.com/office/officeart/2005/8/layout/hierarchy1"/>
    <dgm:cxn modelId="{E206ED6F-56CC-4BA6-BD76-8022E0A5E452}" srcId="{77195767-D4C7-4101-928E-FA8CFF90A55B}" destId="{3B35EA6C-CAF1-46BD-807C-52A272E70B35}" srcOrd="0" destOrd="0" parTransId="{B389E9BB-09C0-4F57-A4BB-5EC518D280DD}" sibTransId="{893B1079-74CE-436A-935A-631C46DFC923}"/>
    <dgm:cxn modelId="{2F19E978-D993-884A-889F-0AF7DD2F4A10}" type="presOf" srcId="{88B3D2C7-26BF-41F9-B91A-1366A8498A98}" destId="{8EF21E1D-402A-DD4E-AF7C-34DCC5FC221B}" srcOrd="0" destOrd="0" presId="urn:microsoft.com/office/officeart/2005/8/layout/hierarchy1"/>
    <dgm:cxn modelId="{745B2495-F56E-DE49-A8DA-31889978E671}" type="presOf" srcId="{D31D57C0-20DD-45CC-93E3-4FBECE29AA4C}" destId="{29F19D0B-88BD-E543-A601-7FB79C9372BB}" srcOrd="0" destOrd="0" presId="urn:microsoft.com/office/officeart/2005/8/layout/hierarchy1"/>
    <dgm:cxn modelId="{D694C5A2-EA22-4C68-A8C9-381CF186344E}" srcId="{D31D57C0-20DD-45CC-93E3-4FBECE29AA4C}" destId="{77195767-D4C7-4101-928E-FA8CFF90A55B}" srcOrd="0" destOrd="0" parTransId="{95AA6E3B-72F9-4B53-9A41-B70A31C239CF}" sibTransId="{861CCF35-FFB4-41B1-9E62-2338E6929893}"/>
    <dgm:cxn modelId="{2AD9C3B9-9365-E341-8A44-93A26A76472A}" type="presOf" srcId="{CF237450-82B8-4233-BBC4-777DB2B95BC3}" destId="{08549D39-CBC2-2F42-9EBB-35D83E6D679C}" srcOrd="0" destOrd="0" presId="urn:microsoft.com/office/officeart/2005/8/layout/hierarchy1"/>
    <dgm:cxn modelId="{C94442BE-0AF3-7E40-8B48-77C47B96B567}" type="presOf" srcId="{FC8F3A63-4DE9-4409-85F0-62B319B0263A}" destId="{DD2CA809-BA0A-5E4B-BC7B-60B2C5C72B47}" srcOrd="0" destOrd="0" presId="urn:microsoft.com/office/officeart/2005/8/layout/hierarchy1"/>
    <dgm:cxn modelId="{DAC2A4C7-5DD1-4597-971D-EC5AF5988C0F}" srcId="{CF237450-82B8-4233-BBC4-777DB2B95BC3}" destId="{DCE3E7AC-8B19-4C0C-9B32-C4C106F45235}" srcOrd="1" destOrd="0" parTransId="{F45E933F-07F7-4CE6-93CD-EBA4DD9C0E9F}" sibTransId="{0B71B8EE-18AD-49CA-B58D-20260CC0CF2E}"/>
    <dgm:cxn modelId="{D3F106D9-9F44-774D-AE26-929D7151EA61}" type="presOf" srcId="{F45E933F-07F7-4CE6-93CD-EBA4DD9C0E9F}" destId="{80E185CC-3F1A-D340-898F-F56A100203BF}" srcOrd="0" destOrd="0" presId="urn:microsoft.com/office/officeart/2005/8/layout/hierarchy1"/>
    <dgm:cxn modelId="{4A17EEDA-7BB5-4D4D-A8A4-DA33F3527301}" srcId="{CF237450-82B8-4233-BBC4-777DB2B95BC3}" destId="{09E83881-3BC6-4D40-8AEB-87DD8C246ADB}" srcOrd="0" destOrd="0" parTransId="{88B3D2C7-26BF-41F9-B91A-1366A8498A98}" sibTransId="{1BE306F7-8A0B-45E0-BF29-60922D5A0606}"/>
    <dgm:cxn modelId="{750916E5-1FB8-4ED9-A543-4EF2ABAB4FF6}" srcId="{77195767-D4C7-4101-928E-FA8CFF90A55B}" destId="{925FDBF7-8CE7-4726-B341-A3AAFAE34B0F}" srcOrd="1" destOrd="0" parTransId="{FC8F3A63-4DE9-4409-85F0-62B319B0263A}" sibTransId="{B346350C-118E-4490-8B14-39DF0DA7D2C2}"/>
    <dgm:cxn modelId="{C45711ED-59D0-E541-9B02-ADF886EC45A7}" type="presOf" srcId="{B389E9BB-09C0-4F57-A4BB-5EC518D280DD}" destId="{84B0E5B8-5FFF-D342-B6B7-8BFA79D42437}" srcOrd="0" destOrd="0" presId="urn:microsoft.com/office/officeart/2005/8/layout/hierarchy1"/>
    <dgm:cxn modelId="{CF783CBA-B631-1148-9C47-5AA00FD73655}" type="presParOf" srcId="{29F19D0B-88BD-E543-A601-7FB79C9372BB}" destId="{8EE5E229-80A7-9849-875F-8B84A46805E4}" srcOrd="0" destOrd="0" presId="urn:microsoft.com/office/officeart/2005/8/layout/hierarchy1"/>
    <dgm:cxn modelId="{E44558EA-3EE4-7E49-B06C-DC83FA1E546B}" type="presParOf" srcId="{8EE5E229-80A7-9849-875F-8B84A46805E4}" destId="{EE7D8CF0-0E38-1B44-819B-BD690C03D5E8}" srcOrd="0" destOrd="0" presId="urn:microsoft.com/office/officeart/2005/8/layout/hierarchy1"/>
    <dgm:cxn modelId="{738A0EFC-3AA3-DB44-AE72-0ED7A4034440}" type="presParOf" srcId="{EE7D8CF0-0E38-1B44-819B-BD690C03D5E8}" destId="{0CFC07B3-41B1-D944-93B4-11A55FB24B4D}" srcOrd="0" destOrd="0" presId="urn:microsoft.com/office/officeart/2005/8/layout/hierarchy1"/>
    <dgm:cxn modelId="{F9468309-C60C-6F4F-B5EA-60B765D2C5EB}" type="presParOf" srcId="{EE7D8CF0-0E38-1B44-819B-BD690C03D5E8}" destId="{6F363791-7EB0-6F47-8BCA-D57DDCF5590E}" srcOrd="1" destOrd="0" presId="urn:microsoft.com/office/officeart/2005/8/layout/hierarchy1"/>
    <dgm:cxn modelId="{EFE741EC-D0C7-8244-BD43-86825DC68B75}" type="presParOf" srcId="{8EE5E229-80A7-9849-875F-8B84A46805E4}" destId="{B8D9321D-6F64-5F40-A124-88F839C76817}" srcOrd="1" destOrd="0" presId="urn:microsoft.com/office/officeart/2005/8/layout/hierarchy1"/>
    <dgm:cxn modelId="{DBD2DA3D-5CE0-3C46-8958-F31891CE3F2C}" type="presParOf" srcId="{B8D9321D-6F64-5F40-A124-88F839C76817}" destId="{84B0E5B8-5FFF-D342-B6B7-8BFA79D42437}" srcOrd="0" destOrd="0" presId="urn:microsoft.com/office/officeart/2005/8/layout/hierarchy1"/>
    <dgm:cxn modelId="{5717D806-DA4D-B64D-8ACA-E78DE6DFFADD}" type="presParOf" srcId="{B8D9321D-6F64-5F40-A124-88F839C76817}" destId="{E747599E-458A-DA47-B47D-F71F25AC0778}" srcOrd="1" destOrd="0" presId="urn:microsoft.com/office/officeart/2005/8/layout/hierarchy1"/>
    <dgm:cxn modelId="{A8BBDB0B-FCC8-2A43-9B9A-3A2FE5142E19}" type="presParOf" srcId="{E747599E-458A-DA47-B47D-F71F25AC0778}" destId="{0CD7D690-33C6-464C-92BA-82B758F962EA}" srcOrd="0" destOrd="0" presId="urn:microsoft.com/office/officeart/2005/8/layout/hierarchy1"/>
    <dgm:cxn modelId="{6441F512-1AD7-0849-A4C1-BBE955503598}" type="presParOf" srcId="{0CD7D690-33C6-464C-92BA-82B758F962EA}" destId="{09BF526D-E61D-4A47-A26F-C2135D56CB0B}" srcOrd="0" destOrd="0" presId="urn:microsoft.com/office/officeart/2005/8/layout/hierarchy1"/>
    <dgm:cxn modelId="{D2947A8D-7834-3747-A6C5-496F4BBFCBE3}" type="presParOf" srcId="{0CD7D690-33C6-464C-92BA-82B758F962EA}" destId="{6721068D-BA6A-324E-8E3B-E68A8720B227}" srcOrd="1" destOrd="0" presId="urn:microsoft.com/office/officeart/2005/8/layout/hierarchy1"/>
    <dgm:cxn modelId="{6CBC9AB2-06B2-6F49-BF34-70D0A566508D}" type="presParOf" srcId="{E747599E-458A-DA47-B47D-F71F25AC0778}" destId="{3993C020-9368-0043-AA1F-5D654A21A961}" srcOrd="1" destOrd="0" presId="urn:microsoft.com/office/officeart/2005/8/layout/hierarchy1"/>
    <dgm:cxn modelId="{9A921216-AA7D-C243-B715-71CC05E69749}" type="presParOf" srcId="{B8D9321D-6F64-5F40-A124-88F839C76817}" destId="{DD2CA809-BA0A-5E4B-BC7B-60B2C5C72B47}" srcOrd="2" destOrd="0" presId="urn:microsoft.com/office/officeart/2005/8/layout/hierarchy1"/>
    <dgm:cxn modelId="{191E4478-047C-DC4B-93AE-97686E4BD89E}" type="presParOf" srcId="{B8D9321D-6F64-5F40-A124-88F839C76817}" destId="{E5CF46C8-FF4A-E54E-9BEF-0B0C0B61D9C0}" srcOrd="3" destOrd="0" presId="urn:microsoft.com/office/officeart/2005/8/layout/hierarchy1"/>
    <dgm:cxn modelId="{64D0EFFF-5A6D-8C49-A7E9-65FDE0294A85}" type="presParOf" srcId="{E5CF46C8-FF4A-E54E-9BEF-0B0C0B61D9C0}" destId="{F04CC81D-D609-D043-85FB-CA1D19ED617E}" srcOrd="0" destOrd="0" presId="urn:microsoft.com/office/officeart/2005/8/layout/hierarchy1"/>
    <dgm:cxn modelId="{9FC936E9-0D2A-064F-A29C-34842DDC35B9}" type="presParOf" srcId="{F04CC81D-D609-D043-85FB-CA1D19ED617E}" destId="{16C21D18-4B80-C44E-BC76-941F83995C29}" srcOrd="0" destOrd="0" presId="urn:microsoft.com/office/officeart/2005/8/layout/hierarchy1"/>
    <dgm:cxn modelId="{DD0A924F-D29D-9948-BEEA-AAF15579EB56}" type="presParOf" srcId="{F04CC81D-D609-D043-85FB-CA1D19ED617E}" destId="{9FA62BB2-0E7C-1341-85F6-72F8A25DDDB7}" srcOrd="1" destOrd="0" presId="urn:microsoft.com/office/officeart/2005/8/layout/hierarchy1"/>
    <dgm:cxn modelId="{1FC5BAAB-DF1D-6C4C-942E-2C906F285269}" type="presParOf" srcId="{E5CF46C8-FF4A-E54E-9BEF-0B0C0B61D9C0}" destId="{4A94156B-1DF4-A042-8651-CAEB9581F467}" srcOrd="1" destOrd="0" presId="urn:microsoft.com/office/officeart/2005/8/layout/hierarchy1"/>
    <dgm:cxn modelId="{5F14A255-FF94-C144-BAFE-B9075EB0C9F4}" type="presParOf" srcId="{29F19D0B-88BD-E543-A601-7FB79C9372BB}" destId="{768E8544-9498-8447-B77C-143A1A6EE2E9}" srcOrd="1" destOrd="0" presId="urn:microsoft.com/office/officeart/2005/8/layout/hierarchy1"/>
    <dgm:cxn modelId="{D3628EC0-82FB-8D47-98F5-041632D5D936}" type="presParOf" srcId="{768E8544-9498-8447-B77C-143A1A6EE2E9}" destId="{2FC8A4EF-5119-5D4C-91EE-158638177010}" srcOrd="0" destOrd="0" presId="urn:microsoft.com/office/officeart/2005/8/layout/hierarchy1"/>
    <dgm:cxn modelId="{0EBE3F08-68DA-1044-839F-84CA0D69775A}" type="presParOf" srcId="{2FC8A4EF-5119-5D4C-91EE-158638177010}" destId="{DE6F8227-251E-124E-B2A0-5E2AAC96263A}" srcOrd="0" destOrd="0" presId="urn:microsoft.com/office/officeart/2005/8/layout/hierarchy1"/>
    <dgm:cxn modelId="{71E348FE-80BA-0744-AAE6-6039E08182DC}" type="presParOf" srcId="{2FC8A4EF-5119-5D4C-91EE-158638177010}" destId="{08549D39-CBC2-2F42-9EBB-35D83E6D679C}" srcOrd="1" destOrd="0" presId="urn:microsoft.com/office/officeart/2005/8/layout/hierarchy1"/>
    <dgm:cxn modelId="{60F9C149-D28D-0B4C-8D84-CEDD598EF376}" type="presParOf" srcId="{768E8544-9498-8447-B77C-143A1A6EE2E9}" destId="{BCA487CA-FF77-6846-85D5-B415812B8381}" srcOrd="1" destOrd="0" presId="urn:microsoft.com/office/officeart/2005/8/layout/hierarchy1"/>
    <dgm:cxn modelId="{F1963334-FD9D-254A-BF16-893B8AAE7C02}" type="presParOf" srcId="{BCA487CA-FF77-6846-85D5-B415812B8381}" destId="{8EF21E1D-402A-DD4E-AF7C-34DCC5FC221B}" srcOrd="0" destOrd="0" presId="urn:microsoft.com/office/officeart/2005/8/layout/hierarchy1"/>
    <dgm:cxn modelId="{3A63A93B-A0B1-014F-BE5E-6D7F2FB6193F}" type="presParOf" srcId="{BCA487CA-FF77-6846-85D5-B415812B8381}" destId="{82878174-983C-A748-AF19-C05F085D13EE}" srcOrd="1" destOrd="0" presId="urn:microsoft.com/office/officeart/2005/8/layout/hierarchy1"/>
    <dgm:cxn modelId="{24AF3CF4-3F15-5246-A62F-92A178977F7E}" type="presParOf" srcId="{82878174-983C-A748-AF19-C05F085D13EE}" destId="{AC374454-290C-EA44-8B9D-3D8C5B1AA96D}" srcOrd="0" destOrd="0" presId="urn:microsoft.com/office/officeart/2005/8/layout/hierarchy1"/>
    <dgm:cxn modelId="{584822C3-893C-9B4F-AAAD-BB970F64E5A2}" type="presParOf" srcId="{AC374454-290C-EA44-8B9D-3D8C5B1AA96D}" destId="{836AF996-8B90-9645-AF30-4D4B95624264}" srcOrd="0" destOrd="0" presId="urn:microsoft.com/office/officeart/2005/8/layout/hierarchy1"/>
    <dgm:cxn modelId="{524F74AB-AD26-684A-80FA-D668013EA50F}" type="presParOf" srcId="{AC374454-290C-EA44-8B9D-3D8C5B1AA96D}" destId="{62953FE8-5578-6147-8BCE-2BD79F497E99}" srcOrd="1" destOrd="0" presId="urn:microsoft.com/office/officeart/2005/8/layout/hierarchy1"/>
    <dgm:cxn modelId="{99C040B5-B83D-674F-BF1D-97D012AA00D9}" type="presParOf" srcId="{82878174-983C-A748-AF19-C05F085D13EE}" destId="{3205CB03-7FBA-BF42-AAE3-52CD7EA94B62}" srcOrd="1" destOrd="0" presId="urn:microsoft.com/office/officeart/2005/8/layout/hierarchy1"/>
    <dgm:cxn modelId="{9643C059-3873-674D-AD89-A16014144A87}" type="presParOf" srcId="{BCA487CA-FF77-6846-85D5-B415812B8381}" destId="{80E185CC-3F1A-D340-898F-F56A100203BF}" srcOrd="2" destOrd="0" presId="urn:microsoft.com/office/officeart/2005/8/layout/hierarchy1"/>
    <dgm:cxn modelId="{309A18D3-D25C-C840-895F-47E471FB0237}" type="presParOf" srcId="{BCA487CA-FF77-6846-85D5-B415812B8381}" destId="{76B3B53B-0BC7-424A-A619-099EA114CC56}" srcOrd="3" destOrd="0" presId="urn:microsoft.com/office/officeart/2005/8/layout/hierarchy1"/>
    <dgm:cxn modelId="{3C1A6692-B3C9-5948-8295-F66D6F01A917}" type="presParOf" srcId="{76B3B53B-0BC7-424A-A619-099EA114CC56}" destId="{6F98D652-A5A0-B548-AD99-E0820D38CC1D}" srcOrd="0" destOrd="0" presId="urn:microsoft.com/office/officeart/2005/8/layout/hierarchy1"/>
    <dgm:cxn modelId="{1B4B2A09-70B5-CA44-9F77-0AD1F4302D8A}" type="presParOf" srcId="{6F98D652-A5A0-B548-AD99-E0820D38CC1D}" destId="{54CD43C9-B9BA-4B49-817F-3025D74B158B}" srcOrd="0" destOrd="0" presId="urn:microsoft.com/office/officeart/2005/8/layout/hierarchy1"/>
    <dgm:cxn modelId="{1C9A753E-6FF7-DF43-B2C0-8FB88D43E53A}" type="presParOf" srcId="{6F98D652-A5A0-B548-AD99-E0820D38CC1D}" destId="{F242E219-00C3-4048-8635-C21779117657}" srcOrd="1" destOrd="0" presId="urn:microsoft.com/office/officeart/2005/8/layout/hierarchy1"/>
    <dgm:cxn modelId="{767369DA-2565-5649-A300-C6969E816CF4}" type="presParOf" srcId="{76B3B53B-0BC7-424A-A619-099EA114CC56}" destId="{C9585D8E-9A1C-F446-8D98-DCF6FC48FA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946BD6-E018-47EF-9220-B25C7DDB95B4}"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2BA6640F-CBC2-478A-BBEC-47EE0963C178}">
      <dgm:prSet/>
      <dgm:spPr/>
      <dgm:t>
        <a:bodyPr/>
        <a:lstStyle/>
        <a:p>
          <a:r>
            <a:rPr lang="fr-FR"/>
            <a:t>Visualisation des données</a:t>
          </a:r>
          <a:endParaRPr lang="en-US"/>
        </a:p>
      </dgm:t>
    </dgm:pt>
    <dgm:pt modelId="{3088EA9A-43B9-4495-A13E-081235854ED4}" type="parTrans" cxnId="{EBF90576-1108-4690-9B09-988D8C8BC16A}">
      <dgm:prSet/>
      <dgm:spPr/>
      <dgm:t>
        <a:bodyPr/>
        <a:lstStyle/>
        <a:p>
          <a:endParaRPr lang="en-US"/>
        </a:p>
      </dgm:t>
    </dgm:pt>
    <dgm:pt modelId="{32561D66-BF47-4428-9018-12B357635ADB}" type="sibTrans" cxnId="{EBF90576-1108-4690-9B09-988D8C8BC16A}">
      <dgm:prSet/>
      <dgm:spPr/>
      <dgm:t>
        <a:bodyPr/>
        <a:lstStyle/>
        <a:p>
          <a:endParaRPr lang="en-US"/>
        </a:p>
      </dgm:t>
    </dgm:pt>
    <dgm:pt modelId="{86A9A0B5-2B35-48C0-85DF-BA36D18FC5A8}">
      <dgm:prSet/>
      <dgm:spPr/>
      <dgm:t>
        <a:bodyPr/>
        <a:lstStyle/>
        <a:p>
          <a:r>
            <a:rPr lang="fr-FR" dirty="0"/>
            <a:t>Transformation des données multidimensionnelles en une représentation plus simple (2D ou 3D)</a:t>
          </a:r>
          <a:endParaRPr lang="en-US" dirty="0"/>
        </a:p>
      </dgm:t>
    </dgm:pt>
    <dgm:pt modelId="{607F3C87-3CAC-4DED-9CAE-7656C8CEDCC1}" type="parTrans" cxnId="{6BAF6A73-B3F6-4F36-A280-6C87D43CBDC7}">
      <dgm:prSet/>
      <dgm:spPr/>
      <dgm:t>
        <a:bodyPr/>
        <a:lstStyle/>
        <a:p>
          <a:endParaRPr lang="en-US"/>
        </a:p>
      </dgm:t>
    </dgm:pt>
    <dgm:pt modelId="{1B51880C-A236-41BA-BB87-BC1CCCA1FF19}" type="sibTrans" cxnId="{6BAF6A73-B3F6-4F36-A280-6C87D43CBDC7}">
      <dgm:prSet/>
      <dgm:spPr/>
      <dgm:t>
        <a:bodyPr/>
        <a:lstStyle/>
        <a:p>
          <a:endParaRPr lang="en-US"/>
        </a:p>
      </dgm:t>
    </dgm:pt>
    <dgm:pt modelId="{F608BDEA-E563-4E1D-958A-668FBBE8A430}">
      <dgm:prSet/>
      <dgm:spPr/>
      <dgm:t>
        <a:bodyPr/>
        <a:lstStyle/>
        <a:p>
          <a:r>
            <a:rPr lang="fr-FR" dirty="0"/>
            <a:t>Facilite la compréhension et l’interprétation des données</a:t>
          </a:r>
          <a:endParaRPr lang="en-US" dirty="0"/>
        </a:p>
      </dgm:t>
    </dgm:pt>
    <dgm:pt modelId="{D7B15241-130D-4706-8A7F-F8A1DDB05B72}" type="parTrans" cxnId="{0079AA28-53E5-499A-864C-7783E30717EA}">
      <dgm:prSet/>
      <dgm:spPr/>
      <dgm:t>
        <a:bodyPr/>
        <a:lstStyle/>
        <a:p>
          <a:endParaRPr lang="en-US"/>
        </a:p>
      </dgm:t>
    </dgm:pt>
    <dgm:pt modelId="{101CDEC9-0991-48CA-8DF3-4016104F228F}" type="sibTrans" cxnId="{0079AA28-53E5-499A-864C-7783E30717EA}">
      <dgm:prSet/>
      <dgm:spPr/>
      <dgm:t>
        <a:bodyPr/>
        <a:lstStyle/>
        <a:p>
          <a:endParaRPr lang="en-US"/>
        </a:p>
      </dgm:t>
    </dgm:pt>
    <dgm:pt modelId="{3BB4B60E-B296-4A27-8753-3280992754B3}">
      <dgm:prSet/>
      <dgm:spPr/>
      <dgm:t>
        <a:bodyPr/>
        <a:lstStyle/>
        <a:p>
          <a:r>
            <a:rPr lang="fr-FR"/>
            <a:t>Identification des tendances </a:t>
          </a:r>
          <a:endParaRPr lang="en-US"/>
        </a:p>
      </dgm:t>
    </dgm:pt>
    <dgm:pt modelId="{595F0A6E-D2DA-4C6A-986B-1736018208EC}" type="parTrans" cxnId="{44C57513-9DE5-420C-9C86-E05539462A96}">
      <dgm:prSet/>
      <dgm:spPr/>
      <dgm:t>
        <a:bodyPr/>
        <a:lstStyle/>
        <a:p>
          <a:endParaRPr lang="en-US"/>
        </a:p>
      </dgm:t>
    </dgm:pt>
    <dgm:pt modelId="{85127125-FCC0-41D1-81BB-C977ACF326DE}" type="sibTrans" cxnId="{44C57513-9DE5-420C-9C86-E05539462A96}">
      <dgm:prSet/>
      <dgm:spPr/>
      <dgm:t>
        <a:bodyPr/>
        <a:lstStyle/>
        <a:p>
          <a:endParaRPr lang="en-US"/>
        </a:p>
      </dgm:t>
    </dgm:pt>
    <dgm:pt modelId="{1FC5B126-A69E-46B1-8C4B-75B342C22AB0}">
      <dgm:prSet/>
      <dgm:spPr/>
      <dgm:t>
        <a:bodyPr/>
        <a:lstStyle/>
        <a:p>
          <a:r>
            <a:rPr lang="fr-FR" dirty="0"/>
            <a:t>Mise en évidence des structures et </a:t>
          </a:r>
          <a:r>
            <a:rPr lang="fr-FR" b="1" dirty="0"/>
            <a:t>des relations cachées </a:t>
          </a:r>
          <a:r>
            <a:rPr lang="fr-FR" dirty="0"/>
            <a:t>dans les données</a:t>
          </a:r>
          <a:endParaRPr lang="en-US" dirty="0"/>
        </a:p>
      </dgm:t>
    </dgm:pt>
    <dgm:pt modelId="{0484A68C-F78F-485B-A96E-51DD77491500}" type="parTrans" cxnId="{6C626228-0FED-4CEC-9E57-7E85DA9A28FF}">
      <dgm:prSet/>
      <dgm:spPr/>
      <dgm:t>
        <a:bodyPr/>
        <a:lstStyle/>
        <a:p>
          <a:endParaRPr lang="en-US"/>
        </a:p>
      </dgm:t>
    </dgm:pt>
    <dgm:pt modelId="{500D4384-4754-4F60-ACBF-8D9C4E2222AB}" type="sibTrans" cxnId="{6C626228-0FED-4CEC-9E57-7E85DA9A28FF}">
      <dgm:prSet/>
      <dgm:spPr/>
      <dgm:t>
        <a:bodyPr/>
        <a:lstStyle/>
        <a:p>
          <a:endParaRPr lang="en-US"/>
        </a:p>
      </dgm:t>
    </dgm:pt>
    <dgm:pt modelId="{6D5D0419-8E8F-4895-8CBE-9EFD71DA93AB}">
      <dgm:prSet/>
      <dgm:spPr/>
      <dgm:t>
        <a:bodyPr/>
        <a:lstStyle/>
        <a:p>
          <a:r>
            <a:rPr lang="fr-FR"/>
            <a:t>Simplication des analyses</a:t>
          </a:r>
          <a:endParaRPr lang="en-US"/>
        </a:p>
      </dgm:t>
    </dgm:pt>
    <dgm:pt modelId="{89F1BC1C-B657-4664-A046-8920FC61A138}" type="parTrans" cxnId="{7C905A86-B68C-4A93-909E-46D718B29BEC}">
      <dgm:prSet/>
      <dgm:spPr/>
      <dgm:t>
        <a:bodyPr/>
        <a:lstStyle/>
        <a:p>
          <a:endParaRPr lang="en-US"/>
        </a:p>
      </dgm:t>
    </dgm:pt>
    <dgm:pt modelId="{2F0A3B90-D933-4F29-8CE5-02E25784AEE8}" type="sibTrans" cxnId="{7C905A86-B68C-4A93-909E-46D718B29BEC}">
      <dgm:prSet/>
      <dgm:spPr/>
      <dgm:t>
        <a:bodyPr/>
        <a:lstStyle/>
        <a:p>
          <a:endParaRPr lang="en-US"/>
        </a:p>
      </dgm:t>
    </dgm:pt>
    <dgm:pt modelId="{AD00D8C0-BB99-4BBA-92A0-BCD37D8B4260}">
      <dgm:prSet/>
      <dgm:spPr/>
      <dgm:t>
        <a:bodyPr/>
        <a:lstStyle/>
        <a:p>
          <a:r>
            <a:rPr lang="fr-FR"/>
            <a:t>Réduction du nombre de variables</a:t>
          </a:r>
          <a:endParaRPr lang="en-US"/>
        </a:p>
      </dgm:t>
    </dgm:pt>
    <dgm:pt modelId="{672B2E0A-121D-4E7E-9B72-EF4077545E46}" type="parTrans" cxnId="{41F524FA-9162-47C7-B1C9-A8B2A9B567A0}">
      <dgm:prSet/>
      <dgm:spPr/>
      <dgm:t>
        <a:bodyPr/>
        <a:lstStyle/>
        <a:p>
          <a:endParaRPr lang="en-US"/>
        </a:p>
      </dgm:t>
    </dgm:pt>
    <dgm:pt modelId="{1D2E593A-E7D8-4CE3-8497-7FA908974264}" type="sibTrans" cxnId="{41F524FA-9162-47C7-B1C9-A8B2A9B567A0}">
      <dgm:prSet/>
      <dgm:spPr/>
      <dgm:t>
        <a:bodyPr/>
        <a:lstStyle/>
        <a:p>
          <a:endParaRPr lang="en-US"/>
        </a:p>
      </dgm:t>
    </dgm:pt>
    <dgm:pt modelId="{81B81E35-C2D3-413C-A259-9893E3EA0D21}">
      <dgm:prSet/>
      <dgm:spPr/>
      <dgm:t>
        <a:bodyPr/>
        <a:lstStyle/>
        <a:p>
          <a:r>
            <a:rPr lang="fr-FR" b="1" dirty="0"/>
            <a:t>Diminution du risque d’erreurs et de problèmes liés à la </a:t>
          </a:r>
          <a:r>
            <a:rPr lang="fr-FR" b="1" dirty="0" err="1"/>
            <a:t>multicollinéarité</a:t>
          </a:r>
          <a:endParaRPr lang="en-US" b="1" dirty="0"/>
        </a:p>
      </dgm:t>
    </dgm:pt>
    <dgm:pt modelId="{9ECFCA0B-8E57-44F9-8D30-C929492AEE32}" type="parTrans" cxnId="{A7F3B846-55DC-474B-9F03-61C382F359B2}">
      <dgm:prSet/>
      <dgm:spPr/>
      <dgm:t>
        <a:bodyPr/>
        <a:lstStyle/>
        <a:p>
          <a:endParaRPr lang="en-US"/>
        </a:p>
      </dgm:t>
    </dgm:pt>
    <dgm:pt modelId="{3908EE45-499D-4C07-B6A2-322638C6B706}" type="sibTrans" cxnId="{A7F3B846-55DC-474B-9F03-61C382F359B2}">
      <dgm:prSet/>
      <dgm:spPr/>
      <dgm:t>
        <a:bodyPr/>
        <a:lstStyle/>
        <a:p>
          <a:endParaRPr lang="en-US"/>
        </a:p>
      </dgm:t>
    </dgm:pt>
    <dgm:pt modelId="{F19C1AF6-A6A2-45C7-89AC-91AEF1376EE9}">
      <dgm:prSet/>
      <dgm:spPr/>
      <dgm:t>
        <a:bodyPr/>
        <a:lstStyle/>
        <a:p>
          <a:r>
            <a:rPr lang="fr-FR"/>
            <a:t>Détection des groupes similaires</a:t>
          </a:r>
          <a:endParaRPr lang="en-US"/>
        </a:p>
      </dgm:t>
    </dgm:pt>
    <dgm:pt modelId="{E0B01AB8-BA1C-4C9F-949C-FD34BE075141}" type="parTrans" cxnId="{34615A82-DAE6-4398-AA45-ED611D5BF1B5}">
      <dgm:prSet/>
      <dgm:spPr/>
      <dgm:t>
        <a:bodyPr/>
        <a:lstStyle/>
        <a:p>
          <a:endParaRPr lang="en-US"/>
        </a:p>
      </dgm:t>
    </dgm:pt>
    <dgm:pt modelId="{C9968D4C-2155-4F0C-85A7-EE392E7A2E5A}" type="sibTrans" cxnId="{34615A82-DAE6-4398-AA45-ED611D5BF1B5}">
      <dgm:prSet/>
      <dgm:spPr/>
      <dgm:t>
        <a:bodyPr/>
        <a:lstStyle/>
        <a:p>
          <a:endParaRPr lang="en-US"/>
        </a:p>
      </dgm:t>
    </dgm:pt>
    <dgm:pt modelId="{51C113F2-DBF4-4EA8-B7EC-7AD62627C993}">
      <dgm:prSet/>
      <dgm:spPr/>
      <dgm:t>
        <a:bodyPr/>
        <a:lstStyle/>
        <a:p>
          <a:r>
            <a:rPr lang="fr-FR" dirty="0"/>
            <a:t>Identification </a:t>
          </a:r>
          <a:r>
            <a:rPr lang="fr-FR" b="1" dirty="0"/>
            <a:t>du profil des individus et regroupement des </a:t>
          </a:r>
          <a:r>
            <a:rPr lang="fr-FR" b="1" dirty="0" err="1"/>
            <a:t>obsevations</a:t>
          </a:r>
          <a:r>
            <a:rPr lang="fr-FR" b="1" dirty="0"/>
            <a:t> similaires </a:t>
          </a:r>
          <a:r>
            <a:rPr lang="fr-FR" dirty="0"/>
            <a:t>en fonctions des caractéristiques </a:t>
          </a:r>
          <a:endParaRPr lang="en-US" dirty="0"/>
        </a:p>
      </dgm:t>
    </dgm:pt>
    <dgm:pt modelId="{6C64E024-42FD-455B-9E55-76F2C833A674}" type="parTrans" cxnId="{D3435B77-B531-4DBE-9878-439A3AA5A0F1}">
      <dgm:prSet/>
      <dgm:spPr/>
      <dgm:t>
        <a:bodyPr/>
        <a:lstStyle/>
        <a:p>
          <a:endParaRPr lang="en-US"/>
        </a:p>
      </dgm:t>
    </dgm:pt>
    <dgm:pt modelId="{A4574050-F800-4BEA-BE7F-2BCE464941D6}" type="sibTrans" cxnId="{D3435B77-B531-4DBE-9878-439A3AA5A0F1}">
      <dgm:prSet/>
      <dgm:spPr/>
      <dgm:t>
        <a:bodyPr/>
        <a:lstStyle/>
        <a:p>
          <a:endParaRPr lang="en-US"/>
        </a:p>
      </dgm:t>
    </dgm:pt>
    <dgm:pt modelId="{389A23FE-62C5-48EC-A2F7-5757D01F5010}">
      <dgm:prSet/>
      <dgm:spPr/>
      <dgm:t>
        <a:bodyPr/>
        <a:lstStyle/>
        <a:p>
          <a:r>
            <a:rPr lang="fr-FR"/>
            <a:t>Identification des groupes, des outlier et des relations entre les variables</a:t>
          </a:r>
          <a:endParaRPr lang="en-US"/>
        </a:p>
      </dgm:t>
    </dgm:pt>
    <dgm:pt modelId="{288670FD-8E43-4EB1-977F-0D950E19C0EC}" type="parTrans" cxnId="{382666BE-8C8B-4F45-AC0D-5B172271FF46}">
      <dgm:prSet/>
      <dgm:spPr/>
      <dgm:t>
        <a:bodyPr/>
        <a:lstStyle/>
        <a:p>
          <a:endParaRPr lang="en-US"/>
        </a:p>
      </dgm:t>
    </dgm:pt>
    <dgm:pt modelId="{EF548D01-5DAE-482B-A719-FF13C09385F8}" type="sibTrans" cxnId="{382666BE-8C8B-4F45-AC0D-5B172271FF46}">
      <dgm:prSet/>
      <dgm:spPr/>
      <dgm:t>
        <a:bodyPr/>
        <a:lstStyle/>
        <a:p>
          <a:endParaRPr lang="en-US"/>
        </a:p>
      </dgm:t>
    </dgm:pt>
    <dgm:pt modelId="{1BACCB8F-7CEF-D043-81A4-8CFAFF07510D}" type="pres">
      <dgm:prSet presAssocID="{DE946BD6-E018-47EF-9220-B25C7DDB95B4}" presName="linear" presStyleCnt="0">
        <dgm:presLayoutVars>
          <dgm:dir/>
          <dgm:animLvl val="lvl"/>
          <dgm:resizeHandles val="exact"/>
        </dgm:presLayoutVars>
      </dgm:prSet>
      <dgm:spPr/>
    </dgm:pt>
    <dgm:pt modelId="{B8967605-4F8E-CC4D-8456-DE87A82E3C4F}" type="pres">
      <dgm:prSet presAssocID="{2BA6640F-CBC2-478A-BBEC-47EE0963C178}" presName="parentLin" presStyleCnt="0"/>
      <dgm:spPr/>
    </dgm:pt>
    <dgm:pt modelId="{6540641F-34A6-EF48-AAE6-21F71EC1FD58}" type="pres">
      <dgm:prSet presAssocID="{2BA6640F-CBC2-478A-BBEC-47EE0963C178}" presName="parentLeftMargin" presStyleLbl="node1" presStyleIdx="0" presStyleCnt="4"/>
      <dgm:spPr/>
    </dgm:pt>
    <dgm:pt modelId="{B2FBBB69-FF93-3E4D-93BD-922ABC43D80A}" type="pres">
      <dgm:prSet presAssocID="{2BA6640F-CBC2-478A-BBEC-47EE0963C178}" presName="parentText" presStyleLbl="node1" presStyleIdx="0" presStyleCnt="4">
        <dgm:presLayoutVars>
          <dgm:chMax val="0"/>
          <dgm:bulletEnabled val="1"/>
        </dgm:presLayoutVars>
      </dgm:prSet>
      <dgm:spPr/>
    </dgm:pt>
    <dgm:pt modelId="{1D1F6302-0D50-C74F-B421-53B245B960A8}" type="pres">
      <dgm:prSet presAssocID="{2BA6640F-CBC2-478A-BBEC-47EE0963C178}" presName="negativeSpace" presStyleCnt="0"/>
      <dgm:spPr/>
    </dgm:pt>
    <dgm:pt modelId="{D5F65CF8-27A9-B645-9BB0-FF74AD04AA82}" type="pres">
      <dgm:prSet presAssocID="{2BA6640F-CBC2-478A-BBEC-47EE0963C178}" presName="childText" presStyleLbl="conFgAcc1" presStyleIdx="0" presStyleCnt="4">
        <dgm:presLayoutVars>
          <dgm:bulletEnabled val="1"/>
        </dgm:presLayoutVars>
      </dgm:prSet>
      <dgm:spPr/>
    </dgm:pt>
    <dgm:pt modelId="{B6230B7E-B226-0147-B67C-CEE0E7182C93}" type="pres">
      <dgm:prSet presAssocID="{32561D66-BF47-4428-9018-12B357635ADB}" presName="spaceBetweenRectangles" presStyleCnt="0"/>
      <dgm:spPr/>
    </dgm:pt>
    <dgm:pt modelId="{47C3A427-AB50-FA4F-B593-BD6E82F9F074}" type="pres">
      <dgm:prSet presAssocID="{3BB4B60E-B296-4A27-8753-3280992754B3}" presName="parentLin" presStyleCnt="0"/>
      <dgm:spPr/>
    </dgm:pt>
    <dgm:pt modelId="{71E50BD8-1631-EB4C-806C-68E76F4C5F8A}" type="pres">
      <dgm:prSet presAssocID="{3BB4B60E-B296-4A27-8753-3280992754B3}" presName="parentLeftMargin" presStyleLbl="node1" presStyleIdx="0" presStyleCnt="4"/>
      <dgm:spPr/>
    </dgm:pt>
    <dgm:pt modelId="{D1DE30A6-C08B-BA4F-B662-6D7EE3975B69}" type="pres">
      <dgm:prSet presAssocID="{3BB4B60E-B296-4A27-8753-3280992754B3}" presName="parentText" presStyleLbl="node1" presStyleIdx="1" presStyleCnt="4">
        <dgm:presLayoutVars>
          <dgm:chMax val="0"/>
          <dgm:bulletEnabled val="1"/>
        </dgm:presLayoutVars>
      </dgm:prSet>
      <dgm:spPr/>
    </dgm:pt>
    <dgm:pt modelId="{B3A270C3-C002-744B-82BB-341A8479EAA8}" type="pres">
      <dgm:prSet presAssocID="{3BB4B60E-B296-4A27-8753-3280992754B3}" presName="negativeSpace" presStyleCnt="0"/>
      <dgm:spPr/>
    </dgm:pt>
    <dgm:pt modelId="{6749D858-0F40-3C48-A930-EE924A1D2153}" type="pres">
      <dgm:prSet presAssocID="{3BB4B60E-B296-4A27-8753-3280992754B3}" presName="childText" presStyleLbl="conFgAcc1" presStyleIdx="1" presStyleCnt="4">
        <dgm:presLayoutVars>
          <dgm:bulletEnabled val="1"/>
        </dgm:presLayoutVars>
      </dgm:prSet>
      <dgm:spPr/>
    </dgm:pt>
    <dgm:pt modelId="{570BB679-AA6A-3044-ABF3-5B239E1AB1FE}" type="pres">
      <dgm:prSet presAssocID="{85127125-FCC0-41D1-81BB-C977ACF326DE}" presName="spaceBetweenRectangles" presStyleCnt="0"/>
      <dgm:spPr/>
    </dgm:pt>
    <dgm:pt modelId="{22E7DE13-202A-B543-84F5-70547FFA03A7}" type="pres">
      <dgm:prSet presAssocID="{6D5D0419-8E8F-4895-8CBE-9EFD71DA93AB}" presName="parentLin" presStyleCnt="0"/>
      <dgm:spPr/>
    </dgm:pt>
    <dgm:pt modelId="{D16E91F4-0F28-4544-BA0F-B35828D6A68A}" type="pres">
      <dgm:prSet presAssocID="{6D5D0419-8E8F-4895-8CBE-9EFD71DA93AB}" presName="parentLeftMargin" presStyleLbl="node1" presStyleIdx="1" presStyleCnt="4"/>
      <dgm:spPr/>
    </dgm:pt>
    <dgm:pt modelId="{BA3ED96A-EB9B-0E47-A979-CF767FCAF971}" type="pres">
      <dgm:prSet presAssocID="{6D5D0419-8E8F-4895-8CBE-9EFD71DA93AB}" presName="parentText" presStyleLbl="node1" presStyleIdx="2" presStyleCnt="4">
        <dgm:presLayoutVars>
          <dgm:chMax val="0"/>
          <dgm:bulletEnabled val="1"/>
        </dgm:presLayoutVars>
      </dgm:prSet>
      <dgm:spPr/>
    </dgm:pt>
    <dgm:pt modelId="{3327567C-651F-564A-9C52-8459E8085EA8}" type="pres">
      <dgm:prSet presAssocID="{6D5D0419-8E8F-4895-8CBE-9EFD71DA93AB}" presName="negativeSpace" presStyleCnt="0"/>
      <dgm:spPr/>
    </dgm:pt>
    <dgm:pt modelId="{00125218-85B3-1446-A537-6EF231346BF8}" type="pres">
      <dgm:prSet presAssocID="{6D5D0419-8E8F-4895-8CBE-9EFD71DA93AB}" presName="childText" presStyleLbl="conFgAcc1" presStyleIdx="2" presStyleCnt="4">
        <dgm:presLayoutVars>
          <dgm:bulletEnabled val="1"/>
        </dgm:presLayoutVars>
      </dgm:prSet>
      <dgm:spPr/>
    </dgm:pt>
    <dgm:pt modelId="{B4782F2E-1420-E448-B64B-0B991A6083B8}" type="pres">
      <dgm:prSet presAssocID="{2F0A3B90-D933-4F29-8CE5-02E25784AEE8}" presName="spaceBetweenRectangles" presStyleCnt="0"/>
      <dgm:spPr/>
    </dgm:pt>
    <dgm:pt modelId="{3E48287A-E1F2-1A40-90A5-E4E7F7F1A537}" type="pres">
      <dgm:prSet presAssocID="{F19C1AF6-A6A2-45C7-89AC-91AEF1376EE9}" presName="parentLin" presStyleCnt="0"/>
      <dgm:spPr/>
    </dgm:pt>
    <dgm:pt modelId="{7BDDB62C-CB8D-0048-A4F7-8571E23F173E}" type="pres">
      <dgm:prSet presAssocID="{F19C1AF6-A6A2-45C7-89AC-91AEF1376EE9}" presName="parentLeftMargin" presStyleLbl="node1" presStyleIdx="2" presStyleCnt="4"/>
      <dgm:spPr/>
    </dgm:pt>
    <dgm:pt modelId="{8129C4CB-635F-D04C-B7F8-77778783E579}" type="pres">
      <dgm:prSet presAssocID="{F19C1AF6-A6A2-45C7-89AC-91AEF1376EE9}" presName="parentText" presStyleLbl="node1" presStyleIdx="3" presStyleCnt="4">
        <dgm:presLayoutVars>
          <dgm:chMax val="0"/>
          <dgm:bulletEnabled val="1"/>
        </dgm:presLayoutVars>
      </dgm:prSet>
      <dgm:spPr/>
    </dgm:pt>
    <dgm:pt modelId="{CD89E11C-D019-CD4F-AA0B-3532D027AF86}" type="pres">
      <dgm:prSet presAssocID="{F19C1AF6-A6A2-45C7-89AC-91AEF1376EE9}" presName="negativeSpace" presStyleCnt="0"/>
      <dgm:spPr/>
    </dgm:pt>
    <dgm:pt modelId="{00CB0956-B517-2F4A-B69D-67385BA89CD8}" type="pres">
      <dgm:prSet presAssocID="{F19C1AF6-A6A2-45C7-89AC-91AEF1376EE9}" presName="childText" presStyleLbl="conFgAcc1" presStyleIdx="3" presStyleCnt="4">
        <dgm:presLayoutVars>
          <dgm:bulletEnabled val="1"/>
        </dgm:presLayoutVars>
      </dgm:prSet>
      <dgm:spPr/>
    </dgm:pt>
  </dgm:ptLst>
  <dgm:cxnLst>
    <dgm:cxn modelId="{C3CDA105-A945-A54E-8AC6-9E63AA608DDF}" type="presOf" srcId="{3BB4B60E-B296-4A27-8753-3280992754B3}" destId="{71E50BD8-1631-EB4C-806C-68E76F4C5F8A}" srcOrd="0" destOrd="0" presId="urn:microsoft.com/office/officeart/2005/8/layout/list1"/>
    <dgm:cxn modelId="{FD175712-1C73-674B-90C6-A1A0E435D25C}" type="presOf" srcId="{389A23FE-62C5-48EC-A2F7-5757D01F5010}" destId="{00CB0956-B517-2F4A-B69D-67385BA89CD8}" srcOrd="0" destOrd="1" presId="urn:microsoft.com/office/officeart/2005/8/layout/list1"/>
    <dgm:cxn modelId="{44C57513-9DE5-420C-9C86-E05539462A96}" srcId="{DE946BD6-E018-47EF-9220-B25C7DDB95B4}" destId="{3BB4B60E-B296-4A27-8753-3280992754B3}" srcOrd="1" destOrd="0" parTransId="{595F0A6E-D2DA-4C6A-986B-1736018208EC}" sibTransId="{85127125-FCC0-41D1-81BB-C977ACF326DE}"/>
    <dgm:cxn modelId="{3C355F28-B7E1-6941-9A74-6FD3B1118292}" type="presOf" srcId="{81B81E35-C2D3-413C-A259-9893E3EA0D21}" destId="{00125218-85B3-1446-A537-6EF231346BF8}" srcOrd="0" destOrd="1" presId="urn:microsoft.com/office/officeart/2005/8/layout/list1"/>
    <dgm:cxn modelId="{6C626228-0FED-4CEC-9E57-7E85DA9A28FF}" srcId="{3BB4B60E-B296-4A27-8753-3280992754B3}" destId="{1FC5B126-A69E-46B1-8C4B-75B342C22AB0}" srcOrd="0" destOrd="0" parTransId="{0484A68C-F78F-485B-A96E-51DD77491500}" sibTransId="{500D4384-4754-4F60-ACBF-8D9C4E2222AB}"/>
    <dgm:cxn modelId="{0079AA28-53E5-499A-864C-7783E30717EA}" srcId="{2BA6640F-CBC2-478A-BBEC-47EE0963C178}" destId="{F608BDEA-E563-4E1D-958A-668FBBE8A430}" srcOrd="1" destOrd="0" parTransId="{D7B15241-130D-4706-8A7F-F8A1DDB05B72}" sibTransId="{101CDEC9-0991-48CA-8DF3-4016104F228F}"/>
    <dgm:cxn modelId="{C762C832-9F6B-6147-BBFC-6F77772E7E9E}" type="presOf" srcId="{51C113F2-DBF4-4EA8-B7EC-7AD62627C993}" destId="{00CB0956-B517-2F4A-B69D-67385BA89CD8}" srcOrd="0" destOrd="0" presId="urn:microsoft.com/office/officeart/2005/8/layout/list1"/>
    <dgm:cxn modelId="{6AC3BF37-96B5-884C-BE07-1079CC971CD8}" type="presOf" srcId="{AD00D8C0-BB99-4BBA-92A0-BCD37D8B4260}" destId="{00125218-85B3-1446-A537-6EF231346BF8}" srcOrd="0" destOrd="0" presId="urn:microsoft.com/office/officeart/2005/8/layout/list1"/>
    <dgm:cxn modelId="{DB18603E-5DF4-CE46-8143-149F01C7CF95}" type="presOf" srcId="{F608BDEA-E563-4E1D-958A-668FBBE8A430}" destId="{D5F65CF8-27A9-B645-9BB0-FF74AD04AA82}" srcOrd="0" destOrd="1" presId="urn:microsoft.com/office/officeart/2005/8/layout/list1"/>
    <dgm:cxn modelId="{C0499542-567E-FB4F-9A62-C9A81CC5846B}" type="presOf" srcId="{1FC5B126-A69E-46B1-8C4B-75B342C22AB0}" destId="{6749D858-0F40-3C48-A930-EE924A1D2153}" srcOrd="0" destOrd="0" presId="urn:microsoft.com/office/officeart/2005/8/layout/list1"/>
    <dgm:cxn modelId="{B27F1D45-E5B4-8146-ADDF-300352C68C4E}" type="presOf" srcId="{F19C1AF6-A6A2-45C7-89AC-91AEF1376EE9}" destId="{7BDDB62C-CB8D-0048-A4F7-8571E23F173E}" srcOrd="0" destOrd="0" presId="urn:microsoft.com/office/officeart/2005/8/layout/list1"/>
    <dgm:cxn modelId="{A7F3B846-55DC-474B-9F03-61C382F359B2}" srcId="{6D5D0419-8E8F-4895-8CBE-9EFD71DA93AB}" destId="{81B81E35-C2D3-413C-A259-9893E3EA0D21}" srcOrd="1" destOrd="0" parTransId="{9ECFCA0B-8E57-44F9-8D30-C929492AEE32}" sibTransId="{3908EE45-499D-4C07-B6A2-322638C6B706}"/>
    <dgm:cxn modelId="{69C1165B-318B-D242-8D29-748E43B50184}" type="presOf" srcId="{86A9A0B5-2B35-48C0-85DF-BA36D18FC5A8}" destId="{D5F65CF8-27A9-B645-9BB0-FF74AD04AA82}" srcOrd="0" destOrd="0" presId="urn:microsoft.com/office/officeart/2005/8/layout/list1"/>
    <dgm:cxn modelId="{5E067369-1199-3243-A323-6D03FE132B84}" type="presOf" srcId="{6D5D0419-8E8F-4895-8CBE-9EFD71DA93AB}" destId="{D16E91F4-0F28-4544-BA0F-B35828D6A68A}" srcOrd="0" destOrd="0" presId="urn:microsoft.com/office/officeart/2005/8/layout/list1"/>
    <dgm:cxn modelId="{6BAF6A73-B3F6-4F36-A280-6C87D43CBDC7}" srcId="{2BA6640F-CBC2-478A-BBEC-47EE0963C178}" destId="{86A9A0B5-2B35-48C0-85DF-BA36D18FC5A8}" srcOrd="0" destOrd="0" parTransId="{607F3C87-3CAC-4DED-9CAE-7656C8CEDCC1}" sibTransId="{1B51880C-A236-41BA-BB87-BC1CCCA1FF19}"/>
    <dgm:cxn modelId="{EBF90576-1108-4690-9B09-988D8C8BC16A}" srcId="{DE946BD6-E018-47EF-9220-B25C7DDB95B4}" destId="{2BA6640F-CBC2-478A-BBEC-47EE0963C178}" srcOrd="0" destOrd="0" parTransId="{3088EA9A-43B9-4495-A13E-081235854ED4}" sibTransId="{32561D66-BF47-4428-9018-12B357635ADB}"/>
    <dgm:cxn modelId="{D3435B77-B531-4DBE-9878-439A3AA5A0F1}" srcId="{F19C1AF6-A6A2-45C7-89AC-91AEF1376EE9}" destId="{51C113F2-DBF4-4EA8-B7EC-7AD62627C993}" srcOrd="0" destOrd="0" parTransId="{6C64E024-42FD-455B-9E55-76F2C833A674}" sibTransId="{A4574050-F800-4BEA-BE7F-2BCE464941D6}"/>
    <dgm:cxn modelId="{34615A82-DAE6-4398-AA45-ED611D5BF1B5}" srcId="{DE946BD6-E018-47EF-9220-B25C7DDB95B4}" destId="{F19C1AF6-A6A2-45C7-89AC-91AEF1376EE9}" srcOrd="3" destOrd="0" parTransId="{E0B01AB8-BA1C-4C9F-949C-FD34BE075141}" sibTransId="{C9968D4C-2155-4F0C-85A7-EE392E7A2E5A}"/>
    <dgm:cxn modelId="{7C905A86-B68C-4A93-909E-46D718B29BEC}" srcId="{DE946BD6-E018-47EF-9220-B25C7DDB95B4}" destId="{6D5D0419-8E8F-4895-8CBE-9EFD71DA93AB}" srcOrd="2" destOrd="0" parTransId="{89F1BC1C-B657-4664-A046-8920FC61A138}" sibTransId="{2F0A3B90-D933-4F29-8CE5-02E25784AEE8}"/>
    <dgm:cxn modelId="{C6F37C95-159C-CF4A-8371-CB60D276ED1B}" type="presOf" srcId="{6D5D0419-8E8F-4895-8CBE-9EFD71DA93AB}" destId="{BA3ED96A-EB9B-0E47-A979-CF767FCAF971}" srcOrd="1" destOrd="0" presId="urn:microsoft.com/office/officeart/2005/8/layout/list1"/>
    <dgm:cxn modelId="{C50F7E99-0001-7241-B599-D5A2EEEEE00A}" type="presOf" srcId="{2BA6640F-CBC2-478A-BBEC-47EE0963C178}" destId="{6540641F-34A6-EF48-AAE6-21F71EC1FD58}" srcOrd="0" destOrd="0" presId="urn:microsoft.com/office/officeart/2005/8/layout/list1"/>
    <dgm:cxn modelId="{AD48B4B1-D179-8446-9020-4F960BC130FD}" type="presOf" srcId="{DE946BD6-E018-47EF-9220-B25C7DDB95B4}" destId="{1BACCB8F-7CEF-D043-81A4-8CFAFF07510D}" srcOrd="0" destOrd="0" presId="urn:microsoft.com/office/officeart/2005/8/layout/list1"/>
    <dgm:cxn modelId="{61609BBD-115D-2B4C-9C9F-AE32563871C8}" type="presOf" srcId="{F19C1AF6-A6A2-45C7-89AC-91AEF1376EE9}" destId="{8129C4CB-635F-D04C-B7F8-77778783E579}" srcOrd="1" destOrd="0" presId="urn:microsoft.com/office/officeart/2005/8/layout/list1"/>
    <dgm:cxn modelId="{382666BE-8C8B-4F45-AC0D-5B172271FF46}" srcId="{F19C1AF6-A6A2-45C7-89AC-91AEF1376EE9}" destId="{389A23FE-62C5-48EC-A2F7-5757D01F5010}" srcOrd="1" destOrd="0" parTransId="{288670FD-8E43-4EB1-977F-0D950E19C0EC}" sibTransId="{EF548D01-5DAE-482B-A719-FF13C09385F8}"/>
    <dgm:cxn modelId="{432854E1-945D-5D47-A445-1DAE8582E6C1}" type="presOf" srcId="{2BA6640F-CBC2-478A-BBEC-47EE0963C178}" destId="{B2FBBB69-FF93-3E4D-93BD-922ABC43D80A}" srcOrd="1" destOrd="0" presId="urn:microsoft.com/office/officeart/2005/8/layout/list1"/>
    <dgm:cxn modelId="{A11557E1-62C6-0F47-8CDD-39E889C48552}" type="presOf" srcId="{3BB4B60E-B296-4A27-8753-3280992754B3}" destId="{D1DE30A6-C08B-BA4F-B662-6D7EE3975B69}" srcOrd="1" destOrd="0" presId="urn:microsoft.com/office/officeart/2005/8/layout/list1"/>
    <dgm:cxn modelId="{41F524FA-9162-47C7-B1C9-A8B2A9B567A0}" srcId="{6D5D0419-8E8F-4895-8CBE-9EFD71DA93AB}" destId="{AD00D8C0-BB99-4BBA-92A0-BCD37D8B4260}" srcOrd="0" destOrd="0" parTransId="{672B2E0A-121D-4E7E-9B72-EF4077545E46}" sibTransId="{1D2E593A-E7D8-4CE3-8497-7FA908974264}"/>
    <dgm:cxn modelId="{135AA8E7-6131-1F4A-9C0A-7E4CF4997BE0}" type="presParOf" srcId="{1BACCB8F-7CEF-D043-81A4-8CFAFF07510D}" destId="{B8967605-4F8E-CC4D-8456-DE87A82E3C4F}" srcOrd="0" destOrd="0" presId="urn:microsoft.com/office/officeart/2005/8/layout/list1"/>
    <dgm:cxn modelId="{FF9C05EF-9F28-F142-BADA-29A990A9B298}" type="presParOf" srcId="{B8967605-4F8E-CC4D-8456-DE87A82E3C4F}" destId="{6540641F-34A6-EF48-AAE6-21F71EC1FD58}" srcOrd="0" destOrd="0" presId="urn:microsoft.com/office/officeart/2005/8/layout/list1"/>
    <dgm:cxn modelId="{4A8C7E83-2D51-8B46-B7C5-007C883E7454}" type="presParOf" srcId="{B8967605-4F8E-CC4D-8456-DE87A82E3C4F}" destId="{B2FBBB69-FF93-3E4D-93BD-922ABC43D80A}" srcOrd="1" destOrd="0" presId="urn:microsoft.com/office/officeart/2005/8/layout/list1"/>
    <dgm:cxn modelId="{B94EB4F8-3991-0E49-B50C-14E0F70C5DC0}" type="presParOf" srcId="{1BACCB8F-7CEF-D043-81A4-8CFAFF07510D}" destId="{1D1F6302-0D50-C74F-B421-53B245B960A8}" srcOrd="1" destOrd="0" presId="urn:microsoft.com/office/officeart/2005/8/layout/list1"/>
    <dgm:cxn modelId="{5B826040-8314-8B40-A43A-33CDB64A993F}" type="presParOf" srcId="{1BACCB8F-7CEF-D043-81A4-8CFAFF07510D}" destId="{D5F65CF8-27A9-B645-9BB0-FF74AD04AA82}" srcOrd="2" destOrd="0" presId="urn:microsoft.com/office/officeart/2005/8/layout/list1"/>
    <dgm:cxn modelId="{66CDC989-FC32-5D48-B990-3F811148A575}" type="presParOf" srcId="{1BACCB8F-7CEF-D043-81A4-8CFAFF07510D}" destId="{B6230B7E-B226-0147-B67C-CEE0E7182C93}" srcOrd="3" destOrd="0" presId="urn:microsoft.com/office/officeart/2005/8/layout/list1"/>
    <dgm:cxn modelId="{FC8F6D23-D871-3A48-B10A-5E9345F28F59}" type="presParOf" srcId="{1BACCB8F-7CEF-D043-81A4-8CFAFF07510D}" destId="{47C3A427-AB50-FA4F-B593-BD6E82F9F074}" srcOrd="4" destOrd="0" presId="urn:microsoft.com/office/officeart/2005/8/layout/list1"/>
    <dgm:cxn modelId="{CE91FD37-2A39-194B-8499-18E9F6C4A9A8}" type="presParOf" srcId="{47C3A427-AB50-FA4F-B593-BD6E82F9F074}" destId="{71E50BD8-1631-EB4C-806C-68E76F4C5F8A}" srcOrd="0" destOrd="0" presId="urn:microsoft.com/office/officeart/2005/8/layout/list1"/>
    <dgm:cxn modelId="{1C0EEE77-8D4D-2649-A5E6-30DCD10FAB67}" type="presParOf" srcId="{47C3A427-AB50-FA4F-B593-BD6E82F9F074}" destId="{D1DE30A6-C08B-BA4F-B662-6D7EE3975B69}" srcOrd="1" destOrd="0" presId="urn:microsoft.com/office/officeart/2005/8/layout/list1"/>
    <dgm:cxn modelId="{40A869C6-6D92-2B41-A849-9DA17D2335DA}" type="presParOf" srcId="{1BACCB8F-7CEF-D043-81A4-8CFAFF07510D}" destId="{B3A270C3-C002-744B-82BB-341A8479EAA8}" srcOrd="5" destOrd="0" presId="urn:microsoft.com/office/officeart/2005/8/layout/list1"/>
    <dgm:cxn modelId="{BEB20391-E5C6-D140-B979-71A9EDFA8877}" type="presParOf" srcId="{1BACCB8F-7CEF-D043-81A4-8CFAFF07510D}" destId="{6749D858-0F40-3C48-A930-EE924A1D2153}" srcOrd="6" destOrd="0" presId="urn:microsoft.com/office/officeart/2005/8/layout/list1"/>
    <dgm:cxn modelId="{40E8DA54-BAEA-2D47-BAED-5B1EA09FC889}" type="presParOf" srcId="{1BACCB8F-7CEF-D043-81A4-8CFAFF07510D}" destId="{570BB679-AA6A-3044-ABF3-5B239E1AB1FE}" srcOrd="7" destOrd="0" presId="urn:microsoft.com/office/officeart/2005/8/layout/list1"/>
    <dgm:cxn modelId="{0CDCED3E-FD54-6442-A2BA-64F195BB0A51}" type="presParOf" srcId="{1BACCB8F-7CEF-D043-81A4-8CFAFF07510D}" destId="{22E7DE13-202A-B543-84F5-70547FFA03A7}" srcOrd="8" destOrd="0" presId="urn:microsoft.com/office/officeart/2005/8/layout/list1"/>
    <dgm:cxn modelId="{CC4A3BBF-DDAC-844E-9B5E-9D1FA64DBB2C}" type="presParOf" srcId="{22E7DE13-202A-B543-84F5-70547FFA03A7}" destId="{D16E91F4-0F28-4544-BA0F-B35828D6A68A}" srcOrd="0" destOrd="0" presId="urn:microsoft.com/office/officeart/2005/8/layout/list1"/>
    <dgm:cxn modelId="{FFA28C7B-DD20-714D-B34B-B6709D6BD609}" type="presParOf" srcId="{22E7DE13-202A-B543-84F5-70547FFA03A7}" destId="{BA3ED96A-EB9B-0E47-A979-CF767FCAF971}" srcOrd="1" destOrd="0" presId="urn:microsoft.com/office/officeart/2005/8/layout/list1"/>
    <dgm:cxn modelId="{48308E11-FD88-7A44-904F-0B2924F55FD3}" type="presParOf" srcId="{1BACCB8F-7CEF-D043-81A4-8CFAFF07510D}" destId="{3327567C-651F-564A-9C52-8459E8085EA8}" srcOrd="9" destOrd="0" presId="urn:microsoft.com/office/officeart/2005/8/layout/list1"/>
    <dgm:cxn modelId="{1D076DFC-DA26-EB4D-BCEB-6B4C0A1720F4}" type="presParOf" srcId="{1BACCB8F-7CEF-D043-81A4-8CFAFF07510D}" destId="{00125218-85B3-1446-A537-6EF231346BF8}" srcOrd="10" destOrd="0" presId="urn:microsoft.com/office/officeart/2005/8/layout/list1"/>
    <dgm:cxn modelId="{C4630DD0-6BCB-F949-BCAC-5B4C4201C142}" type="presParOf" srcId="{1BACCB8F-7CEF-D043-81A4-8CFAFF07510D}" destId="{B4782F2E-1420-E448-B64B-0B991A6083B8}" srcOrd="11" destOrd="0" presId="urn:microsoft.com/office/officeart/2005/8/layout/list1"/>
    <dgm:cxn modelId="{948F5A69-47CE-9545-BFDD-1EA919E8622C}" type="presParOf" srcId="{1BACCB8F-7CEF-D043-81A4-8CFAFF07510D}" destId="{3E48287A-E1F2-1A40-90A5-E4E7F7F1A537}" srcOrd="12" destOrd="0" presId="urn:microsoft.com/office/officeart/2005/8/layout/list1"/>
    <dgm:cxn modelId="{84030C84-C7AA-E544-9CDC-90F34C923E61}" type="presParOf" srcId="{3E48287A-E1F2-1A40-90A5-E4E7F7F1A537}" destId="{7BDDB62C-CB8D-0048-A4F7-8571E23F173E}" srcOrd="0" destOrd="0" presId="urn:microsoft.com/office/officeart/2005/8/layout/list1"/>
    <dgm:cxn modelId="{D085EBD0-C474-9B49-A40E-E87CA5601C6E}" type="presParOf" srcId="{3E48287A-E1F2-1A40-90A5-E4E7F7F1A537}" destId="{8129C4CB-635F-D04C-B7F8-77778783E579}" srcOrd="1" destOrd="0" presId="urn:microsoft.com/office/officeart/2005/8/layout/list1"/>
    <dgm:cxn modelId="{60CCEC99-DF51-2C4D-80E9-05575945CBF7}" type="presParOf" srcId="{1BACCB8F-7CEF-D043-81A4-8CFAFF07510D}" destId="{CD89E11C-D019-CD4F-AA0B-3532D027AF86}" srcOrd="13" destOrd="0" presId="urn:microsoft.com/office/officeart/2005/8/layout/list1"/>
    <dgm:cxn modelId="{2C0400BB-4108-6447-8A20-F9B4ACEFF835}" type="presParOf" srcId="{1BACCB8F-7CEF-D043-81A4-8CFAFF07510D}" destId="{00CB0956-B517-2F4A-B69D-67385BA89CD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ECD134-96C1-4F21-AA41-09AA623A1EA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D732037-C64C-4476-AB0A-E116B295319B}">
      <dgm:prSet/>
      <dgm:spPr/>
      <dgm:t>
        <a:bodyPr/>
        <a:lstStyle/>
        <a:p>
          <a:r>
            <a:rPr lang="fr-FR" dirty="0"/>
            <a:t>Etape 2: Décomposer la matrice de corrélation: trouver les valeurs propres et les vecteurs propres de la matrice.</a:t>
          </a:r>
          <a:endParaRPr lang="en-US" dirty="0"/>
        </a:p>
      </dgm:t>
    </dgm:pt>
    <dgm:pt modelId="{46BAE1DB-5B97-4D23-A35D-288498899A6A}" type="parTrans" cxnId="{17FC9936-F8E0-46D9-B9DC-50E6C0F5D75C}">
      <dgm:prSet/>
      <dgm:spPr/>
      <dgm:t>
        <a:bodyPr/>
        <a:lstStyle/>
        <a:p>
          <a:endParaRPr lang="en-US"/>
        </a:p>
      </dgm:t>
    </dgm:pt>
    <dgm:pt modelId="{2C1FC368-25EC-4EF3-BDEA-4881D4E11791}" type="sibTrans" cxnId="{17FC9936-F8E0-46D9-B9DC-50E6C0F5D75C}">
      <dgm:prSet/>
      <dgm:spPr/>
      <dgm:t>
        <a:bodyPr/>
        <a:lstStyle/>
        <a:p>
          <a:endParaRPr lang="en-US"/>
        </a:p>
      </dgm:t>
    </dgm:pt>
    <dgm:pt modelId="{129FC181-61A6-4694-B3BD-CFB3FCAB2F24}">
      <dgm:prSet/>
      <dgm:spPr/>
      <dgm:t>
        <a:bodyPr/>
        <a:lstStyle/>
        <a:p>
          <a:r>
            <a:rPr lang="fr-FR" dirty="0"/>
            <a:t>La décomposition en valeurs propres est une technique mathématique qui permet de </a:t>
          </a:r>
          <a:r>
            <a:rPr lang="fr-FR" b="1" dirty="0"/>
            <a:t>décomposer une matrice carrée en un produit de trois matrices</a:t>
          </a:r>
          <a:r>
            <a:rPr lang="fr-FR" dirty="0"/>
            <a:t> : une matrice </a:t>
          </a:r>
          <a:r>
            <a:rPr lang="fr-FR" b="1" dirty="0"/>
            <a:t>orthogonale</a:t>
          </a:r>
          <a:r>
            <a:rPr lang="fr-FR" dirty="0"/>
            <a:t> (P) contenant les vecteurs propres, une matrice diagonale (D) contenant les valeurs propres, et l'inverse de la matrice orthogonale (P^(-1)).</a:t>
          </a:r>
          <a:endParaRPr lang="en-US" dirty="0"/>
        </a:p>
      </dgm:t>
    </dgm:pt>
    <dgm:pt modelId="{96B76BA4-D3AA-4BCE-B3B0-D64EDE900C33}" type="parTrans" cxnId="{6B21149B-B183-449D-9AE5-1B14B65D4BB1}">
      <dgm:prSet/>
      <dgm:spPr/>
      <dgm:t>
        <a:bodyPr/>
        <a:lstStyle/>
        <a:p>
          <a:endParaRPr lang="en-US"/>
        </a:p>
      </dgm:t>
    </dgm:pt>
    <dgm:pt modelId="{3CC0A7D0-A0FA-4ADE-9E0D-0D3C1C543210}" type="sibTrans" cxnId="{6B21149B-B183-449D-9AE5-1B14B65D4BB1}">
      <dgm:prSet/>
      <dgm:spPr/>
      <dgm:t>
        <a:bodyPr/>
        <a:lstStyle/>
        <a:p>
          <a:endParaRPr lang="en-US"/>
        </a:p>
      </dgm:t>
    </dgm:pt>
    <dgm:pt modelId="{0D3D73A9-87DF-4AB4-9892-E641B44A8C1B}">
      <dgm:prSet/>
      <dgm:spPr/>
      <dgm:t>
        <a:bodyPr/>
        <a:lstStyle/>
        <a:p>
          <a:r>
            <a:rPr lang="fr-FR"/>
            <a:t>Mathématiquement, cela se présente comme suit : Matrice de corrélation (R) = P * D * P^(-1)</a:t>
          </a:r>
          <a:endParaRPr lang="en-US"/>
        </a:p>
      </dgm:t>
    </dgm:pt>
    <dgm:pt modelId="{ABC1CEA4-CE20-4F3F-B386-FB51C1505BEF}" type="parTrans" cxnId="{6244917D-101A-4D98-A5E6-6FBA8B93B361}">
      <dgm:prSet/>
      <dgm:spPr/>
      <dgm:t>
        <a:bodyPr/>
        <a:lstStyle/>
        <a:p>
          <a:endParaRPr lang="en-US"/>
        </a:p>
      </dgm:t>
    </dgm:pt>
    <dgm:pt modelId="{4062E853-4712-48DA-A44F-BE61A8CC1C1C}" type="sibTrans" cxnId="{6244917D-101A-4D98-A5E6-6FBA8B93B361}">
      <dgm:prSet/>
      <dgm:spPr/>
      <dgm:t>
        <a:bodyPr/>
        <a:lstStyle/>
        <a:p>
          <a:endParaRPr lang="en-US"/>
        </a:p>
      </dgm:t>
    </dgm:pt>
    <dgm:pt modelId="{8B902AA9-A0C8-2043-BC8E-48116D0F8029}" type="pres">
      <dgm:prSet presAssocID="{2DECD134-96C1-4F21-AA41-09AA623A1EAC}" presName="Name0" presStyleCnt="0">
        <dgm:presLayoutVars>
          <dgm:dir/>
          <dgm:animLvl val="lvl"/>
          <dgm:resizeHandles val="exact"/>
        </dgm:presLayoutVars>
      </dgm:prSet>
      <dgm:spPr/>
    </dgm:pt>
    <dgm:pt modelId="{4312CAF9-6115-314A-A657-B3C5FA65D017}" type="pres">
      <dgm:prSet presAssocID="{0D3D73A9-87DF-4AB4-9892-E641B44A8C1B}" presName="boxAndChildren" presStyleCnt="0"/>
      <dgm:spPr/>
    </dgm:pt>
    <dgm:pt modelId="{3DBBCDDC-8EC1-0347-854B-D989DC4BF146}" type="pres">
      <dgm:prSet presAssocID="{0D3D73A9-87DF-4AB4-9892-E641B44A8C1B}" presName="parentTextBox" presStyleLbl="node1" presStyleIdx="0" presStyleCnt="2"/>
      <dgm:spPr/>
    </dgm:pt>
    <dgm:pt modelId="{EA973B68-3948-3145-9A96-0515C009C81B}" type="pres">
      <dgm:prSet presAssocID="{2C1FC368-25EC-4EF3-BDEA-4881D4E11791}" presName="sp" presStyleCnt="0"/>
      <dgm:spPr/>
    </dgm:pt>
    <dgm:pt modelId="{56B4760E-5F88-8B41-8548-83CFCE3C98FA}" type="pres">
      <dgm:prSet presAssocID="{ED732037-C64C-4476-AB0A-E116B295319B}" presName="arrowAndChildren" presStyleCnt="0"/>
      <dgm:spPr/>
    </dgm:pt>
    <dgm:pt modelId="{7231EDF0-115D-3B45-8568-304521546435}" type="pres">
      <dgm:prSet presAssocID="{ED732037-C64C-4476-AB0A-E116B295319B}" presName="parentTextArrow" presStyleLbl="node1" presStyleIdx="0" presStyleCnt="2"/>
      <dgm:spPr/>
    </dgm:pt>
    <dgm:pt modelId="{8B9E278E-62FE-E045-90BE-EF60580A2DCF}" type="pres">
      <dgm:prSet presAssocID="{ED732037-C64C-4476-AB0A-E116B295319B}" presName="arrow" presStyleLbl="node1" presStyleIdx="1" presStyleCnt="2"/>
      <dgm:spPr/>
    </dgm:pt>
    <dgm:pt modelId="{F5295A54-C65D-EC45-9EB3-716632BD80C4}" type="pres">
      <dgm:prSet presAssocID="{ED732037-C64C-4476-AB0A-E116B295319B}" presName="descendantArrow" presStyleCnt="0"/>
      <dgm:spPr/>
    </dgm:pt>
    <dgm:pt modelId="{E861DEFD-123F-5844-A280-9509A3226FF4}" type="pres">
      <dgm:prSet presAssocID="{129FC181-61A6-4694-B3BD-CFB3FCAB2F24}" presName="childTextArrow" presStyleLbl="fgAccFollowNode1" presStyleIdx="0" presStyleCnt="1">
        <dgm:presLayoutVars>
          <dgm:bulletEnabled val="1"/>
        </dgm:presLayoutVars>
      </dgm:prSet>
      <dgm:spPr/>
    </dgm:pt>
  </dgm:ptLst>
  <dgm:cxnLst>
    <dgm:cxn modelId="{58C2330E-2A4C-8C4F-B82D-73EC4D0EF940}" type="presOf" srcId="{ED732037-C64C-4476-AB0A-E116B295319B}" destId="{7231EDF0-115D-3B45-8568-304521546435}" srcOrd="0" destOrd="0" presId="urn:microsoft.com/office/officeart/2005/8/layout/process4"/>
    <dgm:cxn modelId="{5131A913-EDEB-D147-9008-19C6C74F3BDE}" type="presOf" srcId="{0D3D73A9-87DF-4AB4-9892-E641B44A8C1B}" destId="{3DBBCDDC-8EC1-0347-854B-D989DC4BF146}" srcOrd="0" destOrd="0" presId="urn:microsoft.com/office/officeart/2005/8/layout/process4"/>
    <dgm:cxn modelId="{41C4671C-FF6D-8843-BAAC-F4FC74352EF7}" type="presOf" srcId="{129FC181-61A6-4694-B3BD-CFB3FCAB2F24}" destId="{E861DEFD-123F-5844-A280-9509A3226FF4}" srcOrd="0" destOrd="0" presId="urn:microsoft.com/office/officeart/2005/8/layout/process4"/>
    <dgm:cxn modelId="{17FC9936-F8E0-46D9-B9DC-50E6C0F5D75C}" srcId="{2DECD134-96C1-4F21-AA41-09AA623A1EAC}" destId="{ED732037-C64C-4476-AB0A-E116B295319B}" srcOrd="0" destOrd="0" parTransId="{46BAE1DB-5B97-4D23-A35D-288498899A6A}" sibTransId="{2C1FC368-25EC-4EF3-BDEA-4881D4E11791}"/>
    <dgm:cxn modelId="{6244917D-101A-4D98-A5E6-6FBA8B93B361}" srcId="{2DECD134-96C1-4F21-AA41-09AA623A1EAC}" destId="{0D3D73A9-87DF-4AB4-9892-E641B44A8C1B}" srcOrd="1" destOrd="0" parTransId="{ABC1CEA4-CE20-4F3F-B386-FB51C1505BEF}" sibTransId="{4062E853-4712-48DA-A44F-BE61A8CC1C1C}"/>
    <dgm:cxn modelId="{6B21149B-B183-449D-9AE5-1B14B65D4BB1}" srcId="{ED732037-C64C-4476-AB0A-E116B295319B}" destId="{129FC181-61A6-4694-B3BD-CFB3FCAB2F24}" srcOrd="0" destOrd="0" parTransId="{96B76BA4-D3AA-4BCE-B3B0-D64EDE900C33}" sibTransId="{3CC0A7D0-A0FA-4ADE-9E0D-0D3C1C543210}"/>
    <dgm:cxn modelId="{266B36A3-C6A8-2A49-82E7-995B25DEAB64}" type="presOf" srcId="{2DECD134-96C1-4F21-AA41-09AA623A1EAC}" destId="{8B902AA9-A0C8-2043-BC8E-48116D0F8029}" srcOrd="0" destOrd="0" presId="urn:microsoft.com/office/officeart/2005/8/layout/process4"/>
    <dgm:cxn modelId="{B098DFF2-6C58-6242-909F-0956A8603C52}" type="presOf" srcId="{ED732037-C64C-4476-AB0A-E116B295319B}" destId="{8B9E278E-62FE-E045-90BE-EF60580A2DCF}" srcOrd="1" destOrd="0" presId="urn:microsoft.com/office/officeart/2005/8/layout/process4"/>
    <dgm:cxn modelId="{9287CFA1-8990-D44F-97AC-D63CEC0DE076}" type="presParOf" srcId="{8B902AA9-A0C8-2043-BC8E-48116D0F8029}" destId="{4312CAF9-6115-314A-A657-B3C5FA65D017}" srcOrd="0" destOrd="0" presId="urn:microsoft.com/office/officeart/2005/8/layout/process4"/>
    <dgm:cxn modelId="{81BE631D-23C3-3E4F-8E8B-F974B7E56251}" type="presParOf" srcId="{4312CAF9-6115-314A-A657-B3C5FA65D017}" destId="{3DBBCDDC-8EC1-0347-854B-D989DC4BF146}" srcOrd="0" destOrd="0" presId="urn:microsoft.com/office/officeart/2005/8/layout/process4"/>
    <dgm:cxn modelId="{E2E56A6F-07EF-9741-B184-70447E7CFE50}" type="presParOf" srcId="{8B902AA9-A0C8-2043-BC8E-48116D0F8029}" destId="{EA973B68-3948-3145-9A96-0515C009C81B}" srcOrd="1" destOrd="0" presId="urn:microsoft.com/office/officeart/2005/8/layout/process4"/>
    <dgm:cxn modelId="{9F279D31-9122-7740-90A7-CDEBACEB533D}" type="presParOf" srcId="{8B902AA9-A0C8-2043-BC8E-48116D0F8029}" destId="{56B4760E-5F88-8B41-8548-83CFCE3C98FA}" srcOrd="2" destOrd="0" presId="urn:microsoft.com/office/officeart/2005/8/layout/process4"/>
    <dgm:cxn modelId="{49D9CDC7-20BF-B641-AF70-D50B238FF872}" type="presParOf" srcId="{56B4760E-5F88-8B41-8548-83CFCE3C98FA}" destId="{7231EDF0-115D-3B45-8568-304521546435}" srcOrd="0" destOrd="0" presId="urn:microsoft.com/office/officeart/2005/8/layout/process4"/>
    <dgm:cxn modelId="{DDFB904C-F9C4-4342-BD7B-517306678DCC}" type="presParOf" srcId="{56B4760E-5F88-8B41-8548-83CFCE3C98FA}" destId="{8B9E278E-62FE-E045-90BE-EF60580A2DCF}" srcOrd="1" destOrd="0" presId="urn:microsoft.com/office/officeart/2005/8/layout/process4"/>
    <dgm:cxn modelId="{1D1A5C1C-134A-FC4B-A718-9E41257BA16C}" type="presParOf" srcId="{56B4760E-5F88-8B41-8548-83CFCE3C98FA}" destId="{F5295A54-C65D-EC45-9EB3-716632BD80C4}" srcOrd="2" destOrd="0" presId="urn:microsoft.com/office/officeart/2005/8/layout/process4"/>
    <dgm:cxn modelId="{5D539C5A-74DE-D84E-B901-00C373C65CF3}" type="presParOf" srcId="{F5295A54-C65D-EC45-9EB3-716632BD80C4}" destId="{E861DEFD-123F-5844-A280-9509A3226FF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BB7906-E7EA-4B61-97D2-6516B22A05D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710DDFF2-3F78-4131-865D-53FCF7375C93}">
      <dgm:prSet/>
      <dgm:spPr/>
      <dgm:t>
        <a:bodyPr/>
        <a:lstStyle/>
        <a:p>
          <a:r>
            <a:rPr lang="fr-FR"/>
            <a:t>Etape 2: Décomposer la matrice de corrélation: trouver les valeurs propres et les vecteurs propres de la matrice.</a:t>
          </a:r>
          <a:endParaRPr lang="en-US"/>
        </a:p>
      </dgm:t>
    </dgm:pt>
    <dgm:pt modelId="{E1AB5F40-E094-488D-A70F-36911A3FC3FC}" type="parTrans" cxnId="{FF2686CB-0F03-4DC5-9DC9-F32EDE5E8011}">
      <dgm:prSet/>
      <dgm:spPr/>
      <dgm:t>
        <a:bodyPr/>
        <a:lstStyle/>
        <a:p>
          <a:endParaRPr lang="en-US"/>
        </a:p>
      </dgm:t>
    </dgm:pt>
    <dgm:pt modelId="{D48B900E-DD2E-4461-A0F9-B15E1716D88B}" type="sibTrans" cxnId="{FF2686CB-0F03-4DC5-9DC9-F32EDE5E8011}">
      <dgm:prSet/>
      <dgm:spPr/>
      <dgm:t>
        <a:bodyPr/>
        <a:lstStyle/>
        <a:p>
          <a:endParaRPr lang="en-US"/>
        </a:p>
      </dgm:t>
    </dgm:pt>
    <dgm:pt modelId="{50A2118D-5DA8-4D08-AD86-651B66D764AE}">
      <dgm:prSet/>
      <dgm:spPr/>
      <dgm:t>
        <a:bodyPr/>
        <a:lstStyle/>
        <a:p>
          <a:r>
            <a:rPr lang="fr-FR" dirty="0"/>
            <a:t>Les vecteurs propres représentent la direction des composantes principales</a:t>
          </a:r>
          <a:endParaRPr lang="en-US" dirty="0"/>
        </a:p>
      </dgm:t>
    </dgm:pt>
    <dgm:pt modelId="{DE654BB6-834E-4ED5-A7A9-84A93B3ECBC2}" type="parTrans" cxnId="{5FC5BAD4-65C8-47A7-A398-7962581A66D5}">
      <dgm:prSet/>
      <dgm:spPr/>
      <dgm:t>
        <a:bodyPr/>
        <a:lstStyle/>
        <a:p>
          <a:endParaRPr lang="en-US"/>
        </a:p>
      </dgm:t>
    </dgm:pt>
    <dgm:pt modelId="{75D320F7-4BCF-411E-B137-E6C66424979B}" type="sibTrans" cxnId="{5FC5BAD4-65C8-47A7-A398-7962581A66D5}">
      <dgm:prSet/>
      <dgm:spPr/>
      <dgm:t>
        <a:bodyPr/>
        <a:lstStyle/>
        <a:p>
          <a:endParaRPr lang="en-US"/>
        </a:p>
      </dgm:t>
    </dgm:pt>
    <dgm:pt modelId="{74E0C2E1-0E8F-41C9-AD84-641164C5E028}">
      <dgm:prSet/>
      <dgm:spPr/>
      <dgm:t>
        <a:bodyPr/>
        <a:lstStyle/>
        <a:p>
          <a:r>
            <a:rPr lang="fr-FR" dirty="0"/>
            <a:t>Valeurs propres c’est la quantité de </a:t>
          </a:r>
          <a:r>
            <a:rPr lang="fr-FR" b="1" dirty="0"/>
            <a:t>variance expliquée </a:t>
          </a:r>
          <a:r>
            <a:rPr lang="fr-FR" dirty="0"/>
            <a:t>par chaque composantes</a:t>
          </a:r>
          <a:endParaRPr lang="en-US" dirty="0"/>
        </a:p>
      </dgm:t>
    </dgm:pt>
    <dgm:pt modelId="{4AEF8FAB-24CC-4F11-A450-BBCD2B3BB0FB}" type="parTrans" cxnId="{57B61D09-FDA1-4FE3-B45F-E6A692973545}">
      <dgm:prSet/>
      <dgm:spPr/>
      <dgm:t>
        <a:bodyPr/>
        <a:lstStyle/>
        <a:p>
          <a:endParaRPr lang="en-US"/>
        </a:p>
      </dgm:t>
    </dgm:pt>
    <dgm:pt modelId="{7E41D8F6-DE1A-426C-8C70-2E539E80F856}" type="sibTrans" cxnId="{57B61D09-FDA1-4FE3-B45F-E6A692973545}">
      <dgm:prSet/>
      <dgm:spPr/>
      <dgm:t>
        <a:bodyPr/>
        <a:lstStyle/>
        <a:p>
          <a:endParaRPr lang="en-US"/>
        </a:p>
      </dgm:t>
    </dgm:pt>
    <dgm:pt modelId="{B05D3DC7-FC0A-4629-AC56-114580A56E09}">
      <dgm:prSet/>
      <dgm:spPr/>
      <dgm:t>
        <a:bodyPr/>
        <a:lstStyle/>
        <a:p>
          <a:r>
            <a:rPr lang="fr-FR"/>
            <a:t>Maximisation de la variance expliquée:</a:t>
          </a:r>
          <a:endParaRPr lang="en-US"/>
        </a:p>
      </dgm:t>
    </dgm:pt>
    <dgm:pt modelId="{9B4DD051-C4D8-4347-9907-6607EFB31E47}" type="parTrans" cxnId="{7DE299F5-FB24-4743-95ED-6B218678E413}">
      <dgm:prSet/>
      <dgm:spPr/>
      <dgm:t>
        <a:bodyPr/>
        <a:lstStyle/>
        <a:p>
          <a:endParaRPr lang="en-US"/>
        </a:p>
      </dgm:t>
    </dgm:pt>
    <dgm:pt modelId="{CD916533-9806-4EFF-A9C3-F6267281FE20}" type="sibTrans" cxnId="{7DE299F5-FB24-4743-95ED-6B218678E413}">
      <dgm:prSet/>
      <dgm:spPr/>
      <dgm:t>
        <a:bodyPr/>
        <a:lstStyle/>
        <a:p>
          <a:endParaRPr lang="en-US"/>
        </a:p>
      </dgm:t>
    </dgm:pt>
    <dgm:pt modelId="{C1F99276-DC51-4E07-86FF-E797605018C6}">
      <dgm:prSet/>
      <dgm:spPr/>
      <dgm:t>
        <a:bodyPr/>
        <a:lstStyle/>
        <a:p>
          <a:r>
            <a:rPr lang="fr-FR" dirty="0"/>
            <a:t>Les composantes principales sont construites de manière à ce que </a:t>
          </a:r>
          <a:r>
            <a:rPr lang="fr-FR" b="1" dirty="0"/>
            <a:t>la première composante explique la plus grande part de la variance des données</a:t>
          </a:r>
          <a:r>
            <a:rPr lang="fr-FR" dirty="0"/>
            <a:t>, la seconde composante explique la plus grande part de la variance restante et ainsi de suite</a:t>
          </a:r>
          <a:endParaRPr lang="en-US" dirty="0"/>
        </a:p>
      </dgm:t>
    </dgm:pt>
    <dgm:pt modelId="{B6A0FEB9-1C17-448C-9A47-5B7A0CE9EB50}" type="parTrans" cxnId="{35D60FFF-5C2D-4ACE-80C0-D315262409B6}">
      <dgm:prSet/>
      <dgm:spPr/>
      <dgm:t>
        <a:bodyPr/>
        <a:lstStyle/>
        <a:p>
          <a:endParaRPr lang="en-US"/>
        </a:p>
      </dgm:t>
    </dgm:pt>
    <dgm:pt modelId="{B5A5A278-7BC8-481A-81C8-F4624E9BF72B}" type="sibTrans" cxnId="{35D60FFF-5C2D-4ACE-80C0-D315262409B6}">
      <dgm:prSet/>
      <dgm:spPr/>
      <dgm:t>
        <a:bodyPr/>
        <a:lstStyle/>
        <a:p>
          <a:endParaRPr lang="en-US"/>
        </a:p>
      </dgm:t>
    </dgm:pt>
    <dgm:pt modelId="{CFA4A6E5-9721-9544-A5A5-B9AB57E60913}">
      <dgm:prSet/>
      <dgm:spPr/>
      <dgm:t>
        <a:bodyPr/>
        <a:lstStyle/>
        <a:p>
          <a:r>
            <a:rPr lang="en-US" dirty="0"/>
            <a:t>Les </a:t>
          </a:r>
          <a:r>
            <a:rPr lang="en-US" b="1" dirty="0" err="1"/>
            <a:t>vecteurs</a:t>
          </a:r>
          <a:r>
            <a:rPr lang="en-US" b="1" dirty="0"/>
            <a:t> </a:t>
          </a:r>
          <a:r>
            <a:rPr lang="en-US" b="1" dirty="0" err="1"/>
            <a:t>propres</a:t>
          </a:r>
          <a:r>
            <a:rPr lang="en-US" b="1" dirty="0"/>
            <a:t> </a:t>
          </a:r>
          <a:r>
            <a:rPr lang="en-US" b="1" dirty="0" err="1"/>
            <a:t>sont</a:t>
          </a:r>
          <a:r>
            <a:rPr lang="en-US" b="1" dirty="0"/>
            <a:t> </a:t>
          </a:r>
          <a:r>
            <a:rPr lang="en-US" b="1" dirty="0" err="1"/>
            <a:t>orthogonaux</a:t>
          </a:r>
          <a:endParaRPr lang="en-US" b="1" dirty="0"/>
        </a:p>
      </dgm:t>
    </dgm:pt>
    <dgm:pt modelId="{49E8A39C-9FF0-7A41-A25D-758B807028DE}" type="parTrans" cxnId="{B38B9B12-7B6C-5D45-B16C-2180BAF09794}">
      <dgm:prSet/>
      <dgm:spPr/>
      <dgm:t>
        <a:bodyPr/>
        <a:lstStyle/>
        <a:p>
          <a:endParaRPr lang="fr-FR"/>
        </a:p>
      </dgm:t>
    </dgm:pt>
    <dgm:pt modelId="{7E964BF1-2EA0-8A4A-88A1-FF2F00D48C00}" type="sibTrans" cxnId="{B38B9B12-7B6C-5D45-B16C-2180BAF09794}">
      <dgm:prSet/>
      <dgm:spPr/>
      <dgm:t>
        <a:bodyPr/>
        <a:lstStyle/>
        <a:p>
          <a:endParaRPr lang="fr-FR"/>
        </a:p>
      </dgm:t>
    </dgm:pt>
    <dgm:pt modelId="{4BB0A0AF-AD0C-0A45-A5A7-AFE3A4ECD581}" type="pres">
      <dgm:prSet presAssocID="{30BB7906-E7EA-4B61-97D2-6516B22A05D7}" presName="Name0" presStyleCnt="0">
        <dgm:presLayoutVars>
          <dgm:dir/>
          <dgm:animLvl val="lvl"/>
          <dgm:resizeHandles val="exact"/>
        </dgm:presLayoutVars>
      </dgm:prSet>
      <dgm:spPr/>
    </dgm:pt>
    <dgm:pt modelId="{DAF5EF7C-693A-A445-9554-15BF11E705BC}" type="pres">
      <dgm:prSet presAssocID="{710DDFF2-3F78-4131-865D-53FCF7375C93}" presName="linNode" presStyleCnt="0"/>
      <dgm:spPr/>
    </dgm:pt>
    <dgm:pt modelId="{E6A1FF86-2CE3-F54A-8590-04D449FCC53E}" type="pres">
      <dgm:prSet presAssocID="{710DDFF2-3F78-4131-865D-53FCF7375C93}" presName="parentText" presStyleLbl="node1" presStyleIdx="0" presStyleCnt="2">
        <dgm:presLayoutVars>
          <dgm:chMax val="1"/>
          <dgm:bulletEnabled val="1"/>
        </dgm:presLayoutVars>
      </dgm:prSet>
      <dgm:spPr/>
    </dgm:pt>
    <dgm:pt modelId="{65A10389-5151-D142-A3FF-DC1E18A06280}" type="pres">
      <dgm:prSet presAssocID="{710DDFF2-3F78-4131-865D-53FCF7375C93}" presName="descendantText" presStyleLbl="alignAccFollowNode1" presStyleIdx="0" presStyleCnt="2">
        <dgm:presLayoutVars>
          <dgm:bulletEnabled val="1"/>
        </dgm:presLayoutVars>
      </dgm:prSet>
      <dgm:spPr/>
    </dgm:pt>
    <dgm:pt modelId="{1CE0BBDD-314F-DA4D-A398-420CB08BA9BC}" type="pres">
      <dgm:prSet presAssocID="{D48B900E-DD2E-4461-A0F9-B15E1716D88B}" presName="sp" presStyleCnt="0"/>
      <dgm:spPr/>
    </dgm:pt>
    <dgm:pt modelId="{BE87125F-8F9A-8E49-B71C-8BA5BAC72B2D}" type="pres">
      <dgm:prSet presAssocID="{B05D3DC7-FC0A-4629-AC56-114580A56E09}" presName="linNode" presStyleCnt="0"/>
      <dgm:spPr/>
    </dgm:pt>
    <dgm:pt modelId="{F61376D9-A71E-3E40-B914-618BC05300AC}" type="pres">
      <dgm:prSet presAssocID="{B05D3DC7-FC0A-4629-AC56-114580A56E09}" presName="parentText" presStyleLbl="node1" presStyleIdx="1" presStyleCnt="2">
        <dgm:presLayoutVars>
          <dgm:chMax val="1"/>
          <dgm:bulletEnabled val="1"/>
        </dgm:presLayoutVars>
      </dgm:prSet>
      <dgm:spPr/>
    </dgm:pt>
    <dgm:pt modelId="{B6EC1CFF-3034-7149-BA07-09C5683233C3}" type="pres">
      <dgm:prSet presAssocID="{B05D3DC7-FC0A-4629-AC56-114580A56E09}" presName="descendantText" presStyleLbl="alignAccFollowNode1" presStyleIdx="1" presStyleCnt="2">
        <dgm:presLayoutVars>
          <dgm:bulletEnabled val="1"/>
        </dgm:presLayoutVars>
      </dgm:prSet>
      <dgm:spPr/>
    </dgm:pt>
  </dgm:ptLst>
  <dgm:cxnLst>
    <dgm:cxn modelId="{57B61D09-FDA1-4FE3-B45F-E6A692973545}" srcId="{710DDFF2-3F78-4131-865D-53FCF7375C93}" destId="{74E0C2E1-0E8F-41C9-AD84-641164C5E028}" srcOrd="2" destOrd="0" parTransId="{4AEF8FAB-24CC-4F11-A450-BBCD2B3BB0FB}" sibTransId="{7E41D8F6-DE1A-426C-8C70-2E539E80F856}"/>
    <dgm:cxn modelId="{7DA37C0A-AAB3-0F44-999C-D73E330E8EA4}" type="presOf" srcId="{74E0C2E1-0E8F-41C9-AD84-641164C5E028}" destId="{65A10389-5151-D142-A3FF-DC1E18A06280}" srcOrd="0" destOrd="2" presId="urn:microsoft.com/office/officeart/2005/8/layout/vList5"/>
    <dgm:cxn modelId="{B38B9B12-7B6C-5D45-B16C-2180BAF09794}" srcId="{710DDFF2-3F78-4131-865D-53FCF7375C93}" destId="{CFA4A6E5-9721-9544-A5A5-B9AB57E60913}" srcOrd="1" destOrd="0" parTransId="{49E8A39C-9FF0-7A41-A25D-758B807028DE}" sibTransId="{7E964BF1-2EA0-8A4A-88A1-FF2F00D48C00}"/>
    <dgm:cxn modelId="{CDA4741E-8DEB-E345-998C-4D1FF6C48326}" type="presOf" srcId="{30BB7906-E7EA-4B61-97D2-6516B22A05D7}" destId="{4BB0A0AF-AD0C-0A45-A5A7-AFE3A4ECD581}" srcOrd="0" destOrd="0" presId="urn:microsoft.com/office/officeart/2005/8/layout/vList5"/>
    <dgm:cxn modelId="{EA8D352A-D678-F644-B329-308D8E9D20A2}" type="presOf" srcId="{710DDFF2-3F78-4131-865D-53FCF7375C93}" destId="{E6A1FF86-2CE3-F54A-8590-04D449FCC53E}" srcOrd="0" destOrd="0" presId="urn:microsoft.com/office/officeart/2005/8/layout/vList5"/>
    <dgm:cxn modelId="{D3020B32-7C7F-0649-8BF7-6A081CDD2FDC}" type="presOf" srcId="{50A2118D-5DA8-4D08-AD86-651B66D764AE}" destId="{65A10389-5151-D142-A3FF-DC1E18A06280}" srcOrd="0" destOrd="0" presId="urn:microsoft.com/office/officeart/2005/8/layout/vList5"/>
    <dgm:cxn modelId="{47E1DF43-687E-EE4E-A9A5-7AF428A9B4C5}" type="presOf" srcId="{B05D3DC7-FC0A-4629-AC56-114580A56E09}" destId="{F61376D9-A71E-3E40-B914-618BC05300AC}" srcOrd="0" destOrd="0" presId="urn:microsoft.com/office/officeart/2005/8/layout/vList5"/>
    <dgm:cxn modelId="{90F57D5B-7D14-8144-9A99-9BF24E7D74AE}" type="presOf" srcId="{CFA4A6E5-9721-9544-A5A5-B9AB57E60913}" destId="{65A10389-5151-D142-A3FF-DC1E18A06280}" srcOrd="0" destOrd="1" presId="urn:microsoft.com/office/officeart/2005/8/layout/vList5"/>
    <dgm:cxn modelId="{0016CBC5-AEEB-894F-A374-0365E66C8DA1}" type="presOf" srcId="{C1F99276-DC51-4E07-86FF-E797605018C6}" destId="{B6EC1CFF-3034-7149-BA07-09C5683233C3}" srcOrd="0" destOrd="0" presId="urn:microsoft.com/office/officeart/2005/8/layout/vList5"/>
    <dgm:cxn modelId="{FF2686CB-0F03-4DC5-9DC9-F32EDE5E8011}" srcId="{30BB7906-E7EA-4B61-97D2-6516B22A05D7}" destId="{710DDFF2-3F78-4131-865D-53FCF7375C93}" srcOrd="0" destOrd="0" parTransId="{E1AB5F40-E094-488D-A70F-36911A3FC3FC}" sibTransId="{D48B900E-DD2E-4461-A0F9-B15E1716D88B}"/>
    <dgm:cxn modelId="{5FC5BAD4-65C8-47A7-A398-7962581A66D5}" srcId="{710DDFF2-3F78-4131-865D-53FCF7375C93}" destId="{50A2118D-5DA8-4D08-AD86-651B66D764AE}" srcOrd="0" destOrd="0" parTransId="{DE654BB6-834E-4ED5-A7A9-84A93B3ECBC2}" sibTransId="{75D320F7-4BCF-411E-B137-E6C66424979B}"/>
    <dgm:cxn modelId="{7DE299F5-FB24-4743-95ED-6B218678E413}" srcId="{30BB7906-E7EA-4B61-97D2-6516B22A05D7}" destId="{B05D3DC7-FC0A-4629-AC56-114580A56E09}" srcOrd="1" destOrd="0" parTransId="{9B4DD051-C4D8-4347-9907-6607EFB31E47}" sibTransId="{CD916533-9806-4EFF-A9C3-F6267281FE20}"/>
    <dgm:cxn modelId="{35D60FFF-5C2D-4ACE-80C0-D315262409B6}" srcId="{B05D3DC7-FC0A-4629-AC56-114580A56E09}" destId="{C1F99276-DC51-4E07-86FF-E797605018C6}" srcOrd="0" destOrd="0" parTransId="{B6A0FEB9-1C17-448C-9A47-5B7A0CE9EB50}" sibTransId="{B5A5A278-7BC8-481A-81C8-F4624E9BF72B}"/>
    <dgm:cxn modelId="{024C2B00-8954-6D4A-9D48-1166D975D633}" type="presParOf" srcId="{4BB0A0AF-AD0C-0A45-A5A7-AFE3A4ECD581}" destId="{DAF5EF7C-693A-A445-9554-15BF11E705BC}" srcOrd="0" destOrd="0" presId="urn:microsoft.com/office/officeart/2005/8/layout/vList5"/>
    <dgm:cxn modelId="{43E06A3C-B4F1-BE44-B93C-75C34B59EE2C}" type="presParOf" srcId="{DAF5EF7C-693A-A445-9554-15BF11E705BC}" destId="{E6A1FF86-2CE3-F54A-8590-04D449FCC53E}" srcOrd="0" destOrd="0" presId="urn:microsoft.com/office/officeart/2005/8/layout/vList5"/>
    <dgm:cxn modelId="{72515E2C-A17C-654D-B66E-42964A02EAE5}" type="presParOf" srcId="{DAF5EF7C-693A-A445-9554-15BF11E705BC}" destId="{65A10389-5151-D142-A3FF-DC1E18A06280}" srcOrd="1" destOrd="0" presId="urn:microsoft.com/office/officeart/2005/8/layout/vList5"/>
    <dgm:cxn modelId="{9147DD5D-5937-7A46-AE04-00B049806021}" type="presParOf" srcId="{4BB0A0AF-AD0C-0A45-A5A7-AFE3A4ECD581}" destId="{1CE0BBDD-314F-DA4D-A398-420CB08BA9BC}" srcOrd="1" destOrd="0" presId="urn:microsoft.com/office/officeart/2005/8/layout/vList5"/>
    <dgm:cxn modelId="{81105B41-10B3-5B42-8030-19449BC92D3A}" type="presParOf" srcId="{4BB0A0AF-AD0C-0A45-A5A7-AFE3A4ECD581}" destId="{BE87125F-8F9A-8E49-B71C-8BA5BAC72B2D}" srcOrd="2" destOrd="0" presId="urn:microsoft.com/office/officeart/2005/8/layout/vList5"/>
    <dgm:cxn modelId="{B7740500-47D5-1C40-A673-0735834A53C3}" type="presParOf" srcId="{BE87125F-8F9A-8E49-B71C-8BA5BAC72B2D}" destId="{F61376D9-A71E-3E40-B914-618BC05300AC}" srcOrd="0" destOrd="0" presId="urn:microsoft.com/office/officeart/2005/8/layout/vList5"/>
    <dgm:cxn modelId="{D2F73E6A-676C-3048-A5B4-E1FD49500DAE}" type="presParOf" srcId="{BE87125F-8F9A-8E49-B71C-8BA5BAC72B2D}" destId="{B6EC1CFF-3034-7149-BA07-09C5683233C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E39528-3741-4459-9F54-A323E51E9AE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465BE87-6B79-48C7-BDF2-173B1ACE99CD}">
      <dgm:prSet/>
      <dgm:spPr/>
      <dgm:t>
        <a:bodyPr/>
        <a:lstStyle/>
        <a:p>
          <a:r>
            <a:rPr lang="fr-FR" b="0" i="0"/>
            <a:t>Variance expliquée:</a:t>
          </a:r>
          <a:endParaRPr lang="en-US"/>
        </a:p>
      </dgm:t>
    </dgm:pt>
    <dgm:pt modelId="{B62D1EE1-4304-4F0D-B31A-1BB92569DA40}" type="parTrans" cxnId="{C7E74661-2C8B-40E3-9497-EF492DE6FB38}">
      <dgm:prSet/>
      <dgm:spPr/>
      <dgm:t>
        <a:bodyPr/>
        <a:lstStyle/>
        <a:p>
          <a:endParaRPr lang="en-US"/>
        </a:p>
      </dgm:t>
    </dgm:pt>
    <dgm:pt modelId="{97D0C23E-A165-417D-B66D-FD3287F8B411}" type="sibTrans" cxnId="{C7E74661-2C8B-40E3-9497-EF492DE6FB38}">
      <dgm:prSet/>
      <dgm:spPr/>
      <dgm:t>
        <a:bodyPr/>
        <a:lstStyle/>
        <a:p>
          <a:endParaRPr lang="en-US"/>
        </a:p>
      </dgm:t>
    </dgm:pt>
    <dgm:pt modelId="{E8A2AE15-C65D-47CE-8B4B-C814CCAEE35D}">
      <dgm:prSet/>
      <dgm:spPr/>
      <dgm:t>
        <a:bodyPr/>
        <a:lstStyle/>
        <a:p>
          <a:r>
            <a:rPr lang="fr-FR" b="0" i="0"/>
            <a:t>Calculer le pourcentage de variance expliquée par chaque composante principale et par l'ensemble des composantes sélectionnées</a:t>
          </a:r>
          <a:endParaRPr lang="en-US"/>
        </a:p>
      </dgm:t>
    </dgm:pt>
    <dgm:pt modelId="{0D81EF8B-CB14-4702-9F68-3C1932CEA202}" type="parTrans" cxnId="{1923A0C1-90D4-4189-9A31-54C0C10DB820}">
      <dgm:prSet/>
      <dgm:spPr/>
      <dgm:t>
        <a:bodyPr/>
        <a:lstStyle/>
        <a:p>
          <a:endParaRPr lang="en-US"/>
        </a:p>
      </dgm:t>
    </dgm:pt>
    <dgm:pt modelId="{F7CAC1BB-3EC6-41F5-A921-BBA97DEE52AC}" type="sibTrans" cxnId="{1923A0C1-90D4-4189-9A31-54C0C10DB820}">
      <dgm:prSet/>
      <dgm:spPr/>
      <dgm:t>
        <a:bodyPr/>
        <a:lstStyle/>
        <a:p>
          <a:endParaRPr lang="en-US"/>
        </a:p>
      </dgm:t>
    </dgm:pt>
    <dgm:pt modelId="{25991A9C-BC89-44B3-9F4A-AE1DA2C53E4D}">
      <dgm:prSet/>
      <dgm:spPr/>
      <dgm:t>
        <a:bodyPr/>
        <a:lstStyle/>
        <a:p>
          <a:r>
            <a:rPr lang="fr-FR" b="0" i="0"/>
            <a:t>Choisir un nombre de composantes qui expliquent un pourcentage satisfaisant de la variance totale (par exemple, 70 %, 80 %, 90 %, selon les objectifs de l'analyse)</a:t>
          </a:r>
          <a:endParaRPr lang="en-US"/>
        </a:p>
      </dgm:t>
    </dgm:pt>
    <dgm:pt modelId="{46A4D128-6589-47B8-A509-216503729645}" type="parTrans" cxnId="{4EA04103-2155-4331-884F-C508107CEEB3}">
      <dgm:prSet/>
      <dgm:spPr/>
      <dgm:t>
        <a:bodyPr/>
        <a:lstStyle/>
        <a:p>
          <a:endParaRPr lang="en-US"/>
        </a:p>
      </dgm:t>
    </dgm:pt>
    <dgm:pt modelId="{55F254E3-A90B-469D-A1A4-F8EC56B40E71}" type="sibTrans" cxnId="{4EA04103-2155-4331-884F-C508107CEEB3}">
      <dgm:prSet/>
      <dgm:spPr/>
      <dgm:t>
        <a:bodyPr/>
        <a:lstStyle/>
        <a:p>
          <a:endParaRPr lang="en-US"/>
        </a:p>
      </dgm:t>
    </dgm:pt>
    <dgm:pt modelId="{DA78691D-6148-4021-AB60-5E18F1C01D09}">
      <dgm:prSet/>
      <dgm:spPr/>
      <dgm:t>
        <a:bodyPr/>
        <a:lstStyle/>
        <a:p>
          <a:r>
            <a:rPr lang="fr-FR" b="0" i="0"/>
            <a:t>Objectifs de l'analyse:</a:t>
          </a:r>
          <a:endParaRPr lang="en-US"/>
        </a:p>
      </dgm:t>
    </dgm:pt>
    <dgm:pt modelId="{3DA347CC-9A9A-4C8F-B36C-1DED7841177F}" type="parTrans" cxnId="{F07F71FA-4363-48EF-B9F1-A7E5EC16A668}">
      <dgm:prSet/>
      <dgm:spPr/>
      <dgm:t>
        <a:bodyPr/>
        <a:lstStyle/>
        <a:p>
          <a:endParaRPr lang="en-US"/>
        </a:p>
      </dgm:t>
    </dgm:pt>
    <dgm:pt modelId="{40C9A647-0BE6-46BD-BB4C-9082D100AAE9}" type="sibTrans" cxnId="{F07F71FA-4363-48EF-B9F1-A7E5EC16A668}">
      <dgm:prSet/>
      <dgm:spPr/>
      <dgm:t>
        <a:bodyPr/>
        <a:lstStyle/>
        <a:p>
          <a:endParaRPr lang="en-US"/>
        </a:p>
      </dgm:t>
    </dgm:pt>
    <dgm:pt modelId="{0BBA718F-9B7C-482B-93AA-85649489B6B3}">
      <dgm:prSet/>
      <dgm:spPr/>
      <dgm:t>
        <a:bodyPr/>
        <a:lstStyle/>
        <a:p>
          <a:r>
            <a:rPr lang="fr-FR" b="0" i="0" dirty="0"/>
            <a:t>Adapter le nombre de composantes principales en fonction des objectifs spécifiques de l'analyse</a:t>
          </a:r>
          <a:endParaRPr lang="en-US" dirty="0"/>
        </a:p>
      </dgm:t>
    </dgm:pt>
    <dgm:pt modelId="{DA612635-481D-4E0F-AD34-0DD60D141F4F}" type="parTrans" cxnId="{952D0371-7B45-409B-B962-B24A4B02747E}">
      <dgm:prSet/>
      <dgm:spPr/>
      <dgm:t>
        <a:bodyPr/>
        <a:lstStyle/>
        <a:p>
          <a:endParaRPr lang="en-US"/>
        </a:p>
      </dgm:t>
    </dgm:pt>
    <dgm:pt modelId="{D69C904F-8E68-4EEA-9330-33D0C944610A}" type="sibTrans" cxnId="{952D0371-7B45-409B-B962-B24A4B02747E}">
      <dgm:prSet/>
      <dgm:spPr/>
      <dgm:t>
        <a:bodyPr/>
        <a:lstStyle/>
        <a:p>
          <a:endParaRPr lang="en-US"/>
        </a:p>
      </dgm:t>
    </dgm:pt>
    <dgm:pt modelId="{6A665E83-7AA2-439F-801B-CB4652357444}">
      <dgm:prSet/>
      <dgm:spPr/>
      <dgm:t>
        <a:bodyPr/>
        <a:lstStyle/>
        <a:p>
          <a:r>
            <a:rPr lang="fr-FR" b="0" i="0" dirty="0"/>
            <a:t>Si la visualisation est l'objectif principal, limiter le nombre de composantes à 2 ou 3 pour faciliter la représentation graphique</a:t>
          </a:r>
          <a:endParaRPr lang="en-US" dirty="0"/>
        </a:p>
      </dgm:t>
    </dgm:pt>
    <dgm:pt modelId="{CDAB58C5-9EC0-4D72-9D32-9216F6C93C51}" type="parTrans" cxnId="{684E17C8-4FC4-48E1-8B82-D16ACA0C6E0A}">
      <dgm:prSet/>
      <dgm:spPr/>
      <dgm:t>
        <a:bodyPr/>
        <a:lstStyle/>
        <a:p>
          <a:endParaRPr lang="en-US"/>
        </a:p>
      </dgm:t>
    </dgm:pt>
    <dgm:pt modelId="{6CAA54F5-4ADA-421A-8FD4-9CB35EC8EEA7}" type="sibTrans" cxnId="{684E17C8-4FC4-48E1-8B82-D16ACA0C6E0A}">
      <dgm:prSet/>
      <dgm:spPr/>
      <dgm:t>
        <a:bodyPr/>
        <a:lstStyle/>
        <a:p>
          <a:endParaRPr lang="en-US"/>
        </a:p>
      </dgm:t>
    </dgm:pt>
    <dgm:pt modelId="{26A4BF0D-F108-48BC-B5F5-A139C1C534DE}">
      <dgm:prSet/>
      <dgm:spPr/>
      <dgm:t>
        <a:bodyPr/>
        <a:lstStyle/>
        <a:p>
          <a:r>
            <a:rPr lang="fr-FR" b="0" i="0" dirty="0"/>
            <a:t>Si la réduction de la dimensionnalité pour une analyse ultérieure est l'objectif principal, choisir le nombre de composantes qui expliquent une part suffisante de la variance sans trop sacrifier la simplicité du modèle</a:t>
          </a:r>
          <a:endParaRPr lang="en-US" dirty="0"/>
        </a:p>
      </dgm:t>
    </dgm:pt>
    <dgm:pt modelId="{B402C75E-8A0C-4CE8-A191-C90C719CB518}" type="parTrans" cxnId="{C30B275D-49FF-4691-8DC8-588B8F829C11}">
      <dgm:prSet/>
      <dgm:spPr/>
      <dgm:t>
        <a:bodyPr/>
        <a:lstStyle/>
        <a:p>
          <a:endParaRPr lang="en-US"/>
        </a:p>
      </dgm:t>
    </dgm:pt>
    <dgm:pt modelId="{E3299036-A11C-4493-A666-45DC2FF5E8A1}" type="sibTrans" cxnId="{C30B275D-49FF-4691-8DC8-588B8F829C11}">
      <dgm:prSet/>
      <dgm:spPr/>
      <dgm:t>
        <a:bodyPr/>
        <a:lstStyle/>
        <a:p>
          <a:endParaRPr lang="en-US"/>
        </a:p>
      </dgm:t>
    </dgm:pt>
    <dgm:pt modelId="{88EEDC7B-62AE-FA47-9F9A-41E9A0049FDA}">
      <dgm:prSet/>
      <dgm:spPr/>
      <dgm:t>
        <a:bodyPr/>
        <a:lstStyle/>
        <a:p>
          <a:endParaRPr lang="en-US" dirty="0"/>
        </a:p>
      </dgm:t>
    </dgm:pt>
    <dgm:pt modelId="{E494BE7D-EDC0-A94A-B799-F10318B0464C}" type="parTrans" cxnId="{05C63F12-9DB5-1C4E-99A2-DF72C43689B2}">
      <dgm:prSet/>
      <dgm:spPr/>
      <dgm:t>
        <a:bodyPr/>
        <a:lstStyle/>
        <a:p>
          <a:endParaRPr lang="fr-FR"/>
        </a:p>
      </dgm:t>
    </dgm:pt>
    <dgm:pt modelId="{28697B62-5426-194D-8BAE-592E656C9978}" type="sibTrans" cxnId="{05C63F12-9DB5-1C4E-99A2-DF72C43689B2}">
      <dgm:prSet/>
      <dgm:spPr/>
      <dgm:t>
        <a:bodyPr/>
        <a:lstStyle/>
        <a:p>
          <a:endParaRPr lang="fr-FR"/>
        </a:p>
      </dgm:t>
    </dgm:pt>
    <dgm:pt modelId="{64978C7A-4377-D349-A800-BDC4F6477907}">
      <dgm:prSet/>
      <dgm:spPr/>
      <dgm:t>
        <a:bodyPr/>
        <a:lstStyle/>
        <a:p>
          <a:endParaRPr lang="en-US" dirty="0"/>
        </a:p>
      </dgm:t>
    </dgm:pt>
    <dgm:pt modelId="{28D736C1-AD19-CD44-8B48-764D78F07D7E}" type="parTrans" cxnId="{63A72174-4FD2-864F-8DED-8AE34164A7ED}">
      <dgm:prSet/>
      <dgm:spPr/>
      <dgm:t>
        <a:bodyPr/>
        <a:lstStyle/>
        <a:p>
          <a:endParaRPr lang="fr-FR"/>
        </a:p>
      </dgm:t>
    </dgm:pt>
    <dgm:pt modelId="{0BFF4EF1-4AF4-D74D-B8AC-CB6A392373BF}" type="sibTrans" cxnId="{63A72174-4FD2-864F-8DED-8AE34164A7ED}">
      <dgm:prSet/>
      <dgm:spPr/>
      <dgm:t>
        <a:bodyPr/>
        <a:lstStyle/>
        <a:p>
          <a:endParaRPr lang="fr-FR"/>
        </a:p>
      </dgm:t>
    </dgm:pt>
    <dgm:pt modelId="{851CD04C-6B48-9B42-82F2-A1ECC16308D5}" type="pres">
      <dgm:prSet presAssocID="{90E39528-3741-4459-9F54-A323E51E9AE0}" presName="linear" presStyleCnt="0">
        <dgm:presLayoutVars>
          <dgm:dir/>
          <dgm:animLvl val="lvl"/>
          <dgm:resizeHandles val="exact"/>
        </dgm:presLayoutVars>
      </dgm:prSet>
      <dgm:spPr/>
    </dgm:pt>
    <dgm:pt modelId="{2A0ED604-A754-F24C-A645-8FEAB646AEAE}" type="pres">
      <dgm:prSet presAssocID="{7465BE87-6B79-48C7-BDF2-173B1ACE99CD}" presName="parentLin" presStyleCnt="0"/>
      <dgm:spPr/>
    </dgm:pt>
    <dgm:pt modelId="{AEC9515C-4E38-CD4A-B9EA-1D0853550475}" type="pres">
      <dgm:prSet presAssocID="{7465BE87-6B79-48C7-BDF2-173B1ACE99CD}" presName="parentLeftMargin" presStyleLbl="node1" presStyleIdx="0" presStyleCnt="2"/>
      <dgm:spPr/>
    </dgm:pt>
    <dgm:pt modelId="{95FDA85E-694E-DE45-BC63-F0111C612B85}" type="pres">
      <dgm:prSet presAssocID="{7465BE87-6B79-48C7-BDF2-173B1ACE99CD}" presName="parentText" presStyleLbl="node1" presStyleIdx="0" presStyleCnt="2">
        <dgm:presLayoutVars>
          <dgm:chMax val="0"/>
          <dgm:bulletEnabled val="1"/>
        </dgm:presLayoutVars>
      </dgm:prSet>
      <dgm:spPr/>
    </dgm:pt>
    <dgm:pt modelId="{511C939A-FA6E-A349-BDEC-14A6649001BB}" type="pres">
      <dgm:prSet presAssocID="{7465BE87-6B79-48C7-BDF2-173B1ACE99CD}" presName="negativeSpace" presStyleCnt="0"/>
      <dgm:spPr/>
    </dgm:pt>
    <dgm:pt modelId="{5FA33788-C0AD-E644-B172-B9F98C5462AE}" type="pres">
      <dgm:prSet presAssocID="{7465BE87-6B79-48C7-BDF2-173B1ACE99CD}" presName="childText" presStyleLbl="conFgAcc1" presStyleIdx="0" presStyleCnt="2">
        <dgm:presLayoutVars>
          <dgm:bulletEnabled val="1"/>
        </dgm:presLayoutVars>
      </dgm:prSet>
      <dgm:spPr/>
    </dgm:pt>
    <dgm:pt modelId="{D92EA25A-02C7-3D4A-96CF-19B2C444613E}" type="pres">
      <dgm:prSet presAssocID="{97D0C23E-A165-417D-B66D-FD3287F8B411}" presName="spaceBetweenRectangles" presStyleCnt="0"/>
      <dgm:spPr/>
    </dgm:pt>
    <dgm:pt modelId="{ED6FCE2A-0E26-C44D-B968-41234C9FC8C9}" type="pres">
      <dgm:prSet presAssocID="{DA78691D-6148-4021-AB60-5E18F1C01D09}" presName="parentLin" presStyleCnt="0"/>
      <dgm:spPr/>
    </dgm:pt>
    <dgm:pt modelId="{3E9EEB13-44A9-8840-BACA-F4CF06B04665}" type="pres">
      <dgm:prSet presAssocID="{DA78691D-6148-4021-AB60-5E18F1C01D09}" presName="parentLeftMargin" presStyleLbl="node1" presStyleIdx="0" presStyleCnt="2"/>
      <dgm:spPr/>
    </dgm:pt>
    <dgm:pt modelId="{DAF1A5B6-2381-A246-A8D9-55B9AAE8E6B7}" type="pres">
      <dgm:prSet presAssocID="{DA78691D-6148-4021-AB60-5E18F1C01D09}" presName="parentText" presStyleLbl="node1" presStyleIdx="1" presStyleCnt="2">
        <dgm:presLayoutVars>
          <dgm:chMax val="0"/>
          <dgm:bulletEnabled val="1"/>
        </dgm:presLayoutVars>
      </dgm:prSet>
      <dgm:spPr/>
    </dgm:pt>
    <dgm:pt modelId="{BF4EBB38-CA7F-5848-B3F5-701DA27D4BC7}" type="pres">
      <dgm:prSet presAssocID="{DA78691D-6148-4021-AB60-5E18F1C01D09}" presName="negativeSpace" presStyleCnt="0"/>
      <dgm:spPr/>
    </dgm:pt>
    <dgm:pt modelId="{EAA9B195-F6EF-F940-ADC9-2568B0C69220}" type="pres">
      <dgm:prSet presAssocID="{DA78691D-6148-4021-AB60-5E18F1C01D09}" presName="childText" presStyleLbl="conFgAcc1" presStyleIdx="1" presStyleCnt="2">
        <dgm:presLayoutVars>
          <dgm:bulletEnabled val="1"/>
        </dgm:presLayoutVars>
      </dgm:prSet>
      <dgm:spPr/>
    </dgm:pt>
  </dgm:ptLst>
  <dgm:cxnLst>
    <dgm:cxn modelId="{4EA04103-2155-4331-884F-C508107CEEB3}" srcId="{7465BE87-6B79-48C7-BDF2-173B1ACE99CD}" destId="{25991A9C-BC89-44B3-9F4A-AE1DA2C53E4D}" srcOrd="1" destOrd="0" parTransId="{46A4D128-6589-47B8-A509-216503729645}" sibTransId="{55F254E3-A90B-469D-A1A4-F8EC56B40E71}"/>
    <dgm:cxn modelId="{05C63F12-9DB5-1C4E-99A2-DF72C43689B2}" srcId="{DA78691D-6148-4021-AB60-5E18F1C01D09}" destId="{88EEDC7B-62AE-FA47-9F9A-41E9A0049FDA}" srcOrd="1" destOrd="0" parTransId="{E494BE7D-EDC0-A94A-B799-F10318B0464C}" sibTransId="{28697B62-5426-194D-8BAE-592E656C9978}"/>
    <dgm:cxn modelId="{36EC8A4B-D6D2-194A-9AFB-F424A93CEA44}" type="presOf" srcId="{E8A2AE15-C65D-47CE-8B4B-C814CCAEE35D}" destId="{5FA33788-C0AD-E644-B172-B9F98C5462AE}" srcOrd="0" destOrd="0" presId="urn:microsoft.com/office/officeart/2005/8/layout/list1"/>
    <dgm:cxn modelId="{081D224F-5CF7-7D43-B44F-F30220171342}" type="presOf" srcId="{25991A9C-BC89-44B3-9F4A-AE1DA2C53E4D}" destId="{5FA33788-C0AD-E644-B172-B9F98C5462AE}" srcOrd="0" destOrd="1" presId="urn:microsoft.com/office/officeart/2005/8/layout/list1"/>
    <dgm:cxn modelId="{B4EF0756-59BC-4943-B8DC-BF3E6D6D9B32}" type="presOf" srcId="{26A4BF0D-F108-48BC-B5F5-A139C1C534DE}" destId="{EAA9B195-F6EF-F940-ADC9-2568B0C69220}" srcOrd="0" destOrd="4" presId="urn:microsoft.com/office/officeart/2005/8/layout/list1"/>
    <dgm:cxn modelId="{C30B275D-49FF-4691-8DC8-588B8F829C11}" srcId="{DA78691D-6148-4021-AB60-5E18F1C01D09}" destId="{26A4BF0D-F108-48BC-B5F5-A139C1C534DE}" srcOrd="4" destOrd="0" parTransId="{B402C75E-8A0C-4CE8-A191-C90C719CB518}" sibTransId="{E3299036-A11C-4493-A666-45DC2FF5E8A1}"/>
    <dgm:cxn modelId="{C7E74661-2C8B-40E3-9497-EF492DE6FB38}" srcId="{90E39528-3741-4459-9F54-A323E51E9AE0}" destId="{7465BE87-6B79-48C7-BDF2-173B1ACE99CD}" srcOrd="0" destOrd="0" parTransId="{B62D1EE1-4304-4F0D-B31A-1BB92569DA40}" sibTransId="{97D0C23E-A165-417D-B66D-FD3287F8B411}"/>
    <dgm:cxn modelId="{61A77F62-815C-9C44-984A-C06C1FAC4295}" type="presOf" srcId="{7465BE87-6B79-48C7-BDF2-173B1ACE99CD}" destId="{95FDA85E-694E-DE45-BC63-F0111C612B85}" srcOrd="1" destOrd="0" presId="urn:microsoft.com/office/officeart/2005/8/layout/list1"/>
    <dgm:cxn modelId="{5F4FA968-195A-304D-9DD1-7E70BA28DEB7}" type="presOf" srcId="{DA78691D-6148-4021-AB60-5E18F1C01D09}" destId="{DAF1A5B6-2381-A246-A8D9-55B9AAE8E6B7}" srcOrd="1" destOrd="0" presId="urn:microsoft.com/office/officeart/2005/8/layout/list1"/>
    <dgm:cxn modelId="{952D0371-7B45-409B-B962-B24A4B02747E}" srcId="{DA78691D-6148-4021-AB60-5E18F1C01D09}" destId="{0BBA718F-9B7C-482B-93AA-85649489B6B3}" srcOrd="0" destOrd="0" parTransId="{DA612635-481D-4E0F-AD34-0DD60D141F4F}" sibTransId="{D69C904F-8E68-4EEA-9330-33D0C944610A}"/>
    <dgm:cxn modelId="{63A72174-4FD2-864F-8DED-8AE34164A7ED}" srcId="{DA78691D-6148-4021-AB60-5E18F1C01D09}" destId="{64978C7A-4377-D349-A800-BDC4F6477907}" srcOrd="3" destOrd="0" parTransId="{28D736C1-AD19-CD44-8B48-764D78F07D7E}" sibTransId="{0BFF4EF1-4AF4-D74D-B8AC-CB6A392373BF}"/>
    <dgm:cxn modelId="{54FBEA76-98EF-1D4C-9231-5465A018E7C3}" type="presOf" srcId="{DA78691D-6148-4021-AB60-5E18F1C01D09}" destId="{3E9EEB13-44A9-8840-BACA-F4CF06B04665}" srcOrd="0" destOrd="0" presId="urn:microsoft.com/office/officeart/2005/8/layout/list1"/>
    <dgm:cxn modelId="{927C658E-3258-9248-B076-FE3C89B0CB6F}" type="presOf" srcId="{64978C7A-4377-D349-A800-BDC4F6477907}" destId="{EAA9B195-F6EF-F940-ADC9-2568B0C69220}" srcOrd="0" destOrd="3" presId="urn:microsoft.com/office/officeart/2005/8/layout/list1"/>
    <dgm:cxn modelId="{61997596-54B9-BC4D-B3C1-0E8033935567}" type="presOf" srcId="{6A665E83-7AA2-439F-801B-CB4652357444}" destId="{EAA9B195-F6EF-F940-ADC9-2568B0C69220}" srcOrd="0" destOrd="2" presId="urn:microsoft.com/office/officeart/2005/8/layout/list1"/>
    <dgm:cxn modelId="{1923A0C1-90D4-4189-9A31-54C0C10DB820}" srcId="{7465BE87-6B79-48C7-BDF2-173B1ACE99CD}" destId="{E8A2AE15-C65D-47CE-8B4B-C814CCAEE35D}" srcOrd="0" destOrd="0" parTransId="{0D81EF8B-CB14-4702-9F68-3C1932CEA202}" sibTransId="{F7CAC1BB-3EC6-41F5-A921-BBA97DEE52AC}"/>
    <dgm:cxn modelId="{684E17C8-4FC4-48E1-8B82-D16ACA0C6E0A}" srcId="{DA78691D-6148-4021-AB60-5E18F1C01D09}" destId="{6A665E83-7AA2-439F-801B-CB4652357444}" srcOrd="2" destOrd="0" parTransId="{CDAB58C5-9EC0-4D72-9D32-9216F6C93C51}" sibTransId="{6CAA54F5-4ADA-421A-8FD4-9CB35EC8EEA7}"/>
    <dgm:cxn modelId="{CA8C07C9-4FE6-5540-86C2-13E82503DE2E}" type="presOf" srcId="{7465BE87-6B79-48C7-BDF2-173B1ACE99CD}" destId="{AEC9515C-4E38-CD4A-B9EA-1D0853550475}" srcOrd="0" destOrd="0" presId="urn:microsoft.com/office/officeart/2005/8/layout/list1"/>
    <dgm:cxn modelId="{D5292DD7-8F84-4F4C-87A3-21471CCBAD4A}" type="presOf" srcId="{88EEDC7B-62AE-FA47-9F9A-41E9A0049FDA}" destId="{EAA9B195-F6EF-F940-ADC9-2568B0C69220}" srcOrd="0" destOrd="1" presId="urn:microsoft.com/office/officeart/2005/8/layout/list1"/>
    <dgm:cxn modelId="{305003E2-B0CF-A942-AF19-E013EECE2318}" type="presOf" srcId="{0BBA718F-9B7C-482B-93AA-85649489B6B3}" destId="{EAA9B195-F6EF-F940-ADC9-2568B0C69220}" srcOrd="0" destOrd="0" presId="urn:microsoft.com/office/officeart/2005/8/layout/list1"/>
    <dgm:cxn modelId="{7F68EFEE-4DA3-3C4D-BAC6-3C1BC893B9EE}" type="presOf" srcId="{90E39528-3741-4459-9F54-A323E51E9AE0}" destId="{851CD04C-6B48-9B42-82F2-A1ECC16308D5}" srcOrd="0" destOrd="0" presId="urn:microsoft.com/office/officeart/2005/8/layout/list1"/>
    <dgm:cxn modelId="{F07F71FA-4363-48EF-B9F1-A7E5EC16A668}" srcId="{90E39528-3741-4459-9F54-A323E51E9AE0}" destId="{DA78691D-6148-4021-AB60-5E18F1C01D09}" srcOrd="1" destOrd="0" parTransId="{3DA347CC-9A9A-4C8F-B36C-1DED7841177F}" sibTransId="{40C9A647-0BE6-46BD-BB4C-9082D100AAE9}"/>
    <dgm:cxn modelId="{31B4F7C8-4D9E-DC47-AD2E-EFB91BD510EB}" type="presParOf" srcId="{851CD04C-6B48-9B42-82F2-A1ECC16308D5}" destId="{2A0ED604-A754-F24C-A645-8FEAB646AEAE}" srcOrd="0" destOrd="0" presId="urn:microsoft.com/office/officeart/2005/8/layout/list1"/>
    <dgm:cxn modelId="{59226A31-68F6-2849-944E-EA5E6E07383A}" type="presParOf" srcId="{2A0ED604-A754-F24C-A645-8FEAB646AEAE}" destId="{AEC9515C-4E38-CD4A-B9EA-1D0853550475}" srcOrd="0" destOrd="0" presId="urn:microsoft.com/office/officeart/2005/8/layout/list1"/>
    <dgm:cxn modelId="{9173F29E-780E-6545-81C3-C852FE8EB8F7}" type="presParOf" srcId="{2A0ED604-A754-F24C-A645-8FEAB646AEAE}" destId="{95FDA85E-694E-DE45-BC63-F0111C612B85}" srcOrd="1" destOrd="0" presId="urn:microsoft.com/office/officeart/2005/8/layout/list1"/>
    <dgm:cxn modelId="{3D78D506-F3EA-6544-B67C-E3C5C52EBB38}" type="presParOf" srcId="{851CD04C-6B48-9B42-82F2-A1ECC16308D5}" destId="{511C939A-FA6E-A349-BDEC-14A6649001BB}" srcOrd="1" destOrd="0" presId="urn:microsoft.com/office/officeart/2005/8/layout/list1"/>
    <dgm:cxn modelId="{37AEBCDF-373D-F84A-8379-9F49E09503E7}" type="presParOf" srcId="{851CD04C-6B48-9B42-82F2-A1ECC16308D5}" destId="{5FA33788-C0AD-E644-B172-B9F98C5462AE}" srcOrd="2" destOrd="0" presId="urn:microsoft.com/office/officeart/2005/8/layout/list1"/>
    <dgm:cxn modelId="{EE7084EB-C4C8-F241-A097-5129BF8A0E80}" type="presParOf" srcId="{851CD04C-6B48-9B42-82F2-A1ECC16308D5}" destId="{D92EA25A-02C7-3D4A-96CF-19B2C444613E}" srcOrd="3" destOrd="0" presId="urn:microsoft.com/office/officeart/2005/8/layout/list1"/>
    <dgm:cxn modelId="{37AB8954-2C87-3D46-BF12-06A9ED8E628C}" type="presParOf" srcId="{851CD04C-6B48-9B42-82F2-A1ECC16308D5}" destId="{ED6FCE2A-0E26-C44D-B968-41234C9FC8C9}" srcOrd="4" destOrd="0" presId="urn:microsoft.com/office/officeart/2005/8/layout/list1"/>
    <dgm:cxn modelId="{0A150188-9DC0-9D4E-AA82-07A9CDD69138}" type="presParOf" srcId="{ED6FCE2A-0E26-C44D-B968-41234C9FC8C9}" destId="{3E9EEB13-44A9-8840-BACA-F4CF06B04665}" srcOrd="0" destOrd="0" presId="urn:microsoft.com/office/officeart/2005/8/layout/list1"/>
    <dgm:cxn modelId="{1D3C7DA9-6181-1147-9C62-4C7838C215E9}" type="presParOf" srcId="{ED6FCE2A-0E26-C44D-B968-41234C9FC8C9}" destId="{DAF1A5B6-2381-A246-A8D9-55B9AAE8E6B7}" srcOrd="1" destOrd="0" presId="urn:microsoft.com/office/officeart/2005/8/layout/list1"/>
    <dgm:cxn modelId="{5DA633C2-6B5A-A74E-92FA-DD4E1AE5FBFA}" type="presParOf" srcId="{851CD04C-6B48-9B42-82F2-A1ECC16308D5}" destId="{BF4EBB38-CA7F-5848-B3F5-701DA27D4BC7}" srcOrd="5" destOrd="0" presId="urn:microsoft.com/office/officeart/2005/8/layout/list1"/>
    <dgm:cxn modelId="{B07B3650-3F9D-B847-9E63-AF8C49BCD903}" type="presParOf" srcId="{851CD04C-6B48-9B42-82F2-A1ECC16308D5}" destId="{EAA9B195-F6EF-F940-ADC9-2568B0C6922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101DBF-C018-4150-8459-A56DE8D22D31}"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2C6D75A8-7FFC-4802-9CD3-05A9FB6DA7A2}">
      <dgm:prSet/>
      <dgm:spPr/>
      <dgm:t>
        <a:bodyPr/>
        <a:lstStyle/>
        <a:p>
          <a:r>
            <a:rPr lang="fr-FR"/>
            <a:t>Utilisation des variables catégorielles comme variables supplémentaires sans affecter les axes des composantes principales</a:t>
          </a:r>
          <a:endParaRPr lang="en-US"/>
        </a:p>
      </dgm:t>
    </dgm:pt>
    <dgm:pt modelId="{E4444BB6-5190-419B-B6C5-F91E776A2BE5}" type="parTrans" cxnId="{9E93BB02-54DC-419C-B032-3B2E507827E2}">
      <dgm:prSet/>
      <dgm:spPr/>
      <dgm:t>
        <a:bodyPr/>
        <a:lstStyle/>
        <a:p>
          <a:endParaRPr lang="en-US"/>
        </a:p>
      </dgm:t>
    </dgm:pt>
    <dgm:pt modelId="{66A4A9AC-801A-4EA2-BD66-8EC557C17A4F}" type="sibTrans" cxnId="{9E93BB02-54DC-419C-B032-3B2E507827E2}">
      <dgm:prSet/>
      <dgm:spPr/>
      <dgm:t>
        <a:bodyPr/>
        <a:lstStyle/>
        <a:p>
          <a:endParaRPr lang="en-US"/>
        </a:p>
      </dgm:t>
    </dgm:pt>
    <dgm:pt modelId="{22895519-53FB-4C7A-B091-EF20E4EA3AC0}">
      <dgm:prSet/>
      <dgm:spPr/>
      <dgm:t>
        <a:bodyPr/>
        <a:lstStyle/>
        <a:p>
          <a:r>
            <a:rPr lang="fr-FR" dirty="0"/>
            <a:t>Projection de variables sur le graphique des variables sans individus</a:t>
          </a:r>
          <a:endParaRPr lang="en-US" dirty="0"/>
        </a:p>
      </dgm:t>
    </dgm:pt>
    <dgm:pt modelId="{9454B7AF-1A0B-403A-8B15-7AA4B476467B}" type="parTrans" cxnId="{503AB311-5193-44C4-A0A4-B0C3B29CCAB7}">
      <dgm:prSet/>
      <dgm:spPr/>
      <dgm:t>
        <a:bodyPr/>
        <a:lstStyle/>
        <a:p>
          <a:endParaRPr lang="en-US"/>
        </a:p>
      </dgm:t>
    </dgm:pt>
    <dgm:pt modelId="{AE3077C9-85A0-465B-884A-7C51BEE8520B}" type="sibTrans" cxnId="{503AB311-5193-44C4-A0A4-B0C3B29CCAB7}">
      <dgm:prSet/>
      <dgm:spPr/>
      <dgm:t>
        <a:bodyPr/>
        <a:lstStyle/>
        <a:p>
          <a:endParaRPr lang="en-US"/>
        </a:p>
      </dgm:t>
    </dgm:pt>
    <dgm:pt modelId="{1A186BC5-F238-1C4E-A3AC-8B632A528B7B}" type="pres">
      <dgm:prSet presAssocID="{39101DBF-C018-4150-8459-A56DE8D22D31}" presName="Name0" presStyleCnt="0">
        <dgm:presLayoutVars>
          <dgm:dir/>
          <dgm:animLvl val="lvl"/>
          <dgm:resizeHandles val="exact"/>
        </dgm:presLayoutVars>
      </dgm:prSet>
      <dgm:spPr/>
    </dgm:pt>
    <dgm:pt modelId="{BCC7EA57-7E1B-3C49-BD1A-33213579E85A}" type="pres">
      <dgm:prSet presAssocID="{2C6D75A8-7FFC-4802-9CD3-05A9FB6DA7A2}" presName="parTxOnly" presStyleLbl="node1" presStyleIdx="0" presStyleCnt="2">
        <dgm:presLayoutVars>
          <dgm:chMax val="0"/>
          <dgm:chPref val="0"/>
          <dgm:bulletEnabled val="1"/>
        </dgm:presLayoutVars>
      </dgm:prSet>
      <dgm:spPr/>
    </dgm:pt>
    <dgm:pt modelId="{E2415CD5-1519-9541-8676-AC92701FE3F7}" type="pres">
      <dgm:prSet presAssocID="{66A4A9AC-801A-4EA2-BD66-8EC557C17A4F}" presName="parTxOnlySpace" presStyleCnt="0"/>
      <dgm:spPr/>
    </dgm:pt>
    <dgm:pt modelId="{F22CE901-1206-F745-AB35-7C5C3AD8AD48}" type="pres">
      <dgm:prSet presAssocID="{22895519-53FB-4C7A-B091-EF20E4EA3AC0}" presName="parTxOnly" presStyleLbl="node1" presStyleIdx="1" presStyleCnt="2">
        <dgm:presLayoutVars>
          <dgm:chMax val="0"/>
          <dgm:chPref val="0"/>
          <dgm:bulletEnabled val="1"/>
        </dgm:presLayoutVars>
      </dgm:prSet>
      <dgm:spPr/>
    </dgm:pt>
  </dgm:ptLst>
  <dgm:cxnLst>
    <dgm:cxn modelId="{9E93BB02-54DC-419C-B032-3B2E507827E2}" srcId="{39101DBF-C018-4150-8459-A56DE8D22D31}" destId="{2C6D75A8-7FFC-4802-9CD3-05A9FB6DA7A2}" srcOrd="0" destOrd="0" parTransId="{E4444BB6-5190-419B-B6C5-F91E776A2BE5}" sibTransId="{66A4A9AC-801A-4EA2-BD66-8EC557C17A4F}"/>
    <dgm:cxn modelId="{503AB311-5193-44C4-A0A4-B0C3B29CCAB7}" srcId="{39101DBF-C018-4150-8459-A56DE8D22D31}" destId="{22895519-53FB-4C7A-B091-EF20E4EA3AC0}" srcOrd="1" destOrd="0" parTransId="{9454B7AF-1A0B-403A-8B15-7AA4B476467B}" sibTransId="{AE3077C9-85A0-465B-884A-7C51BEE8520B}"/>
    <dgm:cxn modelId="{0DA5CE11-8DAB-1A42-A53F-5C2181E792BE}" type="presOf" srcId="{2C6D75A8-7FFC-4802-9CD3-05A9FB6DA7A2}" destId="{BCC7EA57-7E1B-3C49-BD1A-33213579E85A}" srcOrd="0" destOrd="0" presId="urn:microsoft.com/office/officeart/2005/8/layout/chevron1"/>
    <dgm:cxn modelId="{2FE18A1F-63B6-5042-8D87-ACF5D9204789}" type="presOf" srcId="{22895519-53FB-4C7A-B091-EF20E4EA3AC0}" destId="{F22CE901-1206-F745-AB35-7C5C3AD8AD48}" srcOrd="0" destOrd="0" presId="urn:microsoft.com/office/officeart/2005/8/layout/chevron1"/>
    <dgm:cxn modelId="{477B9B94-D6A8-1D4D-9983-C2B8EE5EBBD9}" type="presOf" srcId="{39101DBF-C018-4150-8459-A56DE8D22D31}" destId="{1A186BC5-F238-1C4E-A3AC-8B632A528B7B}" srcOrd="0" destOrd="0" presId="urn:microsoft.com/office/officeart/2005/8/layout/chevron1"/>
    <dgm:cxn modelId="{9AE0FCCA-264E-4B45-BF32-C535AFD7E771}" type="presParOf" srcId="{1A186BC5-F238-1C4E-A3AC-8B632A528B7B}" destId="{BCC7EA57-7E1B-3C49-BD1A-33213579E85A}" srcOrd="0" destOrd="0" presId="urn:microsoft.com/office/officeart/2005/8/layout/chevron1"/>
    <dgm:cxn modelId="{B35A6547-6073-804F-A50B-01E3E456F90E}" type="presParOf" srcId="{1A186BC5-F238-1C4E-A3AC-8B632A528B7B}" destId="{E2415CD5-1519-9541-8676-AC92701FE3F7}" srcOrd="1" destOrd="0" presId="urn:microsoft.com/office/officeart/2005/8/layout/chevron1"/>
    <dgm:cxn modelId="{04D6BFE6-D110-7C4E-9A72-6E1EA6376380}" type="presParOf" srcId="{1A186BC5-F238-1C4E-A3AC-8B632A528B7B}" destId="{F22CE901-1206-F745-AB35-7C5C3AD8AD4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23622-FA70-744A-B921-3E7303564CC0}">
      <dsp:nvSpPr>
        <dsp:cNvPr id="0" name=""/>
        <dsp:cNvSpPr/>
      </dsp:nvSpPr>
      <dsp:spPr>
        <a:xfrm>
          <a:off x="0" y="548532"/>
          <a:ext cx="681228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Qu’est-ce que l’ACP?</a:t>
          </a:r>
          <a:endParaRPr lang="en-US" sz="2400" kern="1200"/>
        </a:p>
      </dsp:txBody>
      <dsp:txXfrm>
        <a:off x="28100" y="576632"/>
        <a:ext cx="6756080" cy="519439"/>
      </dsp:txXfrm>
    </dsp:sp>
    <dsp:sp modelId="{9805731F-E9E8-8A49-877B-665D9EB956BF}">
      <dsp:nvSpPr>
        <dsp:cNvPr id="0" name=""/>
        <dsp:cNvSpPr/>
      </dsp:nvSpPr>
      <dsp:spPr>
        <a:xfrm>
          <a:off x="0" y="1193292"/>
          <a:ext cx="6812280"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Avant de commencer l’ACP</a:t>
          </a:r>
          <a:endParaRPr lang="en-US" sz="2400" kern="1200" dirty="0"/>
        </a:p>
      </dsp:txBody>
      <dsp:txXfrm>
        <a:off x="28100" y="1221392"/>
        <a:ext cx="6756080" cy="519439"/>
      </dsp:txXfrm>
    </dsp:sp>
    <dsp:sp modelId="{DA6583E1-3F29-8047-A8CC-9D4DA49D0394}">
      <dsp:nvSpPr>
        <dsp:cNvPr id="0" name=""/>
        <dsp:cNvSpPr/>
      </dsp:nvSpPr>
      <dsp:spPr>
        <a:xfrm>
          <a:off x="0" y="1838052"/>
          <a:ext cx="6812280" cy="5756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0" i="0" kern="1200" dirty="0"/>
            <a:t>Étapes de l’ACP</a:t>
          </a:r>
          <a:endParaRPr lang="en-US" sz="2400" kern="1200" dirty="0"/>
        </a:p>
      </dsp:txBody>
      <dsp:txXfrm>
        <a:off x="28100" y="1866152"/>
        <a:ext cx="6756080" cy="519439"/>
      </dsp:txXfrm>
    </dsp:sp>
    <dsp:sp modelId="{C923AECD-891B-8C46-92BC-3343693A266B}">
      <dsp:nvSpPr>
        <dsp:cNvPr id="0" name=""/>
        <dsp:cNvSpPr/>
      </dsp:nvSpPr>
      <dsp:spPr>
        <a:xfrm>
          <a:off x="0" y="2482812"/>
          <a:ext cx="6812280"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Transformer les données</a:t>
          </a:r>
          <a:endParaRPr lang="en-US" sz="2400" kern="1200" dirty="0"/>
        </a:p>
      </dsp:txBody>
      <dsp:txXfrm>
        <a:off x="28100" y="2510912"/>
        <a:ext cx="6756080" cy="519439"/>
      </dsp:txXfrm>
    </dsp:sp>
    <dsp:sp modelId="{1392A471-008C-5C48-9D2B-192FC6C12A0A}">
      <dsp:nvSpPr>
        <dsp:cNvPr id="0" name=""/>
        <dsp:cNvSpPr/>
      </dsp:nvSpPr>
      <dsp:spPr>
        <a:xfrm>
          <a:off x="0" y="3127572"/>
          <a:ext cx="6812280" cy="5756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Choix des composantes</a:t>
          </a:r>
          <a:endParaRPr lang="en-US" sz="2400" kern="1200" dirty="0"/>
        </a:p>
      </dsp:txBody>
      <dsp:txXfrm>
        <a:off x="28100" y="3155672"/>
        <a:ext cx="6756080" cy="519439"/>
      </dsp:txXfrm>
    </dsp:sp>
    <dsp:sp modelId="{D84767C0-EEA1-9549-AD1C-7AA850E344DA}">
      <dsp:nvSpPr>
        <dsp:cNvPr id="0" name=""/>
        <dsp:cNvSpPr/>
      </dsp:nvSpPr>
      <dsp:spPr>
        <a:xfrm>
          <a:off x="0" y="3772332"/>
          <a:ext cx="681228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Visualisation et interprétation</a:t>
          </a:r>
          <a:endParaRPr lang="en-US" sz="2400" kern="1200" dirty="0"/>
        </a:p>
      </dsp:txBody>
      <dsp:txXfrm>
        <a:off x="28100" y="3800432"/>
        <a:ext cx="6756080" cy="519439"/>
      </dsp:txXfrm>
    </dsp:sp>
    <dsp:sp modelId="{DF4EE0C8-7CEA-EC44-92A3-DA4D10ABEE07}">
      <dsp:nvSpPr>
        <dsp:cNvPr id="0" name=""/>
        <dsp:cNvSpPr/>
      </dsp:nvSpPr>
      <dsp:spPr>
        <a:xfrm>
          <a:off x="0" y="4417092"/>
          <a:ext cx="6812280"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0" i="0" kern="1200" dirty="0"/>
            <a:t>Intégration des variables catégorielles en ACP</a:t>
          </a:r>
          <a:endParaRPr lang="en-US" sz="2400" kern="1200" dirty="0"/>
        </a:p>
      </dsp:txBody>
      <dsp:txXfrm>
        <a:off x="28100" y="4445192"/>
        <a:ext cx="675608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185CC-3F1A-D340-898F-F56A100203BF}">
      <dsp:nvSpPr>
        <dsp:cNvPr id="0" name=""/>
        <dsp:cNvSpPr/>
      </dsp:nvSpPr>
      <dsp:spPr>
        <a:xfrm>
          <a:off x="7824058" y="1742803"/>
          <a:ext cx="1344230" cy="639731"/>
        </a:xfrm>
        <a:custGeom>
          <a:avLst/>
          <a:gdLst/>
          <a:ahLst/>
          <a:cxnLst/>
          <a:rect l="0" t="0" r="0" b="0"/>
          <a:pathLst>
            <a:path>
              <a:moveTo>
                <a:pt x="0" y="0"/>
              </a:moveTo>
              <a:lnTo>
                <a:pt x="0" y="435958"/>
              </a:lnTo>
              <a:lnTo>
                <a:pt x="1344230" y="435958"/>
              </a:lnTo>
              <a:lnTo>
                <a:pt x="134423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21E1D-402A-DD4E-AF7C-34DCC5FC221B}">
      <dsp:nvSpPr>
        <dsp:cNvPr id="0" name=""/>
        <dsp:cNvSpPr/>
      </dsp:nvSpPr>
      <dsp:spPr>
        <a:xfrm>
          <a:off x="6479827" y="1742803"/>
          <a:ext cx="1344230" cy="639731"/>
        </a:xfrm>
        <a:custGeom>
          <a:avLst/>
          <a:gdLst/>
          <a:ahLst/>
          <a:cxnLst/>
          <a:rect l="0" t="0" r="0" b="0"/>
          <a:pathLst>
            <a:path>
              <a:moveTo>
                <a:pt x="1344230" y="0"/>
              </a:moveTo>
              <a:lnTo>
                <a:pt x="1344230" y="435958"/>
              </a:lnTo>
              <a:lnTo>
                <a:pt x="0" y="435958"/>
              </a:lnTo>
              <a:lnTo>
                <a:pt x="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2CA809-BA0A-5E4B-BC7B-60B2C5C72B47}">
      <dsp:nvSpPr>
        <dsp:cNvPr id="0" name=""/>
        <dsp:cNvSpPr/>
      </dsp:nvSpPr>
      <dsp:spPr>
        <a:xfrm>
          <a:off x="2447136" y="1742803"/>
          <a:ext cx="1344230" cy="639731"/>
        </a:xfrm>
        <a:custGeom>
          <a:avLst/>
          <a:gdLst/>
          <a:ahLst/>
          <a:cxnLst/>
          <a:rect l="0" t="0" r="0" b="0"/>
          <a:pathLst>
            <a:path>
              <a:moveTo>
                <a:pt x="0" y="0"/>
              </a:moveTo>
              <a:lnTo>
                <a:pt x="0" y="435958"/>
              </a:lnTo>
              <a:lnTo>
                <a:pt x="1344230" y="435958"/>
              </a:lnTo>
              <a:lnTo>
                <a:pt x="134423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B0E5B8-5FFF-D342-B6B7-8BFA79D42437}">
      <dsp:nvSpPr>
        <dsp:cNvPr id="0" name=""/>
        <dsp:cNvSpPr/>
      </dsp:nvSpPr>
      <dsp:spPr>
        <a:xfrm>
          <a:off x="1102905" y="1742803"/>
          <a:ext cx="1344230" cy="639731"/>
        </a:xfrm>
        <a:custGeom>
          <a:avLst/>
          <a:gdLst/>
          <a:ahLst/>
          <a:cxnLst/>
          <a:rect l="0" t="0" r="0" b="0"/>
          <a:pathLst>
            <a:path>
              <a:moveTo>
                <a:pt x="1344230" y="0"/>
              </a:moveTo>
              <a:lnTo>
                <a:pt x="1344230" y="435958"/>
              </a:lnTo>
              <a:lnTo>
                <a:pt x="0" y="435958"/>
              </a:lnTo>
              <a:lnTo>
                <a:pt x="0" y="63973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FC07B3-41B1-D944-93B4-11A55FB24B4D}">
      <dsp:nvSpPr>
        <dsp:cNvPr id="0" name=""/>
        <dsp:cNvSpPr/>
      </dsp:nvSpPr>
      <dsp:spPr>
        <a:xfrm>
          <a:off x="1347311" y="3460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363791-7EB0-6F47-8BCA-D57DDCF5590E}">
      <dsp:nvSpPr>
        <dsp:cNvPr id="0" name=""/>
        <dsp:cNvSpPr/>
      </dsp:nvSpPr>
      <dsp:spPr>
        <a:xfrm>
          <a:off x="1591716" y="57821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Méthode d’analyse multivariée</a:t>
          </a:r>
          <a:endParaRPr lang="en-US" sz="1700" kern="1200" dirty="0"/>
        </a:p>
      </dsp:txBody>
      <dsp:txXfrm>
        <a:off x="1632626" y="619121"/>
        <a:ext cx="2117829" cy="1314957"/>
      </dsp:txXfrm>
    </dsp:sp>
    <dsp:sp modelId="{09BF526D-E61D-4A47-A26F-C2135D56CB0B}">
      <dsp:nvSpPr>
        <dsp:cNvPr id="0" name=""/>
        <dsp:cNvSpPr/>
      </dsp:nvSpPr>
      <dsp:spPr>
        <a:xfrm>
          <a:off x="3080" y="2382535"/>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1068D-BA6A-324E-8E3B-E68A8720B227}">
      <dsp:nvSpPr>
        <dsp:cNvPr id="0" name=""/>
        <dsp:cNvSpPr/>
      </dsp:nvSpPr>
      <dsp:spPr>
        <a:xfrm>
          <a:off x="247486" y="261472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Analyse simultanée de plusieurs variables quantitatives</a:t>
          </a:r>
          <a:endParaRPr lang="en-US" sz="1700" kern="1200"/>
        </a:p>
      </dsp:txBody>
      <dsp:txXfrm>
        <a:off x="288396" y="2655630"/>
        <a:ext cx="2117829" cy="1314957"/>
      </dsp:txXfrm>
    </dsp:sp>
    <dsp:sp modelId="{16C21D18-4B80-C44E-BC76-941F83995C29}">
      <dsp:nvSpPr>
        <dsp:cNvPr id="0" name=""/>
        <dsp:cNvSpPr/>
      </dsp:nvSpPr>
      <dsp:spPr>
        <a:xfrm>
          <a:off x="2691541" y="2382535"/>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62BB2-0E7C-1341-85F6-72F8A25DDDB7}">
      <dsp:nvSpPr>
        <dsp:cNvPr id="0" name=""/>
        <dsp:cNvSpPr/>
      </dsp:nvSpPr>
      <dsp:spPr>
        <a:xfrm>
          <a:off x="2935947" y="261472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Utilisée pour étudier les relations entre ces variables</a:t>
          </a:r>
          <a:endParaRPr lang="en-US" sz="1700" kern="1200"/>
        </a:p>
      </dsp:txBody>
      <dsp:txXfrm>
        <a:off x="2976857" y="2655630"/>
        <a:ext cx="2117829" cy="1314957"/>
      </dsp:txXfrm>
    </dsp:sp>
    <dsp:sp modelId="{DE6F8227-251E-124E-B2A0-5E2AAC96263A}">
      <dsp:nvSpPr>
        <dsp:cNvPr id="0" name=""/>
        <dsp:cNvSpPr/>
      </dsp:nvSpPr>
      <dsp:spPr>
        <a:xfrm>
          <a:off x="6724233" y="346025"/>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49D39-CBC2-2F42-9EBB-35D83E6D679C}">
      <dsp:nvSpPr>
        <dsp:cNvPr id="0" name=""/>
        <dsp:cNvSpPr/>
      </dsp:nvSpPr>
      <dsp:spPr>
        <a:xfrm>
          <a:off x="6968638" y="57821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Réduction de la dimensionnalité</a:t>
          </a:r>
          <a:endParaRPr lang="en-US" sz="1700" kern="1200"/>
        </a:p>
      </dsp:txBody>
      <dsp:txXfrm>
        <a:off x="7009548" y="619121"/>
        <a:ext cx="2117829" cy="1314957"/>
      </dsp:txXfrm>
    </dsp:sp>
    <dsp:sp modelId="{836AF996-8B90-9645-AF30-4D4B95624264}">
      <dsp:nvSpPr>
        <dsp:cNvPr id="0" name=""/>
        <dsp:cNvSpPr/>
      </dsp:nvSpPr>
      <dsp:spPr>
        <a:xfrm>
          <a:off x="5380002" y="2382535"/>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53FE8-5578-6147-8BCE-2BD79F497E99}">
      <dsp:nvSpPr>
        <dsp:cNvPr id="0" name=""/>
        <dsp:cNvSpPr/>
      </dsp:nvSpPr>
      <dsp:spPr>
        <a:xfrm>
          <a:off x="5624408" y="261472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Simplification des données en réduisant le nombre de dimensions</a:t>
          </a:r>
          <a:endParaRPr lang="en-US" sz="1700" kern="1200"/>
        </a:p>
      </dsp:txBody>
      <dsp:txXfrm>
        <a:off x="5665318" y="2655630"/>
        <a:ext cx="2117829" cy="1314957"/>
      </dsp:txXfrm>
    </dsp:sp>
    <dsp:sp modelId="{54CD43C9-B9BA-4B49-817F-3025D74B158B}">
      <dsp:nvSpPr>
        <dsp:cNvPr id="0" name=""/>
        <dsp:cNvSpPr/>
      </dsp:nvSpPr>
      <dsp:spPr>
        <a:xfrm>
          <a:off x="8068463" y="2382535"/>
          <a:ext cx="2199649" cy="13967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2E219-00C3-4048-8635-C21779117657}">
      <dsp:nvSpPr>
        <dsp:cNvPr id="0" name=""/>
        <dsp:cNvSpPr/>
      </dsp:nvSpPr>
      <dsp:spPr>
        <a:xfrm>
          <a:off x="8312869" y="261472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Préservation de l’essentiel de l’information</a:t>
          </a:r>
          <a:endParaRPr lang="en-US" sz="1700" kern="1200"/>
        </a:p>
      </dsp:txBody>
      <dsp:txXfrm>
        <a:off x="8353779" y="2655630"/>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65CF8-27A9-B645-9BB0-FF74AD04AA82}">
      <dsp:nvSpPr>
        <dsp:cNvPr id="0" name=""/>
        <dsp:cNvSpPr/>
      </dsp:nvSpPr>
      <dsp:spPr>
        <a:xfrm>
          <a:off x="0" y="284332"/>
          <a:ext cx="6967728" cy="1086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312420" rIns="540773"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Transformation des données multidimensionnelles en une représentation plus simple (2D ou 3D)</a:t>
          </a:r>
          <a:endParaRPr lang="en-US" sz="1500" kern="1200" dirty="0"/>
        </a:p>
        <a:p>
          <a:pPr marL="114300" lvl="1" indent="-114300" algn="l" defTabSz="666750">
            <a:lnSpc>
              <a:spcPct val="90000"/>
            </a:lnSpc>
            <a:spcBef>
              <a:spcPct val="0"/>
            </a:spcBef>
            <a:spcAft>
              <a:spcPct val="15000"/>
            </a:spcAft>
            <a:buChar char="•"/>
          </a:pPr>
          <a:r>
            <a:rPr lang="fr-FR" sz="1500" kern="1200" dirty="0"/>
            <a:t>Facilite la compréhension et l’interprétation des données</a:t>
          </a:r>
          <a:endParaRPr lang="en-US" sz="1500" kern="1200" dirty="0"/>
        </a:p>
      </dsp:txBody>
      <dsp:txXfrm>
        <a:off x="0" y="284332"/>
        <a:ext cx="6967728" cy="1086750"/>
      </dsp:txXfrm>
    </dsp:sp>
    <dsp:sp modelId="{B2FBBB69-FF93-3E4D-93BD-922ABC43D80A}">
      <dsp:nvSpPr>
        <dsp:cNvPr id="0" name=""/>
        <dsp:cNvSpPr/>
      </dsp:nvSpPr>
      <dsp:spPr>
        <a:xfrm>
          <a:off x="348386" y="62932"/>
          <a:ext cx="4877409"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666750">
            <a:lnSpc>
              <a:spcPct val="90000"/>
            </a:lnSpc>
            <a:spcBef>
              <a:spcPct val="0"/>
            </a:spcBef>
            <a:spcAft>
              <a:spcPct val="35000"/>
            </a:spcAft>
            <a:buNone/>
          </a:pPr>
          <a:r>
            <a:rPr lang="fr-FR" sz="1500" kern="1200"/>
            <a:t>Visualisation des données</a:t>
          </a:r>
          <a:endParaRPr lang="en-US" sz="1500" kern="1200"/>
        </a:p>
      </dsp:txBody>
      <dsp:txXfrm>
        <a:off x="370002" y="84548"/>
        <a:ext cx="4834177" cy="399568"/>
      </dsp:txXfrm>
    </dsp:sp>
    <dsp:sp modelId="{6749D858-0F40-3C48-A930-EE924A1D2153}">
      <dsp:nvSpPr>
        <dsp:cNvPr id="0" name=""/>
        <dsp:cNvSpPr/>
      </dsp:nvSpPr>
      <dsp:spPr>
        <a:xfrm>
          <a:off x="0" y="1673482"/>
          <a:ext cx="6967728" cy="850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312420" rIns="540773"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Mise en évidence des structures et </a:t>
          </a:r>
          <a:r>
            <a:rPr lang="fr-FR" sz="1500" b="1" kern="1200" dirty="0"/>
            <a:t>des relations cachées </a:t>
          </a:r>
          <a:r>
            <a:rPr lang="fr-FR" sz="1500" kern="1200" dirty="0"/>
            <a:t>dans les données</a:t>
          </a:r>
          <a:endParaRPr lang="en-US" sz="1500" kern="1200" dirty="0"/>
        </a:p>
      </dsp:txBody>
      <dsp:txXfrm>
        <a:off x="0" y="1673482"/>
        <a:ext cx="6967728" cy="850500"/>
      </dsp:txXfrm>
    </dsp:sp>
    <dsp:sp modelId="{D1DE30A6-C08B-BA4F-B662-6D7EE3975B69}">
      <dsp:nvSpPr>
        <dsp:cNvPr id="0" name=""/>
        <dsp:cNvSpPr/>
      </dsp:nvSpPr>
      <dsp:spPr>
        <a:xfrm>
          <a:off x="348386" y="1452082"/>
          <a:ext cx="4877409"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666750">
            <a:lnSpc>
              <a:spcPct val="90000"/>
            </a:lnSpc>
            <a:spcBef>
              <a:spcPct val="0"/>
            </a:spcBef>
            <a:spcAft>
              <a:spcPct val="35000"/>
            </a:spcAft>
            <a:buNone/>
          </a:pPr>
          <a:r>
            <a:rPr lang="fr-FR" sz="1500" kern="1200"/>
            <a:t>Identification des tendances </a:t>
          </a:r>
          <a:endParaRPr lang="en-US" sz="1500" kern="1200"/>
        </a:p>
      </dsp:txBody>
      <dsp:txXfrm>
        <a:off x="370002" y="1473698"/>
        <a:ext cx="4834177" cy="399568"/>
      </dsp:txXfrm>
    </dsp:sp>
    <dsp:sp modelId="{00125218-85B3-1446-A537-6EF231346BF8}">
      <dsp:nvSpPr>
        <dsp:cNvPr id="0" name=""/>
        <dsp:cNvSpPr/>
      </dsp:nvSpPr>
      <dsp:spPr>
        <a:xfrm>
          <a:off x="0" y="2826382"/>
          <a:ext cx="6967728"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312420" rIns="540773"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a:t>Réduction du nombre de variables</a:t>
          </a:r>
          <a:endParaRPr lang="en-US" sz="1500" kern="1200"/>
        </a:p>
        <a:p>
          <a:pPr marL="114300" lvl="1" indent="-114300" algn="l" defTabSz="666750">
            <a:lnSpc>
              <a:spcPct val="90000"/>
            </a:lnSpc>
            <a:spcBef>
              <a:spcPct val="0"/>
            </a:spcBef>
            <a:spcAft>
              <a:spcPct val="15000"/>
            </a:spcAft>
            <a:buChar char="•"/>
          </a:pPr>
          <a:r>
            <a:rPr lang="fr-FR" sz="1500" b="1" kern="1200" dirty="0"/>
            <a:t>Diminution du risque d’erreurs et de problèmes liés à la </a:t>
          </a:r>
          <a:r>
            <a:rPr lang="fr-FR" sz="1500" b="1" kern="1200" dirty="0" err="1"/>
            <a:t>multicollinéarité</a:t>
          </a:r>
          <a:endParaRPr lang="en-US" sz="1500" b="1" kern="1200" dirty="0"/>
        </a:p>
      </dsp:txBody>
      <dsp:txXfrm>
        <a:off x="0" y="2826382"/>
        <a:ext cx="6967728" cy="1086750"/>
      </dsp:txXfrm>
    </dsp:sp>
    <dsp:sp modelId="{BA3ED96A-EB9B-0E47-A979-CF767FCAF971}">
      <dsp:nvSpPr>
        <dsp:cNvPr id="0" name=""/>
        <dsp:cNvSpPr/>
      </dsp:nvSpPr>
      <dsp:spPr>
        <a:xfrm>
          <a:off x="348386" y="2604982"/>
          <a:ext cx="4877409"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666750">
            <a:lnSpc>
              <a:spcPct val="90000"/>
            </a:lnSpc>
            <a:spcBef>
              <a:spcPct val="0"/>
            </a:spcBef>
            <a:spcAft>
              <a:spcPct val="35000"/>
            </a:spcAft>
            <a:buNone/>
          </a:pPr>
          <a:r>
            <a:rPr lang="fr-FR" sz="1500" kern="1200"/>
            <a:t>Simplication des analyses</a:t>
          </a:r>
          <a:endParaRPr lang="en-US" sz="1500" kern="1200"/>
        </a:p>
      </dsp:txBody>
      <dsp:txXfrm>
        <a:off x="370002" y="2626598"/>
        <a:ext cx="4834177" cy="399568"/>
      </dsp:txXfrm>
    </dsp:sp>
    <dsp:sp modelId="{00CB0956-B517-2F4A-B69D-67385BA89CD8}">
      <dsp:nvSpPr>
        <dsp:cNvPr id="0" name=""/>
        <dsp:cNvSpPr/>
      </dsp:nvSpPr>
      <dsp:spPr>
        <a:xfrm>
          <a:off x="0" y="4215532"/>
          <a:ext cx="6967728" cy="12993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0773" tIns="312420" rIns="540773"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Identification </a:t>
          </a:r>
          <a:r>
            <a:rPr lang="fr-FR" sz="1500" b="1" kern="1200" dirty="0"/>
            <a:t>du profil des individus et regroupement des </a:t>
          </a:r>
          <a:r>
            <a:rPr lang="fr-FR" sz="1500" b="1" kern="1200" dirty="0" err="1"/>
            <a:t>obsevations</a:t>
          </a:r>
          <a:r>
            <a:rPr lang="fr-FR" sz="1500" b="1" kern="1200" dirty="0"/>
            <a:t> similaires </a:t>
          </a:r>
          <a:r>
            <a:rPr lang="fr-FR" sz="1500" kern="1200" dirty="0"/>
            <a:t>en fonctions des caractéristiques </a:t>
          </a:r>
          <a:endParaRPr lang="en-US" sz="1500" kern="1200" dirty="0"/>
        </a:p>
        <a:p>
          <a:pPr marL="114300" lvl="1" indent="-114300" algn="l" defTabSz="666750">
            <a:lnSpc>
              <a:spcPct val="90000"/>
            </a:lnSpc>
            <a:spcBef>
              <a:spcPct val="0"/>
            </a:spcBef>
            <a:spcAft>
              <a:spcPct val="15000"/>
            </a:spcAft>
            <a:buChar char="•"/>
          </a:pPr>
          <a:r>
            <a:rPr lang="fr-FR" sz="1500" kern="1200"/>
            <a:t>Identification des groupes, des outlier et des relations entre les variables</a:t>
          </a:r>
          <a:endParaRPr lang="en-US" sz="1500" kern="1200"/>
        </a:p>
      </dsp:txBody>
      <dsp:txXfrm>
        <a:off x="0" y="4215532"/>
        <a:ext cx="6967728" cy="1299375"/>
      </dsp:txXfrm>
    </dsp:sp>
    <dsp:sp modelId="{8129C4CB-635F-D04C-B7F8-77778783E579}">
      <dsp:nvSpPr>
        <dsp:cNvPr id="0" name=""/>
        <dsp:cNvSpPr/>
      </dsp:nvSpPr>
      <dsp:spPr>
        <a:xfrm>
          <a:off x="348386" y="3994132"/>
          <a:ext cx="4877409"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354" tIns="0" rIns="184354" bIns="0" numCol="1" spcCol="1270" anchor="ctr" anchorCtr="0">
          <a:noAutofit/>
        </a:bodyPr>
        <a:lstStyle/>
        <a:p>
          <a:pPr marL="0" lvl="0" indent="0" algn="l" defTabSz="666750">
            <a:lnSpc>
              <a:spcPct val="90000"/>
            </a:lnSpc>
            <a:spcBef>
              <a:spcPct val="0"/>
            </a:spcBef>
            <a:spcAft>
              <a:spcPct val="35000"/>
            </a:spcAft>
            <a:buNone/>
          </a:pPr>
          <a:r>
            <a:rPr lang="fr-FR" sz="1500" kern="1200"/>
            <a:t>Détection des groupes similaires</a:t>
          </a:r>
          <a:endParaRPr lang="en-US" sz="1500" kern="1200"/>
        </a:p>
      </dsp:txBody>
      <dsp:txXfrm>
        <a:off x="370002" y="4015748"/>
        <a:ext cx="4834177"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CDDC-8EC1-0347-854B-D989DC4BF146}">
      <dsp:nvSpPr>
        <dsp:cNvPr id="0" name=""/>
        <dsp:cNvSpPr/>
      </dsp:nvSpPr>
      <dsp:spPr>
        <a:xfrm>
          <a:off x="0" y="2737368"/>
          <a:ext cx="10506456" cy="1796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a:t>Mathématiquement, cela se présente comme suit : Matrice de corrélation (R) = P * D * P^(-1)</a:t>
          </a:r>
          <a:endParaRPr lang="en-US" sz="2300" kern="1200"/>
        </a:p>
      </dsp:txBody>
      <dsp:txXfrm>
        <a:off x="0" y="2737368"/>
        <a:ext cx="10506456" cy="1796010"/>
      </dsp:txXfrm>
    </dsp:sp>
    <dsp:sp modelId="{8B9E278E-62FE-E045-90BE-EF60580A2DCF}">
      <dsp:nvSpPr>
        <dsp:cNvPr id="0" name=""/>
        <dsp:cNvSpPr/>
      </dsp:nvSpPr>
      <dsp:spPr>
        <a:xfrm rot="10800000">
          <a:off x="0" y="2045"/>
          <a:ext cx="10506456" cy="2762263"/>
        </a:xfrm>
        <a:prstGeom prst="upArrowCallou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Etape 2: Décomposer la matrice de corrélation: trouver les valeurs propres et les vecteurs propres de la matrice.</a:t>
          </a:r>
          <a:endParaRPr lang="en-US" sz="2300" kern="1200" dirty="0"/>
        </a:p>
      </dsp:txBody>
      <dsp:txXfrm rot="-10800000">
        <a:off x="0" y="2045"/>
        <a:ext cx="10506456" cy="969554"/>
      </dsp:txXfrm>
    </dsp:sp>
    <dsp:sp modelId="{E861DEFD-123F-5844-A280-9509A3226FF4}">
      <dsp:nvSpPr>
        <dsp:cNvPr id="0" name=""/>
        <dsp:cNvSpPr/>
      </dsp:nvSpPr>
      <dsp:spPr>
        <a:xfrm>
          <a:off x="0" y="971599"/>
          <a:ext cx="10506456" cy="82591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fr-FR" sz="1600" kern="1200" dirty="0"/>
            <a:t>La décomposition en valeurs propres est une technique mathématique qui permet de </a:t>
          </a:r>
          <a:r>
            <a:rPr lang="fr-FR" sz="1600" b="1" kern="1200" dirty="0"/>
            <a:t>décomposer une matrice carrée en un produit de trois matrices</a:t>
          </a:r>
          <a:r>
            <a:rPr lang="fr-FR" sz="1600" kern="1200" dirty="0"/>
            <a:t> : une matrice </a:t>
          </a:r>
          <a:r>
            <a:rPr lang="fr-FR" sz="1600" b="1" kern="1200" dirty="0"/>
            <a:t>orthogonale</a:t>
          </a:r>
          <a:r>
            <a:rPr lang="fr-FR" sz="1600" kern="1200" dirty="0"/>
            <a:t> (P) contenant les vecteurs propres, une matrice diagonale (D) contenant les valeurs propres, et l'inverse de la matrice orthogonale (P^(-1)).</a:t>
          </a:r>
          <a:endParaRPr lang="en-US" sz="1600" kern="1200" dirty="0"/>
        </a:p>
      </dsp:txBody>
      <dsp:txXfrm>
        <a:off x="0" y="971599"/>
        <a:ext cx="10506456" cy="825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10389-5151-D142-A3FF-DC1E18A06280}">
      <dsp:nvSpPr>
        <dsp:cNvPr id="0" name=""/>
        <dsp:cNvSpPr/>
      </dsp:nvSpPr>
      <dsp:spPr>
        <a:xfrm rot="5400000">
          <a:off x="6300380" y="-2302154"/>
          <a:ext cx="1700455"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fr-FR" sz="1900" kern="1200" dirty="0"/>
            <a:t>Les vecteurs propres représentent la direction des composantes principales</a:t>
          </a:r>
          <a:endParaRPr lang="en-US" sz="1900" kern="1200" dirty="0"/>
        </a:p>
        <a:p>
          <a:pPr marL="171450" lvl="1" indent="-171450" algn="l" defTabSz="844550">
            <a:lnSpc>
              <a:spcPct val="90000"/>
            </a:lnSpc>
            <a:spcBef>
              <a:spcPct val="0"/>
            </a:spcBef>
            <a:spcAft>
              <a:spcPct val="15000"/>
            </a:spcAft>
            <a:buChar char="•"/>
          </a:pPr>
          <a:r>
            <a:rPr lang="en-US" sz="1900" kern="1200" dirty="0"/>
            <a:t>Les </a:t>
          </a:r>
          <a:r>
            <a:rPr lang="en-US" sz="1900" b="1" kern="1200" dirty="0" err="1"/>
            <a:t>vecteurs</a:t>
          </a:r>
          <a:r>
            <a:rPr lang="en-US" sz="1900" b="1" kern="1200" dirty="0"/>
            <a:t> </a:t>
          </a:r>
          <a:r>
            <a:rPr lang="en-US" sz="1900" b="1" kern="1200" dirty="0" err="1"/>
            <a:t>propres</a:t>
          </a:r>
          <a:r>
            <a:rPr lang="en-US" sz="1900" b="1" kern="1200" dirty="0"/>
            <a:t> </a:t>
          </a:r>
          <a:r>
            <a:rPr lang="en-US" sz="1900" b="1" kern="1200" dirty="0" err="1"/>
            <a:t>sont</a:t>
          </a:r>
          <a:r>
            <a:rPr lang="en-US" sz="1900" b="1" kern="1200" dirty="0"/>
            <a:t> </a:t>
          </a:r>
          <a:r>
            <a:rPr lang="en-US" sz="1900" b="1" kern="1200" dirty="0" err="1"/>
            <a:t>orthogonaux</a:t>
          </a:r>
          <a:endParaRPr lang="en-US" sz="1900" b="1" kern="1200" dirty="0"/>
        </a:p>
        <a:p>
          <a:pPr marL="171450" lvl="1" indent="-171450" algn="l" defTabSz="844550">
            <a:lnSpc>
              <a:spcPct val="90000"/>
            </a:lnSpc>
            <a:spcBef>
              <a:spcPct val="0"/>
            </a:spcBef>
            <a:spcAft>
              <a:spcPct val="15000"/>
            </a:spcAft>
            <a:buChar char="•"/>
          </a:pPr>
          <a:r>
            <a:rPr lang="fr-FR" sz="1900" kern="1200" dirty="0"/>
            <a:t>Valeurs propres c’est la quantité de </a:t>
          </a:r>
          <a:r>
            <a:rPr lang="fr-FR" sz="1900" b="1" kern="1200" dirty="0"/>
            <a:t>variance expliquée </a:t>
          </a:r>
          <a:r>
            <a:rPr lang="fr-FR" sz="1900" kern="1200" dirty="0"/>
            <a:t>par chaque composantes</a:t>
          </a:r>
          <a:endParaRPr lang="en-US" sz="1900" kern="1200" dirty="0"/>
        </a:p>
      </dsp:txBody>
      <dsp:txXfrm rot="-5400000">
        <a:off x="3785616" y="295619"/>
        <a:ext cx="6646975" cy="1534437"/>
      </dsp:txXfrm>
    </dsp:sp>
    <dsp:sp modelId="{E6A1FF86-2CE3-F54A-8590-04D449FCC53E}">
      <dsp:nvSpPr>
        <dsp:cNvPr id="0" name=""/>
        <dsp:cNvSpPr/>
      </dsp:nvSpPr>
      <dsp:spPr>
        <a:xfrm>
          <a:off x="0" y="53"/>
          <a:ext cx="3785616" cy="21255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a:t>Etape 2: Décomposer la matrice de corrélation: trouver les valeurs propres et les vecteurs propres de la matrice.</a:t>
          </a:r>
          <a:endParaRPr lang="en-US" sz="2400" kern="1200"/>
        </a:p>
      </dsp:txBody>
      <dsp:txXfrm>
        <a:off x="103762" y="103815"/>
        <a:ext cx="3578092" cy="1918045"/>
      </dsp:txXfrm>
    </dsp:sp>
    <dsp:sp modelId="{B6EC1CFF-3034-7149-BA07-09C5683233C3}">
      <dsp:nvSpPr>
        <dsp:cNvPr id="0" name=""/>
        <dsp:cNvSpPr/>
      </dsp:nvSpPr>
      <dsp:spPr>
        <a:xfrm rot="5400000">
          <a:off x="6300380" y="-70305"/>
          <a:ext cx="1700455" cy="672998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fr-FR" sz="1900" kern="1200" dirty="0"/>
            <a:t>Les composantes principales sont construites de manière à ce que </a:t>
          </a:r>
          <a:r>
            <a:rPr lang="fr-FR" sz="1900" b="1" kern="1200" dirty="0"/>
            <a:t>la première composante explique la plus grande part de la variance des données</a:t>
          </a:r>
          <a:r>
            <a:rPr lang="fr-FR" sz="1900" kern="1200" dirty="0"/>
            <a:t>, la seconde composante explique la plus grande part de la variance restante et ainsi de suite</a:t>
          </a:r>
          <a:endParaRPr lang="en-US" sz="1900" kern="1200" dirty="0"/>
        </a:p>
      </dsp:txBody>
      <dsp:txXfrm rot="-5400000">
        <a:off x="3785616" y="2527468"/>
        <a:ext cx="6646975" cy="1534437"/>
      </dsp:txXfrm>
    </dsp:sp>
    <dsp:sp modelId="{F61376D9-A71E-3E40-B914-618BC05300AC}">
      <dsp:nvSpPr>
        <dsp:cNvPr id="0" name=""/>
        <dsp:cNvSpPr/>
      </dsp:nvSpPr>
      <dsp:spPr>
        <a:xfrm>
          <a:off x="0" y="2231901"/>
          <a:ext cx="3785616" cy="21255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a:t>Maximisation de la variance expliquée:</a:t>
          </a:r>
          <a:endParaRPr lang="en-US" sz="2400" kern="1200"/>
        </a:p>
      </dsp:txBody>
      <dsp:txXfrm>
        <a:off x="103762" y="2335663"/>
        <a:ext cx="3578092" cy="1918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3788-C0AD-E644-B172-B9F98C5462AE}">
      <dsp:nvSpPr>
        <dsp:cNvPr id="0" name=""/>
        <dsp:cNvSpPr/>
      </dsp:nvSpPr>
      <dsp:spPr>
        <a:xfrm>
          <a:off x="0" y="401165"/>
          <a:ext cx="6364224" cy="1748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12420" rIns="493934" bIns="106680" numCol="1" spcCol="1270" anchor="t" anchorCtr="0">
          <a:noAutofit/>
        </a:bodyPr>
        <a:lstStyle/>
        <a:p>
          <a:pPr marL="114300" lvl="1" indent="-114300" algn="l" defTabSz="666750">
            <a:lnSpc>
              <a:spcPct val="90000"/>
            </a:lnSpc>
            <a:spcBef>
              <a:spcPct val="0"/>
            </a:spcBef>
            <a:spcAft>
              <a:spcPct val="15000"/>
            </a:spcAft>
            <a:buChar char="•"/>
          </a:pPr>
          <a:r>
            <a:rPr lang="fr-FR" sz="1500" b="0" i="0" kern="1200"/>
            <a:t>Calculer le pourcentage de variance expliquée par chaque composante principale et par l'ensemble des composantes sélectionnées</a:t>
          </a:r>
          <a:endParaRPr lang="en-US" sz="1500" kern="1200"/>
        </a:p>
        <a:p>
          <a:pPr marL="114300" lvl="1" indent="-114300" algn="l" defTabSz="666750">
            <a:lnSpc>
              <a:spcPct val="90000"/>
            </a:lnSpc>
            <a:spcBef>
              <a:spcPct val="0"/>
            </a:spcBef>
            <a:spcAft>
              <a:spcPct val="15000"/>
            </a:spcAft>
            <a:buChar char="•"/>
          </a:pPr>
          <a:r>
            <a:rPr lang="fr-FR" sz="1500" b="0" i="0" kern="1200"/>
            <a:t>Choisir un nombre de composantes qui expliquent un pourcentage satisfaisant de la variance totale (par exemple, 70 %, 80 %, 90 %, selon les objectifs de l'analyse)</a:t>
          </a:r>
          <a:endParaRPr lang="en-US" sz="1500" kern="1200"/>
        </a:p>
      </dsp:txBody>
      <dsp:txXfrm>
        <a:off x="0" y="401165"/>
        <a:ext cx="6364224" cy="1748250"/>
      </dsp:txXfrm>
    </dsp:sp>
    <dsp:sp modelId="{95FDA85E-694E-DE45-BC63-F0111C612B85}">
      <dsp:nvSpPr>
        <dsp:cNvPr id="0" name=""/>
        <dsp:cNvSpPr/>
      </dsp:nvSpPr>
      <dsp:spPr>
        <a:xfrm>
          <a:off x="318211" y="179765"/>
          <a:ext cx="4454956"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666750">
            <a:lnSpc>
              <a:spcPct val="90000"/>
            </a:lnSpc>
            <a:spcBef>
              <a:spcPct val="0"/>
            </a:spcBef>
            <a:spcAft>
              <a:spcPct val="35000"/>
            </a:spcAft>
            <a:buNone/>
          </a:pPr>
          <a:r>
            <a:rPr lang="fr-FR" sz="1500" b="0" i="0" kern="1200"/>
            <a:t>Variance expliquée:</a:t>
          </a:r>
          <a:endParaRPr lang="en-US" sz="1500" kern="1200"/>
        </a:p>
      </dsp:txBody>
      <dsp:txXfrm>
        <a:off x="339827" y="201381"/>
        <a:ext cx="4411724" cy="399568"/>
      </dsp:txXfrm>
    </dsp:sp>
    <dsp:sp modelId="{EAA9B195-F6EF-F940-ADC9-2568B0C69220}">
      <dsp:nvSpPr>
        <dsp:cNvPr id="0" name=""/>
        <dsp:cNvSpPr/>
      </dsp:nvSpPr>
      <dsp:spPr>
        <a:xfrm>
          <a:off x="0" y="2451815"/>
          <a:ext cx="6364224" cy="28822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12420" rIns="493934" bIns="106680" numCol="1" spcCol="1270" anchor="t" anchorCtr="0">
          <a:noAutofit/>
        </a:bodyPr>
        <a:lstStyle/>
        <a:p>
          <a:pPr marL="114300" lvl="1" indent="-114300" algn="l" defTabSz="666750">
            <a:lnSpc>
              <a:spcPct val="90000"/>
            </a:lnSpc>
            <a:spcBef>
              <a:spcPct val="0"/>
            </a:spcBef>
            <a:spcAft>
              <a:spcPct val="15000"/>
            </a:spcAft>
            <a:buChar char="•"/>
          </a:pPr>
          <a:r>
            <a:rPr lang="fr-FR" sz="1500" b="0" i="0" kern="1200" dirty="0"/>
            <a:t>Adapter le nombre de composantes principales en fonction des objectifs spécifiques de l'analyse</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fr-FR" sz="1500" b="0" i="0" kern="1200" dirty="0"/>
            <a:t>Si la visualisation est l'objectif principal, limiter le nombre de composantes à 2 ou 3 pour faciliter la représentation graphique</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fr-FR" sz="1500" b="0" i="0" kern="1200" dirty="0"/>
            <a:t>Si la réduction de la dimensionnalité pour une analyse ultérieure est l'objectif principal, choisir le nombre de composantes qui expliquent une part suffisante de la variance sans trop sacrifier la simplicité du modèle</a:t>
          </a:r>
          <a:endParaRPr lang="en-US" sz="1500" kern="1200" dirty="0"/>
        </a:p>
      </dsp:txBody>
      <dsp:txXfrm>
        <a:off x="0" y="2451815"/>
        <a:ext cx="6364224" cy="2882250"/>
      </dsp:txXfrm>
    </dsp:sp>
    <dsp:sp modelId="{DAF1A5B6-2381-A246-A8D9-55B9AAE8E6B7}">
      <dsp:nvSpPr>
        <dsp:cNvPr id="0" name=""/>
        <dsp:cNvSpPr/>
      </dsp:nvSpPr>
      <dsp:spPr>
        <a:xfrm>
          <a:off x="318211" y="2230416"/>
          <a:ext cx="4454956"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666750">
            <a:lnSpc>
              <a:spcPct val="90000"/>
            </a:lnSpc>
            <a:spcBef>
              <a:spcPct val="0"/>
            </a:spcBef>
            <a:spcAft>
              <a:spcPct val="35000"/>
            </a:spcAft>
            <a:buNone/>
          </a:pPr>
          <a:r>
            <a:rPr lang="fr-FR" sz="1500" b="0" i="0" kern="1200"/>
            <a:t>Objectifs de l'analyse:</a:t>
          </a:r>
          <a:endParaRPr lang="en-US" sz="1500" kern="1200"/>
        </a:p>
      </dsp:txBody>
      <dsp:txXfrm>
        <a:off x="339827" y="2252032"/>
        <a:ext cx="4411724"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7EA57-7E1B-3C49-BD1A-33213579E85A}">
      <dsp:nvSpPr>
        <dsp:cNvPr id="0" name=""/>
        <dsp:cNvSpPr/>
      </dsp:nvSpPr>
      <dsp:spPr>
        <a:xfrm>
          <a:off x="9234" y="1163713"/>
          <a:ext cx="5519993" cy="2207997"/>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a:t>Utilisation des variables catégorielles comme variables supplémentaires sans affecter les axes des composantes principales</a:t>
          </a:r>
          <a:endParaRPr lang="en-US" sz="2200" kern="1200"/>
        </a:p>
      </dsp:txBody>
      <dsp:txXfrm>
        <a:off x="1113233" y="1163713"/>
        <a:ext cx="3311996" cy="2207997"/>
      </dsp:txXfrm>
    </dsp:sp>
    <dsp:sp modelId="{F22CE901-1206-F745-AB35-7C5C3AD8AD48}">
      <dsp:nvSpPr>
        <dsp:cNvPr id="0" name=""/>
        <dsp:cNvSpPr/>
      </dsp:nvSpPr>
      <dsp:spPr>
        <a:xfrm>
          <a:off x="4977228" y="1163713"/>
          <a:ext cx="5519993" cy="2207997"/>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Projection de variables sur le graphique des variables sans individus</a:t>
          </a:r>
          <a:endParaRPr lang="en-US" sz="2200" kern="1200" dirty="0"/>
        </a:p>
      </dsp:txBody>
      <dsp:txXfrm>
        <a:off x="6081227" y="1163713"/>
        <a:ext cx="3311996" cy="22079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3/25/23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2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3/25/23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4018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3/25/23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8023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98791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3/25/23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88627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8910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5861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3/25/23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94764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3/25/23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399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3/25/23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0551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3/25/23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425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3/25/23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71301033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8" name="Freeform: Shape 1047">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0" name="Freeform: Shape 1049">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63913DA-191B-5BB5-0B9E-8836C762C1D9}"/>
              </a:ext>
            </a:extLst>
          </p:cNvPr>
          <p:cNvSpPr>
            <a:spLocks noGrp="1"/>
          </p:cNvSpPr>
          <p:nvPr>
            <p:ph type="ctrTitle"/>
          </p:nvPr>
        </p:nvSpPr>
        <p:spPr>
          <a:xfrm>
            <a:off x="489098" y="1106034"/>
            <a:ext cx="5019074" cy="3204134"/>
          </a:xfrm>
        </p:spPr>
        <p:txBody>
          <a:bodyPr anchor="b">
            <a:normAutofit/>
          </a:bodyPr>
          <a:lstStyle/>
          <a:p>
            <a:r>
              <a:rPr lang="fr-FR" sz="4600"/>
              <a:t>Comprendre l’Analyse en Composantes Principales (ACP)</a:t>
            </a:r>
          </a:p>
        </p:txBody>
      </p:sp>
      <p:sp>
        <p:nvSpPr>
          <p:cNvPr id="3" name="Sous-titre 2">
            <a:extLst>
              <a:ext uri="{FF2B5EF4-FFF2-40B4-BE49-F238E27FC236}">
                <a16:creationId xmlns:a16="http://schemas.microsoft.com/office/drawing/2014/main" id="{D0B6208A-77C6-8F93-DFE9-0772B29886F9}"/>
              </a:ext>
            </a:extLst>
          </p:cNvPr>
          <p:cNvSpPr>
            <a:spLocks noGrp="1"/>
          </p:cNvSpPr>
          <p:nvPr>
            <p:ph type="subTitle" idx="1"/>
          </p:nvPr>
        </p:nvSpPr>
        <p:spPr>
          <a:xfrm>
            <a:off x="494124" y="4872922"/>
            <a:ext cx="5013698" cy="1208141"/>
          </a:xfrm>
        </p:spPr>
        <p:txBody>
          <a:bodyPr>
            <a:normAutofit/>
          </a:bodyPr>
          <a:lstStyle/>
          <a:p>
            <a:r>
              <a:rPr lang="fr-FR"/>
              <a:t>Guide simple étape par étape</a:t>
            </a:r>
          </a:p>
        </p:txBody>
      </p:sp>
      <p:sp>
        <p:nvSpPr>
          <p:cNvPr id="1052" name="Rectangle 10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4E78D79-F903-F220-D064-C3D221DCC896}"/>
              </a:ext>
            </a:extLst>
          </p:cNvPr>
          <p:cNvPicPr>
            <a:picLocks noChangeAspect="1"/>
          </p:cNvPicPr>
          <p:nvPr/>
        </p:nvPicPr>
        <p:blipFill rotWithShape="1">
          <a:blip r:embed="rId2"/>
          <a:srcRect t="6662" b="37088"/>
          <a:stretch/>
        </p:blipFill>
        <p:spPr>
          <a:xfrm>
            <a:off x="6994071" y="672924"/>
            <a:ext cx="4708831" cy="2648717"/>
          </a:xfrm>
          <a:prstGeom prst="rect">
            <a:avLst/>
          </a:prstGeom>
        </p:spPr>
      </p:pic>
      <p:sp>
        <p:nvSpPr>
          <p:cNvPr id="1054" name="Rectangle 10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8A05BB33-0113-E214-E0D5-B4C76B6089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38422" y="3536360"/>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A39A7EE-CFC6-828A-F728-FB92904D5C44}"/>
              </a:ext>
            </a:extLst>
          </p:cNvPr>
          <p:cNvSpPr txBox="1"/>
          <p:nvPr/>
        </p:nvSpPr>
        <p:spPr>
          <a:xfrm flipH="1">
            <a:off x="6096000" y="6081063"/>
            <a:ext cx="3319849" cy="369332"/>
          </a:xfrm>
          <a:prstGeom prst="rect">
            <a:avLst/>
          </a:prstGeom>
          <a:noFill/>
        </p:spPr>
        <p:txBody>
          <a:bodyPr wrap="square" rtlCol="0">
            <a:spAutoFit/>
          </a:bodyPr>
          <a:lstStyle/>
          <a:p>
            <a:r>
              <a:rPr lang="fr-FR" dirty="0"/>
              <a:t>Natacha NJONGWA YEPNGA</a:t>
            </a:r>
          </a:p>
        </p:txBody>
      </p:sp>
    </p:spTree>
    <p:extLst>
      <p:ext uri="{BB962C8B-B14F-4D97-AF65-F5344CB8AC3E}">
        <p14:creationId xmlns:p14="http://schemas.microsoft.com/office/powerpoint/2010/main" val="392501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aleurs propres: visualisation de données avec factoextra - Logiciel R et visualisation de données">
            <a:extLst>
              <a:ext uri="{FF2B5EF4-FFF2-40B4-BE49-F238E27FC236}">
                <a16:creationId xmlns:a16="http://schemas.microsoft.com/office/drawing/2014/main" id="{7ABC7F5D-B732-ACFA-941E-FD244370D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38" r="-2" b="1030"/>
          <a:stretch/>
        </p:blipFill>
        <p:spPr bwMode="auto">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3092" name="Freeform: Shape 3091">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4" name="Freeform: Shape 3093">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123A7B0-70A2-DAD4-D2D7-AE054987ABE6}"/>
              </a:ext>
            </a:extLst>
          </p:cNvPr>
          <p:cNvSpPr>
            <a:spLocks noGrp="1"/>
          </p:cNvSpPr>
          <p:nvPr>
            <p:ph type="title"/>
          </p:nvPr>
        </p:nvSpPr>
        <p:spPr>
          <a:xfrm>
            <a:off x="374904" y="856488"/>
            <a:ext cx="4992624" cy="1243584"/>
          </a:xfrm>
        </p:spPr>
        <p:txBody>
          <a:bodyPr anchor="ctr">
            <a:normAutofit/>
          </a:bodyPr>
          <a:lstStyle/>
          <a:p>
            <a:r>
              <a:rPr lang="fr-FR" sz="2600" b="0" i="0">
                <a:effectLst/>
                <a:latin typeface="Söhne"/>
              </a:rPr>
              <a:t>Comment choisir le bon nombre de composantes pour votre ACP ?</a:t>
            </a:r>
            <a:endParaRPr lang="fr-FR" sz="2600"/>
          </a:p>
        </p:txBody>
      </p:sp>
      <p:sp>
        <p:nvSpPr>
          <p:cNvPr id="3096" name="Rectangle 309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8" name="Rectangle 309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AFFEF4D-1572-D2B1-0AC9-BD768C97C47E}"/>
              </a:ext>
            </a:extLst>
          </p:cNvPr>
          <p:cNvSpPr>
            <a:spLocks noGrp="1"/>
          </p:cNvSpPr>
          <p:nvPr>
            <p:ph idx="1"/>
          </p:nvPr>
        </p:nvSpPr>
        <p:spPr>
          <a:xfrm>
            <a:off x="374904" y="2522949"/>
            <a:ext cx="5065776" cy="3402363"/>
          </a:xfrm>
        </p:spPr>
        <p:txBody>
          <a:bodyPr anchor="t">
            <a:normAutofit fontScale="92500"/>
          </a:bodyPr>
          <a:lstStyle/>
          <a:p>
            <a:pPr>
              <a:lnSpc>
                <a:spcPct val="100000"/>
              </a:lnSpc>
              <a:buFont typeface="+mj-lt"/>
              <a:buAutoNum type="arabicPeriod"/>
            </a:pPr>
            <a:r>
              <a:rPr lang="fr-FR" sz="1500" b="0" i="0" dirty="0">
                <a:effectLst/>
                <a:latin typeface="Söhne"/>
              </a:rPr>
              <a:t>En sélectionnant les composantes principales ayant les plus grandes valeurs propres, </a:t>
            </a:r>
            <a:r>
              <a:rPr lang="fr-FR" sz="1500" b="1" i="0" dirty="0">
                <a:effectLst/>
                <a:latin typeface="Söhne"/>
              </a:rPr>
              <a:t>on maximise la variance expliquée tout en réduisant la dimensionnalité des données</a:t>
            </a:r>
            <a:r>
              <a:rPr lang="fr-FR" sz="1500" b="0" i="0" dirty="0">
                <a:effectLst/>
                <a:latin typeface="Söhne"/>
              </a:rPr>
              <a:t>.</a:t>
            </a:r>
            <a:endParaRPr lang="fr-FR" sz="1500" dirty="0">
              <a:latin typeface="Söhne"/>
            </a:endParaRPr>
          </a:p>
          <a:p>
            <a:pPr>
              <a:lnSpc>
                <a:spcPct val="100000"/>
              </a:lnSpc>
              <a:buFont typeface="+mj-lt"/>
              <a:buAutoNum type="arabicPeriod"/>
            </a:pPr>
            <a:r>
              <a:rPr lang="fr-FR" sz="1500" b="0" i="0" dirty="0">
                <a:effectLst/>
                <a:latin typeface="Söhne"/>
              </a:rPr>
              <a:t>Critère du coude (</a:t>
            </a:r>
            <a:r>
              <a:rPr lang="fr-FR" sz="1500" b="0" i="0" dirty="0" err="1">
                <a:effectLst/>
                <a:latin typeface="Söhne"/>
              </a:rPr>
              <a:t>Elbow</a:t>
            </a:r>
            <a:r>
              <a:rPr lang="fr-FR" sz="1500" b="0" i="0" dirty="0">
                <a:effectLst/>
                <a:latin typeface="Söhne"/>
              </a:rPr>
              <a:t> </a:t>
            </a:r>
            <a:r>
              <a:rPr lang="fr-FR" sz="1500" b="0" i="0" dirty="0" err="1">
                <a:effectLst/>
                <a:latin typeface="Söhne"/>
              </a:rPr>
              <a:t>method</a:t>
            </a:r>
            <a:r>
              <a:rPr lang="fr-FR" sz="1500" b="0" i="0" dirty="0">
                <a:effectLst/>
                <a:latin typeface="Söhne"/>
              </a:rPr>
              <a:t>):</a:t>
            </a:r>
          </a:p>
          <a:p>
            <a:pPr marL="742950" lvl="1" indent="-285750">
              <a:lnSpc>
                <a:spcPct val="100000"/>
              </a:lnSpc>
              <a:buFont typeface="+mj-lt"/>
              <a:buAutoNum type="arabicPeriod"/>
            </a:pPr>
            <a:r>
              <a:rPr lang="fr-FR" sz="1500" b="0" i="0" dirty="0">
                <a:effectLst/>
                <a:latin typeface="Söhne"/>
              </a:rPr>
              <a:t>Représentation graphique de la variance expliquée cumulée en fonction du nombre de composantes principales</a:t>
            </a:r>
          </a:p>
          <a:p>
            <a:pPr marL="742950" lvl="1" indent="-285750">
              <a:lnSpc>
                <a:spcPct val="100000"/>
              </a:lnSpc>
              <a:buFont typeface="+mj-lt"/>
              <a:buAutoNum type="arabicPeriod"/>
            </a:pPr>
            <a:endParaRPr lang="fr-FR" sz="1500" b="0" i="0" dirty="0">
              <a:effectLst/>
              <a:latin typeface="Söhne"/>
            </a:endParaRPr>
          </a:p>
          <a:p>
            <a:pPr marL="742950" lvl="1" indent="-285750">
              <a:lnSpc>
                <a:spcPct val="100000"/>
              </a:lnSpc>
              <a:buFont typeface="+mj-lt"/>
              <a:buAutoNum type="arabicPeriod"/>
            </a:pPr>
            <a:r>
              <a:rPr lang="fr-FR" sz="1500" b="0" i="0" dirty="0">
                <a:effectLst/>
                <a:latin typeface="Söhne"/>
              </a:rPr>
              <a:t>Identification du point où l'ajout de composantes supplémentaires n'apporte que peu d'information supplémentaire (le "coude")</a:t>
            </a:r>
          </a:p>
          <a:p>
            <a:pPr marL="742950" lvl="1" indent="-285750">
              <a:lnSpc>
                <a:spcPct val="100000"/>
              </a:lnSpc>
              <a:buFont typeface="+mj-lt"/>
              <a:buAutoNum type="arabicPeriod"/>
            </a:pPr>
            <a:endParaRPr lang="fr-FR" sz="1500" b="0" i="0" dirty="0">
              <a:effectLst/>
              <a:latin typeface="Söhne"/>
            </a:endParaRPr>
          </a:p>
          <a:p>
            <a:pPr marL="742950" lvl="1" indent="-285750">
              <a:lnSpc>
                <a:spcPct val="100000"/>
              </a:lnSpc>
              <a:buFont typeface="+mj-lt"/>
              <a:buAutoNum type="arabicPeriod"/>
            </a:pPr>
            <a:r>
              <a:rPr lang="fr-FR" sz="1500" b="0" i="0" dirty="0">
                <a:effectLst/>
                <a:latin typeface="Söhne"/>
              </a:rPr>
              <a:t>Choisir le nombre de composantes au niveau du "coude"</a:t>
            </a:r>
            <a:endParaRPr lang="fr-FR" sz="1500" dirty="0">
              <a:latin typeface="Söhne"/>
            </a:endParaRPr>
          </a:p>
          <a:p>
            <a:pPr marL="457200" lvl="1" indent="0">
              <a:lnSpc>
                <a:spcPct val="100000"/>
              </a:lnSpc>
              <a:buNone/>
            </a:pPr>
            <a:endParaRPr lang="fr-FR" sz="1500" b="0" i="0" dirty="0">
              <a:effectLst/>
              <a:latin typeface="Söhne"/>
            </a:endParaRPr>
          </a:p>
          <a:p>
            <a:pPr marL="742950" lvl="1" indent="-285750">
              <a:lnSpc>
                <a:spcPct val="100000"/>
              </a:lnSpc>
              <a:buFont typeface="+mj-lt"/>
              <a:buAutoNum type="arabicPeriod"/>
            </a:pPr>
            <a:endParaRPr lang="fr-FR" sz="1500" b="0" i="0" dirty="0">
              <a:effectLst/>
              <a:latin typeface="Söhne"/>
            </a:endParaRPr>
          </a:p>
          <a:p>
            <a:pPr>
              <a:lnSpc>
                <a:spcPct val="100000"/>
              </a:lnSpc>
            </a:pPr>
            <a:endParaRPr lang="fr-FR" sz="1500" dirty="0"/>
          </a:p>
        </p:txBody>
      </p:sp>
    </p:spTree>
    <p:extLst>
      <p:ext uri="{BB962C8B-B14F-4D97-AF65-F5344CB8AC3E}">
        <p14:creationId xmlns:p14="http://schemas.microsoft.com/office/powerpoint/2010/main" val="259244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123A7B0-70A2-DAD4-D2D7-AE054987ABE6}"/>
              </a:ext>
            </a:extLst>
          </p:cNvPr>
          <p:cNvSpPr>
            <a:spLocks noGrp="1"/>
          </p:cNvSpPr>
          <p:nvPr>
            <p:ph type="title"/>
          </p:nvPr>
        </p:nvSpPr>
        <p:spPr>
          <a:xfrm>
            <a:off x="621792" y="1161288"/>
            <a:ext cx="3602736" cy="4526280"/>
          </a:xfrm>
        </p:spPr>
        <p:txBody>
          <a:bodyPr>
            <a:normAutofit/>
          </a:bodyPr>
          <a:lstStyle/>
          <a:p>
            <a:r>
              <a:rPr lang="fr-FR" b="0" i="0">
                <a:effectLst/>
                <a:latin typeface="Söhne"/>
              </a:rPr>
              <a:t>Comment choisir le bon nombre de composantes pour votre ACP ?</a:t>
            </a:r>
            <a:endParaRPr lang="fr-FR"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AD30D683-A2AE-71FE-4EA6-C15CBE962340}"/>
              </a:ext>
            </a:extLst>
          </p:cNvPr>
          <p:cNvGraphicFramePr>
            <a:graphicFrameLocks noGrp="1"/>
          </p:cNvGraphicFramePr>
          <p:nvPr>
            <p:ph idx="1"/>
            <p:extLst>
              <p:ext uri="{D42A27DB-BD31-4B8C-83A1-F6EECF244321}">
                <p14:modId xmlns:p14="http://schemas.microsoft.com/office/powerpoint/2010/main" val="224427918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62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FDC6EF-8BE5-B0F2-F696-5AF64A951DF7}"/>
              </a:ext>
            </a:extLst>
          </p:cNvPr>
          <p:cNvSpPr>
            <a:spLocks noGrp="1"/>
          </p:cNvSpPr>
          <p:nvPr>
            <p:ph type="title"/>
          </p:nvPr>
        </p:nvSpPr>
        <p:spPr>
          <a:xfrm>
            <a:off x="841248" y="256032"/>
            <a:ext cx="10506456" cy="1014984"/>
          </a:xfrm>
        </p:spPr>
        <p:txBody>
          <a:bodyPr anchor="b">
            <a:normAutofit/>
          </a:bodyPr>
          <a:lstStyle/>
          <a:p>
            <a:r>
              <a:rPr lang="fr-FR" dirty="0"/>
              <a:t>Visualisation et interprétation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e 3">
            <a:extLst>
              <a:ext uri="{FF2B5EF4-FFF2-40B4-BE49-F238E27FC236}">
                <a16:creationId xmlns:a16="http://schemas.microsoft.com/office/drawing/2014/main" id="{C999214B-16EC-A171-AD03-55B9F5110F75}"/>
              </a:ext>
            </a:extLst>
          </p:cNvPr>
          <p:cNvGrpSpPr/>
          <p:nvPr/>
        </p:nvGrpSpPr>
        <p:grpSpPr>
          <a:xfrm>
            <a:off x="72480" y="1915150"/>
            <a:ext cx="10515599" cy="4357523"/>
            <a:chOff x="838200" y="1926266"/>
            <a:chExt cx="10515599" cy="4357523"/>
          </a:xfrm>
        </p:grpSpPr>
        <p:sp>
          <p:nvSpPr>
            <p:cNvPr id="6" name="Forme libre 5">
              <a:extLst>
                <a:ext uri="{FF2B5EF4-FFF2-40B4-BE49-F238E27FC236}">
                  <a16:creationId xmlns:a16="http://schemas.microsoft.com/office/drawing/2014/main" id="{E2768F90-5F2D-D941-814A-D1C10AF0D8D1}"/>
                </a:ext>
              </a:extLst>
            </p:cNvPr>
            <p:cNvSpPr/>
            <p:nvPr/>
          </p:nvSpPr>
          <p:spPr>
            <a:xfrm>
              <a:off x="838200" y="1926266"/>
              <a:ext cx="8097012" cy="784354"/>
            </a:xfrm>
            <a:custGeom>
              <a:avLst/>
              <a:gdLst>
                <a:gd name="connsiteX0" fmla="*/ 0 w 8097012"/>
                <a:gd name="connsiteY0" fmla="*/ 78435 h 784354"/>
                <a:gd name="connsiteX1" fmla="*/ 78435 w 8097012"/>
                <a:gd name="connsiteY1" fmla="*/ 0 h 784354"/>
                <a:gd name="connsiteX2" fmla="*/ 8018577 w 8097012"/>
                <a:gd name="connsiteY2" fmla="*/ 0 h 784354"/>
                <a:gd name="connsiteX3" fmla="*/ 8097012 w 8097012"/>
                <a:gd name="connsiteY3" fmla="*/ 78435 h 784354"/>
                <a:gd name="connsiteX4" fmla="*/ 8097012 w 8097012"/>
                <a:gd name="connsiteY4" fmla="*/ 705919 h 784354"/>
                <a:gd name="connsiteX5" fmla="*/ 8018577 w 8097012"/>
                <a:gd name="connsiteY5" fmla="*/ 784354 h 784354"/>
                <a:gd name="connsiteX6" fmla="*/ 78435 w 8097012"/>
                <a:gd name="connsiteY6" fmla="*/ 784354 h 784354"/>
                <a:gd name="connsiteX7" fmla="*/ 0 w 8097012"/>
                <a:gd name="connsiteY7" fmla="*/ 705919 h 784354"/>
                <a:gd name="connsiteX8" fmla="*/ 0 w 8097012"/>
                <a:gd name="connsiteY8" fmla="*/ 78435 h 7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7012" h="784354">
                  <a:moveTo>
                    <a:pt x="0" y="78435"/>
                  </a:moveTo>
                  <a:cubicBezTo>
                    <a:pt x="0" y="35117"/>
                    <a:pt x="35117" y="0"/>
                    <a:pt x="78435" y="0"/>
                  </a:cubicBezTo>
                  <a:lnTo>
                    <a:pt x="8018577" y="0"/>
                  </a:lnTo>
                  <a:cubicBezTo>
                    <a:pt x="8061895" y="0"/>
                    <a:pt x="8097012" y="35117"/>
                    <a:pt x="8097012" y="78435"/>
                  </a:cubicBezTo>
                  <a:lnTo>
                    <a:pt x="8097012" y="705919"/>
                  </a:lnTo>
                  <a:cubicBezTo>
                    <a:pt x="8097012" y="749237"/>
                    <a:pt x="8061895" y="784354"/>
                    <a:pt x="8018577" y="784354"/>
                  </a:cubicBezTo>
                  <a:lnTo>
                    <a:pt x="78435" y="784354"/>
                  </a:lnTo>
                  <a:cubicBezTo>
                    <a:pt x="35117" y="784354"/>
                    <a:pt x="0" y="749237"/>
                    <a:pt x="0" y="705919"/>
                  </a:cubicBezTo>
                  <a:lnTo>
                    <a:pt x="0" y="7843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4883" tIns="64883" rIns="957087" bIns="64883" numCol="1" spcCol="1270" anchor="ctr" anchorCtr="0">
              <a:noAutofit/>
            </a:bodyPr>
            <a:lstStyle/>
            <a:p>
              <a:pPr marL="0" lvl="0" indent="0" algn="l" defTabSz="488950">
                <a:lnSpc>
                  <a:spcPct val="90000"/>
                </a:lnSpc>
                <a:spcBef>
                  <a:spcPct val="0"/>
                </a:spcBef>
                <a:spcAft>
                  <a:spcPct val="35000"/>
                </a:spcAft>
                <a:buNone/>
              </a:pPr>
              <a:r>
                <a:rPr lang="fr-FR" sz="1100" kern="1200" dirty="0"/>
                <a:t>Graphique des variables et des individus</a:t>
              </a:r>
              <a:endParaRPr lang="en-US" sz="1100" kern="1200" dirty="0"/>
            </a:p>
          </p:txBody>
        </p:sp>
        <p:sp>
          <p:nvSpPr>
            <p:cNvPr id="7" name="Forme libre 6">
              <a:extLst>
                <a:ext uri="{FF2B5EF4-FFF2-40B4-BE49-F238E27FC236}">
                  <a16:creationId xmlns:a16="http://schemas.microsoft.com/office/drawing/2014/main" id="{F4AC6074-08FE-FEC0-B773-020770BFC643}"/>
                </a:ext>
              </a:extLst>
            </p:cNvPr>
            <p:cNvSpPr/>
            <p:nvPr/>
          </p:nvSpPr>
          <p:spPr>
            <a:xfrm>
              <a:off x="1442847" y="2819558"/>
              <a:ext cx="8097012" cy="784354"/>
            </a:xfrm>
            <a:custGeom>
              <a:avLst/>
              <a:gdLst>
                <a:gd name="connsiteX0" fmla="*/ 0 w 8097012"/>
                <a:gd name="connsiteY0" fmla="*/ 78435 h 784354"/>
                <a:gd name="connsiteX1" fmla="*/ 78435 w 8097012"/>
                <a:gd name="connsiteY1" fmla="*/ 0 h 784354"/>
                <a:gd name="connsiteX2" fmla="*/ 8018577 w 8097012"/>
                <a:gd name="connsiteY2" fmla="*/ 0 h 784354"/>
                <a:gd name="connsiteX3" fmla="*/ 8097012 w 8097012"/>
                <a:gd name="connsiteY3" fmla="*/ 78435 h 784354"/>
                <a:gd name="connsiteX4" fmla="*/ 8097012 w 8097012"/>
                <a:gd name="connsiteY4" fmla="*/ 705919 h 784354"/>
                <a:gd name="connsiteX5" fmla="*/ 8018577 w 8097012"/>
                <a:gd name="connsiteY5" fmla="*/ 784354 h 784354"/>
                <a:gd name="connsiteX6" fmla="*/ 78435 w 8097012"/>
                <a:gd name="connsiteY6" fmla="*/ 784354 h 784354"/>
                <a:gd name="connsiteX7" fmla="*/ 0 w 8097012"/>
                <a:gd name="connsiteY7" fmla="*/ 705919 h 784354"/>
                <a:gd name="connsiteX8" fmla="*/ 0 w 8097012"/>
                <a:gd name="connsiteY8" fmla="*/ 78435 h 7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7012" h="784354">
                  <a:moveTo>
                    <a:pt x="0" y="78435"/>
                  </a:moveTo>
                  <a:cubicBezTo>
                    <a:pt x="0" y="35117"/>
                    <a:pt x="35117" y="0"/>
                    <a:pt x="78435" y="0"/>
                  </a:cubicBezTo>
                  <a:lnTo>
                    <a:pt x="8018577" y="0"/>
                  </a:lnTo>
                  <a:cubicBezTo>
                    <a:pt x="8061895" y="0"/>
                    <a:pt x="8097012" y="35117"/>
                    <a:pt x="8097012" y="78435"/>
                  </a:cubicBezTo>
                  <a:lnTo>
                    <a:pt x="8097012" y="705919"/>
                  </a:lnTo>
                  <a:cubicBezTo>
                    <a:pt x="8097012" y="749237"/>
                    <a:pt x="8061895" y="784354"/>
                    <a:pt x="8018577" y="784354"/>
                  </a:cubicBezTo>
                  <a:lnTo>
                    <a:pt x="78435" y="784354"/>
                  </a:lnTo>
                  <a:cubicBezTo>
                    <a:pt x="35117" y="784354"/>
                    <a:pt x="0" y="749237"/>
                    <a:pt x="0" y="705919"/>
                  </a:cubicBezTo>
                  <a:lnTo>
                    <a:pt x="0" y="78435"/>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883" tIns="64883" rIns="1179361" bIns="64883" numCol="1" spcCol="1270" anchor="ctr" anchorCtr="0">
              <a:noAutofit/>
            </a:bodyPr>
            <a:lstStyle/>
            <a:p>
              <a:pPr marL="0" lvl="0" indent="0" algn="l" defTabSz="488950">
                <a:lnSpc>
                  <a:spcPct val="90000"/>
                </a:lnSpc>
                <a:spcBef>
                  <a:spcPct val="0"/>
                </a:spcBef>
                <a:spcAft>
                  <a:spcPct val="35000"/>
                </a:spcAft>
                <a:buNone/>
              </a:pPr>
              <a:r>
                <a:rPr lang="fr-FR" sz="1100" b="0" i="0" kern="1200"/>
                <a:t>Projection des variables : représentez les variables originales sur le plan formé par les premières composantes principales (généralement les deux premières), en utilisant les coefficients des variables dans les composantes principales.</a:t>
              </a:r>
              <a:endParaRPr lang="en-US" sz="1100" kern="1200"/>
            </a:p>
          </p:txBody>
        </p:sp>
        <p:sp>
          <p:nvSpPr>
            <p:cNvPr id="8" name="Forme libre 7">
              <a:extLst>
                <a:ext uri="{FF2B5EF4-FFF2-40B4-BE49-F238E27FC236}">
                  <a16:creationId xmlns:a16="http://schemas.microsoft.com/office/drawing/2014/main" id="{7A387BB8-7198-7172-320E-BBAE9D0BCF31}"/>
                </a:ext>
              </a:extLst>
            </p:cNvPr>
            <p:cNvSpPr/>
            <p:nvPr/>
          </p:nvSpPr>
          <p:spPr>
            <a:xfrm>
              <a:off x="2047493" y="3712850"/>
              <a:ext cx="8097012" cy="784354"/>
            </a:xfrm>
            <a:custGeom>
              <a:avLst/>
              <a:gdLst>
                <a:gd name="connsiteX0" fmla="*/ 0 w 8097012"/>
                <a:gd name="connsiteY0" fmla="*/ 78435 h 784354"/>
                <a:gd name="connsiteX1" fmla="*/ 78435 w 8097012"/>
                <a:gd name="connsiteY1" fmla="*/ 0 h 784354"/>
                <a:gd name="connsiteX2" fmla="*/ 8018577 w 8097012"/>
                <a:gd name="connsiteY2" fmla="*/ 0 h 784354"/>
                <a:gd name="connsiteX3" fmla="*/ 8097012 w 8097012"/>
                <a:gd name="connsiteY3" fmla="*/ 78435 h 784354"/>
                <a:gd name="connsiteX4" fmla="*/ 8097012 w 8097012"/>
                <a:gd name="connsiteY4" fmla="*/ 705919 h 784354"/>
                <a:gd name="connsiteX5" fmla="*/ 8018577 w 8097012"/>
                <a:gd name="connsiteY5" fmla="*/ 784354 h 784354"/>
                <a:gd name="connsiteX6" fmla="*/ 78435 w 8097012"/>
                <a:gd name="connsiteY6" fmla="*/ 784354 h 784354"/>
                <a:gd name="connsiteX7" fmla="*/ 0 w 8097012"/>
                <a:gd name="connsiteY7" fmla="*/ 705919 h 784354"/>
                <a:gd name="connsiteX8" fmla="*/ 0 w 8097012"/>
                <a:gd name="connsiteY8" fmla="*/ 78435 h 7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7012" h="784354">
                  <a:moveTo>
                    <a:pt x="0" y="78435"/>
                  </a:moveTo>
                  <a:cubicBezTo>
                    <a:pt x="0" y="35117"/>
                    <a:pt x="35117" y="0"/>
                    <a:pt x="78435" y="0"/>
                  </a:cubicBezTo>
                  <a:lnTo>
                    <a:pt x="8018577" y="0"/>
                  </a:lnTo>
                  <a:cubicBezTo>
                    <a:pt x="8061895" y="0"/>
                    <a:pt x="8097012" y="35117"/>
                    <a:pt x="8097012" y="78435"/>
                  </a:cubicBezTo>
                  <a:lnTo>
                    <a:pt x="8097012" y="705919"/>
                  </a:lnTo>
                  <a:cubicBezTo>
                    <a:pt x="8097012" y="749237"/>
                    <a:pt x="8061895" y="784354"/>
                    <a:pt x="8018577" y="784354"/>
                  </a:cubicBezTo>
                  <a:lnTo>
                    <a:pt x="78435" y="784354"/>
                  </a:lnTo>
                  <a:cubicBezTo>
                    <a:pt x="35117" y="784354"/>
                    <a:pt x="0" y="749237"/>
                    <a:pt x="0" y="705919"/>
                  </a:cubicBezTo>
                  <a:lnTo>
                    <a:pt x="0" y="78435"/>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883" tIns="64883" rIns="1179361" bIns="64883" numCol="1" spcCol="1270" anchor="ctr" anchorCtr="0">
              <a:noAutofit/>
            </a:bodyPr>
            <a:lstStyle/>
            <a:p>
              <a:pPr marL="0" lvl="0" indent="0" algn="l" defTabSz="488950">
                <a:lnSpc>
                  <a:spcPct val="90000"/>
                </a:lnSpc>
                <a:spcBef>
                  <a:spcPct val="0"/>
                </a:spcBef>
                <a:spcAft>
                  <a:spcPct val="35000"/>
                </a:spcAft>
                <a:buNone/>
              </a:pPr>
              <a:r>
                <a:rPr lang="fr-FR" sz="1100" b="0" i="0" kern="1200"/>
                <a:t>Cercle des corrélations : dessinez un cercle de rayon 1 autour de l'origine du graphique pour faciliter l'interprétation des relations entre les variables.</a:t>
              </a:r>
              <a:endParaRPr lang="en-US" sz="1100" kern="1200"/>
            </a:p>
          </p:txBody>
        </p:sp>
        <p:sp>
          <p:nvSpPr>
            <p:cNvPr id="10" name="Forme libre 9">
              <a:extLst>
                <a:ext uri="{FF2B5EF4-FFF2-40B4-BE49-F238E27FC236}">
                  <a16:creationId xmlns:a16="http://schemas.microsoft.com/office/drawing/2014/main" id="{808B62A9-8412-B551-8258-8B4504858AEF}"/>
                </a:ext>
              </a:extLst>
            </p:cNvPr>
            <p:cNvSpPr/>
            <p:nvPr/>
          </p:nvSpPr>
          <p:spPr>
            <a:xfrm>
              <a:off x="2652140" y="4606143"/>
              <a:ext cx="8097012" cy="784354"/>
            </a:xfrm>
            <a:custGeom>
              <a:avLst/>
              <a:gdLst>
                <a:gd name="connsiteX0" fmla="*/ 0 w 8097012"/>
                <a:gd name="connsiteY0" fmla="*/ 78435 h 784354"/>
                <a:gd name="connsiteX1" fmla="*/ 78435 w 8097012"/>
                <a:gd name="connsiteY1" fmla="*/ 0 h 784354"/>
                <a:gd name="connsiteX2" fmla="*/ 8018577 w 8097012"/>
                <a:gd name="connsiteY2" fmla="*/ 0 h 784354"/>
                <a:gd name="connsiteX3" fmla="*/ 8097012 w 8097012"/>
                <a:gd name="connsiteY3" fmla="*/ 78435 h 784354"/>
                <a:gd name="connsiteX4" fmla="*/ 8097012 w 8097012"/>
                <a:gd name="connsiteY4" fmla="*/ 705919 h 784354"/>
                <a:gd name="connsiteX5" fmla="*/ 8018577 w 8097012"/>
                <a:gd name="connsiteY5" fmla="*/ 784354 h 784354"/>
                <a:gd name="connsiteX6" fmla="*/ 78435 w 8097012"/>
                <a:gd name="connsiteY6" fmla="*/ 784354 h 784354"/>
                <a:gd name="connsiteX7" fmla="*/ 0 w 8097012"/>
                <a:gd name="connsiteY7" fmla="*/ 705919 h 784354"/>
                <a:gd name="connsiteX8" fmla="*/ 0 w 8097012"/>
                <a:gd name="connsiteY8" fmla="*/ 78435 h 7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7012" h="784354">
                  <a:moveTo>
                    <a:pt x="0" y="78435"/>
                  </a:moveTo>
                  <a:cubicBezTo>
                    <a:pt x="0" y="35117"/>
                    <a:pt x="35117" y="0"/>
                    <a:pt x="78435" y="0"/>
                  </a:cubicBezTo>
                  <a:lnTo>
                    <a:pt x="8018577" y="0"/>
                  </a:lnTo>
                  <a:cubicBezTo>
                    <a:pt x="8061895" y="0"/>
                    <a:pt x="8097012" y="35117"/>
                    <a:pt x="8097012" y="78435"/>
                  </a:cubicBezTo>
                  <a:lnTo>
                    <a:pt x="8097012" y="705919"/>
                  </a:lnTo>
                  <a:cubicBezTo>
                    <a:pt x="8097012" y="749237"/>
                    <a:pt x="8061895" y="784354"/>
                    <a:pt x="8018577" y="784354"/>
                  </a:cubicBezTo>
                  <a:lnTo>
                    <a:pt x="78435" y="784354"/>
                  </a:lnTo>
                  <a:cubicBezTo>
                    <a:pt x="35117" y="784354"/>
                    <a:pt x="0" y="749237"/>
                    <a:pt x="0" y="705919"/>
                  </a:cubicBezTo>
                  <a:lnTo>
                    <a:pt x="0" y="78435"/>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4883" tIns="64883" rIns="1179361" bIns="64883" numCol="1" spcCol="1270" anchor="ctr" anchorCtr="0">
              <a:noAutofit/>
            </a:bodyPr>
            <a:lstStyle/>
            <a:p>
              <a:pPr marL="0" lvl="0" indent="0" algn="l" defTabSz="488950">
                <a:lnSpc>
                  <a:spcPct val="90000"/>
                </a:lnSpc>
                <a:spcBef>
                  <a:spcPct val="0"/>
                </a:spcBef>
                <a:spcAft>
                  <a:spcPct val="35000"/>
                </a:spcAft>
                <a:buNone/>
              </a:pPr>
              <a:r>
                <a:rPr lang="fr-FR" sz="1100" b="0" i="0" kern="1200" dirty="0"/>
                <a:t>Corrélations entre variables : plus une variable est proche du cercle des corrélations, plus elle est bien représentée par les composantes principales affichées. </a:t>
              </a:r>
              <a:r>
                <a:rPr lang="fr-FR" sz="1100" b="1" i="0" kern="1200" dirty="0"/>
                <a:t>Les variables proches les unes des autres sont corrélées positiveme</a:t>
              </a:r>
              <a:r>
                <a:rPr lang="fr-FR" sz="1100" i="0" kern="1200" dirty="0"/>
                <a:t>nt</a:t>
              </a:r>
              <a:r>
                <a:rPr lang="fr-FR" sz="1100" b="0" i="0" kern="1200" dirty="0"/>
                <a:t>, tandis que celles </a:t>
              </a:r>
              <a:r>
                <a:rPr lang="fr-FR" sz="1100" b="1" i="0" kern="1200" dirty="0"/>
                <a:t>diamétralement opposées sont corrélées négativement</a:t>
              </a:r>
              <a:r>
                <a:rPr lang="fr-FR" sz="1100" b="0" i="0" kern="1200" dirty="0"/>
                <a:t>.</a:t>
              </a:r>
              <a:endParaRPr lang="en-US" sz="1100" kern="1200" dirty="0"/>
            </a:p>
          </p:txBody>
        </p:sp>
        <p:sp>
          <p:nvSpPr>
            <p:cNvPr id="12" name="Forme libre 11">
              <a:extLst>
                <a:ext uri="{FF2B5EF4-FFF2-40B4-BE49-F238E27FC236}">
                  <a16:creationId xmlns:a16="http://schemas.microsoft.com/office/drawing/2014/main" id="{C3C69D0E-048E-6787-7EAA-287748F9448F}"/>
                </a:ext>
              </a:extLst>
            </p:cNvPr>
            <p:cNvSpPr/>
            <p:nvPr/>
          </p:nvSpPr>
          <p:spPr>
            <a:xfrm>
              <a:off x="3256787" y="5499435"/>
              <a:ext cx="8097012" cy="784354"/>
            </a:xfrm>
            <a:custGeom>
              <a:avLst/>
              <a:gdLst>
                <a:gd name="connsiteX0" fmla="*/ 0 w 8097012"/>
                <a:gd name="connsiteY0" fmla="*/ 78435 h 784354"/>
                <a:gd name="connsiteX1" fmla="*/ 78435 w 8097012"/>
                <a:gd name="connsiteY1" fmla="*/ 0 h 784354"/>
                <a:gd name="connsiteX2" fmla="*/ 8018577 w 8097012"/>
                <a:gd name="connsiteY2" fmla="*/ 0 h 784354"/>
                <a:gd name="connsiteX3" fmla="*/ 8097012 w 8097012"/>
                <a:gd name="connsiteY3" fmla="*/ 78435 h 784354"/>
                <a:gd name="connsiteX4" fmla="*/ 8097012 w 8097012"/>
                <a:gd name="connsiteY4" fmla="*/ 705919 h 784354"/>
                <a:gd name="connsiteX5" fmla="*/ 8018577 w 8097012"/>
                <a:gd name="connsiteY5" fmla="*/ 784354 h 784354"/>
                <a:gd name="connsiteX6" fmla="*/ 78435 w 8097012"/>
                <a:gd name="connsiteY6" fmla="*/ 784354 h 784354"/>
                <a:gd name="connsiteX7" fmla="*/ 0 w 8097012"/>
                <a:gd name="connsiteY7" fmla="*/ 705919 h 784354"/>
                <a:gd name="connsiteX8" fmla="*/ 0 w 8097012"/>
                <a:gd name="connsiteY8" fmla="*/ 78435 h 7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7012" h="784354">
                  <a:moveTo>
                    <a:pt x="0" y="78435"/>
                  </a:moveTo>
                  <a:cubicBezTo>
                    <a:pt x="0" y="35117"/>
                    <a:pt x="35117" y="0"/>
                    <a:pt x="78435" y="0"/>
                  </a:cubicBezTo>
                  <a:lnTo>
                    <a:pt x="8018577" y="0"/>
                  </a:lnTo>
                  <a:cubicBezTo>
                    <a:pt x="8061895" y="0"/>
                    <a:pt x="8097012" y="35117"/>
                    <a:pt x="8097012" y="78435"/>
                  </a:cubicBezTo>
                  <a:lnTo>
                    <a:pt x="8097012" y="705919"/>
                  </a:lnTo>
                  <a:cubicBezTo>
                    <a:pt x="8097012" y="749237"/>
                    <a:pt x="8061895" y="784354"/>
                    <a:pt x="8018577" y="784354"/>
                  </a:cubicBezTo>
                  <a:lnTo>
                    <a:pt x="78435" y="784354"/>
                  </a:lnTo>
                  <a:cubicBezTo>
                    <a:pt x="35117" y="784354"/>
                    <a:pt x="0" y="749237"/>
                    <a:pt x="0" y="705919"/>
                  </a:cubicBezTo>
                  <a:lnTo>
                    <a:pt x="0" y="78435"/>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64883" tIns="64883" rIns="1179361" bIns="64883" numCol="1" spcCol="1270" anchor="ctr" anchorCtr="0">
              <a:noAutofit/>
            </a:bodyPr>
            <a:lstStyle/>
            <a:p>
              <a:pPr marL="0" lvl="0" indent="0" algn="l" defTabSz="488950">
                <a:lnSpc>
                  <a:spcPct val="90000"/>
                </a:lnSpc>
                <a:spcBef>
                  <a:spcPct val="0"/>
                </a:spcBef>
                <a:spcAft>
                  <a:spcPct val="35000"/>
                </a:spcAft>
                <a:buNone/>
              </a:pPr>
              <a:r>
                <a:rPr lang="fr-FR" sz="1100" b="0" i="0" kern="1200" dirty="0"/>
                <a:t>Contribution des variables aux axes : analysez la position des variables par rapport aux axes des composantes principales pour déterminer leur contribution à chaque axe. </a:t>
              </a:r>
              <a:r>
                <a:rPr lang="fr-FR" sz="1100" b="1" i="0" kern="1200" dirty="0"/>
                <a:t>Les variables proches d'un axe contribuent fortement à la composante principale correspondante</a:t>
              </a:r>
              <a:r>
                <a:rPr lang="fr-FR" sz="1100" b="0" i="0" kern="1200" dirty="0"/>
                <a:t>.</a:t>
              </a:r>
              <a:endParaRPr lang="en-US" sz="1100" kern="1200" dirty="0"/>
            </a:p>
          </p:txBody>
        </p:sp>
        <p:sp>
          <p:nvSpPr>
            <p:cNvPr id="14" name="Forme libre 13">
              <a:extLst>
                <a:ext uri="{FF2B5EF4-FFF2-40B4-BE49-F238E27FC236}">
                  <a16:creationId xmlns:a16="http://schemas.microsoft.com/office/drawing/2014/main" id="{DF6C620D-4F4E-5BC1-0630-CA886CC8CD60}"/>
                </a:ext>
              </a:extLst>
            </p:cNvPr>
            <p:cNvSpPr/>
            <p:nvPr/>
          </p:nvSpPr>
          <p:spPr>
            <a:xfrm>
              <a:off x="8425381" y="2499280"/>
              <a:ext cx="509830" cy="509830"/>
            </a:xfrm>
            <a:custGeom>
              <a:avLst/>
              <a:gdLst>
                <a:gd name="connsiteX0" fmla="*/ 0 w 509830"/>
                <a:gd name="connsiteY0" fmla="*/ 280407 h 509830"/>
                <a:gd name="connsiteX1" fmla="*/ 114712 w 509830"/>
                <a:gd name="connsiteY1" fmla="*/ 280407 h 509830"/>
                <a:gd name="connsiteX2" fmla="*/ 114712 w 509830"/>
                <a:gd name="connsiteY2" fmla="*/ 0 h 509830"/>
                <a:gd name="connsiteX3" fmla="*/ 395118 w 509830"/>
                <a:gd name="connsiteY3" fmla="*/ 0 h 509830"/>
                <a:gd name="connsiteX4" fmla="*/ 395118 w 509830"/>
                <a:gd name="connsiteY4" fmla="*/ 280407 h 509830"/>
                <a:gd name="connsiteX5" fmla="*/ 509830 w 509830"/>
                <a:gd name="connsiteY5" fmla="*/ 280407 h 509830"/>
                <a:gd name="connsiteX6" fmla="*/ 254915 w 509830"/>
                <a:gd name="connsiteY6" fmla="*/ 509830 h 509830"/>
                <a:gd name="connsiteX7" fmla="*/ 0 w 509830"/>
                <a:gd name="connsiteY7" fmla="*/ 280407 h 50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830" h="509830">
                  <a:moveTo>
                    <a:pt x="0" y="280407"/>
                  </a:moveTo>
                  <a:lnTo>
                    <a:pt x="114712" y="280407"/>
                  </a:lnTo>
                  <a:lnTo>
                    <a:pt x="114712" y="0"/>
                  </a:lnTo>
                  <a:lnTo>
                    <a:pt x="395118" y="0"/>
                  </a:lnTo>
                  <a:lnTo>
                    <a:pt x="395118" y="280407"/>
                  </a:lnTo>
                  <a:lnTo>
                    <a:pt x="509830" y="280407"/>
                  </a:lnTo>
                  <a:lnTo>
                    <a:pt x="254915" y="509830"/>
                  </a:lnTo>
                  <a:lnTo>
                    <a:pt x="0" y="280407"/>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3922" tIns="29210" rIns="143922" bIns="155393"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5" name="Forme libre 14">
              <a:extLst>
                <a:ext uri="{FF2B5EF4-FFF2-40B4-BE49-F238E27FC236}">
                  <a16:creationId xmlns:a16="http://schemas.microsoft.com/office/drawing/2014/main" id="{70138698-49CD-6F45-8B70-ACB8742D9868}"/>
                </a:ext>
              </a:extLst>
            </p:cNvPr>
            <p:cNvSpPr/>
            <p:nvPr/>
          </p:nvSpPr>
          <p:spPr>
            <a:xfrm>
              <a:off x="9030028" y="3392572"/>
              <a:ext cx="509830" cy="509830"/>
            </a:xfrm>
            <a:custGeom>
              <a:avLst/>
              <a:gdLst>
                <a:gd name="connsiteX0" fmla="*/ 0 w 509830"/>
                <a:gd name="connsiteY0" fmla="*/ 280407 h 509830"/>
                <a:gd name="connsiteX1" fmla="*/ 114712 w 509830"/>
                <a:gd name="connsiteY1" fmla="*/ 280407 h 509830"/>
                <a:gd name="connsiteX2" fmla="*/ 114712 w 509830"/>
                <a:gd name="connsiteY2" fmla="*/ 0 h 509830"/>
                <a:gd name="connsiteX3" fmla="*/ 395118 w 509830"/>
                <a:gd name="connsiteY3" fmla="*/ 0 h 509830"/>
                <a:gd name="connsiteX4" fmla="*/ 395118 w 509830"/>
                <a:gd name="connsiteY4" fmla="*/ 280407 h 509830"/>
                <a:gd name="connsiteX5" fmla="*/ 509830 w 509830"/>
                <a:gd name="connsiteY5" fmla="*/ 280407 h 509830"/>
                <a:gd name="connsiteX6" fmla="*/ 254915 w 509830"/>
                <a:gd name="connsiteY6" fmla="*/ 509830 h 509830"/>
                <a:gd name="connsiteX7" fmla="*/ 0 w 509830"/>
                <a:gd name="connsiteY7" fmla="*/ 280407 h 50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830" h="509830">
                  <a:moveTo>
                    <a:pt x="0" y="280407"/>
                  </a:moveTo>
                  <a:lnTo>
                    <a:pt x="114712" y="280407"/>
                  </a:lnTo>
                  <a:lnTo>
                    <a:pt x="114712" y="0"/>
                  </a:lnTo>
                  <a:lnTo>
                    <a:pt x="395118" y="0"/>
                  </a:lnTo>
                  <a:lnTo>
                    <a:pt x="395118" y="280407"/>
                  </a:lnTo>
                  <a:lnTo>
                    <a:pt x="509830" y="280407"/>
                  </a:lnTo>
                  <a:lnTo>
                    <a:pt x="254915" y="509830"/>
                  </a:lnTo>
                  <a:lnTo>
                    <a:pt x="0" y="280407"/>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3922" tIns="29210" rIns="143922" bIns="155393"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6" name="Forme libre 15">
              <a:extLst>
                <a:ext uri="{FF2B5EF4-FFF2-40B4-BE49-F238E27FC236}">
                  <a16:creationId xmlns:a16="http://schemas.microsoft.com/office/drawing/2014/main" id="{60EF63CC-CD6B-F6AD-5A85-91E271F1E0BE}"/>
                </a:ext>
              </a:extLst>
            </p:cNvPr>
            <p:cNvSpPr/>
            <p:nvPr/>
          </p:nvSpPr>
          <p:spPr>
            <a:xfrm>
              <a:off x="9634675" y="4272792"/>
              <a:ext cx="509830" cy="509830"/>
            </a:xfrm>
            <a:custGeom>
              <a:avLst/>
              <a:gdLst>
                <a:gd name="connsiteX0" fmla="*/ 0 w 509830"/>
                <a:gd name="connsiteY0" fmla="*/ 280407 h 509830"/>
                <a:gd name="connsiteX1" fmla="*/ 114712 w 509830"/>
                <a:gd name="connsiteY1" fmla="*/ 280407 h 509830"/>
                <a:gd name="connsiteX2" fmla="*/ 114712 w 509830"/>
                <a:gd name="connsiteY2" fmla="*/ 0 h 509830"/>
                <a:gd name="connsiteX3" fmla="*/ 395118 w 509830"/>
                <a:gd name="connsiteY3" fmla="*/ 0 h 509830"/>
                <a:gd name="connsiteX4" fmla="*/ 395118 w 509830"/>
                <a:gd name="connsiteY4" fmla="*/ 280407 h 509830"/>
                <a:gd name="connsiteX5" fmla="*/ 509830 w 509830"/>
                <a:gd name="connsiteY5" fmla="*/ 280407 h 509830"/>
                <a:gd name="connsiteX6" fmla="*/ 254915 w 509830"/>
                <a:gd name="connsiteY6" fmla="*/ 509830 h 509830"/>
                <a:gd name="connsiteX7" fmla="*/ 0 w 509830"/>
                <a:gd name="connsiteY7" fmla="*/ 280407 h 50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830" h="509830">
                  <a:moveTo>
                    <a:pt x="0" y="280407"/>
                  </a:moveTo>
                  <a:lnTo>
                    <a:pt x="114712" y="280407"/>
                  </a:lnTo>
                  <a:lnTo>
                    <a:pt x="114712" y="0"/>
                  </a:lnTo>
                  <a:lnTo>
                    <a:pt x="395118" y="0"/>
                  </a:lnTo>
                  <a:lnTo>
                    <a:pt x="395118" y="280407"/>
                  </a:lnTo>
                  <a:lnTo>
                    <a:pt x="509830" y="280407"/>
                  </a:lnTo>
                  <a:lnTo>
                    <a:pt x="254915" y="509830"/>
                  </a:lnTo>
                  <a:lnTo>
                    <a:pt x="0" y="280407"/>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3922" tIns="29210" rIns="143922" bIns="155393"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sp>
          <p:nvSpPr>
            <p:cNvPr id="17" name="Forme libre 16">
              <a:extLst>
                <a:ext uri="{FF2B5EF4-FFF2-40B4-BE49-F238E27FC236}">
                  <a16:creationId xmlns:a16="http://schemas.microsoft.com/office/drawing/2014/main" id="{EE228D8C-B01C-0B00-F43D-38CC4D2719C1}"/>
                </a:ext>
              </a:extLst>
            </p:cNvPr>
            <p:cNvSpPr/>
            <p:nvPr/>
          </p:nvSpPr>
          <p:spPr>
            <a:xfrm>
              <a:off x="10239322" y="5174800"/>
              <a:ext cx="509830" cy="509830"/>
            </a:xfrm>
            <a:custGeom>
              <a:avLst/>
              <a:gdLst>
                <a:gd name="connsiteX0" fmla="*/ 0 w 509830"/>
                <a:gd name="connsiteY0" fmla="*/ 280407 h 509830"/>
                <a:gd name="connsiteX1" fmla="*/ 114712 w 509830"/>
                <a:gd name="connsiteY1" fmla="*/ 280407 h 509830"/>
                <a:gd name="connsiteX2" fmla="*/ 114712 w 509830"/>
                <a:gd name="connsiteY2" fmla="*/ 0 h 509830"/>
                <a:gd name="connsiteX3" fmla="*/ 395118 w 509830"/>
                <a:gd name="connsiteY3" fmla="*/ 0 h 509830"/>
                <a:gd name="connsiteX4" fmla="*/ 395118 w 509830"/>
                <a:gd name="connsiteY4" fmla="*/ 280407 h 509830"/>
                <a:gd name="connsiteX5" fmla="*/ 509830 w 509830"/>
                <a:gd name="connsiteY5" fmla="*/ 280407 h 509830"/>
                <a:gd name="connsiteX6" fmla="*/ 254915 w 509830"/>
                <a:gd name="connsiteY6" fmla="*/ 509830 h 509830"/>
                <a:gd name="connsiteX7" fmla="*/ 0 w 509830"/>
                <a:gd name="connsiteY7" fmla="*/ 280407 h 50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830" h="509830">
                  <a:moveTo>
                    <a:pt x="0" y="280407"/>
                  </a:moveTo>
                  <a:lnTo>
                    <a:pt x="114712" y="280407"/>
                  </a:lnTo>
                  <a:lnTo>
                    <a:pt x="114712" y="0"/>
                  </a:lnTo>
                  <a:lnTo>
                    <a:pt x="395118" y="0"/>
                  </a:lnTo>
                  <a:lnTo>
                    <a:pt x="395118" y="280407"/>
                  </a:lnTo>
                  <a:lnTo>
                    <a:pt x="509830" y="280407"/>
                  </a:lnTo>
                  <a:lnTo>
                    <a:pt x="254915" y="509830"/>
                  </a:lnTo>
                  <a:lnTo>
                    <a:pt x="0" y="280407"/>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3922" tIns="29210" rIns="143922" bIns="155393"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pic>
        <p:nvPicPr>
          <p:cNvPr id="5124" name="Picture 4" descr="Comment lire une ACP ?">
            <a:extLst>
              <a:ext uri="{FF2B5EF4-FFF2-40B4-BE49-F238E27FC236}">
                <a16:creationId xmlns:a16="http://schemas.microsoft.com/office/drawing/2014/main" id="{26ADCD78-3A59-5CBB-DCEC-A8C1044D9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2317" y="1736551"/>
            <a:ext cx="3039683" cy="264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9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BC6E434-0877-ABD5-5738-5675ADAC9A7E}"/>
              </a:ext>
            </a:extLst>
          </p:cNvPr>
          <p:cNvSpPr>
            <a:spLocks noGrp="1"/>
          </p:cNvSpPr>
          <p:nvPr>
            <p:ph type="title"/>
          </p:nvPr>
        </p:nvSpPr>
        <p:spPr>
          <a:xfrm>
            <a:off x="841248" y="334644"/>
            <a:ext cx="10509504" cy="1076914"/>
          </a:xfrm>
        </p:spPr>
        <p:txBody>
          <a:bodyPr anchor="ctr">
            <a:normAutofit/>
          </a:bodyPr>
          <a:lstStyle/>
          <a:p>
            <a:r>
              <a:rPr lang="fr-FR" sz="3700"/>
              <a:t>Intégration des variables catégorielles en ACP</a:t>
            </a:r>
          </a:p>
        </p:txBody>
      </p:sp>
      <p:sp>
        <p:nvSpPr>
          <p:cNvPr id="16"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Espace réservé du contenu 2">
            <a:extLst>
              <a:ext uri="{FF2B5EF4-FFF2-40B4-BE49-F238E27FC236}">
                <a16:creationId xmlns:a16="http://schemas.microsoft.com/office/drawing/2014/main" id="{52DCC80D-E060-7FBE-A605-FBDD98F179DB}"/>
              </a:ext>
            </a:extLst>
          </p:cNvPr>
          <p:cNvGraphicFramePr>
            <a:graphicFrameLocks noGrp="1"/>
          </p:cNvGraphicFramePr>
          <p:nvPr>
            <p:ph idx="1"/>
            <p:extLst>
              <p:ext uri="{D42A27DB-BD31-4B8C-83A1-F6EECF244321}">
                <p14:modId xmlns:p14="http://schemas.microsoft.com/office/powerpoint/2010/main" val="64426851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64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B02350-F13A-5914-1528-583AA2DCACBB}"/>
              </a:ext>
            </a:extLst>
          </p:cNvPr>
          <p:cNvSpPr>
            <a:spLocks noGrp="1"/>
          </p:cNvSpPr>
          <p:nvPr>
            <p:ph type="title"/>
          </p:nvPr>
        </p:nvSpPr>
        <p:spPr>
          <a:xfrm>
            <a:off x="659234" y="957447"/>
            <a:ext cx="3383280" cy="4943105"/>
          </a:xfrm>
        </p:spPr>
        <p:txBody>
          <a:bodyPr anchor="ctr">
            <a:normAutofit/>
          </a:bodyPr>
          <a:lstStyle/>
          <a:p>
            <a:r>
              <a:rPr lang="fr-FR" dirty="0"/>
              <a:t>Plan</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2F9A29BB-CDF5-AA5F-7513-62FB89A1F393}"/>
              </a:ext>
            </a:extLst>
          </p:cNvPr>
          <p:cNvGraphicFramePr>
            <a:graphicFrameLocks noGrp="1"/>
          </p:cNvGraphicFramePr>
          <p:nvPr>
            <p:ph idx="1"/>
            <p:extLst>
              <p:ext uri="{D42A27DB-BD31-4B8C-83A1-F6EECF244321}">
                <p14:modId xmlns:p14="http://schemas.microsoft.com/office/powerpoint/2010/main" val="273328519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11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063893F-9307-9915-F589-A5E798803510}"/>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Qu’est ce que l’ACP?</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Espace réservé du contenu 3">
            <a:extLst>
              <a:ext uri="{FF2B5EF4-FFF2-40B4-BE49-F238E27FC236}">
                <a16:creationId xmlns:a16="http://schemas.microsoft.com/office/drawing/2014/main" id="{4504511A-1D9C-39BA-702B-8083FA10C9DE}"/>
              </a:ext>
            </a:extLst>
          </p:cNvPr>
          <p:cNvPicPr>
            <a:picLocks noGrp="1" noChangeAspect="1"/>
          </p:cNvPicPr>
          <p:nvPr>
            <p:ph idx="1"/>
          </p:nvPr>
        </p:nvPicPr>
        <p:blipFill>
          <a:blip r:embed="rId2"/>
          <a:stretch>
            <a:fillRect/>
          </a:stretch>
        </p:blipFill>
        <p:spPr>
          <a:xfrm>
            <a:off x="806866" y="2091095"/>
            <a:ext cx="10581733" cy="4206240"/>
          </a:xfrm>
          <a:prstGeom prst="rect">
            <a:avLst/>
          </a:prstGeom>
        </p:spPr>
      </p:pic>
      <p:sp>
        <p:nvSpPr>
          <p:cNvPr id="5" name="ZoneTexte 4">
            <a:extLst>
              <a:ext uri="{FF2B5EF4-FFF2-40B4-BE49-F238E27FC236}">
                <a16:creationId xmlns:a16="http://schemas.microsoft.com/office/drawing/2014/main" id="{E3A74663-048A-2E27-7A72-150735363026}"/>
              </a:ext>
            </a:extLst>
          </p:cNvPr>
          <p:cNvSpPr txBox="1"/>
          <p:nvPr/>
        </p:nvSpPr>
        <p:spPr>
          <a:xfrm>
            <a:off x="4505142" y="5694917"/>
            <a:ext cx="3181715" cy="461665"/>
          </a:xfrm>
          <a:prstGeom prst="rect">
            <a:avLst/>
          </a:prstGeom>
          <a:noFill/>
        </p:spPr>
        <p:txBody>
          <a:bodyPr wrap="square" rtlCol="0">
            <a:spAutoFit/>
          </a:bodyPr>
          <a:lstStyle/>
          <a:p>
            <a:pPr algn="ctr">
              <a:spcAft>
                <a:spcPts val="600"/>
              </a:spcAft>
            </a:pPr>
            <a:r>
              <a:rPr lang="fr-FR" sz="800"/>
              <a:t>Source: https://howecoresearch.blogspot.com/2019/02/dimensionality-reduction-and_26.html</a:t>
            </a:r>
          </a:p>
        </p:txBody>
      </p:sp>
    </p:spTree>
    <p:extLst>
      <p:ext uri="{BB962C8B-B14F-4D97-AF65-F5344CB8AC3E}">
        <p14:creationId xmlns:p14="http://schemas.microsoft.com/office/powerpoint/2010/main" val="416799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349AE7-2849-26BE-C47C-BB9AE99D8FC3}"/>
              </a:ext>
            </a:extLst>
          </p:cNvPr>
          <p:cNvSpPr>
            <a:spLocks noGrp="1"/>
          </p:cNvSpPr>
          <p:nvPr>
            <p:ph type="title"/>
          </p:nvPr>
        </p:nvSpPr>
        <p:spPr>
          <a:xfrm>
            <a:off x="841248" y="256032"/>
            <a:ext cx="10506456" cy="1014984"/>
          </a:xfrm>
        </p:spPr>
        <p:txBody>
          <a:bodyPr anchor="b">
            <a:normAutofit/>
          </a:bodyPr>
          <a:lstStyle/>
          <a:p>
            <a:r>
              <a:rPr lang="fr-FR" dirty="0"/>
              <a:t>Qu’est ce que l’ACP</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EECA8B80-711B-998C-B5B8-4F31F98AC9CC}"/>
              </a:ext>
            </a:extLst>
          </p:cNvPr>
          <p:cNvGraphicFramePr>
            <a:graphicFrameLocks noGrp="1"/>
          </p:cNvGraphicFramePr>
          <p:nvPr>
            <p:ph idx="1"/>
            <p:extLst>
              <p:ext uri="{D42A27DB-BD31-4B8C-83A1-F6EECF244321}">
                <p14:modId xmlns:p14="http://schemas.microsoft.com/office/powerpoint/2010/main" val="40972096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12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4F2AAD2-7C73-86B6-0C69-4C7B2D9521E2}"/>
              </a:ext>
            </a:extLst>
          </p:cNvPr>
          <p:cNvSpPr>
            <a:spLocks noGrp="1"/>
          </p:cNvSpPr>
          <p:nvPr>
            <p:ph type="title"/>
          </p:nvPr>
        </p:nvSpPr>
        <p:spPr>
          <a:xfrm>
            <a:off x="868680" y="1719072"/>
            <a:ext cx="3103427" cy="3520440"/>
          </a:xfrm>
        </p:spPr>
        <p:txBody>
          <a:bodyPr anchor="t">
            <a:normAutofit/>
          </a:bodyPr>
          <a:lstStyle/>
          <a:p>
            <a:r>
              <a:rPr lang="fr-FR" sz="3600"/>
              <a:t>Pourquoi choisir l’ACP pour l’analyse des données</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FFA70CF7-2D35-8793-0AD6-D92A524CA9C2}"/>
              </a:ext>
            </a:extLst>
          </p:cNvPr>
          <p:cNvGraphicFramePr>
            <a:graphicFrameLocks noGrp="1"/>
          </p:cNvGraphicFramePr>
          <p:nvPr>
            <p:ph idx="1"/>
            <p:extLst>
              <p:ext uri="{D42A27DB-BD31-4B8C-83A1-F6EECF244321}">
                <p14:modId xmlns:p14="http://schemas.microsoft.com/office/powerpoint/2010/main" val="1889465890"/>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11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349AE7-2849-26BE-C47C-BB9AE99D8FC3}"/>
              </a:ext>
            </a:extLst>
          </p:cNvPr>
          <p:cNvSpPr>
            <a:spLocks noGrp="1"/>
          </p:cNvSpPr>
          <p:nvPr>
            <p:ph type="title"/>
          </p:nvPr>
        </p:nvSpPr>
        <p:spPr>
          <a:xfrm>
            <a:off x="659234" y="957447"/>
            <a:ext cx="3383280" cy="4943105"/>
          </a:xfrm>
        </p:spPr>
        <p:txBody>
          <a:bodyPr anchor="ctr">
            <a:normAutofit/>
          </a:bodyPr>
          <a:lstStyle/>
          <a:p>
            <a:r>
              <a:rPr lang="fr-FR" dirty="0"/>
              <a:t>Les étapes avant de réaliser une ACP</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e 3">
            <a:extLst>
              <a:ext uri="{FF2B5EF4-FFF2-40B4-BE49-F238E27FC236}">
                <a16:creationId xmlns:a16="http://schemas.microsoft.com/office/drawing/2014/main" id="{2D59E069-1619-4120-91A6-F3463E6FE99B}"/>
              </a:ext>
            </a:extLst>
          </p:cNvPr>
          <p:cNvGrpSpPr/>
          <p:nvPr/>
        </p:nvGrpSpPr>
        <p:grpSpPr>
          <a:xfrm>
            <a:off x="5346768" y="584152"/>
            <a:ext cx="6006128" cy="5764056"/>
            <a:chOff x="5346768" y="584152"/>
            <a:chExt cx="6006128" cy="5764056"/>
          </a:xfrm>
        </p:grpSpPr>
        <p:sp>
          <p:nvSpPr>
            <p:cNvPr id="6" name="Forme libre 5">
              <a:extLst>
                <a:ext uri="{FF2B5EF4-FFF2-40B4-BE49-F238E27FC236}">
                  <a16:creationId xmlns:a16="http://schemas.microsoft.com/office/drawing/2014/main" id="{4E10D379-BD24-5FB3-9C02-B4F583AC53FD}"/>
                </a:ext>
              </a:extLst>
            </p:cNvPr>
            <p:cNvSpPr/>
            <p:nvPr/>
          </p:nvSpPr>
          <p:spPr>
            <a:xfrm>
              <a:off x="8927329" y="4384594"/>
              <a:ext cx="1963614" cy="1963614"/>
            </a:xfrm>
            <a:custGeom>
              <a:avLst/>
              <a:gdLst>
                <a:gd name="connsiteX0" fmla="*/ 0 w 1963614"/>
                <a:gd name="connsiteY0" fmla="*/ 0 h 1963614"/>
                <a:gd name="connsiteX1" fmla="*/ 1963614 w 1963614"/>
                <a:gd name="connsiteY1" fmla="*/ 0 h 1963614"/>
                <a:gd name="connsiteX2" fmla="*/ 1963614 w 1963614"/>
                <a:gd name="connsiteY2" fmla="*/ 1963614 h 1963614"/>
                <a:gd name="connsiteX3" fmla="*/ 0 w 1963614"/>
                <a:gd name="connsiteY3" fmla="*/ 1963614 h 1963614"/>
                <a:gd name="connsiteX4" fmla="*/ 0 w 1963614"/>
                <a:gd name="connsiteY4" fmla="*/ 0 h 19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614" h="1963614">
                  <a:moveTo>
                    <a:pt x="0" y="0"/>
                  </a:moveTo>
                  <a:lnTo>
                    <a:pt x="1963614" y="0"/>
                  </a:lnTo>
                  <a:lnTo>
                    <a:pt x="1963614" y="1963614"/>
                  </a:lnTo>
                  <a:lnTo>
                    <a:pt x="0" y="19636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Décrire les individus de la base de données</a:t>
              </a:r>
              <a:endParaRPr lang="en-US" sz="1500" kern="1200" dirty="0"/>
            </a:p>
          </p:txBody>
        </p:sp>
        <p:sp>
          <p:nvSpPr>
            <p:cNvPr id="7" name="Flèche en arc 6">
              <a:extLst>
                <a:ext uri="{FF2B5EF4-FFF2-40B4-BE49-F238E27FC236}">
                  <a16:creationId xmlns:a16="http://schemas.microsoft.com/office/drawing/2014/main" id="{50AF8EE5-B7E4-673D-6A33-C23C44B0E481}"/>
                </a:ext>
              </a:extLst>
            </p:cNvPr>
            <p:cNvSpPr/>
            <p:nvPr/>
          </p:nvSpPr>
          <p:spPr>
            <a:xfrm>
              <a:off x="5346768" y="620337"/>
              <a:ext cx="5544175" cy="5544175"/>
            </a:xfrm>
            <a:prstGeom prst="circularArrow">
              <a:avLst>
                <a:gd name="adj1" fmla="val 6906"/>
                <a:gd name="adj2" fmla="val 465699"/>
                <a:gd name="adj3" fmla="val 547954"/>
                <a:gd name="adj4" fmla="val 20586347"/>
                <a:gd name="adj5" fmla="val 8058"/>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 name="Forme libre 7">
              <a:extLst>
                <a:ext uri="{FF2B5EF4-FFF2-40B4-BE49-F238E27FC236}">
                  <a16:creationId xmlns:a16="http://schemas.microsoft.com/office/drawing/2014/main" id="{113969A4-81D7-7F7A-E2C1-0F245298ADCA}"/>
                </a:ext>
              </a:extLst>
            </p:cNvPr>
            <p:cNvSpPr/>
            <p:nvPr/>
          </p:nvSpPr>
          <p:spPr>
            <a:xfrm>
              <a:off x="9389282" y="620337"/>
              <a:ext cx="1963614" cy="1963614"/>
            </a:xfrm>
            <a:custGeom>
              <a:avLst/>
              <a:gdLst>
                <a:gd name="connsiteX0" fmla="*/ 0 w 1963614"/>
                <a:gd name="connsiteY0" fmla="*/ 0 h 1963614"/>
                <a:gd name="connsiteX1" fmla="*/ 1963614 w 1963614"/>
                <a:gd name="connsiteY1" fmla="*/ 0 h 1963614"/>
                <a:gd name="connsiteX2" fmla="*/ 1963614 w 1963614"/>
                <a:gd name="connsiteY2" fmla="*/ 1963614 h 1963614"/>
                <a:gd name="connsiteX3" fmla="*/ 0 w 1963614"/>
                <a:gd name="connsiteY3" fmla="*/ 1963614 h 1963614"/>
                <a:gd name="connsiteX4" fmla="*/ 0 w 1963614"/>
                <a:gd name="connsiteY4" fmla="*/ 0 h 19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614" h="1963614">
                  <a:moveTo>
                    <a:pt x="0" y="0"/>
                  </a:moveTo>
                  <a:lnTo>
                    <a:pt x="1963614" y="0"/>
                  </a:lnTo>
                  <a:lnTo>
                    <a:pt x="1963614" y="1963614"/>
                  </a:lnTo>
                  <a:lnTo>
                    <a:pt x="0" y="19636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fr-FR" sz="1500" kern="1200" dirty="0"/>
                <a:t>Analyser et gérer la qualité des données</a:t>
              </a:r>
              <a:endParaRPr lang="en-US" sz="1500" kern="1200" dirty="0"/>
            </a:p>
            <a:p>
              <a:pPr marL="114300" lvl="1" indent="-114300" algn="l" defTabSz="533400">
                <a:lnSpc>
                  <a:spcPct val="90000"/>
                </a:lnSpc>
                <a:spcBef>
                  <a:spcPct val="0"/>
                </a:spcBef>
                <a:spcAft>
                  <a:spcPct val="15000"/>
                </a:spcAft>
                <a:buChar char="•"/>
              </a:pPr>
              <a:r>
                <a:rPr lang="fr-FR" sz="1200" kern="1200" dirty="0"/>
                <a:t>Identification et traitement des valeurs manquantes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fr-FR" sz="1200" kern="1200" dirty="0"/>
                <a:t>Imputation ou suppression des observations (en dernier recours)</a:t>
              </a:r>
              <a:endParaRPr lang="en-US" sz="1200" kern="1200" dirty="0"/>
            </a:p>
          </p:txBody>
        </p:sp>
        <p:sp>
          <p:nvSpPr>
            <p:cNvPr id="10" name="Flèche en arc 9">
              <a:extLst>
                <a:ext uri="{FF2B5EF4-FFF2-40B4-BE49-F238E27FC236}">
                  <a16:creationId xmlns:a16="http://schemas.microsoft.com/office/drawing/2014/main" id="{6BDA8BB2-9AA1-AA85-56F3-F03BB29094F8}"/>
                </a:ext>
              </a:extLst>
            </p:cNvPr>
            <p:cNvSpPr/>
            <p:nvPr/>
          </p:nvSpPr>
          <p:spPr>
            <a:xfrm>
              <a:off x="5346768" y="620337"/>
              <a:ext cx="5544175" cy="5544175"/>
            </a:xfrm>
            <a:prstGeom prst="circularArrow">
              <a:avLst>
                <a:gd name="adj1" fmla="val 6906"/>
                <a:gd name="adj2" fmla="val 465699"/>
                <a:gd name="adj3" fmla="val 5947954"/>
                <a:gd name="adj4" fmla="val 4386347"/>
                <a:gd name="adj5" fmla="val 8058"/>
              </a:avLst>
            </a:prstGeom>
          </p:spPr>
          <p:style>
            <a:lnRef idx="2">
              <a:schemeClr val="lt1">
                <a:hueOff val="0"/>
                <a:satOff val="0"/>
                <a:lumOff val="0"/>
                <a:alphaOff val="0"/>
              </a:schemeClr>
            </a:lnRef>
            <a:fillRef idx="1">
              <a:schemeClr val="accent5">
                <a:hueOff val="5803288"/>
                <a:satOff val="2564"/>
                <a:lumOff val="-2811"/>
                <a:alphaOff val="0"/>
              </a:schemeClr>
            </a:fillRef>
            <a:effectRef idx="0">
              <a:schemeClr val="accent5">
                <a:hueOff val="5803288"/>
                <a:satOff val="2564"/>
                <a:lumOff val="-2811"/>
                <a:alphaOff val="0"/>
              </a:schemeClr>
            </a:effectRef>
            <a:fontRef idx="minor">
              <a:schemeClr val="lt1"/>
            </a:fontRef>
          </p:style>
        </p:sp>
        <p:sp>
          <p:nvSpPr>
            <p:cNvPr id="12" name="Forme libre 11">
              <a:extLst>
                <a:ext uri="{FF2B5EF4-FFF2-40B4-BE49-F238E27FC236}">
                  <a16:creationId xmlns:a16="http://schemas.microsoft.com/office/drawing/2014/main" id="{82B5AAA4-669F-BE9C-3B95-1D6707781284}"/>
                </a:ext>
              </a:extLst>
            </p:cNvPr>
            <p:cNvSpPr/>
            <p:nvPr/>
          </p:nvSpPr>
          <p:spPr>
            <a:xfrm>
              <a:off x="5404411" y="4199442"/>
              <a:ext cx="1963614" cy="1963614"/>
            </a:xfrm>
            <a:custGeom>
              <a:avLst/>
              <a:gdLst>
                <a:gd name="connsiteX0" fmla="*/ 0 w 1963614"/>
                <a:gd name="connsiteY0" fmla="*/ 0 h 1963614"/>
                <a:gd name="connsiteX1" fmla="*/ 1963614 w 1963614"/>
                <a:gd name="connsiteY1" fmla="*/ 0 h 1963614"/>
                <a:gd name="connsiteX2" fmla="*/ 1963614 w 1963614"/>
                <a:gd name="connsiteY2" fmla="*/ 1963614 h 1963614"/>
                <a:gd name="connsiteX3" fmla="*/ 0 w 1963614"/>
                <a:gd name="connsiteY3" fmla="*/ 1963614 h 1963614"/>
                <a:gd name="connsiteX4" fmla="*/ 0 w 1963614"/>
                <a:gd name="connsiteY4" fmla="*/ 0 h 19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614" h="1963614">
                  <a:moveTo>
                    <a:pt x="0" y="0"/>
                  </a:moveTo>
                  <a:lnTo>
                    <a:pt x="1963614" y="0"/>
                  </a:lnTo>
                  <a:lnTo>
                    <a:pt x="1963614" y="1963614"/>
                  </a:lnTo>
                  <a:lnTo>
                    <a:pt x="0" y="19636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fr-FR" sz="1500" kern="1200" dirty="0"/>
                <a:t>Normaliser les données</a:t>
              </a:r>
              <a:endParaRPr lang="en-US" sz="1500" kern="1200" dirty="0"/>
            </a:p>
            <a:p>
              <a:pPr marL="114300" lvl="1" indent="-114300" algn="l" defTabSz="533400">
                <a:lnSpc>
                  <a:spcPct val="90000"/>
                </a:lnSpc>
                <a:spcBef>
                  <a:spcPct val="0"/>
                </a:spcBef>
                <a:spcAft>
                  <a:spcPct val="15000"/>
                </a:spcAft>
                <a:buChar char="•"/>
              </a:pPr>
              <a:r>
                <a:rPr lang="fr-FR" sz="1200" kern="1200" dirty="0"/>
                <a:t>Mise à l’</a:t>
              </a:r>
              <a:r>
                <a:rPr lang="fr-FR" sz="1200" kern="1200" dirty="0" err="1"/>
                <a:t>echelle</a:t>
              </a:r>
              <a:r>
                <a:rPr lang="fr-FR" sz="1200" kern="1200" dirty="0"/>
                <a:t> des variables pour éviter l’effet taille (biais liés aux unités de mesure)</a:t>
              </a:r>
            </a:p>
            <a:p>
              <a:pPr marL="0" lvl="1" algn="l" defTabSz="533400">
                <a:lnSpc>
                  <a:spcPct val="90000"/>
                </a:lnSpc>
                <a:spcBef>
                  <a:spcPct val="0"/>
                </a:spcBef>
                <a:spcAft>
                  <a:spcPct val="15000"/>
                </a:spcAft>
              </a:pPr>
              <a:endParaRPr lang="en-US" sz="1200" kern="1200" dirty="0"/>
            </a:p>
            <a:p>
              <a:pPr marL="114300" lvl="1" indent="-114300" algn="l" defTabSz="533400">
                <a:lnSpc>
                  <a:spcPct val="90000"/>
                </a:lnSpc>
                <a:spcBef>
                  <a:spcPct val="0"/>
                </a:spcBef>
                <a:spcAft>
                  <a:spcPct val="15000"/>
                </a:spcAft>
                <a:buChar char="•"/>
              </a:pPr>
              <a:r>
                <a:rPr lang="fr-FR" sz="1200" kern="1200" dirty="0"/>
                <a:t>Utilisation de méthodes courantes, telles que la normalisation min-max, le z-score </a:t>
              </a:r>
              <a:r>
                <a:rPr lang="fr-FR" sz="1200" kern="1200" dirty="0" err="1"/>
                <a:t>etc</a:t>
              </a:r>
              <a:endParaRPr lang="en-US" sz="1200" kern="1200" dirty="0"/>
            </a:p>
          </p:txBody>
        </p:sp>
        <p:sp>
          <p:nvSpPr>
            <p:cNvPr id="14" name="Flèche en arc 13">
              <a:extLst>
                <a:ext uri="{FF2B5EF4-FFF2-40B4-BE49-F238E27FC236}">
                  <a16:creationId xmlns:a16="http://schemas.microsoft.com/office/drawing/2014/main" id="{37053908-A77E-A7AB-98B4-48D13C61082F}"/>
                </a:ext>
              </a:extLst>
            </p:cNvPr>
            <p:cNvSpPr/>
            <p:nvPr/>
          </p:nvSpPr>
          <p:spPr>
            <a:xfrm>
              <a:off x="5346768" y="620337"/>
              <a:ext cx="5544175" cy="5544175"/>
            </a:xfrm>
            <a:prstGeom prst="circularArrow">
              <a:avLst>
                <a:gd name="adj1" fmla="val 6906"/>
                <a:gd name="adj2" fmla="val 465699"/>
                <a:gd name="adj3" fmla="val 11347954"/>
                <a:gd name="adj4" fmla="val 9786347"/>
                <a:gd name="adj5" fmla="val 8058"/>
              </a:avLst>
            </a:prstGeom>
          </p:spPr>
          <p:style>
            <a:lnRef idx="2">
              <a:schemeClr val="lt1">
                <a:hueOff val="0"/>
                <a:satOff val="0"/>
                <a:lumOff val="0"/>
                <a:alphaOff val="0"/>
              </a:schemeClr>
            </a:lnRef>
            <a:fillRef idx="1">
              <a:schemeClr val="accent5">
                <a:hueOff val="11606576"/>
                <a:satOff val="5128"/>
                <a:lumOff val="-5621"/>
                <a:alphaOff val="0"/>
              </a:schemeClr>
            </a:fillRef>
            <a:effectRef idx="0">
              <a:schemeClr val="accent5">
                <a:hueOff val="11606576"/>
                <a:satOff val="5128"/>
                <a:lumOff val="-5621"/>
                <a:alphaOff val="0"/>
              </a:schemeClr>
            </a:effectRef>
            <a:fontRef idx="minor">
              <a:schemeClr val="lt1"/>
            </a:fontRef>
          </p:style>
        </p:sp>
        <p:sp>
          <p:nvSpPr>
            <p:cNvPr id="15" name="Forme libre 14">
              <a:extLst>
                <a:ext uri="{FF2B5EF4-FFF2-40B4-BE49-F238E27FC236}">
                  <a16:creationId xmlns:a16="http://schemas.microsoft.com/office/drawing/2014/main" id="{43A7BB79-96DB-390A-1AF4-40FE69532326}"/>
                </a:ext>
              </a:extLst>
            </p:cNvPr>
            <p:cNvSpPr/>
            <p:nvPr/>
          </p:nvSpPr>
          <p:spPr>
            <a:xfrm>
              <a:off x="5404411" y="584152"/>
              <a:ext cx="1963614" cy="1963614"/>
            </a:xfrm>
            <a:custGeom>
              <a:avLst/>
              <a:gdLst>
                <a:gd name="connsiteX0" fmla="*/ 0 w 1963614"/>
                <a:gd name="connsiteY0" fmla="*/ 0 h 1963614"/>
                <a:gd name="connsiteX1" fmla="*/ 1963614 w 1963614"/>
                <a:gd name="connsiteY1" fmla="*/ 0 h 1963614"/>
                <a:gd name="connsiteX2" fmla="*/ 1963614 w 1963614"/>
                <a:gd name="connsiteY2" fmla="*/ 1963614 h 1963614"/>
                <a:gd name="connsiteX3" fmla="*/ 0 w 1963614"/>
                <a:gd name="connsiteY3" fmla="*/ 1963614 h 1963614"/>
                <a:gd name="connsiteX4" fmla="*/ 0 w 1963614"/>
                <a:gd name="connsiteY4" fmla="*/ 0 h 19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614" h="1963614">
                  <a:moveTo>
                    <a:pt x="0" y="0"/>
                  </a:moveTo>
                  <a:lnTo>
                    <a:pt x="1963614" y="0"/>
                  </a:lnTo>
                  <a:lnTo>
                    <a:pt x="1963614" y="1963614"/>
                  </a:lnTo>
                  <a:lnTo>
                    <a:pt x="0" y="19636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fr-FR" sz="1500" kern="1200" dirty="0"/>
                <a:t>Choix des variables grâce aux analyse bivariées:</a:t>
              </a:r>
              <a:endParaRPr lang="en-US" sz="1500" kern="1200" dirty="0"/>
            </a:p>
            <a:p>
              <a:pPr marL="114300" lvl="1" indent="-114300" algn="l" defTabSz="533400">
                <a:lnSpc>
                  <a:spcPct val="90000"/>
                </a:lnSpc>
                <a:spcBef>
                  <a:spcPct val="0"/>
                </a:spcBef>
                <a:spcAft>
                  <a:spcPct val="15000"/>
                </a:spcAft>
                <a:buChar char="•"/>
              </a:pPr>
              <a:r>
                <a:rPr lang="fr-FR" sz="1200" kern="1200" dirty="0"/>
                <a:t>Sélection des variables pertinentes pour l’analyse</a:t>
              </a:r>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r>
                <a:rPr lang="fr-FR" sz="1200" dirty="0"/>
                <a:t>Faire des analyse de liaison/corrélation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fr-FR" sz="1200" kern="1200" dirty="0"/>
                <a:t>Elimination des variables </a:t>
              </a:r>
              <a:r>
                <a:rPr lang="fr-FR" sz="1200" kern="1200" dirty="0" err="1"/>
                <a:t>redondate</a:t>
              </a:r>
              <a:endParaRPr lang="en-US" sz="1200" kern="1200" dirty="0"/>
            </a:p>
          </p:txBody>
        </p:sp>
      </p:grpSp>
    </p:spTree>
    <p:extLst>
      <p:ext uri="{BB962C8B-B14F-4D97-AF65-F5344CB8AC3E}">
        <p14:creationId xmlns:p14="http://schemas.microsoft.com/office/powerpoint/2010/main" val="187104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CBF85CC-C8B7-789B-0B1A-8DDC69638943}"/>
              </a:ext>
            </a:extLst>
          </p:cNvPr>
          <p:cNvSpPr>
            <a:spLocks noGrp="1"/>
          </p:cNvSpPr>
          <p:nvPr>
            <p:ph type="title"/>
          </p:nvPr>
        </p:nvSpPr>
        <p:spPr>
          <a:xfrm>
            <a:off x="841246" y="978619"/>
            <a:ext cx="5991244" cy="1106424"/>
          </a:xfrm>
        </p:spPr>
        <p:txBody>
          <a:bodyPr>
            <a:normAutofit/>
          </a:bodyPr>
          <a:lstStyle/>
          <a:p>
            <a:r>
              <a:rPr lang="fr-FR" sz="2500"/>
              <a:t>Comment l’ACP transforme les données pour révéler l’informations essentielles</a:t>
            </a:r>
          </a:p>
        </p:txBody>
      </p:sp>
      <p:sp>
        <p:nvSpPr>
          <p:cNvPr id="2059" name="Rectangle 205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6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63C92F52-8E77-2F9C-8819-096E8D63B6CF}"/>
              </a:ext>
            </a:extLst>
          </p:cNvPr>
          <p:cNvSpPr>
            <a:spLocks noGrp="1"/>
          </p:cNvSpPr>
          <p:nvPr>
            <p:ph idx="1"/>
          </p:nvPr>
        </p:nvSpPr>
        <p:spPr>
          <a:xfrm>
            <a:off x="841248" y="2252870"/>
            <a:ext cx="5993892" cy="3560251"/>
          </a:xfrm>
        </p:spPr>
        <p:txBody>
          <a:bodyPr>
            <a:normAutofit/>
          </a:bodyPr>
          <a:lstStyle/>
          <a:p>
            <a:r>
              <a:rPr lang="fr-FR" sz="1800" b="1" dirty="0"/>
              <a:t>Etape 1</a:t>
            </a:r>
            <a:r>
              <a:rPr lang="fr-FR" sz="1800" dirty="0"/>
              <a:t>: Création d’une matrice de corrélation (ou covariance) à partir des données </a:t>
            </a:r>
            <a:r>
              <a:rPr lang="fr-FR" sz="1800" b="1" dirty="0"/>
              <a:t>normalisée</a:t>
            </a:r>
            <a:r>
              <a:rPr lang="fr-FR" sz="1800" dirty="0"/>
              <a:t>. Cette matrice capture les relation linéaires entre les variables</a:t>
            </a:r>
          </a:p>
          <a:p>
            <a:pPr marL="457200" lvl="1" indent="0">
              <a:buNone/>
            </a:pPr>
            <a:endParaRPr lang="fr-FR" sz="1800" dirty="0"/>
          </a:p>
        </p:txBody>
      </p:sp>
      <p:pic>
        <p:nvPicPr>
          <p:cNvPr id="2050" name="Picture 2">
            <a:extLst>
              <a:ext uri="{FF2B5EF4-FFF2-40B4-BE49-F238E27FC236}">
                <a16:creationId xmlns:a16="http://schemas.microsoft.com/office/drawing/2014/main" id="{1DAC7010-657C-D278-AEF0-FE77EC704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3705" y="2328334"/>
            <a:ext cx="4097657" cy="356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3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BF85CC-C8B7-789B-0B1A-8DDC69638943}"/>
              </a:ext>
            </a:extLst>
          </p:cNvPr>
          <p:cNvSpPr>
            <a:spLocks noGrp="1"/>
          </p:cNvSpPr>
          <p:nvPr>
            <p:ph type="title"/>
          </p:nvPr>
        </p:nvSpPr>
        <p:spPr>
          <a:xfrm>
            <a:off x="841248" y="334644"/>
            <a:ext cx="10509504" cy="1076914"/>
          </a:xfrm>
        </p:spPr>
        <p:txBody>
          <a:bodyPr anchor="ctr">
            <a:normAutofit/>
          </a:bodyPr>
          <a:lstStyle/>
          <a:p>
            <a:r>
              <a:rPr lang="fr-FR" sz="3400"/>
              <a:t>Comment l’ACP transforme les données pour révéler l’informations essentielles</a:t>
            </a:r>
          </a:p>
        </p:txBody>
      </p:sp>
      <p:sp>
        <p:nvSpPr>
          <p:cNvPr id="18"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Espace réservé du contenu 2">
            <a:extLst>
              <a:ext uri="{FF2B5EF4-FFF2-40B4-BE49-F238E27FC236}">
                <a16:creationId xmlns:a16="http://schemas.microsoft.com/office/drawing/2014/main" id="{A0587EA2-3E69-152C-11F2-F0780673B57B}"/>
              </a:ext>
            </a:extLst>
          </p:cNvPr>
          <p:cNvGraphicFramePr>
            <a:graphicFrameLocks noGrp="1"/>
          </p:cNvGraphicFramePr>
          <p:nvPr>
            <p:ph idx="1"/>
            <p:extLst>
              <p:ext uri="{D42A27DB-BD31-4B8C-83A1-F6EECF244321}">
                <p14:modId xmlns:p14="http://schemas.microsoft.com/office/powerpoint/2010/main" val="138270822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92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BF85CC-C8B7-789B-0B1A-8DDC69638943}"/>
              </a:ext>
            </a:extLst>
          </p:cNvPr>
          <p:cNvSpPr>
            <a:spLocks noGrp="1"/>
          </p:cNvSpPr>
          <p:nvPr>
            <p:ph type="title"/>
          </p:nvPr>
        </p:nvSpPr>
        <p:spPr>
          <a:xfrm>
            <a:off x="841248" y="256032"/>
            <a:ext cx="10506456" cy="1014984"/>
          </a:xfrm>
        </p:spPr>
        <p:txBody>
          <a:bodyPr anchor="b">
            <a:normAutofit/>
          </a:bodyPr>
          <a:lstStyle/>
          <a:p>
            <a:r>
              <a:rPr lang="fr-FR" sz="3100"/>
              <a:t>Comment l’ACP transforme les données pour révéler l’informations essentielles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40C92CB9-2CF5-833E-041B-4E4056EED5AA}"/>
              </a:ext>
            </a:extLst>
          </p:cNvPr>
          <p:cNvGraphicFramePr>
            <a:graphicFrameLocks noGrp="1"/>
          </p:cNvGraphicFramePr>
          <p:nvPr>
            <p:ph idx="1"/>
            <p:extLst>
              <p:ext uri="{D42A27DB-BD31-4B8C-83A1-F6EECF244321}">
                <p14:modId xmlns:p14="http://schemas.microsoft.com/office/powerpoint/2010/main" val="16585809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5577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129</TotalTime>
  <Words>941</Words>
  <Application>Microsoft Macintosh PowerPoint</Application>
  <PresentationFormat>Grand écran</PresentationFormat>
  <Paragraphs>87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Avenir Next LT Pro</vt:lpstr>
      <vt:lpstr>Calibri</vt:lpstr>
      <vt:lpstr>Söhne</vt:lpstr>
      <vt:lpstr>AccentBoxVTI</vt:lpstr>
      <vt:lpstr>Comprendre l’Analyse en Composantes Principales (ACP)</vt:lpstr>
      <vt:lpstr>Plan</vt:lpstr>
      <vt:lpstr>Qu’est ce que l’ACP?</vt:lpstr>
      <vt:lpstr>Qu’est ce que l’ACP</vt:lpstr>
      <vt:lpstr>Pourquoi choisir l’ACP pour l’analyse des données</vt:lpstr>
      <vt:lpstr>Les étapes avant de réaliser une ACP</vt:lpstr>
      <vt:lpstr>Comment l’ACP transforme les données pour révéler l’informations essentielles</vt:lpstr>
      <vt:lpstr>Comment l’ACP transforme les données pour révéler l’informations essentielles</vt:lpstr>
      <vt:lpstr>Comment l’ACP transforme les données pour révéler l’informations essentielles</vt:lpstr>
      <vt:lpstr>Comment choisir le bon nombre de composantes pour votre ACP ?</vt:lpstr>
      <vt:lpstr>Comment choisir le bon nombre de composantes pour votre ACP ?</vt:lpstr>
      <vt:lpstr>Visualisation et interprétation</vt:lpstr>
      <vt:lpstr>Intégration des variables catégorielles en ACP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Comprendre l’Analyse en Composantes Principales (ACP)</dc:title>
  <dc:creator>Natacha NJONGWA</dc:creator>
  <cp:lastModifiedBy>Natacha NJONGWA</cp:lastModifiedBy>
  <cp:revision>2</cp:revision>
  <dcterms:created xsi:type="dcterms:W3CDTF">2023-03-25T18:17:23Z</dcterms:created>
  <dcterms:modified xsi:type="dcterms:W3CDTF">2023-03-25T20:26:28Z</dcterms:modified>
</cp:coreProperties>
</file>