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6">
  <p:sldMasterIdLst>
    <p:sldMasterId id="2147483687" r:id="rId1"/>
  </p:sldMasterIdLst>
  <p:notesMasterIdLst>
    <p:notesMasterId r:id="rId22"/>
  </p:notesMasterIdLst>
  <p:sldIdLst>
    <p:sldId id="312" r:id="rId2"/>
    <p:sldId id="311" r:id="rId3"/>
    <p:sldId id="257" r:id="rId4"/>
    <p:sldId id="258" r:id="rId5"/>
    <p:sldId id="259" r:id="rId6"/>
    <p:sldId id="260" r:id="rId7"/>
    <p:sldId id="261" r:id="rId8"/>
    <p:sldId id="262" r:id="rId9"/>
    <p:sldId id="314" r:id="rId10"/>
    <p:sldId id="263" r:id="rId11"/>
    <p:sldId id="264" r:id="rId12"/>
    <p:sldId id="265" r:id="rId13"/>
    <p:sldId id="313" r:id="rId14"/>
    <p:sldId id="315" r:id="rId15"/>
    <p:sldId id="278" r:id="rId16"/>
    <p:sldId id="267" r:id="rId17"/>
    <p:sldId id="266" r:id="rId18"/>
    <p:sldId id="316" r:id="rId19"/>
    <p:sldId id="281" r:id="rId20"/>
    <p:sldId id="317" r:id="rId21"/>
  </p:sldIdLst>
  <p:sldSz cx="9144000" cy="5143500" type="screen16x9"/>
  <p:notesSz cx="6858000" cy="9144000"/>
  <p:embeddedFontLst>
    <p:embeddedFont>
      <p:font typeface="Bad Script" panose="020B0604020202020204" charset="0"/>
      <p:regular r:id="rId23"/>
    </p:embeddedFont>
    <p:embeddedFont>
      <p:font typeface="Gochi Hand" panose="020B0604020202020204" charset="0"/>
      <p:regular r:id="rId24"/>
    </p:embeddedFont>
    <p:embeddedFont>
      <p:font typeface="Hind" panose="020B0604020202020204" charset="0"/>
      <p:regular r:id="rId25"/>
      <p:bold r:id="rId26"/>
    </p:embeddedFont>
    <p:embeddedFont>
      <p:font typeface="Raleway Thin" panose="020B0604020202020204"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930430-C7C8-467B-A336-BEDA3EDDEC70}">
  <a:tblStyle styleId="{D7930430-C7C8-467B-A336-BEDA3EDDEC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155125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5"/>
        <p:cNvGrpSpPr/>
        <p:nvPr/>
      </p:nvGrpSpPr>
      <p:grpSpPr>
        <a:xfrm>
          <a:off x="0" y="0"/>
          <a:ext cx="0" cy="0"/>
          <a:chOff x="0" y="0"/>
          <a:chExt cx="0" cy="0"/>
        </a:xfrm>
      </p:grpSpPr>
      <p:sp>
        <p:nvSpPr>
          <p:cNvPr id="1686" name="Google Shape;1686;gd4a2f4a51a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7" name="Google Shape;1687;gd4a2f4a51a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775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404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d76431ea76_6_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d76431ea76_6_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1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d76431ea76_6_10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d76431ea76_6_1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025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d762304e3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d762304e3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307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d76431ea76_6_10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d76431ea76_6_1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655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d76431ea76_6_1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d76431ea76_6_1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537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d833e9292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d833e9292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153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d76431ea76_6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d76431ea76_6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870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d76431ea76_6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d76431ea76_6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858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d76431ea76_6_1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d76431ea76_6_1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40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04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420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cc9050bd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cc9050bd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012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cc9050bdf8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cc9050bdf8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02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455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7728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23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34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27"/>
        <p:cNvGrpSpPr/>
        <p:nvPr/>
      </p:nvGrpSpPr>
      <p:grpSpPr>
        <a:xfrm>
          <a:off x="0" y="0"/>
          <a:ext cx="0" cy="0"/>
          <a:chOff x="0" y="0"/>
          <a:chExt cx="0" cy="0"/>
        </a:xfrm>
      </p:grpSpPr>
      <p:sp>
        <p:nvSpPr>
          <p:cNvPr id="28" name="Google Shape;28;p3"/>
          <p:cNvSpPr/>
          <p:nvPr/>
        </p:nvSpPr>
        <p:spPr>
          <a:xfrm>
            <a:off x="0" y="0"/>
            <a:ext cx="9143952" cy="2902530"/>
          </a:xfrm>
          <a:custGeom>
            <a:avLst/>
            <a:gdLst/>
            <a:ahLst/>
            <a:cxnLst/>
            <a:rect l="l" t="t" r="r" b="b"/>
            <a:pathLst>
              <a:path w="51471" h="46902" extrusionOk="0">
                <a:moveTo>
                  <a:pt x="1" y="1"/>
                </a:moveTo>
                <a:lnTo>
                  <a:pt x="1" y="46901"/>
                </a:lnTo>
                <a:lnTo>
                  <a:pt x="51471" y="22951"/>
                </a:lnTo>
                <a:lnTo>
                  <a:pt x="51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2433938" y="2342350"/>
            <a:ext cx="4283400" cy="131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3385050" y="540000"/>
            <a:ext cx="2382900" cy="16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42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3380525" y="3656050"/>
            <a:ext cx="23829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3"/>
          <p:cNvSpPr/>
          <p:nvPr/>
        </p:nvSpPr>
        <p:spPr>
          <a:xfrm rot="10800000" flipH="1">
            <a:off x="6916267" y="4585173"/>
            <a:ext cx="1567114" cy="871594"/>
          </a:xfrm>
          <a:custGeom>
            <a:avLst/>
            <a:gdLst/>
            <a:ahLst/>
            <a:cxnLst/>
            <a:rect l="l" t="t" r="r" b="b"/>
            <a:pathLst>
              <a:path w="24645" h="13707" extrusionOk="0">
                <a:moveTo>
                  <a:pt x="7066" y="10128"/>
                </a:moveTo>
                <a:cubicBezTo>
                  <a:pt x="7166" y="10261"/>
                  <a:pt x="7233" y="10394"/>
                  <a:pt x="7333" y="10528"/>
                </a:cubicBezTo>
                <a:cubicBezTo>
                  <a:pt x="7433" y="10661"/>
                  <a:pt x="7566" y="10761"/>
                  <a:pt x="7733" y="10828"/>
                </a:cubicBezTo>
                <a:cubicBezTo>
                  <a:pt x="7733" y="10828"/>
                  <a:pt x="7733" y="10861"/>
                  <a:pt x="7733" y="10861"/>
                </a:cubicBezTo>
                <a:cubicBezTo>
                  <a:pt x="7499" y="10728"/>
                  <a:pt x="7266" y="10595"/>
                  <a:pt x="7032" y="10428"/>
                </a:cubicBezTo>
                <a:cubicBezTo>
                  <a:pt x="7066" y="10328"/>
                  <a:pt x="7099" y="10228"/>
                  <a:pt x="7066" y="10128"/>
                </a:cubicBezTo>
                <a:close/>
                <a:moveTo>
                  <a:pt x="19502" y="0"/>
                </a:moveTo>
                <a:cubicBezTo>
                  <a:pt x="18820" y="0"/>
                  <a:pt x="18155" y="661"/>
                  <a:pt x="18674" y="1321"/>
                </a:cubicBezTo>
                <a:cubicBezTo>
                  <a:pt x="19408" y="2322"/>
                  <a:pt x="19775" y="3289"/>
                  <a:pt x="19875" y="4257"/>
                </a:cubicBezTo>
                <a:cubicBezTo>
                  <a:pt x="19808" y="3923"/>
                  <a:pt x="19608" y="3623"/>
                  <a:pt x="19274" y="3356"/>
                </a:cubicBezTo>
                <a:cubicBezTo>
                  <a:pt x="18823" y="2995"/>
                  <a:pt x="18371" y="2851"/>
                  <a:pt x="17895" y="2851"/>
                </a:cubicBezTo>
                <a:cubicBezTo>
                  <a:pt x="17843" y="2851"/>
                  <a:pt x="17792" y="2852"/>
                  <a:pt x="17740" y="2856"/>
                </a:cubicBezTo>
                <a:cubicBezTo>
                  <a:pt x="17669" y="2832"/>
                  <a:pt x="17599" y="2809"/>
                  <a:pt x="17528" y="2809"/>
                </a:cubicBezTo>
                <a:cubicBezTo>
                  <a:pt x="17498" y="2809"/>
                  <a:pt x="17469" y="2813"/>
                  <a:pt x="17440" y="2822"/>
                </a:cubicBezTo>
                <a:cubicBezTo>
                  <a:pt x="16573" y="2922"/>
                  <a:pt x="15939" y="3356"/>
                  <a:pt x="15372" y="3890"/>
                </a:cubicBezTo>
                <a:cubicBezTo>
                  <a:pt x="15053" y="3571"/>
                  <a:pt x="14702" y="3435"/>
                  <a:pt x="14339" y="3435"/>
                </a:cubicBezTo>
                <a:cubicBezTo>
                  <a:pt x="13867" y="3435"/>
                  <a:pt x="13375" y="3665"/>
                  <a:pt x="12903" y="4023"/>
                </a:cubicBezTo>
                <a:cubicBezTo>
                  <a:pt x="12803" y="3790"/>
                  <a:pt x="12703" y="3556"/>
                  <a:pt x="12603" y="3323"/>
                </a:cubicBezTo>
                <a:cubicBezTo>
                  <a:pt x="12447" y="2996"/>
                  <a:pt x="12161" y="2858"/>
                  <a:pt x="11866" y="2858"/>
                </a:cubicBezTo>
                <a:cubicBezTo>
                  <a:pt x="11529" y="2858"/>
                  <a:pt x="11180" y="3038"/>
                  <a:pt x="11002" y="3323"/>
                </a:cubicBezTo>
                <a:cubicBezTo>
                  <a:pt x="10802" y="3590"/>
                  <a:pt x="10635" y="3890"/>
                  <a:pt x="10435" y="4190"/>
                </a:cubicBezTo>
                <a:cubicBezTo>
                  <a:pt x="10235" y="3990"/>
                  <a:pt x="10001" y="3790"/>
                  <a:pt x="9734" y="3623"/>
                </a:cubicBezTo>
                <a:cubicBezTo>
                  <a:pt x="9601" y="3540"/>
                  <a:pt x="9434" y="3498"/>
                  <a:pt x="9267" y="3498"/>
                </a:cubicBezTo>
                <a:cubicBezTo>
                  <a:pt x="9101" y="3498"/>
                  <a:pt x="8934" y="3540"/>
                  <a:pt x="8800" y="3623"/>
                </a:cubicBezTo>
                <a:cubicBezTo>
                  <a:pt x="8767" y="3656"/>
                  <a:pt x="8700" y="3723"/>
                  <a:pt x="8634" y="3756"/>
                </a:cubicBezTo>
                <a:cubicBezTo>
                  <a:pt x="8433" y="3690"/>
                  <a:pt x="8167" y="3656"/>
                  <a:pt x="7900" y="3656"/>
                </a:cubicBezTo>
                <a:cubicBezTo>
                  <a:pt x="7399" y="3022"/>
                  <a:pt x="6832" y="2455"/>
                  <a:pt x="6165" y="1988"/>
                </a:cubicBezTo>
                <a:cubicBezTo>
                  <a:pt x="6027" y="1881"/>
                  <a:pt x="5882" y="1837"/>
                  <a:pt x="5740" y="1837"/>
                </a:cubicBezTo>
                <a:cubicBezTo>
                  <a:pt x="5573" y="1837"/>
                  <a:pt x="5409" y="1898"/>
                  <a:pt x="5264" y="1988"/>
                </a:cubicBezTo>
                <a:cubicBezTo>
                  <a:pt x="5148" y="1922"/>
                  <a:pt x="5039" y="1897"/>
                  <a:pt x="4935" y="1897"/>
                </a:cubicBezTo>
                <a:cubicBezTo>
                  <a:pt x="4831" y="1897"/>
                  <a:pt x="4731" y="1922"/>
                  <a:pt x="4631" y="1955"/>
                </a:cubicBezTo>
                <a:cubicBezTo>
                  <a:pt x="4539" y="1790"/>
                  <a:pt x="4337" y="1686"/>
                  <a:pt x="4129" y="1686"/>
                </a:cubicBezTo>
                <a:cubicBezTo>
                  <a:pt x="3958" y="1686"/>
                  <a:pt x="3784" y="1756"/>
                  <a:pt x="3663" y="1922"/>
                </a:cubicBezTo>
                <a:cubicBezTo>
                  <a:pt x="0" y="7902"/>
                  <a:pt x="5800" y="13706"/>
                  <a:pt x="11767" y="13706"/>
                </a:cubicBezTo>
                <a:cubicBezTo>
                  <a:pt x="12157" y="13706"/>
                  <a:pt x="12548" y="13681"/>
                  <a:pt x="12937" y="13630"/>
                </a:cubicBezTo>
                <a:cubicBezTo>
                  <a:pt x="18908" y="12796"/>
                  <a:pt x="24645" y="6091"/>
                  <a:pt x="20275" y="387"/>
                </a:cubicBezTo>
                <a:cubicBezTo>
                  <a:pt x="20070" y="114"/>
                  <a:pt x="19785" y="0"/>
                  <a:pt x="19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899960">
            <a:off x="8647064" y="2025599"/>
            <a:ext cx="627335" cy="653978"/>
            <a:chOff x="5458625" y="4693984"/>
            <a:chExt cx="627353" cy="653997"/>
          </a:xfrm>
        </p:grpSpPr>
        <p:sp>
          <p:nvSpPr>
            <p:cNvPr id="34" name="Google Shape;34;p3"/>
            <p:cNvSpPr/>
            <p:nvPr/>
          </p:nvSpPr>
          <p:spPr>
            <a:xfrm rot="10800000" flipH="1">
              <a:off x="5641692" y="4696146"/>
              <a:ext cx="444286" cy="627100"/>
            </a:xfrm>
            <a:custGeom>
              <a:avLst/>
              <a:gdLst/>
              <a:ahLst/>
              <a:cxnLst/>
              <a:rect l="l" t="t" r="r" b="b"/>
              <a:pathLst>
                <a:path w="6987" h="9862" extrusionOk="0">
                  <a:moveTo>
                    <a:pt x="6470" y="1"/>
                  </a:moveTo>
                  <a:cubicBezTo>
                    <a:pt x="6403" y="1"/>
                    <a:pt x="6336" y="18"/>
                    <a:pt x="6286" y="51"/>
                  </a:cubicBezTo>
                  <a:lnTo>
                    <a:pt x="6186" y="118"/>
                  </a:lnTo>
                  <a:cubicBezTo>
                    <a:pt x="6053" y="218"/>
                    <a:pt x="5986" y="385"/>
                    <a:pt x="6019" y="551"/>
                  </a:cubicBezTo>
                  <a:cubicBezTo>
                    <a:pt x="6119" y="1185"/>
                    <a:pt x="4852" y="2553"/>
                    <a:pt x="4485" y="3086"/>
                  </a:cubicBezTo>
                  <a:cubicBezTo>
                    <a:pt x="4018" y="3754"/>
                    <a:pt x="3551" y="4454"/>
                    <a:pt x="3084" y="5121"/>
                  </a:cubicBezTo>
                  <a:cubicBezTo>
                    <a:pt x="2083" y="6589"/>
                    <a:pt x="1049" y="8057"/>
                    <a:pt x="115" y="9558"/>
                  </a:cubicBezTo>
                  <a:cubicBezTo>
                    <a:pt x="1" y="9718"/>
                    <a:pt x="137" y="9862"/>
                    <a:pt x="288" y="9862"/>
                  </a:cubicBezTo>
                  <a:cubicBezTo>
                    <a:pt x="357" y="9862"/>
                    <a:pt x="430" y="9831"/>
                    <a:pt x="482" y="9758"/>
                  </a:cubicBezTo>
                  <a:cubicBezTo>
                    <a:pt x="1850" y="7990"/>
                    <a:pt x="3117" y="6122"/>
                    <a:pt x="4452" y="4287"/>
                  </a:cubicBezTo>
                  <a:cubicBezTo>
                    <a:pt x="5052" y="3420"/>
                    <a:pt x="5686" y="2553"/>
                    <a:pt x="6286" y="1652"/>
                  </a:cubicBezTo>
                  <a:cubicBezTo>
                    <a:pt x="6420" y="1485"/>
                    <a:pt x="6686" y="1252"/>
                    <a:pt x="6753" y="1018"/>
                  </a:cubicBezTo>
                  <a:cubicBezTo>
                    <a:pt x="6787" y="818"/>
                    <a:pt x="6787" y="751"/>
                    <a:pt x="6753" y="751"/>
                  </a:cubicBezTo>
                  <a:cubicBezTo>
                    <a:pt x="6987" y="585"/>
                    <a:pt x="6987" y="284"/>
                    <a:pt x="6753" y="118"/>
                  </a:cubicBezTo>
                  <a:cubicBezTo>
                    <a:pt x="6720" y="118"/>
                    <a:pt x="6686" y="84"/>
                    <a:pt x="6653" y="51"/>
                  </a:cubicBezTo>
                  <a:cubicBezTo>
                    <a:pt x="6603" y="18"/>
                    <a:pt x="6536" y="1"/>
                    <a:pt x="6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flipH="1">
              <a:off x="5458625" y="4693984"/>
              <a:ext cx="434366" cy="653997"/>
            </a:xfrm>
            <a:custGeom>
              <a:avLst/>
              <a:gdLst/>
              <a:ahLst/>
              <a:cxnLst/>
              <a:rect l="l" t="t" r="r" b="b"/>
              <a:pathLst>
                <a:path w="6831" h="10285" extrusionOk="0">
                  <a:moveTo>
                    <a:pt x="6479" y="0"/>
                  </a:moveTo>
                  <a:cubicBezTo>
                    <a:pt x="6426" y="0"/>
                    <a:pt x="6375" y="13"/>
                    <a:pt x="6330" y="40"/>
                  </a:cubicBezTo>
                  <a:cubicBezTo>
                    <a:pt x="5196" y="707"/>
                    <a:pt x="4328" y="3042"/>
                    <a:pt x="3628" y="4143"/>
                  </a:cubicBezTo>
                  <a:cubicBezTo>
                    <a:pt x="2460" y="6077"/>
                    <a:pt x="1226" y="8012"/>
                    <a:pt x="92" y="9980"/>
                  </a:cubicBezTo>
                  <a:cubicBezTo>
                    <a:pt x="1" y="10140"/>
                    <a:pt x="144" y="10284"/>
                    <a:pt x="297" y="10284"/>
                  </a:cubicBezTo>
                  <a:cubicBezTo>
                    <a:pt x="367" y="10284"/>
                    <a:pt x="440" y="10254"/>
                    <a:pt x="492" y="10180"/>
                  </a:cubicBezTo>
                  <a:cubicBezTo>
                    <a:pt x="1526" y="8612"/>
                    <a:pt x="2527" y="7011"/>
                    <a:pt x="3528" y="5410"/>
                  </a:cubicBezTo>
                  <a:cubicBezTo>
                    <a:pt x="3995" y="4676"/>
                    <a:pt x="4462" y="3909"/>
                    <a:pt x="4962" y="3175"/>
                  </a:cubicBezTo>
                  <a:cubicBezTo>
                    <a:pt x="5229" y="2742"/>
                    <a:pt x="5496" y="2308"/>
                    <a:pt x="5763" y="1908"/>
                  </a:cubicBezTo>
                  <a:cubicBezTo>
                    <a:pt x="6063" y="1541"/>
                    <a:pt x="6263" y="1140"/>
                    <a:pt x="6296" y="673"/>
                  </a:cubicBezTo>
                  <a:cubicBezTo>
                    <a:pt x="6344" y="697"/>
                    <a:pt x="6391" y="721"/>
                    <a:pt x="6450" y="721"/>
                  </a:cubicBezTo>
                  <a:cubicBezTo>
                    <a:pt x="6474" y="721"/>
                    <a:pt x="6501" y="717"/>
                    <a:pt x="6530" y="707"/>
                  </a:cubicBezTo>
                  <a:cubicBezTo>
                    <a:pt x="6563" y="707"/>
                    <a:pt x="6597" y="707"/>
                    <a:pt x="6597" y="673"/>
                  </a:cubicBezTo>
                  <a:cubicBezTo>
                    <a:pt x="6763" y="640"/>
                    <a:pt x="6830" y="473"/>
                    <a:pt x="6797" y="340"/>
                  </a:cubicBezTo>
                  <a:cubicBezTo>
                    <a:pt x="6797" y="307"/>
                    <a:pt x="6797" y="273"/>
                    <a:pt x="6797" y="240"/>
                  </a:cubicBezTo>
                  <a:cubicBezTo>
                    <a:pt x="6772" y="93"/>
                    <a:pt x="6623" y="0"/>
                    <a:pt x="6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3"/>
          <p:cNvSpPr/>
          <p:nvPr/>
        </p:nvSpPr>
        <p:spPr>
          <a:xfrm rot="9000034" flipH="1">
            <a:off x="-89582" y="3617416"/>
            <a:ext cx="954300" cy="1874137"/>
          </a:xfrm>
          <a:custGeom>
            <a:avLst/>
            <a:gdLst/>
            <a:ahLst/>
            <a:cxnLst/>
            <a:rect l="l" t="t" r="r" b="b"/>
            <a:pathLst>
              <a:path w="15008" h="29474" extrusionOk="0">
                <a:moveTo>
                  <a:pt x="14179" y="1"/>
                </a:moveTo>
                <a:cubicBezTo>
                  <a:pt x="13990" y="1"/>
                  <a:pt x="13805" y="96"/>
                  <a:pt x="13689" y="328"/>
                </a:cubicBezTo>
                <a:cubicBezTo>
                  <a:pt x="12688" y="2296"/>
                  <a:pt x="11721" y="4297"/>
                  <a:pt x="10753" y="6299"/>
                </a:cubicBezTo>
                <a:cubicBezTo>
                  <a:pt x="7885" y="5698"/>
                  <a:pt x="5083" y="4864"/>
                  <a:pt x="2247" y="3997"/>
                </a:cubicBezTo>
                <a:cubicBezTo>
                  <a:pt x="2206" y="3984"/>
                  <a:pt x="2168" y="3979"/>
                  <a:pt x="2133" y="3979"/>
                </a:cubicBezTo>
                <a:cubicBezTo>
                  <a:pt x="1793" y="3979"/>
                  <a:pt x="1718" y="4513"/>
                  <a:pt x="2080" y="4664"/>
                </a:cubicBezTo>
                <a:cubicBezTo>
                  <a:pt x="4749" y="5732"/>
                  <a:pt x="7484" y="6566"/>
                  <a:pt x="10253" y="7399"/>
                </a:cubicBezTo>
                <a:cubicBezTo>
                  <a:pt x="9719" y="8534"/>
                  <a:pt x="9186" y="9668"/>
                  <a:pt x="8685" y="10802"/>
                </a:cubicBezTo>
                <a:cubicBezTo>
                  <a:pt x="8652" y="10635"/>
                  <a:pt x="8552" y="10435"/>
                  <a:pt x="8318" y="10368"/>
                </a:cubicBezTo>
                <a:cubicBezTo>
                  <a:pt x="5683" y="9568"/>
                  <a:pt x="3048" y="8634"/>
                  <a:pt x="346" y="8067"/>
                </a:cubicBezTo>
                <a:cubicBezTo>
                  <a:pt x="324" y="8061"/>
                  <a:pt x="303" y="8059"/>
                  <a:pt x="284" y="8059"/>
                </a:cubicBezTo>
                <a:cubicBezTo>
                  <a:pt x="65" y="8059"/>
                  <a:pt x="1" y="8378"/>
                  <a:pt x="246" y="8500"/>
                </a:cubicBezTo>
                <a:cubicBezTo>
                  <a:pt x="2814" y="9534"/>
                  <a:pt x="5450" y="10368"/>
                  <a:pt x="8018" y="11402"/>
                </a:cubicBezTo>
                <a:cubicBezTo>
                  <a:pt x="8101" y="11436"/>
                  <a:pt x="8177" y="11452"/>
                  <a:pt x="8243" y="11452"/>
                </a:cubicBezTo>
                <a:cubicBezTo>
                  <a:pt x="8310" y="11452"/>
                  <a:pt x="8368" y="11436"/>
                  <a:pt x="8418" y="11402"/>
                </a:cubicBezTo>
                <a:lnTo>
                  <a:pt x="8418" y="11402"/>
                </a:lnTo>
                <a:cubicBezTo>
                  <a:pt x="8085" y="12170"/>
                  <a:pt x="7751" y="12937"/>
                  <a:pt x="7418" y="13704"/>
                </a:cubicBezTo>
                <a:cubicBezTo>
                  <a:pt x="5316" y="13104"/>
                  <a:pt x="3248" y="12370"/>
                  <a:pt x="1213" y="11536"/>
                </a:cubicBezTo>
                <a:cubicBezTo>
                  <a:pt x="1179" y="11522"/>
                  <a:pt x="1145" y="11516"/>
                  <a:pt x="1112" y="11516"/>
                </a:cubicBezTo>
                <a:cubicBezTo>
                  <a:pt x="831" y="11516"/>
                  <a:pt x="647" y="11987"/>
                  <a:pt x="946" y="12136"/>
                </a:cubicBezTo>
                <a:cubicBezTo>
                  <a:pt x="2914" y="13070"/>
                  <a:pt x="4949" y="13904"/>
                  <a:pt x="6984" y="14671"/>
                </a:cubicBezTo>
                <a:cubicBezTo>
                  <a:pt x="6984" y="14705"/>
                  <a:pt x="6951" y="14738"/>
                  <a:pt x="6951" y="14771"/>
                </a:cubicBezTo>
                <a:cubicBezTo>
                  <a:pt x="6550" y="15672"/>
                  <a:pt x="6183" y="16573"/>
                  <a:pt x="5783" y="17507"/>
                </a:cubicBezTo>
                <a:cubicBezTo>
                  <a:pt x="4182" y="16940"/>
                  <a:pt x="2581" y="16339"/>
                  <a:pt x="1013" y="15639"/>
                </a:cubicBezTo>
                <a:cubicBezTo>
                  <a:pt x="969" y="15617"/>
                  <a:pt x="925" y="15607"/>
                  <a:pt x="882" y="15607"/>
                </a:cubicBezTo>
                <a:cubicBezTo>
                  <a:pt x="603" y="15607"/>
                  <a:pt x="394" y="16028"/>
                  <a:pt x="713" y="16172"/>
                </a:cubicBezTo>
                <a:cubicBezTo>
                  <a:pt x="2247" y="16940"/>
                  <a:pt x="3848" y="17673"/>
                  <a:pt x="5450" y="18274"/>
                </a:cubicBezTo>
                <a:cubicBezTo>
                  <a:pt x="5116" y="19108"/>
                  <a:pt x="4782" y="19908"/>
                  <a:pt x="4449" y="20742"/>
                </a:cubicBezTo>
                <a:cubicBezTo>
                  <a:pt x="3148" y="20375"/>
                  <a:pt x="1947" y="19975"/>
                  <a:pt x="813" y="19175"/>
                </a:cubicBezTo>
                <a:cubicBezTo>
                  <a:pt x="769" y="19147"/>
                  <a:pt x="723" y="19135"/>
                  <a:pt x="678" y="19135"/>
                </a:cubicBezTo>
                <a:cubicBezTo>
                  <a:pt x="452" y="19135"/>
                  <a:pt x="257" y="19441"/>
                  <a:pt x="479" y="19608"/>
                </a:cubicBezTo>
                <a:cubicBezTo>
                  <a:pt x="1513" y="20476"/>
                  <a:pt x="2814" y="21209"/>
                  <a:pt x="4149" y="21510"/>
                </a:cubicBezTo>
                <a:cubicBezTo>
                  <a:pt x="3181" y="24011"/>
                  <a:pt x="2281" y="26547"/>
                  <a:pt x="1680" y="29115"/>
                </a:cubicBezTo>
                <a:cubicBezTo>
                  <a:pt x="1635" y="29317"/>
                  <a:pt x="1817" y="29473"/>
                  <a:pt x="1981" y="29473"/>
                </a:cubicBezTo>
                <a:cubicBezTo>
                  <a:pt x="2061" y="29473"/>
                  <a:pt x="2137" y="29436"/>
                  <a:pt x="2181" y="29349"/>
                </a:cubicBezTo>
                <a:cubicBezTo>
                  <a:pt x="4449" y="24712"/>
                  <a:pt x="6117" y="19775"/>
                  <a:pt x="8151" y="15038"/>
                </a:cubicBezTo>
                <a:cubicBezTo>
                  <a:pt x="10220" y="10268"/>
                  <a:pt x="12421" y="5565"/>
                  <a:pt x="14756" y="928"/>
                </a:cubicBezTo>
                <a:cubicBezTo>
                  <a:pt x="15007" y="449"/>
                  <a:pt x="14587" y="1"/>
                  <a:pt x="14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a:off x="-52291" y="2510470"/>
            <a:ext cx="398683" cy="820880"/>
          </a:xfrm>
          <a:custGeom>
            <a:avLst/>
            <a:gdLst/>
            <a:ahLst/>
            <a:cxnLst/>
            <a:rect l="l" t="t" r="r" b="b"/>
            <a:pathLst>
              <a:path w="8274" h="17036" extrusionOk="0">
                <a:moveTo>
                  <a:pt x="7041" y="1"/>
                </a:moveTo>
                <a:cubicBezTo>
                  <a:pt x="3017" y="1"/>
                  <a:pt x="554" y="4322"/>
                  <a:pt x="301" y="8016"/>
                </a:cubicBezTo>
                <a:cubicBezTo>
                  <a:pt x="1" y="12085"/>
                  <a:pt x="2503" y="16188"/>
                  <a:pt x="6672" y="17022"/>
                </a:cubicBezTo>
                <a:cubicBezTo>
                  <a:pt x="6702" y="17031"/>
                  <a:pt x="6731" y="17035"/>
                  <a:pt x="6758" y="17035"/>
                </a:cubicBezTo>
                <a:cubicBezTo>
                  <a:pt x="7032" y="17035"/>
                  <a:pt x="7140" y="16610"/>
                  <a:pt x="6806" y="16488"/>
                </a:cubicBezTo>
                <a:cubicBezTo>
                  <a:pt x="3437" y="15321"/>
                  <a:pt x="1068" y="12319"/>
                  <a:pt x="1135" y="8649"/>
                </a:cubicBezTo>
                <a:cubicBezTo>
                  <a:pt x="1201" y="4845"/>
                  <a:pt x="3466" y="843"/>
                  <a:pt x="7636" y="843"/>
                </a:cubicBezTo>
                <a:cubicBezTo>
                  <a:pt x="7671" y="843"/>
                  <a:pt x="7705" y="843"/>
                  <a:pt x="7740" y="844"/>
                </a:cubicBezTo>
                <a:cubicBezTo>
                  <a:pt x="8273" y="844"/>
                  <a:pt x="8240" y="110"/>
                  <a:pt x="7740" y="43"/>
                </a:cubicBezTo>
                <a:cubicBezTo>
                  <a:pt x="7502" y="15"/>
                  <a:pt x="7269" y="1"/>
                  <a:pt x="7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a:off x="181560" y="986457"/>
            <a:ext cx="300626" cy="232493"/>
          </a:xfrm>
          <a:custGeom>
            <a:avLst/>
            <a:gdLst/>
            <a:ahLst/>
            <a:cxnLst/>
            <a:rect l="l" t="t" r="r" b="b"/>
            <a:pathLst>
              <a:path w="6239" h="4825" extrusionOk="0">
                <a:moveTo>
                  <a:pt x="2919" y="0"/>
                </a:moveTo>
                <a:cubicBezTo>
                  <a:pt x="2786" y="0"/>
                  <a:pt x="2652" y="92"/>
                  <a:pt x="2636" y="275"/>
                </a:cubicBezTo>
                <a:cubicBezTo>
                  <a:pt x="2536" y="909"/>
                  <a:pt x="2502" y="1610"/>
                  <a:pt x="2536" y="2310"/>
                </a:cubicBezTo>
                <a:cubicBezTo>
                  <a:pt x="1802" y="2410"/>
                  <a:pt x="1035" y="2544"/>
                  <a:pt x="334" y="2677"/>
                </a:cubicBezTo>
                <a:cubicBezTo>
                  <a:pt x="0" y="2744"/>
                  <a:pt x="67" y="3277"/>
                  <a:pt x="434" y="3277"/>
                </a:cubicBezTo>
                <a:cubicBezTo>
                  <a:pt x="1135" y="3277"/>
                  <a:pt x="1868" y="3277"/>
                  <a:pt x="2602" y="3244"/>
                </a:cubicBezTo>
                <a:cubicBezTo>
                  <a:pt x="2636" y="3678"/>
                  <a:pt x="2702" y="4111"/>
                  <a:pt x="2802" y="4545"/>
                </a:cubicBezTo>
                <a:cubicBezTo>
                  <a:pt x="2847" y="4737"/>
                  <a:pt x="3002" y="4825"/>
                  <a:pt x="3162" y="4825"/>
                </a:cubicBezTo>
                <a:cubicBezTo>
                  <a:pt x="3363" y="4825"/>
                  <a:pt x="3570" y="4686"/>
                  <a:pt x="3570" y="4445"/>
                </a:cubicBezTo>
                <a:cubicBezTo>
                  <a:pt x="3536" y="4011"/>
                  <a:pt x="3503" y="3611"/>
                  <a:pt x="3470" y="3177"/>
                </a:cubicBezTo>
                <a:cubicBezTo>
                  <a:pt x="4237" y="3144"/>
                  <a:pt x="5004" y="3044"/>
                  <a:pt x="5738" y="2944"/>
                </a:cubicBezTo>
                <a:cubicBezTo>
                  <a:pt x="6238" y="2844"/>
                  <a:pt x="6105" y="2077"/>
                  <a:pt x="5638" y="2077"/>
                </a:cubicBezTo>
                <a:cubicBezTo>
                  <a:pt x="4904" y="2110"/>
                  <a:pt x="4137" y="2143"/>
                  <a:pt x="3403" y="2210"/>
                </a:cubicBezTo>
                <a:cubicBezTo>
                  <a:pt x="3336" y="1576"/>
                  <a:pt x="3270" y="909"/>
                  <a:pt x="3203" y="275"/>
                </a:cubicBezTo>
                <a:cubicBezTo>
                  <a:pt x="3186" y="92"/>
                  <a:pt x="3053" y="0"/>
                  <a:pt x="2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7200070">
            <a:off x="2136199" y="-320487"/>
            <a:ext cx="318813" cy="1026226"/>
          </a:xfrm>
          <a:custGeom>
            <a:avLst/>
            <a:gdLst/>
            <a:ahLst/>
            <a:cxnLst/>
            <a:rect l="l" t="t" r="r" b="b"/>
            <a:pathLst>
              <a:path w="7539" h="24266" extrusionOk="0">
                <a:moveTo>
                  <a:pt x="2450" y="1"/>
                </a:moveTo>
                <a:cubicBezTo>
                  <a:pt x="2040" y="1"/>
                  <a:pt x="1765" y="543"/>
                  <a:pt x="2202" y="805"/>
                </a:cubicBezTo>
                <a:cubicBezTo>
                  <a:pt x="3369" y="1505"/>
                  <a:pt x="4537" y="2139"/>
                  <a:pt x="5704" y="2840"/>
                </a:cubicBezTo>
                <a:cubicBezTo>
                  <a:pt x="4237" y="3440"/>
                  <a:pt x="2769" y="3940"/>
                  <a:pt x="1234" y="4341"/>
                </a:cubicBezTo>
                <a:cubicBezTo>
                  <a:pt x="834" y="4474"/>
                  <a:pt x="767" y="5041"/>
                  <a:pt x="1101" y="5241"/>
                </a:cubicBezTo>
                <a:cubicBezTo>
                  <a:pt x="2669" y="6209"/>
                  <a:pt x="4237" y="7143"/>
                  <a:pt x="5804" y="8110"/>
                </a:cubicBezTo>
                <a:cubicBezTo>
                  <a:pt x="4537" y="8610"/>
                  <a:pt x="3236" y="9111"/>
                  <a:pt x="1968" y="9611"/>
                </a:cubicBezTo>
                <a:cubicBezTo>
                  <a:pt x="1568" y="9778"/>
                  <a:pt x="1468" y="10278"/>
                  <a:pt x="1835" y="10512"/>
                </a:cubicBezTo>
                <a:cubicBezTo>
                  <a:pt x="3102" y="11312"/>
                  <a:pt x="4370" y="12113"/>
                  <a:pt x="5638" y="12913"/>
                </a:cubicBezTo>
                <a:cubicBezTo>
                  <a:pt x="4103" y="13647"/>
                  <a:pt x="2569" y="14314"/>
                  <a:pt x="968" y="14915"/>
                </a:cubicBezTo>
                <a:cubicBezTo>
                  <a:pt x="601" y="15048"/>
                  <a:pt x="467" y="15582"/>
                  <a:pt x="868" y="15782"/>
                </a:cubicBezTo>
                <a:cubicBezTo>
                  <a:pt x="2369" y="16649"/>
                  <a:pt x="3803" y="17617"/>
                  <a:pt x="5204" y="18651"/>
                </a:cubicBezTo>
                <a:cubicBezTo>
                  <a:pt x="3636" y="19285"/>
                  <a:pt x="2068" y="19918"/>
                  <a:pt x="501" y="20552"/>
                </a:cubicBezTo>
                <a:cubicBezTo>
                  <a:pt x="134" y="20719"/>
                  <a:pt x="0" y="21186"/>
                  <a:pt x="401" y="21420"/>
                </a:cubicBezTo>
                <a:cubicBezTo>
                  <a:pt x="1902" y="22387"/>
                  <a:pt x="3436" y="23321"/>
                  <a:pt x="5004" y="24222"/>
                </a:cubicBezTo>
                <a:cubicBezTo>
                  <a:pt x="5060" y="24252"/>
                  <a:pt x="5114" y="24266"/>
                  <a:pt x="5165" y="24266"/>
                </a:cubicBezTo>
                <a:cubicBezTo>
                  <a:pt x="5448" y="24266"/>
                  <a:pt x="5620" y="23852"/>
                  <a:pt x="5337" y="23654"/>
                </a:cubicBezTo>
                <a:cubicBezTo>
                  <a:pt x="4137" y="22754"/>
                  <a:pt x="2869" y="21920"/>
                  <a:pt x="1635" y="21119"/>
                </a:cubicBezTo>
                <a:cubicBezTo>
                  <a:pt x="3169" y="20486"/>
                  <a:pt x="4737" y="19852"/>
                  <a:pt x="6271" y="19218"/>
                </a:cubicBezTo>
                <a:cubicBezTo>
                  <a:pt x="6572" y="19118"/>
                  <a:pt x="6805" y="18684"/>
                  <a:pt x="6505" y="18417"/>
                </a:cubicBezTo>
                <a:cubicBezTo>
                  <a:pt x="5137" y="17350"/>
                  <a:pt x="3703" y="16383"/>
                  <a:pt x="2202" y="15482"/>
                </a:cubicBezTo>
                <a:cubicBezTo>
                  <a:pt x="3803" y="14848"/>
                  <a:pt x="5337" y="14148"/>
                  <a:pt x="6872" y="13380"/>
                </a:cubicBezTo>
                <a:cubicBezTo>
                  <a:pt x="7205" y="13180"/>
                  <a:pt x="7172" y="12713"/>
                  <a:pt x="6872" y="12547"/>
                </a:cubicBezTo>
                <a:lnTo>
                  <a:pt x="3169" y="10178"/>
                </a:lnTo>
                <a:cubicBezTo>
                  <a:pt x="4437" y="9678"/>
                  <a:pt x="5738" y="9177"/>
                  <a:pt x="7039" y="8644"/>
                </a:cubicBezTo>
                <a:cubicBezTo>
                  <a:pt x="7406" y="8510"/>
                  <a:pt x="7539" y="8010"/>
                  <a:pt x="7139" y="7776"/>
                </a:cubicBezTo>
                <a:cubicBezTo>
                  <a:pt x="5604" y="6842"/>
                  <a:pt x="4103" y="5908"/>
                  <a:pt x="2569" y="4974"/>
                </a:cubicBezTo>
                <a:cubicBezTo>
                  <a:pt x="4070" y="4541"/>
                  <a:pt x="5538" y="4007"/>
                  <a:pt x="7005" y="3340"/>
                </a:cubicBezTo>
                <a:cubicBezTo>
                  <a:pt x="7339" y="3207"/>
                  <a:pt x="7272" y="2706"/>
                  <a:pt x="7005" y="2506"/>
                </a:cubicBezTo>
                <a:cubicBezTo>
                  <a:pt x="5604" y="1605"/>
                  <a:pt x="4170" y="705"/>
                  <a:pt x="2635" y="38"/>
                </a:cubicBezTo>
                <a:cubicBezTo>
                  <a:pt x="2572" y="12"/>
                  <a:pt x="2510" y="1"/>
                  <a:pt x="2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flipH="1">
            <a:off x="7833350" y="3178760"/>
            <a:ext cx="1093046" cy="537689"/>
          </a:xfrm>
          <a:custGeom>
            <a:avLst/>
            <a:gdLst/>
            <a:ahLst/>
            <a:cxnLst/>
            <a:rect l="l" t="t" r="r" b="b"/>
            <a:pathLst>
              <a:path w="23571" h="11595" extrusionOk="0">
                <a:moveTo>
                  <a:pt x="4785" y="1"/>
                </a:moveTo>
                <a:cubicBezTo>
                  <a:pt x="4610" y="1"/>
                  <a:pt x="4438" y="60"/>
                  <a:pt x="4326" y="184"/>
                </a:cubicBezTo>
                <a:cubicBezTo>
                  <a:pt x="2992" y="1619"/>
                  <a:pt x="1558" y="2953"/>
                  <a:pt x="257" y="4421"/>
                </a:cubicBezTo>
                <a:cubicBezTo>
                  <a:pt x="0" y="4703"/>
                  <a:pt x="237" y="5064"/>
                  <a:pt x="542" y="5064"/>
                </a:cubicBezTo>
                <a:cubicBezTo>
                  <a:pt x="634" y="5064"/>
                  <a:pt x="731" y="5031"/>
                  <a:pt x="824" y="4954"/>
                </a:cubicBezTo>
                <a:cubicBezTo>
                  <a:pt x="2025" y="3987"/>
                  <a:pt x="3159" y="2953"/>
                  <a:pt x="4326" y="1919"/>
                </a:cubicBezTo>
                <a:cubicBezTo>
                  <a:pt x="4560" y="3587"/>
                  <a:pt x="4860" y="5255"/>
                  <a:pt x="5194" y="6889"/>
                </a:cubicBezTo>
                <a:cubicBezTo>
                  <a:pt x="5242" y="7205"/>
                  <a:pt x="5575" y="7415"/>
                  <a:pt x="5880" y="7415"/>
                </a:cubicBezTo>
                <a:cubicBezTo>
                  <a:pt x="5994" y="7415"/>
                  <a:pt x="6104" y="7386"/>
                  <a:pt x="6194" y="7323"/>
                </a:cubicBezTo>
                <a:lnTo>
                  <a:pt x="10631" y="4087"/>
                </a:lnTo>
                <a:cubicBezTo>
                  <a:pt x="10698" y="5755"/>
                  <a:pt x="10764" y="7423"/>
                  <a:pt x="10864" y="9091"/>
                </a:cubicBezTo>
                <a:cubicBezTo>
                  <a:pt x="10864" y="9495"/>
                  <a:pt x="11167" y="9733"/>
                  <a:pt x="11497" y="9733"/>
                </a:cubicBezTo>
                <a:cubicBezTo>
                  <a:pt x="11657" y="9733"/>
                  <a:pt x="11824" y="9677"/>
                  <a:pt x="11965" y="9558"/>
                </a:cubicBezTo>
                <a:cubicBezTo>
                  <a:pt x="13433" y="8324"/>
                  <a:pt x="14901" y="7123"/>
                  <a:pt x="16368" y="5922"/>
                </a:cubicBezTo>
                <a:cubicBezTo>
                  <a:pt x="16835" y="7656"/>
                  <a:pt x="17236" y="9391"/>
                  <a:pt x="17536" y="11126"/>
                </a:cubicBezTo>
                <a:cubicBezTo>
                  <a:pt x="17598" y="11438"/>
                  <a:pt x="17882" y="11595"/>
                  <a:pt x="18160" y="11595"/>
                </a:cubicBezTo>
                <a:cubicBezTo>
                  <a:pt x="18326" y="11595"/>
                  <a:pt x="18491" y="11538"/>
                  <a:pt x="18603" y="11426"/>
                </a:cubicBezTo>
                <a:lnTo>
                  <a:pt x="23106" y="7056"/>
                </a:lnTo>
                <a:cubicBezTo>
                  <a:pt x="23571" y="6592"/>
                  <a:pt x="23138" y="5928"/>
                  <a:pt x="22625" y="5928"/>
                </a:cubicBezTo>
                <a:cubicBezTo>
                  <a:pt x="22474" y="5928"/>
                  <a:pt x="22316" y="5986"/>
                  <a:pt x="22172" y="6122"/>
                </a:cubicBezTo>
                <a:cubicBezTo>
                  <a:pt x="20972" y="7289"/>
                  <a:pt x="19771" y="8490"/>
                  <a:pt x="18570" y="9658"/>
                </a:cubicBezTo>
                <a:cubicBezTo>
                  <a:pt x="18236" y="7957"/>
                  <a:pt x="17836" y="6289"/>
                  <a:pt x="17369" y="4621"/>
                </a:cubicBezTo>
                <a:cubicBezTo>
                  <a:pt x="17286" y="4308"/>
                  <a:pt x="17033" y="4152"/>
                  <a:pt x="16757" y="4152"/>
                </a:cubicBezTo>
                <a:cubicBezTo>
                  <a:pt x="16592" y="4152"/>
                  <a:pt x="16418" y="4208"/>
                  <a:pt x="16268" y="4321"/>
                </a:cubicBezTo>
                <a:cubicBezTo>
                  <a:pt x="14901" y="5455"/>
                  <a:pt x="13500" y="6589"/>
                  <a:pt x="12132" y="7723"/>
                </a:cubicBezTo>
                <a:cubicBezTo>
                  <a:pt x="12065" y="6089"/>
                  <a:pt x="11998" y="4454"/>
                  <a:pt x="11932" y="2786"/>
                </a:cubicBezTo>
                <a:cubicBezTo>
                  <a:pt x="11907" y="2434"/>
                  <a:pt x="11578" y="2101"/>
                  <a:pt x="11233" y="2101"/>
                </a:cubicBezTo>
                <a:cubicBezTo>
                  <a:pt x="11120" y="2101"/>
                  <a:pt x="11005" y="2137"/>
                  <a:pt x="10898" y="2219"/>
                </a:cubicBezTo>
                <a:cubicBezTo>
                  <a:pt x="9363" y="3320"/>
                  <a:pt x="7829" y="4421"/>
                  <a:pt x="6294" y="5555"/>
                </a:cubicBezTo>
                <a:cubicBezTo>
                  <a:pt x="5961" y="3854"/>
                  <a:pt x="5694" y="2186"/>
                  <a:pt x="5427" y="485"/>
                </a:cubicBezTo>
                <a:cubicBezTo>
                  <a:pt x="5385" y="170"/>
                  <a:pt x="5080" y="1"/>
                  <a:pt x="4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flipH="1">
            <a:off x="8436034" y="4359533"/>
            <a:ext cx="343690" cy="283727"/>
          </a:xfrm>
          <a:custGeom>
            <a:avLst/>
            <a:gdLst/>
            <a:ahLst/>
            <a:cxnLst/>
            <a:rect l="l" t="t" r="r" b="b"/>
            <a:pathLst>
              <a:path w="5405" h="4462" extrusionOk="0">
                <a:moveTo>
                  <a:pt x="2419" y="0"/>
                </a:moveTo>
                <a:cubicBezTo>
                  <a:pt x="2294" y="0"/>
                  <a:pt x="2169" y="75"/>
                  <a:pt x="2136" y="225"/>
                </a:cubicBezTo>
                <a:cubicBezTo>
                  <a:pt x="2002" y="759"/>
                  <a:pt x="2002" y="1326"/>
                  <a:pt x="2002" y="1893"/>
                </a:cubicBezTo>
                <a:cubicBezTo>
                  <a:pt x="1402" y="1960"/>
                  <a:pt x="835" y="2027"/>
                  <a:pt x="268" y="2160"/>
                </a:cubicBezTo>
                <a:cubicBezTo>
                  <a:pt x="1" y="2193"/>
                  <a:pt x="34" y="2660"/>
                  <a:pt x="334" y="2660"/>
                </a:cubicBezTo>
                <a:cubicBezTo>
                  <a:pt x="868" y="2627"/>
                  <a:pt x="1435" y="2594"/>
                  <a:pt x="1969" y="2560"/>
                </a:cubicBezTo>
                <a:lnTo>
                  <a:pt x="1969" y="2560"/>
                </a:lnTo>
                <a:cubicBezTo>
                  <a:pt x="1936" y="3094"/>
                  <a:pt x="1902" y="3628"/>
                  <a:pt x="2002" y="4162"/>
                </a:cubicBezTo>
                <a:cubicBezTo>
                  <a:pt x="2052" y="4362"/>
                  <a:pt x="2236" y="4462"/>
                  <a:pt x="2419" y="4462"/>
                </a:cubicBezTo>
                <a:cubicBezTo>
                  <a:pt x="2603" y="4462"/>
                  <a:pt x="2786" y="4362"/>
                  <a:pt x="2836" y="4162"/>
                </a:cubicBezTo>
                <a:cubicBezTo>
                  <a:pt x="2936" y="3628"/>
                  <a:pt x="2903" y="3094"/>
                  <a:pt x="2870" y="2527"/>
                </a:cubicBezTo>
                <a:lnTo>
                  <a:pt x="3637" y="2527"/>
                </a:lnTo>
                <a:cubicBezTo>
                  <a:pt x="3999" y="2555"/>
                  <a:pt x="4385" y="2676"/>
                  <a:pt x="4755" y="2676"/>
                </a:cubicBezTo>
                <a:cubicBezTo>
                  <a:pt x="4828" y="2676"/>
                  <a:pt x="4900" y="2671"/>
                  <a:pt x="4971" y="2660"/>
                </a:cubicBezTo>
                <a:cubicBezTo>
                  <a:pt x="5405" y="2594"/>
                  <a:pt x="5371" y="1927"/>
                  <a:pt x="4971" y="1793"/>
                </a:cubicBezTo>
                <a:lnTo>
                  <a:pt x="4871" y="1793"/>
                </a:lnTo>
                <a:cubicBezTo>
                  <a:pt x="4738" y="1793"/>
                  <a:pt x="4604" y="1760"/>
                  <a:pt x="4504" y="1760"/>
                </a:cubicBezTo>
                <a:cubicBezTo>
                  <a:pt x="4437" y="1760"/>
                  <a:pt x="4371" y="1793"/>
                  <a:pt x="4337" y="1793"/>
                </a:cubicBezTo>
                <a:cubicBezTo>
                  <a:pt x="3837" y="1827"/>
                  <a:pt x="3337" y="1827"/>
                  <a:pt x="2836" y="1860"/>
                </a:cubicBezTo>
                <a:cubicBezTo>
                  <a:pt x="2836" y="1293"/>
                  <a:pt x="2836" y="759"/>
                  <a:pt x="2703" y="225"/>
                </a:cubicBezTo>
                <a:cubicBezTo>
                  <a:pt x="2669" y="75"/>
                  <a:pt x="2544" y="0"/>
                  <a:pt x="2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752750" y="4470237"/>
            <a:ext cx="263165" cy="266526"/>
          </a:xfrm>
          <a:custGeom>
            <a:avLst/>
            <a:gdLst/>
            <a:ahLst/>
            <a:cxnLst/>
            <a:rect l="l" t="t" r="r" b="b"/>
            <a:pathLst>
              <a:path w="7907" h="8008" extrusionOk="0">
                <a:moveTo>
                  <a:pt x="3303" y="1386"/>
                </a:moveTo>
                <a:cubicBezTo>
                  <a:pt x="4171" y="2186"/>
                  <a:pt x="5138" y="2887"/>
                  <a:pt x="6172" y="3520"/>
                </a:cubicBezTo>
                <a:cubicBezTo>
                  <a:pt x="5038" y="4354"/>
                  <a:pt x="4071" y="5355"/>
                  <a:pt x="3370" y="6589"/>
                </a:cubicBezTo>
                <a:cubicBezTo>
                  <a:pt x="2636" y="5889"/>
                  <a:pt x="1869" y="5088"/>
                  <a:pt x="1035" y="4521"/>
                </a:cubicBezTo>
                <a:cubicBezTo>
                  <a:pt x="1969" y="3587"/>
                  <a:pt x="2670" y="2520"/>
                  <a:pt x="3303" y="1386"/>
                </a:cubicBezTo>
                <a:close/>
                <a:moveTo>
                  <a:pt x="3113" y="0"/>
                </a:moveTo>
                <a:cubicBezTo>
                  <a:pt x="2939" y="0"/>
                  <a:pt x="2774" y="74"/>
                  <a:pt x="2703" y="251"/>
                </a:cubicBezTo>
                <a:cubicBezTo>
                  <a:pt x="2102" y="1619"/>
                  <a:pt x="1235" y="2753"/>
                  <a:pt x="301" y="3887"/>
                </a:cubicBezTo>
                <a:cubicBezTo>
                  <a:pt x="234" y="3987"/>
                  <a:pt x="201" y="4054"/>
                  <a:pt x="168" y="4121"/>
                </a:cubicBezTo>
                <a:cubicBezTo>
                  <a:pt x="68" y="4188"/>
                  <a:pt x="1" y="4354"/>
                  <a:pt x="68" y="4521"/>
                </a:cubicBezTo>
                <a:cubicBezTo>
                  <a:pt x="735" y="5822"/>
                  <a:pt x="2102" y="6856"/>
                  <a:pt x="3137" y="7857"/>
                </a:cubicBezTo>
                <a:cubicBezTo>
                  <a:pt x="3250" y="7956"/>
                  <a:pt x="3394" y="8007"/>
                  <a:pt x="3535" y="8007"/>
                </a:cubicBezTo>
                <a:cubicBezTo>
                  <a:pt x="3725" y="8007"/>
                  <a:pt x="3908" y="7915"/>
                  <a:pt x="4004" y="7723"/>
                </a:cubicBezTo>
                <a:cubicBezTo>
                  <a:pt x="4871" y="6156"/>
                  <a:pt x="5972" y="4921"/>
                  <a:pt x="7506" y="3954"/>
                </a:cubicBezTo>
                <a:cubicBezTo>
                  <a:pt x="7873" y="3754"/>
                  <a:pt x="7907" y="3187"/>
                  <a:pt x="7506" y="2987"/>
                </a:cubicBezTo>
                <a:cubicBezTo>
                  <a:pt x="6072" y="2186"/>
                  <a:pt x="4771" y="1219"/>
                  <a:pt x="3537" y="151"/>
                </a:cubicBezTo>
                <a:cubicBezTo>
                  <a:pt x="3427" y="58"/>
                  <a:pt x="3267" y="0"/>
                  <a:pt x="3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263"/>
        <p:cNvGrpSpPr/>
        <p:nvPr/>
      </p:nvGrpSpPr>
      <p:grpSpPr>
        <a:xfrm>
          <a:off x="0" y="0"/>
          <a:ext cx="0" cy="0"/>
          <a:chOff x="0" y="0"/>
          <a:chExt cx="0" cy="0"/>
        </a:xfrm>
      </p:grpSpPr>
      <p:grpSp>
        <p:nvGrpSpPr>
          <p:cNvPr id="264" name="Google Shape;264;p16"/>
          <p:cNvGrpSpPr/>
          <p:nvPr/>
        </p:nvGrpSpPr>
        <p:grpSpPr>
          <a:xfrm>
            <a:off x="-49924" y="-178800"/>
            <a:ext cx="5168096" cy="5518825"/>
            <a:chOff x="-49924" y="-178800"/>
            <a:chExt cx="5168096" cy="5518825"/>
          </a:xfrm>
        </p:grpSpPr>
        <p:sp>
          <p:nvSpPr>
            <p:cNvPr id="265" name="Google Shape;265;p16"/>
            <p:cNvSpPr/>
            <p:nvPr/>
          </p:nvSpPr>
          <p:spPr>
            <a:xfrm>
              <a:off x="1501072" y="-178800"/>
              <a:ext cx="3617100" cy="5501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flipH="1">
              <a:off x="-49924" y="-40475"/>
              <a:ext cx="1617000" cy="538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16"/>
          <p:cNvSpPr txBox="1">
            <a:spLocks noGrp="1"/>
          </p:cNvSpPr>
          <p:nvPr>
            <p:ph type="subTitle" idx="1"/>
          </p:nvPr>
        </p:nvSpPr>
        <p:spPr>
          <a:xfrm>
            <a:off x="4316836" y="3181913"/>
            <a:ext cx="23829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16"/>
          <p:cNvSpPr txBox="1">
            <a:spLocks noGrp="1"/>
          </p:cNvSpPr>
          <p:nvPr>
            <p:ph type="title" hasCustomPrompt="1"/>
          </p:nvPr>
        </p:nvSpPr>
        <p:spPr>
          <a:xfrm>
            <a:off x="720000" y="1729320"/>
            <a:ext cx="2276100" cy="16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42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9" name="Google Shape;269;p16"/>
          <p:cNvSpPr txBox="1">
            <a:spLocks noGrp="1"/>
          </p:cNvSpPr>
          <p:nvPr>
            <p:ph type="title" idx="2"/>
          </p:nvPr>
        </p:nvSpPr>
        <p:spPr>
          <a:xfrm>
            <a:off x="3843586" y="1903649"/>
            <a:ext cx="3329400" cy="131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0" name="Google Shape;270;p16"/>
          <p:cNvSpPr/>
          <p:nvPr/>
        </p:nvSpPr>
        <p:spPr>
          <a:xfrm rot="-1832583">
            <a:off x="8206147" y="3099265"/>
            <a:ext cx="630051" cy="878709"/>
          </a:xfrm>
          <a:custGeom>
            <a:avLst/>
            <a:gdLst/>
            <a:ahLst/>
            <a:cxnLst/>
            <a:rect l="l" t="t" r="r" b="b"/>
            <a:pathLst>
              <a:path w="17835" h="27125" extrusionOk="0">
                <a:moveTo>
                  <a:pt x="11196" y="12217"/>
                </a:moveTo>
                <a:cubicBezTo>
                  <a:pt x="9995" y="13752"/>
                  <a:pt x="8761" y="15319"/>
                  <a:pt x="7494" y="16820"/>
                </a:cubicBezTo>
                <a:cubicBezTo>
                  <a:pt x="8294" y="15753"/>
                  <a:pt x="9095" y="14686"/>
                  <a:pt x="9929" y="13652"/>
                </a:cubicBezTo>
                <a:cubicBezTo>
                  <a:pt x="10362" y="13185"/>
                  <a:pt x="10796" y="12718"/>
                  <a:pt x="11196" y="12217"/>
                </a:cubicBezTo>
                <a:close/>
                <a:moveTo>
                  <a:pt x="6561" y="1"/>
                </a:moveTo>
                <a:cubicBezTo>
                  <a:pt x="6377" y="1"/>
                  <a:pt x="6228" y="114"/>
                  <a:pt x="6159" y="275"/>
                </a:cubicBezTo>
                <a:cubicBezTo>
                  <a:pt x="6059" y="309"/>
                  <a:pt x="5959" y="375"/>
                  <a:pt x="5892" y="442"/>
                </a:cubicBezTo>
                <a:cubicBezTo>
                  <a:pt x="5826" y="509"/>
                  <a:pt x="5792" y="609"/>
                  <a:pt x="5759" y="742"/>
                </a:cubicBezTo>
                <a:cubicBezTo>
                  <a:pt x="3257" y="8948"/>
                  <a:pt x="1589" y="17454"/>
                  <a:pt x="122" y="25894"/>
                </a:cubicBezTo>
                <a:cubicBezTo>
                  <a:pt x="0" y="26500"/>
                  <a:pt x="532" y="27124"/>
                  <a:pt x="1075" y="27124"/>
                </a:cubicBezTo>
                <a:cubicBezTo>
                  <a:pt x="1278" y="27124"/>
                  <a:pt x="1483" y="27037"/>
                  <a:pt x="1656" y="26828"/>
                </a:cubicBezTo>
                <a:cubicBezTo>
                  <a:pt x="7127" y="20290"/>
                  <a:pt x="12530" y="13752"/>
                  <a:pt x="17634" y="6913"/>
                </a:cubicBezTo>
                <a:cubicBezTo>
                  <a:pt x="17834" y="6646"/>
                  <a:pt x="17834" y="6346"/>
                  <a:pt x="17734" y="6113"/>
                </a:cubicBezTo>
                <a:cubicBezTo>
                  <a:pt x="17768" y="5846"/>
                  <a:pt x="17667" y="5546"/>
                  <a:pt x="17334" y="5379"/>
                </a:cubicBezTo>
                <a:cubicBezTo>
                  <a:pt x="13865" y="3544"/>
                  <a:pt x="10396" y="1676"/>
                  <a:pt x="6826" y="75"/>
                </a:cubicBezTo>
                <a:cubicBezTo>
                  <a:pt x="6733" y="23"/>
                  <a:pt x="6644" y="1"/>
                  <a:pt x="6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rot="-3619623">
            <a:off x="7444340" y="530664"/>
            <a:ext cx="750447" cy="370191"/>
          </a:xfrm>
          <a:custGeom>
            <a:avLst/>
            <a:gdLst/>
            <a:ahLst/>
            <a:cxnLst/>
            <a:rect l="l" t="t" r="r" b="b"/>
            <a:pathLst>
              <a:path w="14539" h="7172" extrusionOk="0">
                <a:moveTo>
                  <a:pt x="2209" y="1"/>
                </a:moveTo>
                <a:cubicBezTo>
                  <a:pt x="2132" y="1"/>
                  <a:pt x="2050" y="26"/>
                  <a:pt x="1969" y="85"/>
                </a:cubicBezTo>
                <a:cubicBezTo>
                  <a:pt x="1835" y="85"/>
                  <a:pt x="1768" y="185"/>
                  <a:pt x="1735" y="318"/>
                </a:cubicBezTo>
                <a:cubicBezTo>
                  <a:pt x="1368" y="685"/>
                  <a:pt x="1035" y="1086"/>
                  <a:pt x="734" y="1519"/>
                </a:cubicBezTo>
                <a:cubicBezTo>
                  <a:pt x="434" y="1953"/>
                  <a:pt x="34" y="2453"/>
                  <a:pt x="0" y="3020"/>
                </a:cubicBezTo>
                <a:cubicBezTo>
                  <a:pt x="0" y="3087"/>
                  <a:pt x="34" y="3154"/>
                  <a:pt x="134" y="3187"/>
                </a:cubicBezTo>
                <a:cubicBezTo>
                  <a:pt x="67" y="3321"/>
                  <a:pt x="101" y="3487"/>
                  <a:pt x="267" y="3554"/>
                </a:cubicBezTo>
                <a:cubicBezTo>
                  <a:pt x="4737" y="4888"/>
                  <a:pt x="9274" y="6023"/>
                  <a:pt x="13810" y="7157"/>
                </a:cubicBezTo>
                <a:cubicBezTo>
                  <a:pt x="13850" y="7167"/>
                  <a:pt x="13887" y="7171"/>
                  <a:pt x="13923" y="7171"/>
                </a:cubicBezTo>
                <a:cubicBezTo>
                  <a:pt x="14374" y="7171"/>
                  <a:pt x="14538" y="6446"/>
                  <a:pt x="14044" y="6323"/>
                </a:cubicBezTo>
                <a:cubicBezTo>
                  <a:pt x="9507" y="5155"/>
                  <a:pt x="5004" y="4021"/>
                  <a:pt x="434" y="3054"/>
                </a:cubicBezTo>
                <a:cubicBezTo>
                  <a:pt x="768" y="2754"/>
                  <a:pt x="1035" y="2320"/>
                  <a:pt x="1335" y="1953"/>
                </a:cubicBezTo>
                <a:cubicBezTo>
                  <a:pt x="1668" y="1553"/>
                  <a:pt x="2035" y="1186"/>
                  <a:pt x="2402" y="785"/>
                </a:cubicBezTo>
                <a:cubicBezTo>
                  <a:pt x="6172" y="1986"/>
                  <a:pt x="9974" y="3187"/>
                  <a:pt x="13810" y="4188"/>
                </a:cubicBezTo>
                <a:cubicBezTo>
                  <a:pt x="13861" y="4203"/>
                  <a:pt x="13910" y="4210"/>
                  <a:pt x="13954" y="4210"/>
                </a:cubicBezTo>
                <a:cubicBezTo>
                  <a:pt x="14407" y="4210"/>
                  <a:pt x="14529" y="3506"/>
                  <a:pt x="14044" y="3354"/>
                </a:cubicBezTo>
                <a:cubicBezTo>
                  <a:pt x="10274" y="2153"/>
                  <a:pt x="6405" y="1152"/>
                  <a:pt x="2536" y="218"/>
                </a:cubicBezTo>
                <a:cubicBezTo>
                  <a:pt x="2471" y="88"/>
                  <a:pt x="2350" y="1"/>
                  <a:pt x="2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rot="-1650545">
            <a:off x="1982377" y="4467051"/>
            <a:ext cx="602733" cy="662252"/>
          </a:xfrm>
          <a:custGeom>
            <a:avLst/>
            <a:gdLst/>
            <a:ahLst/>
            <a:cxnLst/>
            <a:rect l="l" t="t" r="r" b="b"/>
            <a:pathLst>
              <a:path w="22951" h="21684" extrusionOk="0">
                <a:moveTo>
                  <a:pt x="11609" y="2155"/>
                </a:moveTo>
                <a:cubicBezTo>
                  <a:pt x="14478" y="5724"/>
                  <a:pt x="17547" y="9126"/>
                  <a:pt x="20782" y="12362"/>
                </a:cubicBezTo>
                <a:cubicBezTo>
                  <a:pt x="19148" y="13730"/>
                  <a:pt x="17580" y="15164"/>
                  <a:pt x="15912" y="16498"/>
                </a:cubicBezTo>
                <a:cubicBezTo>
                  <a:pt x="14878" y="17366"/>
                  <a:pt x="13811" y="18199"/>
                  <a:pt x="12743" y="19033"/>
                </a:cubicBezTo>
                <a:cubicBezTo>
                  <a:pt x="12329" y="19344"/>
                  <a:pt x="12156" y="19555"/>
                  <a:pt x="11849" y="19555"/>
                </a:cubicBezTo>
                <a:cubicBezTo>
                  <a:pt x="11761" y="19555"/>
                  <a:pt x="11661" y="19538"/>
                  <a:pt x="11543" y="19500"/>
                </a:cubicBezTo>
                <a:cubicBezTo>
                  <a:pt x="11142" y="19400"/>
                  <a:pt x="10408" y="18433"/>
                  <a:pt x="10175" y="18166"/>
                </a:cubicBezTo>
                <a:cubicBezTo>
                  <a:pt x="8574" y="16598"/>
                  <a:pt x="6939" y="15031"/>
                  <a:pt x="5338" y="13463"/>
                </a:cubicBezTo>
                <a:cubicBezTo>
                  <a:pt x="4104" y="12262"/>
                  <a:pt x="2803" y="10527"/>
                  <a:pt x="1168" y="9793"/>
                </a:cubicBezTo>
                <a:cubicBezTo>
                  <a:pt x="4738" y="7392"/>
                  <a:pt x="8173" y="4723"/>
                  <a:pt x="11609" y="2155"/>
                </a:cubicBezTo>
                <a:close/>
                <a:moveTo>
                  <a:pt x="11841" y="1"/>
                </a:moveTo>
                <a:cubicBezTo>
                  <a:pt x="11582" y="1"/>
                  <a:pt x="11310" y="107"/>
                  <a:pt x="11109" y="253"/>
                </a:cubicBezTo>
                <a:cubicBezTo>
                  <a:pt x="7473" y="3122"/>
                  <a:pt x="3704" y="5924"/>
                  <a:pt x="201" y="8993"/>
                </a:cubicBezTo>
                <a:cubicBezTo>
                  <a:pt x="1" y="9193"/>
                  <a:pt x="1" y="9493"/>
                  <a:pt x="134" y="9693"/>
                </a:cubicBezTo>
                <a:cubicBezTo>
                  <a:pt x="34" y="9793"/>
                  <a:pt x="1" y="9894"/>
                  <a:pt x="68" y="10027"/>
                </a:cubicBezTo>
                <a:cubicBezTo>
                  <a:pt x="768" y="12329"/>
                  <a:pt x="3503" y="14230"/>
                  <a:pt x="5171" y="15864"/>
                </a:cubicBezTo>
                <a:cubicBezTo>
                  <a:pt x="6205" y="16899"/>
                  <a:pt x="7239" y="17933"/>
                  <a:pt x="8274" y="18933"/>
                </a:cubicBezTo>
                <a:cubicBezTo>
                  <a:pt x="9074" y="19734"/>
                  <a:pt x="10041" y="21235"/>
                  <a:pt x="11142" y="21602"/>
                </a:cubicBezTo>
                <a:cubicBezTo>
                  <a:pt x="11317" y="21658"/>
                  <a:pt x="11493" y="21683"/>
                  <a:pt x="11668" y="21683"/>
                </a:cubicBezTo>
                <a:cubicBezTo>
                  <a:pt x="13062" y="21683"/>
                  <a:pt x="14434" y="20071"/>
                  <a:pt x="15412" y="19300"/>
                </a:cubicBezTo>
                <a:cubicBezTo>
                  <a:pt x="17847" y="17366"/>
                  <a:pt x="20349" y="15431"/>
                  <a:pt x="22550" y="13196"/>
                </a:cubicBezTo>
                <a:cubicBezTo>
                  <a:pt x="22751" y="12996"/>
                  <a:pt x="22817" y="12762"/>
                  <a:pt x="22817" y="12529"/>
                </a:cubicBezTo>
                <a:cubicBezTo>
                  <a:pt x="22951" y="12229"/>
                  <a:pt x="22917" y="11862"/>
                  <a:pt x="22617" y="11528"/>
                </a:cubicBezTo>
                <a:cubicBezTo>
                  <a:pt x="19015" y="7959"/>
                  <a:pt x="15645" y="4189"/>
                  <a:pt x="12410" y="253"/>
                </a:cubicBezTo>
                <a:cubicBezTo>
                  <a:pt x="12259" y="73"/>
                  <a:pt x="12054" y="1"/>
                  <a:pt x="11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rot="6698284">
            <a:off x="4056145" y="4521329"/>
            <a:ext cx="969872" cy="801843"/>
          </a:xfrm>
          <a:custGeom>
            <a:avLst/>
            <a:gdLst/>
            <a:ahLst/>
            <a:cxnLst/>
            <a:rect l="l" t="t" r="r" b="b"/>
            <a:pathLst>
              <a:path w="15233" h="10772" extrusionOk="0">
                <a:moveTo>
                  <a:pt x="1656" y="1074"/>
                </a:moveTo>
                <a:cubicBezTo>
                  <a:pt x="5759" y="1541"/>
                  <a:pt x="9828" y="2008"/>
                  <a:pt x="13931" y="2375"/>
                </a:cubicBezTo>
                <a:cubicBezTo>
                  <a:pt x="12330" y="4877"/>
                  <a:pt x="10796" y="7446"/>
                  <a:pt x="9328" y="10047"/>
                </a:cubicBezTo>
                <a:cubicBezTo>
                  <a:pt x="9328" y="10081"/>
                  <a:pt x="9295" y="10114"/>
                  <a:pt x="9295" y="10148"/>
                </a:cubicBezTo>
                <a:cubicBezTo>
                  <a:pt x="6659" y="7179"/>
                  <a:pt x="4058" y="4243"/>
                  <a:pt x="1656" y="1074"/>
                </a:cubicBezTo>
                <a:close/>
                <a:moveTo>
                  <a:pt x="561" y="1"/>
                </a:moveTo>
                <a:cubicBezTo>
                  <a:pt x="253" y="1"/>
                  <a:pt x="0" y="457"/>
                  <a:pt x="188" y="707"/>
                </a:cubicBezTo>
                <a:cubicBezTo>
                  <a:pt x="2823" y="4277"/>
                  <a:pt x="5625" y="7712"/>
                  <a:pt x="8928" y="10681"/>
                </a:cubicBezTo>
                <a:cubicBezTo>
                  <a:pt x="8992" y="10745"/>
                  <a:pt x="9062" y="10772"/>
                  <a:pt x="9131" y="10772"/>
                </a:cubicBezTo>
                <a:cubicBezTo>
                  <a:pt x="9278" y="10772"/>
                  <a:pt x="9416" y="10651"/>
                  <a:pt x="9461" y="10514"/>
                </a:cubicBezTo>
                <a:cubicBezTo>
                  <a:pt x="9517" y="10556"/>
                  <a:pt x="9589" y="10580"/>
                  <a:pt x="9664" y="10580"/>
                </a:cubicBezTo>
                <a:cubicBezTo>
                  <a:pt x="9771" y="10580"/>
                  <a:pt x="9884" y="10532"/>
                  <a:pt x="9962" y="10414"/>
                </a:cubicBezTo>
                <a:cubicBezTo>
                  <a:pt x="11763" y="7779"/>
                  <a:pt x="13464" y="5077"/>
                  <a:pt x="15065" y="2342"/>
                </a:cubicBezTo>
                <a:cubicBezTo>
                  <a:pt x="15232" y="2075"/>
                  <a:pt x="15099" y="1808"/>
                  <a:pt x="14899" y="1708"/>
                </a:cubicBezTo>
                <a:cubicBezTo>
                  <a:pt x="14799" y="1608"/>
                  <a:pt x="14698" y="1541"/>
                  <a:pt x="14532" y="1508"/>
                </a:cubicBezTo>
                <a:cubicBezTo>
                  <a:pt x="9928" y="908"/>
                  <a:pt x="5258" y="507"/>
                  <a:pt x="622" y="7"/>
                </a:cubicBezTo>
                <a:cubicBezTo>
                  <a:pt x="601" y="3"/>
                  <a:pt x="581"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8482400" y="192795"/>
            <a:ext cx="359750" cy="358676"/>
          </a:xfrm>
          <a:custGeom>
            <a:avLst/>
            <a:gdLst/>
            <a:ahLst/>
            <a:cxnLst/>
            <a:rect l="l" t="t" r="r" b="b"/>
            <a:pathLst>
              <a:path w="8040" h="8016" extrusionOk="0">
                <a:moveTo>
                  <a:pt x="3503" y="1139"/>
                </a:moveTo>
                <a:cubicBezTo>
                  <a:pt x="4437" y="2274"/>
                  <a:pt x="5471" y="3208"/>
                  <a:pt x="6705" y="4008"/>
                </a:cubicBezTo>
                <a:cubicBezTo>
                  <a:pt x="5704" y="4942"/>
                  <a:pt x="4703" y="5909"/>
                  <a:pt x="3669" y="6810"/>
                </a:cubicBezTo>
                <a:cubicBezTo>
                  <a:pt x="2802" y="6043"/>
                  <a:pt x="1935" y="5276"/>
                  <a:pt x="1034" y="4542"/>
                </a:cubicBezTo>
                <a:cubicBezTo>
                  <a:pt x="934" y="4442"/>
                  <a:pt x="801" y="4408"/>
                  <a:pt x="667" y="4408"/>
                </a:cubicBezTo>
                <a:cubicBezTo>
                  <a:pt x="1635" y="3341"/>
                  <a:pt x="2535" y="2207"/>
                  <a:pt x="3503" y="1139"/>
                </a:cubicBezTo>
                <a:close/>
                <a:moveTo>
                  <a:pt x="3557" y="1"/>
                </a:moveTo>
                <a:cubicBezTo>
                  <a:pt x="3430" y="1"/>
                  <a:pt x="3305" y="51"/>
                  <a:pt x="3236" y="139"/>
                </a:cubicBezTo>
                <a:cubicBezTo>
                  <a:pt x="2068" y="1440"/>
                  <a:pt x="934" y="2807"/>
                  <a:pt x="67" y="4342"/>
                </a:cubicBezTo>
                <a:cubicBezTo>
                  <a:pt x="0" y="4475"/>
                  <a:pt x="67" y="4642"/>
                  <a:pt x="200" y="4709"/>
                </a:cubicBezTo>
                <a:cubicBezTo>
                  <a:pt x="100" y="4875"/>
                  <a:pt x="100" y="5109"/>
                  <a:pt x="300" y="5309"/>
                </a:cubicBezTo>
                <a:cubicBezTo>
                  <a:pt x="1268" y="6176"/>
                  <a:pt x="2302" y="7044"/>
                  <a:pt x="3302" y="7878"/>
                </a:cubicBezTo>
                <a:cubicBezTo>
                  <a:pt x="3425" y="7965"/>
                  <a:pt x="3565" y="8015"/>
                  <a:pt x="3699" y="8015"/>
                </a:cubicBezTo>
                <a:cubicBezTo>
                  <a:pt x="3822" y="8015"/>
                  <a:pt x="3941" y="7973"/>
                  <a:pt x="4036" y="7878"/>
                </a:cubicBezTo>
                <a:cubicBezTo>
                  <a:pt x="5271" y="6643"/>
                  <a:pt x="6571" y="5476"/>
                  <a:pt x="7839" y="4275"/>
                </a:cubicBezTo>
                <a:cubicBezTo>
                  <a:pt x="8039" y="4041"/>
                  <a:pt x="8006" y="3641"/>
                  <a:pt x="7739" y="3508"/>
                </a:cubicBezTo>
                <a:cubicBezTo>
                  <a:pt x="6205" y="2607"/>
                  <a:pt x="4970" y="1506"/>
                  <a:pt x="3870" y="139"/>
                </a:cubicBezTo>
                <a:cubicBezTo>
                  <a:pt x="3790" y="43"/>
                  <a:pt x="3672" y="1"/>
                  <a:pt x="35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rot="5400000" flipH="1">
            <a:off x="5915394" y="753995"/>
            <a:ext cx="267122" cy="197800"/>
          </a:xfrm>
          <a:custGeom>
            <a:avLst/>
            <a:gdLst/>
            <a:ahLst/>
            <a:cxnLst/>
            <a:rect l="l" t="t" r="r" b="b"/>
            <a:pathLst>
              <a:path w="6439" h="4768" extrusionOk="0">
                <a:moveTo>
                  <a:pt x="3323" y="1"/>
                </a:moveTo>
                <a:cubicBezTo>
                  <a:pt x="3185" y="1"/>
                  <a:pt x="3047" y="78"/>
                  <a:pt x="3002" y="242"/>
                </a:cubicBezTo>
                <a:cubicBezTo>
                  <a:pt x="2869" y="675"/>
                  <a:pt x="2769" y="1142"/>
                  <a:pt x="2669" y="1609"/>
                </a:cubicBezTo>
                <a:cubicBezTo>
                  <a:pt x="1935" y="1609"/>
                  <a:pt x="1201" y="1609"/>
                  <a:pt x="467" y="1643"/>
                </a:cubicBezTo>
                <a:cubicBezTo>
                  <a:pt x="134" y="1643"/>
                  <a:pt x="0" y="2210"/>
                  <a:pt x="401" y="2277"/>
                </a:cubicBezTo>
                <a:cubicBezTo>
                  <a:pt x="1068" y="2377"/>
                  <a:pt x="1768" y="2477"/>
                  <a:pt x="2469" y="2577"/>
                </a:cubicBezTo>
                <a:cubicBezTo>
                  <a:pt x="2369" y="3144"/>
                  <a:pt x="2302" y="3711"/>
                  <a:pt x="2235" y="4245"/>
                </a:cubicBezTo>
                <a:cubicBezTo>
                  <a:pt x="2217" y="4578"/>
                  <a:pt x="2517" y="4767"/>
                  <a:pt x="2804" y="4767"/>
                </a:cubicBezTo>
                <a:cubicBezTo>
                  <a:pt x="3035" y="4767"/>
                  <a:pt x="3258" y="4645"/>
                  <a:pt x="3303" y="4378"/>
                </a:cubicBezTo>
                <a:cubicBezTo>
                  <a:pt x="3436" y="3844"/>
                  <a:pt x="3503" y="3277"/>
                  <a:pt x="3569" y="2677"/>
                </a:cubicBezTo>
                <a:cubicBezTo>
                  <a:pt x="4303" y="2744"/>
                  <a:pt x="5037" y="2810"/>
                  <a:pt x="5738" y="2810"/>
                </a:cubicBezTo>
                <a:cubicBezTo>
                  <a:pt x="6438" y="2810"/>
                  <a:pt x="6405" y="1876"/>
                  <a:pt x="5738" y="1776"/>
                </a:cubicBezTo>
                <a:cubicBezTo>
                  <a:pt x="5071" y="1709"/>
                  <a:pt x="4337" y="1676"/>
                  <a:pt x="3636" y="1643"/>
                </a:cubicBezTo>
                <a:cubicBezTo>
                  <a:pt x="3670" y="1209"/>
                  <a:pt x="3670" y="775"/>
                  <a:pt x="3670" y="342"/>
                </a:cubicBezTo>
                <a:cubicBezTo>
                  <a:pt x="3670" y="120"/>
                  <a:pt x="3496" y="1"/>
                  <a:pt x="3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rot="5400000" flipH="1">
            <a:off x="4833074" y="258658"/>
            <a:ext cx="323873" cy="298360"/>
          </a:xfrm>
          <a:custGeom>
            <a:avLst/>
            <a:gdLst/>
            <a:ahLst/>
            <a:cxnLst/>
            <a:rect l="l" t="t" r="r" b="b"/>
            <a:pathLst>
              <a:path w="7807" h="7192" extrusionOk="0">
                <a:moveTo>
                  <a:pt x="4904" y="933"/>
                </a:moveTo>
                <a:cubicBezTo>
                  <a:pt x="4904" y="933"/>
                  <a:pt x="4938" y="966"/>
                  <a:pt x="4938" y="966"/>
                </a:cubicBezTo>
                <a:cubicBezTo>
                  <a:pt x="6956" y="2152"/>
                  <a:pt x="6790" y="5923"/>
                  <a:pt x="4202" y="5923"/>
                </a:cubicBezTo>
                <a:cubicBezTo>
                  <a:pt x="4095" y="5923"/>
                  <a:pt x="3985" y="5916"/>
                  <a:pt x="3870" y="5903"/>
                </a:cubicBezTo>
                <a:cubicBezTo>
                  <a:pt x="2670" y="5803"/>
                  <a:pt x="1502" y="4902"/>
                  <a:pt x="1569" y="3602"/>
                </a:cubicBezTo>
                <a:cubicBezTo>
                  <a:pt x="1633" y="2162"/>
                  <a:pt x="3015" y="1060"/>
                  <a:pt x="4364" y="1060"/>
                </a:cubicBezTo>
                <a:cubicBezTo>
                  <a:pt x="4422" y="1060"/>
                  <a:pt x="4480" y="1062"/>
                  <a:pt x="4538" y="1066"/>
                </a:cubicBezTo>
                <a:cubicBezTo>
                  <a:pt x="4567" y="1072"/>
                  <a:pt x="4596" y="1075"/>
                  <a:pt x="4623" y="1075"/>
                </a:cubicBezTo>
                <a:cubicBezTo>
                  <a:pt x="4749" y="1075"/>
                  <a:pt x="4850" y="1015"/>
                  <a:pt x="4904" y="933"/>
                </a:cubicBezTo>
                <a:close/>
                <a:moveTo>
                  <a:pt x="4030" y="1"/>
                </a:moveTo>
                <a:cubicBezTo>
                  <a:pt x="2218" y="1"/>
                  <a:pt x="598" y="1393"/>
                  <a:pt x="301" y="3235"/>
                </a:cubicBezTo>
                <a:cubicBezTo>
                  <a:pt x="1" y="5203"/>
                  <a:pt x="1569" y="6837"/>
                  <a:pt x="3470" y="7137"/>
                </a:cubicBezTo>
                <a:cubicBezTo>
                  <a:pt x="3684" y="7174"/>
                  <a:pt x="3897" y="7191"/>
                  <a:pt x="4109" y="7191"/>
                </a:cubicBezTo>
                <a:cubicBezTo>
                  <a:pt x="5652" y="7191"/>
                  <a:pt x="7084" y="6249"/>
                  <a:pt x="7406" y="4636"/>
                </a:cubicBezTo>
                <a:cubicBezTo>
                  <a:pt x="7807" y="2868"/>
                  <a:pt x="6906" y="1000"/>
                  <a:pt x="5171" y="433"/>
                </a:cubicBezTo>
                <a:lnTo>
                  <a:pt x="5038" y="433"/>
                </a:lnTo>
                <a:cubicBezTo>
                  <a:pt x="5005" y="266"/>
                  <a:pt x="4904" y="99"/>
                  <a:pt x="4704" y="66"/>
                </a:cubicBezTo>
                <a:cubicBezTo>
                  <a:pt x="4478" y="22"/>
                  <a:pt x="4252" y="1"/>
                  <a:pt x="4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rot="1919815" flipH="1">
            <a:off x="-21593" y="423863"/>
            <a:ext cx="541591" cy="210433"/>
          </a:xfrm>
          <a:custGeom>
            <a:avLst/>
            <a:gdLst/>
            <a:ahLst/>
            <a:cxnLst/>
            <a:rect l="l" t="t" r="r" b="b"/>
            <a:pathLst>
              <a:path w="9742" h="5070" extrusionOk="0">
                <a:moveTo>
                  <a:pt x="524" y="1"/>
                </a:moveTo>
                <a:cubicBezTo>
                  <a:pt x="188" y="1"/>
                  <a:pt x="0" y="535"/>
                  <a:pt x="332" y="686"/>
                </a:cubicBezTo>
                <a:cubicBezTo>
                  <a:pt x="3268" y="2020"/>
                  <a:pt x="6003" y="3588"/>
                  <a:pt x="8872" y="5023"/>
                </a:cubicBezTo>
                <a:cubicBezTo>
                  <a:pt x="8946" y="5055"/>
                  <a:pt x="9017" y="5069"/>
                  <a:pt x="9084" y="5069"/>
                </a:cubicBezTo>
                <a:cubicBezTo>
                  <a:pt x="9500" y="5069"/>
                  <a:pt x="9741" y="4509"/>
                  <a:pt x="9339" y="4222"/>
                </a:cubicBezTo>
                <a:cubicBezTo>
                  <a:pt x="6737" y="2421"/>
                  <a:pt x="3601" y="1086"/>
                  <a:pt x="633" y="19"/>
                </a:cubicBezTo>
                <a:cubicBezTo>
                  <a:pt x="595" y="6"/>
                  <a:pt x="559" y="1"/>
                  <a:pt x="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rot="-1762939">
            <a:off x="3211945" y="28906"/>
            <a:ext cx="1013646" cy="280481"/>
          </a:xfrm>
          <a:custGeom>
            <a:avLst/>
            <a:gdLst/>
            <a:ahLst/>
            <a:cxnLst/>
            <a:rect l="l" t="t" r="r" b="b"/>
            <a:pathLst>
              <a:path w="27991" h="7745" extrusionOk="0">
                <a:moveTo>
                  <a:pt x="3561" y="0"/>
                </a:moveTo>
                <a:cubicBezTo>
                  <a:pt x="3330" y="0"/>
                  <a:pt x="3103" y="110"/>
                  <a:pt x="2991" y="334"/>
                </a:cubicBezTo>
                <a:cubicBezTo>
                  <a:pt x="1890" y="2368"/>
                  <a:pt x="789" y="4503"/>
                  <a:pt x="89" y="6705"/>
                </a:cubicBezTo>
                <a:cubicBezTo>
                  <a:pt x="1" y="7013"/>
                  <a:pt x="276" y="7248"/>
                  <a:pt x="540" y="7248"/>
                </a:cubicBezTo>
                <a:cubicBezTo>
                  <a:pt x="677" y="7248"/>
                  <a:pt x="810" y="7186"/>
                  <a:pt x="889" y="7038"/>
                </a:cubicBezTo>
                <a:cubicBezTo>
                  <a:pt x="1857" y="5337"/>
                  <a:pt x="2757" y="3569"/>
                  <a:pt x="3691" y="1835"/>
                </a:cubicBezTo>
                <a:cubicBezTo>
                  <a:pt x="5159" y="3402"/>
                  <a:pt x="6560" y="5037"/>
                  <a:pt x="7828" y="6772"/>
                </a:cubicBezTo>
                <a:cubicBezTo>
                  <a:pt x="8001" y="6979"/>
                  <a:pt x="8237" y="7097"/>
                  <a:pt x="8466" y="7097"/>
                </a:cubicBezTo>
                <a:cubicBezTo>
                  <a:pt x="8678" y="7097"/>
                  <a:pt x="8884" y="6996"/>
                  <a:pt x="9029" y="6772"/>
                </a:cubicBezTo>
                <a:lnTo>
                  <a:pt x="11931" y="2335"/>
                </a:lnTo>
                <a:cubicBezTo>
                  <a:pt x="12965" y="3936"/>
                  <a:pt x="14032" y="5504"/>
                  <a:pt x="15066" y="7105"/>
                </a:cubicBezTo>
                <a:cubicBezTo>
                  <a:pt x="15207" y="7306"/>
                  <a:pt x="15468" y="7446"/>
                  <a:pt x="15719" y="7446"/>
                </a:cubicBezTo>
                <a:cubicBezTo>
                  <a:pt x="15886" y="7446"/>
                  <a:pt x="16047" y="7385"/>
                  <a:pt x="16167" y="7239"/>
                </a:cubicBezTo>
                <a:cubicBezTo>
                  <a:pt x="17501" y="5637"/>
                  <a:pt x="18802" y="4036"/>
                  <a:pt x="20137" y="2435"/>
                </a:cubicBezTo>
                <a:lnTo>
                  <a:pt x="23472" y="7372"/>
                </a:lnTo>
                <a:cubicBezTo>
                  <a:pt x="23614" y="7595"/>
                  <a:pt x="23880" y="7744"/>
                  <a:pt x="24141" y="7744"/>
                </a:cubicBezTo>
                <a:cubicBezTo>
                  <a:pt x="24309" y="7744"/>
                  <a:pt x="24476" y="7682"/>
                  <a:pt x="24606" y="7539"/>
                </a:cubicBezTo>
                <a:cubicBezTo>
                  <a:pt x="26041" y="5704"/>
                  <a:pt x="27075" y="3769"/>
                  <a:pt x="27809" y="1601"/>
                </a:cubicBezTo>
                <a:cubicBezTo>
                  <a:pt x="27991" y="1055"/>
                  <a:pt x="27535" y="693"/>
                  <a:pt x="27089" y="693"/>
                </a:cubicBezTo>
                <a:cubicBezTo>
                  <a:pt x="26799" y="693"/>
                  <a:pt x="26513" y="846"/>
                  <a:pt x="26408" y="1201"/>
                </a:cubicBezTo>
                <a:cubicBezTo>
                  <a:pt x="25841" y="2869"/>
                  <a:pt x="25107" y="4370"/>
                  <a:pt x="24106" y="5771"/>
                </a:cubicBezTo>
                <a:cubicBezTo>
                  <a:pt x="23005" y="4136"/>
                  <a:pt x="21904" y="2502"/>
                  <a:pt x="20804" y="901"/>
                </a:cubicBezTo>
                <a:cubicBezTo>
                  <a:pt x="20662" y="677"/>
                  <a:pt x="20396" y="528"/>
                  <a:pt x="20135" y="528"/>
                </a:cubicBezTo>
                <a:cubicBezTo>
                  <a:pt x="19967" y="528"/>
                  <a:pt x="19800" y="590"/>
                  <a:pt x="19670" y="734"/>
                </a:cubicBezTo>
                <a:cubicBezTo>
                  <a:pt x="18369" y="2335"/>
                  <a:pt x="17034" y="3936"/>
                  <a:pt x="15733" y="5537"/>
                </a:cubicBezTo>
                <a:cubicBezTo>
                  <a:pt x="14666" y="3936"/>
                  <a:pt x="13599" y="2335"/>
                  <a:pt x="12564" y="701"/>
                </a:cubicBezTo>
                <a:cubicBezTo>
                  <a:pt x="12414" y="484"/>
                  <a:pt x="12181" y="375"/>
                  <a:pt x="11947" y="375"/>
                </a:cubicBezTo>
                <a:cubicBezTo>
                  <a:pt x="11714" y="375"/>
                  <a:pt x="11480" y="484"/>
                  <a:pt x="11330" y="701"/>
                </a:cubicBezTo>
                <a:cubicBezTo>
                  <a:pt x="10363" y="2202"/>
                  <a:pt x="9362" y="3703"/>
                  <a:pt x="8395" y="5204"/>
                </a:cubicBezTo>
                <a:cubicBezTo>
                  <a:pt x="7027" y="3469"/>
                  <a:pt x="5593" y="1768"/>
                  <a:pt x="4058" y="200"/>
                </a:cubicBezTo>
                <a:cubicBezTo>
                  <a:pt x="3926" y="68"/>
                  <a:pt x="3742" y="0"/>
                  <a:pt x="3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6"/>
          <p:cNvGrpSpPr/>
          <p:nvPr/>
        </p:nvGrpSpPr>
        <p:grpSpPr>
          <a:xfrm>
            <a:off x="7322742" y="-25110"/>
            <a:ext cx="2086162" cy="1928771"/>
            <a:chOff x="7322742" y="-25110"/>
            <a:chExt cx="2086162" cy="1928771"/>
          </a:xfrm>
        </p:grpSpPr>
        <p:sp>
          <p:nvSpPr>
            <p:cNvPr id="280" name="Google Shape;280;p16"/>
            <p:cNvSpPr/>
            <p:nvPr/>
          </p:nvSpPr>
          <p:spPr>
            <a:xfrm rot="6266402">
              <a:off x="7294671" y="29085"/>
              <a:ext cx="167809" cy="72099"/>
            </a:xfrm>
            <a:custGeom>
              <a:avLst/>
              <a:gdLst/>
              <a:ahLst/>
              <a:cxnLst/>
              <a:rect l="l" t="t" r="r" b="b"/>
              <a:pathLst>
                <a:path w="5329" h="1461" extrusionOk="0">
                  <a:moveTo>
                    <a:pt x="4659" y="1"/>
                  </a:moveTo>
                  <a:cubicBezTo>
                    <a:pt x="4621" y="1"/>
                    <a:pt x="4580" y="5"/>
                    <a:pt x="4537" y="15"/>
                  </a:cubicBezTo>
                  <a:cubicBezTo>
                    <a:pt x="3170" y="348"/>
                    <a:pt x="1869" y="582"/>
                    <a:pt x="468" y="715"/>
                  </a:cubicBezTo>
                  <a:cubicBezTo>
                    <a:pt x="134" y="749"/>
                    <a:pt x="1" y="1316"/>
                    <a:pt x="401" y="1349"/>
                  </a:cubicBezTo>
                  <a:cubicBezTo>
                    <a:pt x="847" y="1423"/>
                    <a:pt x="1316" y="1460"/>
                    <a:pt x="1792" y="1460"/>
                  </a:cubicBezTo>
                  <a:cubicBezTo>
                    <a:pt x="2812" y="1460"/>
                    <a:pt x="3861" y="1290"/>
                    <a:pt x="4771" y="949"/>
                  </a:cubicBezTo>
                  <a:cubicBezTo>
                    <a:pt x="5329" y="763"/>
                    <a:pt x="5167" y="1"/>
                    <a:pt x="46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rot="6266402">
              <a:off x="7341793" y="297035"/>
              <a:ext cx="152977" cy="96725"/>
            </a:xfrm>
            <a:custGeom>
              <a:avLst/>
              <a:gdLst/>
              <a:ahLst/>
              <a:cxnLst/>
              <a:rect l="l" t="t" r="r" b="b"/>
              <a:pathLst>
                <a:path w="4858" h="1960" extrusionOk="0">
                  <a:moveTo>
                    <a:pt x="4167" y="1"/>
                  </a:moveTo>
                  <a:cubicBezTo>
                    <a:pt x="4094" y="1"/>
                    <a:pt x="4016" y="18"/>
                    <a:pt x="3936" y="58"/>
                  </a:cubicBezTo>
                  <a:cubicBezTo>
                    <a:pt x="2802" y="592"/>
                    <a:pt x="1735" y="959"/>
                    <a:pt x="467" y="1159"/>
                  </a:cubicBezTo>
                  <a:cubicBezTo>
                    <a:pt x="0" y="1259"/>
                    <a:pt x="134" y="1959"/>
                    <a:pt x="567" y="1959"/>
                  </a:cubicBezTo>
                  <a:cubicBezTo>
                    <a:pt x="1868" y="1926"/>
                    <a:pt x="3303" y="1559"/>
                    <a:pt x="4403" y="859"/>
                  </a:cubicBezTo>
                  <a:cubicBezTo>
                    <a:pt x="4858" y="575"/>
                    <a:pt x="4587" y="1"/>
                    <a:pt x="4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rot="6266402">
              <a:off x="7482052" y="535992"/>
              <a:ext cx="107821" cy="149035"/>
            </a:xfrm>
            <a:custGeom>
              <a:avLst/>
              <a:gdLst/>
              <a:ahLst/>
              <a:cxnLst/>
              <a:rect l="l" t="t" r="r" b="b"/>
              <a:pathLst>
                <a:path w="3424" h="3020" extrusionOk="0">
                  <a:moveTo>
                    <a:pt x="2905" y="1"/>
                  </a:moveTo>
                  <a:cubicBezTo>
                    <a:pt x="2841" y="1"/>
                    <a:pt x="2773" y="21"/>
                    <a:pt x="2703" y="67"/>
                  </a:cubicBezTo>
                  <a:cubicBezTo>
                    <a:pt x="1802" y="768"/>
                    <a:pt x="1035" y="1668"/>
                    <a:pt x="235" y="2469"/>
                  </a:cubicBezTo>
                  <a:cubicBezTo>
                    <a:pt x="0" y="2703"/>
                    <a:pt x="213" y="3019"/>
                    <a:pt x="461" y="3019"/>
                  </a:cubicBezTo>
                  <a:cubicBezTo>
                    <a:pt x="530" y="3019"/>
                    <a:pt x="603" y="2994"/>
                    <a:pt x="668" y="2936"/>
                  </a:cubicBezTo>
                  <a:cubicBezTo>
                    <a:pt x="1536" y="2236"/>
                    <a:pt x="2470" y="1535"/>
                    <a:pt x="3203" y="734"/>
                  </a:cubicBezTo>
                  <a:cubicBezTo>
                    <a:pt x="3424" y="459"/>
                    <a:pt x="3212" y="1"/>
                    <a:pt x="29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rot="6266402">
              <a:off x="8000138" y="868561"/>
              <a:ext cx="55863" cy="177065"/>
            </a:xfrm>
            <a:custGeom>
              <a:avLst/>
              <a:gdLst/>
              <a:ahLst/>
              <a:cxnLst/>
              <a:rect l="l" t="t" r="r" b="b"/>
              <a:pathLst>
                <a:path w="1774" h="3588" extrusionOk="0">
                  <a:moveTo>
                    <a:pt x="1210" y="1"/>
                  </a:moveTo>
                  <a:cubicBezTo>
                    <a:pt x="1017" y="1"/>
                    <a:pt x="822" y="107"/>
                    <a:pt x="754" y="351"/>
                  </a:cubicBezTo>
                  <a:cubicBezTo>
                    <a:pt x="454" y="1252"/>
                    <a:pt x="87" y="2286"/>
                    <a:pt x="21" y="3253"/>
                  </a:cubicBezTo>
                  <a:cubicBezTo>
                    <a:pt x="0" y="3458"/>
                    <a:pt x="193" y="3587"/>
                    <a:pt x="384" y="3587"/>
                  </a:cubicBezTo>
                  <a:cubicBezTo>
                    <a:pt x="504" y="3587"/>
                    <a:pt x="623" y="3536"/>
                    <a:pt x="688" y="3420"/>
                  </a:cubicBezTo>
                  <a:cubicBezTo>
                    <a:pt x="1155" y="2586"/>
                    <a:pt x="1388" y="1519"/>
                    <a:pt x="1655" y="585"/>
                  </a:cubicBezTo>
                  <a:cubicBezTo>
                    <a:pt x="1774" y="228"/>
                    <a:pt x="1493"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rot="6266402">
              <a:off x="8429940" y="995177"/>
              <a:ext cx="41000" cy="222812"/>
            </a:xfrm>
            <a:custGeom>
              <a:avLst/>
              <a:gdLst/>
              <a:ahLst/>
              <a:cxnLst/>
              <a:rect l="l" t="t" r="r" b="b"/>
              <a:pathLst>
                <a:path w="1302" h="4515" extrusionOk="0">
                  <a:moveTo>
                    <a:pt x="702" y="0"/>
                  </a:moveTo>
                  <a:cubicBezTo>
                    <a:pt x="499" y="0"/>
                    <a:pt x="310" y="109"/>
                    <a:pt x="267" y="351"/>
                  </a:cubicBezTo>
                  <a:cubicBezTo>
                    <a:pt x="34" y="1586"/>
                    <a:pt x="0" y="2886"/>
                    <a:pt x="34" y="4121"/>
                  </a:cubicBezTo>
                  <a:cubicBezTo>
                    <a:pt x="34" y="4365"/>
                    <a:pt x="256" y="4514"/>
                    <a:pt x="468" y="4514"/>
                  </a:cubicBezTo>
                  <a:cubicBezTo>
                    <a:pt x="632" y="4514"/>
                    <a:pt x="791" y="4425"/>
                    <a:pt x="834" y="4221"/>
                  </a:cubicBezTo>
                  <a:cubicBezTo>
                    <a:pt x="1101" y="3020"/>
                    <a:pt x="1301" y="1719"/>
                    <a:pt x="1268" y="518"/>
                  </a:cubicBezTo>
                  <a:cubicBezTo>
                    <a:pt x="1268" y="194"/>
                    <a:pt x="973" y="0"/>
                    <a:pt x="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rot="6266402">
              <a:off x="8920992" y="1171031"/>
              <a:ext cx="53596" cy="192314"/>
            </a:xfrm>
            <a:custGeom>
              <a:avLst/>
              <a:gdLst/>
              <a:ahLst/>
              <a:cxnLst/>
              <a:rect l="l" t="t" r="r" b="b"/>
              <a:pathLst>
                <a:path w="1702" h="3897" extrusionOk="0">
                  <a:moveTo>
                    <a:pt x="1069" y="1"/>
                  </a:moveTo>
                  <a:cubicBezTo>
                    <a:pt x="912" y="1"/>
                    <a:pt x="758" y="71"/>
                    <a:pt x="668" y="239"/>
                  </a:cubicBezTo>
                  <a:cubicBezTo>
                    <a:pt x="101" y="1273"/>
                    <a:pt x="1" y="2474"/>
                    <a:pt x="201" y="3642"/>
                  </a:cubicBezTo>
                  <a:cubicBezTo>
                    <a:pt x="230" y="3817"/>
                    <a:pt x="369" y="3897"/>
                    <a:pt x="515" y="3897"/>
                  </a:cubicBezTo>
                  <a:cubicBezTo>
                    <a:pt x="702" y="3897"/>
                    <a:pt x="902" y="3766"/>
                    <a:pt x="902" y="3542"/>
                  </a:cubicBezTo>
                  <a:cubicBezTo>
                    <a:pt x="902" y="2508"/>
                    <a:pt x="1202" y="1574"/>
                    <a:pt x="1569" y="606"/>
                  </a:cubicBezTo>
                  <a:cubicBezTo>
                    <a:pt x="1702" y="274"/>
                    <a:pt x="1379" y="1"/>
                    <a:pt x="1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rot="6266402">
              <a:off x="9178784" y="1372525"/>
              <a:ext cx="123346" cy="159596"/>
            </a:xfrm>
            <a:custGeom>
              <a:avLst/>
              <a:gdLst/>
              <a:ahLst/>
              <a:cxnLst/>
              <a:rect l="l" t="t" r="r" b="b"/>
              <a:pathLst>
                <a:path w="3917" h="3234" extrusionOk="0">
                  <a:moveTo>
                    <a:pt x="3266" y="1"/>
                  </a:moveTo>
                  <a:cubicBezTo>
                    <a:pt x="3167" y="1"/>
                    <a:pt x="3065" y="35"/>
                    <a:pt x="2970" y="115"/>
                  </a:cubicBezTo>
                  <a:cubicBezTo>
                    <a:pt x="2003" y="916"/>
                    <a:pt x="1135" y="1816"/>
                    <a:pt x="235" y="2683"/>
                  </a:cubicBezTo>
                  <a:cubicBezTo>
                    <a:pt x="0" y="2918"/>
                    <a:pt x="213" y="3234"/>
                    <a:pt x="477" y="3234"/>
                  </a:cubicBezTo>
                  <a:cubicBezTo>
                    <a:pt x="551" y="3234"/>
                    <a:pt x="629" y="3209"/>
                    <a:pt x="702" y="3150"/>
                  </a:cubicBezTo>
                  <a:cubicBezTo>
                    <a:pt x="1669" y="2350"/>
                    <a:pt x="2670" y="1583"/>
                    <a:pt x="3604" y="749"/>
                  </a:cubicBezTo>
                  <a:cubicBezTo>
                    <a:pt x="3917" y="436"/>
                    <a:pt x="3618" y="1"/>
                    <a:pt x="3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rot="6266402">
              <a:off x="9257200" y="1767329"/>
              <a:ext cx="184593" cy="75159"/>
            </a:xfrm>
            <a:custGeom>
              <a:avLst/>
              <a:gdLst/>
              <a:ahLst/>
              <a:cxnLst/>
              <a:rect l="l" t="t" r="r" b="b"/>
              <a:pathLst>
                <a:path w="5862" h="1523" extrusionOk="0">
                  <a:moveTo>
                    <a:pt x="3846" y="1"/>
                  </a:moveTo>
                  <a:cubicBezTo>
                    <a:pt x="2687" y="1"/>
                    <a:pt x="1503" y="265"/>
                    <a:pt x="468" y="713"/>
                  </a:cubicBezTo>
                  <a:cubicBezTo>
                    <a:pt x="0" y="899"/>
                    <a:pt x="290" y="1523"/>
                    <a:pt x="710" y="1523"/>
                  </a:cubicBezTo>
                  <a:cubicBezTo>
                    <a:pt x="740" y="1523"/>
                    <a:pt x="770" y="1520"/>
                    <a:pt x="801" y="1513"/>
                  </a:cubicBezTo>
                  <a:cubicBezTo>
                    <a:pt x="1894" y="1294"/>
                    <a:pt x="2881" y="1217"/>
                    <a:pt x="3917" y="1217"/>
                  </a:cubicBezTo>
                  <a:cubicBezTo>
                    <a:pt x="4303" y="1217"/>
                    <a:pt x="4696" y="1228"/>
                    <a:pt x="5104" y="1246"/>
                  </a:cubicBezTo>
                  <a:cubicBezTo>
                    <a:pt x="5115" y="1247"/>
                    <a:pt x="5126" y="1247"/>
                    <a:pt x="5136" y="1247"/>
                  </a:cubicBezTo>
                  <a:cubicBezTo>
                    <a:pt x="5742" y="1247"/>
                    <a:pt x="5861" y="309"/>
                    <a:pt x="5271" y="145"/>
                  </a:cubicBezTo>
                  <a:cubicBezTo>
                    <a:pt x="4809" y="47"/>
                    <a:pt x="4330" y="1"/>
                    <a:pt x="3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6"/>
          <p:cNvGrpSpPr/>
          <p:nvPr/>
        </p:nvGrpSpPr>
        <p:grpSpPr>
          <a:xfrm>
            <a:off x="-37057" y="3884696"/>
            <a:ext cx="2349276" cy="1826951"/>
            <a:chOff x="-37057" y="3503696"/>
            <a:chExt cx="2349276" cy="1826951"/>
          </a:xfrm>
        </p:grpSpPr>
        <p:sp>
          <p:nvSpPr>
            <p:cNvPr id="289" name="Google Shape;289;p16"/>
            <p:cNvSpPr/>
            <p:nvPr/>
          </p:nvSpPr>
          <p:spPr>
            <a:xfrm rot="8283220">
              <a:off x="-6979" y="3738216"/>
              <a:ext cx="176641" cy="157705"/>
            </a:xfrm>
            <a:custGeom>
              <a:avLst/>
              <a:gdLst/>
              <a:ahLst/>
              <a:cxnLst/>
              <a:rect l="l" t="t" r="r" b="b"/>
              <a:pathLst>
                <a:path w="3666" h="3273" extrusionOk="0">
                  <a:moveTo>
                    <a:pt x="517" y="1"/>
                  </a:moveTo>
                  <a:cubicBezTo>
                    <a:pt x="184" y="1"/>
                    <a:pt x="0" y="506"/>
                    <a:pt x="331" y="687"/>
                  </a:cubicBezTo>
                  <a:cubicBezTo>
                    <a:pt x="898" y="987"/>
                    <a:pt x="1465" y="1254"/>
                    <a:pt x="1932" y="1688"/>
                  </a:cubicBezTo>
                  <a:cubicBezTo>
                    <a:pt x="2432" y="2121"/>
                    <a:pt x="2733" y="2622"/>
                    <a:pt x="3100" y="3155"/>
                  </a:cubicBezTo>
                  <a:cubicBezTo>
                    <a:pt x="3157" y="3236"/>
                    <a:pt x="3247" y="3273"/>
                    <a:pt x="3335" y="3273"/>
                  </a:cubicBezTo>
                  <a:cubicBezTo>
                    <a:pt x="3502" y="3273"/>
                    <a:pt x="3665" y="3140"/>
                    <a:pt x="3600" y="2922"/>
                  </a:cubicBezTo>
                  <a:cubicBezTo>
                    <a:pt x="3200" y="1654"/>
                    <a:pt x="1932" y="387"/>
                    <a:pt x="631" y="20"/>
                  </a:cubicBezTo>
                  <a:cubicBezTo>
                    <a:pt x="592" y="7"/>
                    <a:pt x="554" y="1"/>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rot="8283220">
              <a:off x="258660" y="3729456"/>
              <a:ext cx="151393" cy="53339"/>
            </a:xfrm>
            <a:custGeom>
              <a:avLst/>
              <a:gdLst/>
              <a:ahLst/>
              <a:cxnLst/>
              <a:rect l="l" t="t" r="r" b="b"/>
              <a:pathLst>
                <a:path w="3142" h="1107" extrusionOk="0">
                  <a:moveTo>
                    <a:pt x="395" y="0"/>
                  </a:moveTo>
                  <a:cubicBezTo>
                    <a:pt x="45" y="0"/>
                    <a:pt x="1" y="610"/>
                    <a:pt x="350" y="705"/>
                  </a:cubicBezTo>
                  <a:cubicBezTo>
                    <a:pt x="1117" y="905"/>
                    <a:pt x="1951" y="1005"/>
                    <a:pt x="2752" y="1105"/>
                  </a:cubicBezTo>
                  <a:cubicBezTo>
                    <a:pt x="2762" y="1106"/>
                    <a:pt x="2772" y="1107"/>
                    <a:pt x="2781" y="1107"/>
                  </a:cubicBezTo>
                  <a:cubicBezTo>
                    <a:pt x="3089" y="1107"/>
                    <a:pt x="3142" y="602"/>
                    <a:pt x="2819" y="505"/>
                  </a:cubicBezTo>
                  <a:cubicBezTo>
                    <a:pt x="2051" y="305"/>
                    <a:pt x="1251" y="71"/>
                    <a:pt x="450" y="5"/>
                  </a:cubicBezTo>
                  <a:cubicBezTo>
                    <a:pt x="431" y="2"/>
                    <a:pt x="413"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rot="8283220">
              <a:off x="503381" y="3612905"/>
              <a:ext cx="141129" cy="71890"/>
            </a:xfrm>
            <a:custGeom>
              <a:avLst/>
              <a:gdLst/>
              <a:ahLst/>
              <a:cxnLst/>
              <a:rect l="l" t="t" r="r" b="b"/>
              <a:pathLst>
                <a:path w="2929" h="1492" extrusionOk="0">
                  <a:moveTo>
                    <a:pt x="538" y="1"/>
                  </a:moveTo>
                  <a:cubicBezTo>
                    <a:pt x="244" y="1"/>
                    <a:pt x="1" y="346"/>
                    <a:pt x="260" y="630"/>
                  </a:cubicBezTo>
                  <a:cubicBezTo>
                    <a:pt x="777" y="1148"/>
                    <a:pt x="1567" y="1492"/>
                    <a:pt x="2330" y="1492"/>
                  </a:cubicBezTo>
                  <a:cubicBezTo>
                    <a:pt x="2453" y="1492"/>
                    <a:pt x="2575" y="1483"/>
                    <a:pt x="2695" y="1464"/>
                  </a:cubicBezTo>
                  <a:cubicBezTo>
                    <a:pt x="2928" y="1431"/>
                    <a:pt x="2928" y="997"/>
                    <a:pt x="2695" y="931"/>
                  </a:cubicBezTo>
                  <a:cubicBezTo>
                    <a:pt x="1928" y="797"/>
                    <a:pt x="1394" y="597"/>
                    <a:pt x="793" y="97"/>
                  </a:cubicBezTo>
                  <a:cubicBezTo>
                    <a:pt x="711" y="29"/>
                    <a:pt x="622"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rot="8283220">
              <a:off x="947760" y="3537307"/>
              <a:ext cx="143009" cy="110726"/>
            </a:xfrm>
            <a:custGeom>
              <a:avLst/>
              <a:gdLst/>
              <a:ahLst/>
              <a:cxnLst/>
              <a:rect l="l" t="t" r="r" b="b"/>
              <a:pathLst>
                <a:path w="2968" h="2298" extrusionOk="0">
                  <a:moveTo>
                    <a:pt x="555" y="0"/>
                  </a:moveTo>
                  <a:cubicBezTo>
                    <a:pt x="267" y="0"/>
                    <a:pt x="1" y="387"/>
                    <a:pt x="261" y="673"/>
                  </a:cubicBezTo>
                  <a:cubicBezTo>
                    <a:pt x="861" y="1307"/>
                    <a:pt x="1628" y="1940"/>
                    <a:pt x="2429" y="2274"/>
                  </a:cubicBezTo>
                  <a:cubicBezTo>
                    <a:pt x="2465" y="2290"/>
                    <a:pt x="2501" y="2297"/>
                    <a:pt x="2536" y="2297"/>
                  </a:cubicBezTo>
                  <a:cubicBezTo>
                    <a:pt x="2787" y="2297"/>
                    <a:pt x="2967" y="1916"/>
                    <a:pt x="2762" y="1740"/>
                  </a:cubicBezTo>
                  <a:cubicBezTo>
                    <a:pt x="2095" y="1206"/>
                    <a:pt x="1395" y="739"/>
                    <a:pt x="794" y="106"/>
                  </a:cubicBezTo>
                  <a:cubicBezTo>
                    <a:pt x="720" y="32"/>
                    <a:pt x="637"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rot="8283220">
              <a:off x="1249669" y="3538093"/>
              <a:ext cx="120555" cy="124024"/>
            </a:xfrm>
            <a:custGeom>
              <a:avLst/>
              <a:gdLst/>
              <a:ahLst/>
              <a:cxnLst/>
              <a:rect l="l" t="t" r="r" b="b"/>
              <a:pathLst>
                <a:path w="2502" h="2574" extrusionOk="0">
                  <a:moveTo>
                    <a:pt x="456" y="1"/>
                  </a:moveTo>
                  <a:cubicBezTo>
                    <a:pt x="228" y="1"/>
                    <a:pt x="0" y="162"/>
                    <a:pt x="108" y="421"/>
                  </a:cubicBezTo>
                  <a:cubicBezTo>
                    <a:pt x="475" y="1255"/>
                    <a:pt x="1176" y="2022"/>
                    <a:pt x="1943" y="2523"/>
                  </a:cubicBezTo>
                  <a:cubicBezTo>
                    <a:pt x="1997" y="2558"/>
                    <a:pt x="2051" y="2574"/>
                    <a:pt x="2101" y="2574"/>
                  </a:cubicBezTo>
                  <a:cubicBezTo>
                    <a:pt x="2334" y="2574"/>
                    <a:pt x="2502" y="2247"/>
                    <a:pt x="2310" y="2056"/>
                  </a:cubicBezTo>
                  <a:cubicBezTo>
                    <a:pt x="2010" y="1755"/>
                    <a:pt x="1743" y="1489"/>
                    <a:pt x="1476" y="1155"/>
                  </a:cubicBezTo>
                  <a:cubicBezTo>
                    <a:pt x="1243" y="855"/>
                    <a:pt x="1042" y="488"/>
                    <a:pt x="776" y="154"/>
                  </a:cubicBezTo>
                  <a:cubicBezTo>
                    <a:pt x="705" y="48"/>
                    <a:pt x="581"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rot="8283220">
              <a:off x="1556024" y="3679304"/>
              <a:ext cx="132119" cy="134046"/>
            </a:xfrm>
            <a:custGeom>
              <a:avLst/>
              <a:gdLst/>
              <a:ahLst/>
              <a:cxnLst/>
              <a:rect l="l" t="t" r="r" b="b"/>
              <a:pathLst>
                <a:path w="2742" h="2782" extrusionOk="0">
                  <a:moveTo>
                    <a:pt x="458" y="1"/>
                  </a:moveTo>
                  <a:cubicBezTo>
                    <a:pt x="223" y="1"/>
                    <a:pt x="1" y="263"/>
                    <a:pt x="116" y="541"/>
                  </a:cubicBezTo>
                  <a:cubicBezTo>
                    <a:pt x="517" y="1441"/>
                    <a:pt x="1317" y="2275"/>
                    <a:pt x="2151" y="2742"/>
                  </a:cubicBezTo>
                  <a:cubicBezTo>
                    <a:pt x="2201" y="2770"/>
                    <a:pt x="2251" y="2782"/>
                    <a:pt x="2299" y="2782"/>
                  </a:cubicBezTo>
                  <a:cubicBezTo>
                    <a:pt x="2545" y="2782"/>
                    <a:pt x="2741" y="2470"/>
                    <a:pt x="2518" y="2275"/>
                  </a:cubicBezTo>
                  <a:cubicBezTo>
                    <a:pt x="2185" y="1975"/>
                    <a:pt x="1851" y="1675"/>
                    <a:pt x="1551" y="1308"/>
                  </a:cubicBezTo>
                  <a:cubicBezTo>
                    <a:pt x="1251" y="974"/>
                    <a:pt x="1017" y="574"/>
                    <a:pt x="750" y="174"/>
                  </a:cubicBezTo>
                  <a:cubicBezTo>
                    <a:pt x="669" y="52"/>
                    <a:pt x="562" y="1"/>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rot="8283220">
              <a:off x="1862239" y="3789112"/>
              <a:ext cx="61819" cy="131107"/>
            </a:xfrm>
            <a:custGeom>
              <a:avLst/>
              <a:gdLst/>
              <a:ahLst/>
              <a:cxnLst/>
              <a:rect l="l" t="t" r="r" b="b"/>
              <a:pathLst>
                <a:path w="1283" h="2721" extrusionOk="0">
                  <a:moveTo>
                    <a:pt x="329" y="1"/>
                  </a:moveTo>
                  <a:cubicBezTo>
                    <a:pt x="161" y="1"/>
                    <a:pt x="0" y="110"/>
                    <a:pt x="0" y="339"/>
                  </a:cubicBezTo>
                  <a:cubicBezTo>
                    <a:pt x="0" y="1139"/>
                    <a:pt x="300" y="1907"/>
                    <a:pt x="667" y="2574"/>
                  </a:cubicBezTo>
                  <a:cubicBezTo>
                    <a:pt x="730" y="2678"/>
                    <a:pt x="818" y="2720"/>
                    <a:pt x="905" y="2720"/>
                  </a:cubicBezTo>
                  <a:cubicBezTo>
                    <a:pt x="1097" y="2720"/>
                    <a:pt x="1283" y="2513"/>
                    <a:pt x="1168" y="2307"/>
                  </a:cubicBezTo>
                  <a:cubicBezTo>
                    <a:pt x="868" y="1673"/>
                    <a:pt x="767" y="1006"/>
                    <a:pt x="701" y="339"/>
                  </a:cubicBezTo>
                  <a:cubicBezTo>
                    <a:pt x="684" y="118"/>
                    <a:pt x="502"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rot="8283220">
              <a:off x="2042186" y="3981682"/>
              <a:ext cx="49966" cy="95211"/>
            </a:xfrm>
            <a:custGeom>
              <a:avLst/>
              <a:gdLst/>
              <a:ahLst/>
              <a:cxnLst/>
              <a:rect l="l" t="t" r="r" b="b"/>
              <a:pathLst>
                <a:path w="1037" h="1976" extrusionOk="0">
                  <a:moveTo>
                    <a:pt x="673" y="0"/>
                  </a:moveTo>
                  <a:cubicBezTo>
                    <a:pt x="558" y="0"/>
                    <a:pt x="447" y="62"/>
                    <a:pt x="408" y="206"/>
                  </a:cubicBezTo>
                  <a:cubicBezTo>
                    <a:pt x="275" y="706"/>
                    <a:pt x="175" y="1206"/>
                    <a:pt x="41" y="1673"/>
                  </a:cubicBezTo>
                  <a:cubicBezTo>
                    <a:pt x="1" y="1855"/>
                    <a:pt x="144" y="1976"/>
                    <a:pt x="286" y="1976"/>
                  </a:cubicBezTo>
                  <a:cubicBezTo>
                    <a:pt x="378" y="1976"/>
                    <a:pt x="469" y="1925"/>
                    <a:pt x="508" y="1807"/>
                  </a:cubicBezTo>
                  <a:cubicBezTo>
                    <a:pt x="642" y="1306"/>
                    <a:pt x="842" y="839"/>
                    <a:pt x="975" y="372"/>
                  </a:cubicBezTo>
                  <a:cubicBezTo>
                    <a:pt x="1036" y="149"/>
                    <a:pt x="850" y="0"/>
                    <a:pt x="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rot="8283220">
              <a:off x="2162126" y="4780809"/>
              <a:ext cx="119158" cy="138238"/>
            </a:xfrm>
            <a:custGeom>
              <a:avLst/>
              <a:gdLst/>
              <a:ahLst/>
              <a:cxnLst/>
              <a:rect l="l" t="t" r="r" b="b"/>
              <a:pathLst>
                <a:path w="2473" h="2869" extrusionOk="0">
                  <a:moveTo>
                    <a:pt x="2014" y="0"/>
                  </a:moveTo>
                  <a:cubicBezTo>
                    <a:pt x="1979" y="0"/>
                    <a:pt x="1941" y="6"/>
                    <a:pt x="1902" y="19"/>
                  </a:cubicBezTo>
                  <a:cubicBezTo>
                    <a:pt x="868" y="420"/>
                    <a:pt x="67" y="1487"/>
                    <a:pt x="0" y="2621"/>
                  </a:cubicBezTo>
                  <a:cubicBezTo>
                    <a:pt x="0" y="2784"/>
                    <a:pt x="129" y="2869"/>
                    <a:pt x="262" y="2869"/>
                  </a:cubicBezTo>
                  <a:cubicBezTo>
                    <a:pt x="374" y="2869"/>
                    <a:pt x="489" y="2809"/>
                    <a:pt x="534" y="2688"/>
                  </a:cubicBezTo>
                  <a:cubicBezTo>
                    <a:pt x="868" y="1754"/>
                    <a:pt x="1368" y="1187"/>
                    <a:pt x="2202" y="686"/>
                  </a:cubicBezTo>
                  <a:cubicBezTo>
                    <a:pt x="2473" y="506"/>
                    <a:pt x="2337" y="0"/>
                    <a:pt x="2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rot="8283220">
              <a:off x="2101456" y="5062830"/>
              <a:ext cx="153898" cy="82876"/>
            </a:xfrm>
            <a:custGeom>
              <a:avLst/>
              <a:gdLst/>
              <a:ahLst/>
              <a:cxnLst/>
              <a:rect l="l" t="t" r="r" b="b"/>
              <a:pathLst>
                <a:path w="3194" h="1720" extrusionOk="0">
                  <a:moveTo>
                    <a:pt x="2766" y="0"/>
                  </a:moveTo>
                  <a:cubicBezTo>
                    <a:pt x="2756" y="0"/>
                    <a:pt x="2746" y="1"/>
                    <a:pt x="2736" y="2"/>
                  </a:cubicBezTo>
                  <a:cubicBezTo>
                    <a:pt x="1768" y="35"/>
                    <a:pt x="901" y="535"/>
                    <a:pt x="234" y="1202"/>
                  </a:cubicBezTo>
                  <a:cubicBezTo>
                    <a:pt x="0" y="1410"/>
                    <a:pt x="212" y="1720"/>
                    <a:pt x="459" y="1720"/>
                  </a:cubicBezTo>
                  <a:cubicBezTo>
                    <a:pt x="529" y="1720"/>
                    <a:pt x="601" y="1695"/>
                    <a:pt x="668" y="1636"/>
                  </a:cubicBezTo>
                  <a:cubicBezTo>
                    <a:pt x="1301" y="1036"/>
                    <a:pt x="2002" y="802"/>
                    <a:pt x="2836" y="669"/>
                  </a:cubicBezTo>
                  <a:cubicBezTo>
                    <a:pt x="3193" y="604"/>
                    <a:pt x="3139" y="0"/>
                    <a:pt x="2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rot="8283220">
              <a:off x="1977528" y="5252040"/>
              <a:ext cx="130240" cy="40233"/>
            </a:xfrm>
            <a:custGeom>
              <a:avLst/>
              <a:gdLst/>
              <a:ahLst/>
              <a:cxnLst/>
              <a:rect l="l" t="t" r="r" b="b"/>
              <a:pathLst>
                <a:path w="2703" h="835" extrusionOk="0">
                  <a:moveTo>
                    <a:pt x="2335" y="1"/>
                  </a:moveTo>
                  <a:lnTo>
                    <a:pt x="1602" y="34"/>
                  </a:lnTo>
                  <a:cubicBezTo>
                    <a:pt x="1568" y="34"/>
                    <a:pt x="1535" y="34"/>
                    <a:pt x="1468" y="67"/>
                  </a:cubicBezTo>
                  <a:cubicBezTo>
                    <a:pt x="1101" y="67"/>
                    <a:pt x="734" y="101"/>
                    <a:pt x="367" y="134"/>
                  </a:cubicBezTo>
                  <a:cubicBezTo>
                    <a:pt x="0" y="168"/>
                    <a:pt x="0" y="668"/>
                    <a:pt x="367" y="701"/>
                  </a:cubicBezTo>
                  <a:cubicBezTo>
                    <a:pt x="734" y="735"/>
                    <a:pt x="1101" y="768"/>
                    <a:pt x="1468" y="768"/>
                  </a:cubicBezTo>
                  <a:cubicBezTo>
                    <a:pt x="1535" y="801"/>
                    <a:pt x="1568" y="801"/>
                    <a:pt x="1602" y="801"/>
                  </a:cubicBezTo>
                  <a:lnTo>
                    <a:pt x="2335" y="835"/>
                  </a:lnTo>
                  <a:cubicBezTo>
                    <a:pt x="2569" y="835"/>
                    <a:pt x="2702" y="635"/>
                    <a:pt x="2702" y="434"/>
                  </a:cubicBezTo>
                  <a:cubicBezTo>
                    <a:pt x="2702" y="201"/>
                    <a:pt x="2569" y="1"/>
                    <a:pt x="2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6"/>
          <p:cNvSpPr/>
          <p:nvPr/>
        </p:nvSpPr>
        <p:spPr>
          <a:xfrm rot="10800000" flipH="1">
            <a:off x="6699724" y="4559619"/>
            <a:ext cx="1071066" cy="477105"/>
          </a:xfrm>
          <a:custGeom>
            <a:avLst/>
            <a:gdLst/>
            <a:ahLst/>
            <a:cxnLst/>
            <a:rect l="l" t="t" r="r" b="b"/>
            <a:pathLst>
              <a:path w="23571" h="11595" extrusionOk="0">
                <a:moveTo>
                  <a:pt x="4785" y="1"/>
                </a:moveTo>
                <a:cubicBezTo>
                  <a:pt x="4610" y="1"/>
                  <a:pt x="4438" y="60"/>
                  <a:pt x="4326" y="184"/>
                </a:cubicBezTo>
                <a:cubicBezTo>
                  <a:pt x="2992" y="1619"/>
                  <a:pt x="1558" y="2953"/>
                  <a:pt x="257" y="4421"/>
                </a:cubicBezTo>
                <a:cubicBezTo>
                  <a:pt x="0" y="4703"/>
                  <a:pt x="237" y="5064"/>
                  <a:pt x="542" y="5064"/>
                </a:cubicBezTo>
                <a:cubicBezTo>
                  <a:pt x="634" y="5064"/>
                  <a:pt x="731" y="5031"/>
                  <a:pt x="824" y="4954"/>
                </a:cubicBezTo>
                <a:cubicBezTo>
                  <a:pt x="2025" y="3987"/>
                  <a:pt x="3159" y="2953"/>
                  <a:pt x="4326" y="1919"/>
                </a:cubicBezTo>
                <a:cubicBezTo>
                  <a:pt x="4560" y="3587"/>
                  <a:pt x="4860" y="5255"/>
                  <a:pt x="5194" y="6889"/>
                </a:cubicBezTo>
                <a:cubicBezTo>
                  <a:pt x="5242" y="7205"/>
                  <a:pt x="5575" y="7415"/>
                  <a:pt x="5880" y="7415"/>
                </a:cubicBezTo>
                <a:cubicBezTo>
                  <a:pt x="5994" y="7415"/>
                  <a:pt x="6104" y="7386"/>
                  <a:pt x="6194" y="7323"/>
                </a:cubicBezTo>
                <a:lnTo>
                  <a:pt x="10631" y="4087"/>
                </a:lnTo>
                <a:cubicBezTo>
                  <a:pt x="10698" y="5755"/>
                  <a:pt x="10764" y="7423"/>
                  <a:pt x="10864" y="9091"/>
                </a:cubicBezTo>
                <a:cubicBezTo>
                  <a:pt x="10864" y="9495"/>
                  <a:pt x="11167" y="9733"/>
                  <a:pt x="11497" y="9733"/>
                </a:cubicBezTo>
                <a:cubicBezTo>
                  <a:pt x="11657" y="9733"/>
                  <a:pt x="11824" y="9677"/>
                  <a:pt x="11965" y="9558"/>
                </a:cubicBezTo>
                <a:cubicBezTo>
                  <a:pt x="13433" y="8324"/>
                  <a:pt x="14901" y="7123"/>
                  <a:pt x="16368" y="5922"/>
                </a:cubicBezTo>
                <a:cubicBezTo>
                  <a:pt x="16835" y="7656"/>
                  <a:pt x="17236" y="9391"/>
                  <a:pt x="17536" y="11126"/>
                </a:cubicBezTo>
                <a:cubicBezTo>
                  <a:pt x="17598" y="11438"/>
                  <a:pt x="17882" y="11595"/>
                  <a:pt x="18160" y="11595"/>
                </a:cubicBezTo>
                <a:cubicBezTo>
                  <a:pt x="18326" y="11595"/>
                  <a:pt x="18491" y="11538"/>
                  <a:pt x="18603" y="11426"/>
                </a:cubicBezTo>
                <a:lnTo>
                  <a:pt x="23106" y="7056"/>
                </a:lnTo>
                <a:cubicBezTo>
                  <a:pt x="23571" y="6592"/>
                  <a:pt x="23138" y="5928"/>
                  <a:pt x="22625" y="5928"/>
                </a:cubicBezTo>
                <a:cubicBezTo>
                  <a:pt x="22474" y="5928"/>
                  <a:pt x="22316" y="5986"/>
                  <a:pt x="22172" y="6122"/>
                </a:cubicBezTo>
                <a:cubicBezTo>
                  <a:pt x="20972" y="7289"/>
                  <a:pt x="19771" y="8490"/>
                  <a:pt x="18570" y="9658"/>
                </a:cubicBezTo>
                <a:cubicBezTo>
                  <a:pt x="18236" y="7957"/>
                  <a:pt x="17836" y="6289"/>
                  <a:pt x="17369" y="4621"/>
                </a:cubicBezTo>
                <a:cubicBezTo>
                  <a:pt x="17286" y="4308"/>
                  <a:pt x="17033" y="4152"/>
                  <a:pt x="16757" y="4152"/>
                </a:cubicBezTo>
                <a:cubicBezTo>
                  <a:pt x="16592" y="4152"/>
                  <a:pt x="16418" y="4208"/>
                  <a:pt x="16268" y="4321"/>
                </a:cubicBezTo>
                <a:cubicBezTo>
                  <a:pt x="14901" y="5455"/>
                  <a:pt x="13500" y="6589"/>
                  <a:pt x="12132" y="7723"/>
                </a:cubicBezTo>
                <a:cubicBezTo>
                  <a:pt x="12065" y="6089"/>
                  <a:pt x="11998" y="4454"/>
                  <a:pt x="11932" y="2786"/>
                </a:cubicBezTo>
                <a:cubicBezTo>
                  <a:pt x="11907" y="2434"/>
                  <a:pt x="11578" y="2101"/>
                  <a:pt x="11233" y="2101"/>
                </a:cubicBezTo>
                <a:cubicBezTo>
                  <a:pt x="11120" y="2101"/>
                  <a:pt x="11005" y="2137"/>
                  <a:pt x="10898" y="2219"/>
                </a:cubicBezTo>
                <a:cubicBezTo>
                  <a:pt x="9363" y="3320"/>
                  <a:pt x="7829" y="4421"/>
                  <a:pt x="6294" y="5555"/>
                </a:cubicBezTo>
                <a:cubicBezTo>
                  <a:pt x="5961" y="3854"/>
                  <a:pt x="5694" y="2186"/>
                  <a:pt x="5427" y="485"/>
                </a:cubicBezTo>
                <a:cubicBezTo>
                  <a:pt x="5385" y="170"/>
                  <a:pt x="5080" y="1"/>
                  <a:pt x="4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rot="10800000" flipH="1">
            <a:off x="8252159" y="1903658"/>
            <a:ext cx="343690" cy="283727"/>
          </a:xfrm>
          <a:custGeom>
            <a:avLst/>
            <a:gdLst/>
            <a:ahLst/>
            <a:cxnLst/>
            <a:rect l="l" t="t" r="r" b="b"/>
            <a:pathLst>
              <a:path w="5405" h="4462" extrusionOk="0">
                <a:moveTo>
                  <a:pt x="2419" y="0"/>
                </a:moveTo>
                <a:cubicBezTo>
                  <a:pt x="2294" y="0"/>
                  <a:pt x="2169" y="75"/>
                  <a:pt x="2136" y="225"/>
                </a:cubicBezTo>
                <a:cubicBezTo>
                  <a:pt x="2002" y="759"/>
                  <a:pt x="2002" y="1326"/>
                  <a:pt x="2002" y="1893"/>
                </a:cubicBezTo>
                <a:cubicBezTo>
                  <a:pt x="1402" y="1960"/>
                  <a:pt x="835" y="2027"/>
                  <a:pt x="268" y="2160"/>
                </a:cubicBezTo>
                <a:cubicBezTo>
                  <a:pt x="1" y="2193"/>
                  <a:pt x="34" y="2660"/>
                  <a:pt x="334" y="2660"/>
                </a:cubicBezTo>
                <a:cubicBezTo>
                  <a:pt x="868" y="2627"/>
                  <a:pt x="1435" y="2594"/>
                  <a:pt x="1969" y="2560"/>
                </a:cubicBezTo>
                <a:lnTo>
                  <a:pt x="1969" y="2560"/>
                </a:lnTo>
                <a:cubicBezTo>
                  <a:pt x="1936" y="3094"/>
                  <a:pt x="1902" y="3628"/>
                  <a:pt x="2002" y="4162"/>
                </a:cubicBezTo>
                <a:cubicBezTo>
                  <a:pt x="2052" y="4362"/>
                  <a:pt x="2236" y="4462"/>
                  <a:pt x="2419" y="4462"/>
                </a:cubicBezTo>
                <a:cubicBezTo>
                  <a:pt x="2603" y="4462"/>
                  <a:pt x="2786" y="4362"/>
                  <a:pt x="2836" y="4162"/>
                </a:cubicBezTo>
                <a:cubicBezTo>
                  <a:pt x="2936" y="3628"/>
                  <a:pt x="2903" y="3094"/>
                  <a:pt x="2870" y="2527"/>
                </a:cubicBezTo>
                <a:lnTo>
                  <a:pt x="3637" y="2527"/>
                </a:lnTo>
                <a:cubicBezTo>
                  <a:pt x="3999" y="2555"/>
                  <a:pt x="4385" y="2676"/>
                  <a:pt x="4755" y="2676"/>
                </a:cubicBezTo>
                <a:cubicBezTo>
                  <a:pt x="4828" y="2676"/>
                  <a:pt x="4900" y="2671"/>
                  <a:pt x="4971" y="2660"/>
                </a:cubicBezTo>
                <a:cubicBezTo>
                  <a:pt x="5405" y="2594"/>
                  <a:pt x="5371" y="1927"/>
                  <a:pt x="4971" y="1793"/>
                </a:cubicBezTo>
                <a:lnTo>
                  <a:pt x="4871" y="1793"/>
                </a:lnTo>
                <a:cubicBezTo>
                  <a:pt x="4738" y="1793"/>
                  <a:pt x="4604" y="1760"/>
                  <a:pt x="4504" y="1760"/>
                </a:cubicBezTo>
                <a:cubicBezTo>
                  <a:pt x="4437" y="1760"/>
                  <a:pt x="4371" y="1793"/>
                  <a:pt x="4337" y="1793"/>
                </a:cubicBezTo>
                <a:cubicBezTo>
                  <a:pt x="3837" y="1827"/>
                  <a:pt x="3337" y="1827"/>
                  <a:pt x="2836" y="1860"/>
                </a:cubicBezTo>
                <a:cubicBezTo>
                  <a:pt x="2836" y="1293"/>
                  <a:pt x="2836" y="759"/>
                  <a:pt x="2703" y="225"/>
                </a:cubicBezTo>
                <a:cubicBezTo>
                  <a:pt x="2669" y="75"/>
                  <a:pt x="2544" y="0"/>
                  <a:pt x="2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8742601" y="4473400"/>
            <a:ext cx="273149" cy="260203"/>
          </a:xfrm>
          <a:custGeom>
            <a:avLst/>
            <a:gdLst/>
            <a:ahLst/>
            <a:cxnLst/>
            <a:rect l="l" t="t" r="r" b="b"/>
            <a:pathLst>
              <a:path w="8207" h="7818" extrusionOk="0">
                <a:moveTo>
                  <a:pt x="3904" y="973"/>
                </a:moveTo>
                <a:cubicBezTo>
                  <a:pt x="4004" y="1106"/>
                  <a:pt x="4137" y="1173"/>
                  <a:pt x="4337" y="1206"/>
                </a:cubicBezTo>
                <a:cubicBezTo>
                  <a:pt x="8068" y="1384"/>
                  <a:pt x="6648" y="6581"/>
                  <a:pt x="3949" y="6581"/>
                </a:cubicBezTo>
                <a:cubicBezTo>
                  <a:pt x="3607" y="6581"/>
                  <a:pt x="3245" y="6498"/>
                  <a:pt x="2870" y="6310"/>
                </a:cubicBezTo>
                <a:cubicBezTo>
                  <a:pt x="1669" y="5710"/>
                  <a:pt x="1135" y="4075"/>
                  <a:pt x="1735" y="2874"/>
                </a:cubicBezTo>
                <a:cubicBezTo>
                  <a:pt x="2169" y="1907"/>
                  <a:pt x="2970" y="1340"/>
                  <a:pt x="3904" y="973"/>
                </a:cubicBezTo>
                <a:close/>
                <a:moveTo>
                  <a:pt x="4689" y="1"/>
                </a:moveTo>
                <a:cubicBezTo>
                  <a:pt x="2624" y="1"/>
                  <a:pt x="558" y="1380"/>
                  <a:pt x="268" y="3508"/>
                </a:cubicBezTo>
                <a:cubicBezTo>
                  <a:pt x="1" y="5409"/>
                  <a:pt x="1335" y="7478"/>
                  <a:pt x="3303" y="7778"/>
                </a:cubicBezTo>
                <a:cubicBezTo>
                  <a:pt x="3479" y="7805"/>
                  <a:pt x="3654" y="7818"/>
                  <a:pt x="3827" y="7818"/>
                </a:cubicBezTo>
                <a:cubicBezTo>
                  <a:pt x="5795" y="7818"/>
                  <a:pt x="7567" y="6140"/>
                  <a:pt x="7873" y="4209"/>
                </a:cubicBezTo>
                <a:cubicBezTo>
                  <a:pt x="8207" y="2274"/>
                  <a:pt x="6939" y="473"/>
                  <a:pt x="5105" y="106"/>
                </a:cubicBezTo>
                <a:cubicBezTo>
                  <a:pt x="5038" y="39"/>
                  <a:pt x="4971" y="6"/>
                  <a:pt x="4904" y="6"/>
                </a:cubicBezTo>
                <a:cubicBezTo>
                  <a:pt x="4833" y="2"/>
                  <a:pt x="4761" y="1"/>
                  <a:pt x="4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6"/>
          <p:cNvGrpSpPr/>
          <p:nvPr/>
        </p:nvGrpSpPr>
        <p:grpSpPr>
          <a:xfrm rot="6299960">
            <a:off x="-1330511" y="-341347"/>
            <a:ext cx="2349206" cy="1826896"/>
            <a:chOff x="-37057" y="3503696"/>
            <a:chExt cx="2349276" cy="1826951"/>
          </a:xfrm>
        </p:grpSpPr>
        <p:sp>
          <p:nvSpPr>
            <p:cNvPr id="304" name="Google Shape;304;p16"/>
            <p:cNvSpPr/>
            <p:nvPr/>
          </p:nvSpPr>
          <p:spPr>
            <a:xfrm rot="8283220">
              <a:off x="-6979" y="3738216"/>
              <a:ext cx="176641" cy="157705"/>
            </a:xfrm>
            <a:custGeom>
              <a:avLst/>
              <a:gdLst/>
              <a:ahLst/>
              <a:cxnLst/>
              <a:rect l="l" t="t" r="r" b="b"/>
              <a:pathLst>
                <a:path w="3666" h="3273" extrusionOk="0">
                  <a:moveTo>
                    <a:pt x="517" y="1"/>
                  </a:moveTo>
                  <a:cubicBezTo>
                    <a:pt x="184" y="1"/>
                    <a:pt x="0" y="506"/>
                    <a:pt x="331" y="687"/>
                  </a:cubicBezTo>
                  <a:cubicBezTo>
                    <a:pt x="898" y="987"/>
                    <a:pt x="1465" y="1254"/>
                    <a:pt x="1932" y="1688"/>
                  </a:cubicBezTo>
                  <a:cubicBezTo>
                    <a:pt x="2432" y="2121"/>
                    <a:pt x="2733" y="2622"/>
                    <a:pt x="3100" y="3155"/>
                  </a:cubicBezTo>
                  <a:cubicBezTo>
                    <a:pt x="3157" y="3236"/>
                    <a:pt x="3247" y="3273"/>
                    <a:pt x="3335" y="3273"/>
                  </a:cubicBezTo>
                  <a:cubicBezTo>
                    <a:pt x="3502" y="3273"/>
                    <a:pt x="3665" y="3140"/>
                    <a:pt x="3600" y="2922"/>
                  </a:cubicBezTo>
                  <a:cubicBezTo>
                    <a:pt x="3200" y="1654"/>
                    <a:pt x="1932" y="387"/>
                    <a:pt x="631" y="20"/>
                  </a:cubicBezTo>
                  <a:cubicBezTo>
                    <a:pt x="592" y="7"/>
                    <a:pt x="554" y="1"/>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rot="8283220">
              <a:off x="258660" y="3729456"/>
              <a:ext cx="151393" cy="53339"/>
            </a:xfrm>
            <a:custGeom>
              <a:avLst/>
              <a:gdLst/>
              <a:ahLst/>
              <a:cxnLst/>
              <a:rect l="l" t="t" r="r" b="b"/>
              <a:pathLst>
                <a:path w="3142" h="1107" extrusionOk="0">
                  <a:moveTo>
                    <a:pt x="395" y="0"/>
                  </a:moveTo>
                  <a:cubicBezTo>
                    <a:pt x="45" y="0"/>
                    <a:pt x="1" y="610"/>
                    <a:pt x="350" y="705"/>
                  </a:cubicBezTo>
                  <a:cubicBezTo>
                    <a:pt x="1117" y="905"/>
                    <a:pt x="1951" y="1005"/>
                    <a:pt x="2752" y="1105"/>
                  </a:cubicBezTo>
                  <a:cubicBezTo>
                    <a:pt x="2762" y="1106"/>
                    <a:pt x="2772" y="1107"/>
                    <a:pt x="2781" y="1107"/>
                  </a:cubicBezTo>
                  <a:cubicBezTo>
                    <a:pt x="3089" y="1107"/>
                    <a:pt x="3142" y="602"/>
                    <a:pt x="2819" y="505"/>
                  </a:cubicBezTo>
                  <a:cubicBezTo>
                    <a:pt x="2051" y="305"/>
                    <a:pt x="1251" y="71"/>
                    <a:pt x="450" y="5"/>
                  </a:cubicBezTo>
                  <a:cubicBezTo>
                    <a:pt x="431" y="2"/>
                    <a:pt x="413"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rot="8283220">
              <a:off x="503381" y="3612905"/>
              <a:ext cx="141129" cy="71890"/>
            </a:xfrm>
            <a:custGeom>
              <a:avLst/>
              <a:gdLst/>
              <a:ahLst/>
              <a:cxnLst/>
              <a:rect l="l" t="t" r="r" b="b"/>
              <a:pathLst>
                <a:path w="2929" h="1492" extrusionOk="0">
                  <a:moveTo>
                    <a:pt x="538" y="1"/>
                  </a:moveTo>
                  <a:cubicBezTo>
                    <a:pt x="244" y="1"/>
                    <a:pt x="1" y="346"/>
                    <a:pt x="260" y="630"/>
                  </a:cubicBezTo>
                  <a:cubicBezTo>
                    <a:pt x="777" y="1148"/>
                    <a:pt x="1567" y="1492"/>
                    <a:pt x="2330" y="1492"/>
                  </a:cubicBezTo>
                  <a:cubicBezTo>
                    <a:pt x="2453" y="1492"/>
                    <a:pt x="2575" y="1483"/>
                    <a:pt x="2695" y="1464"/>
                  </a:cubicBezTo>
                  <a:cubicBezTo>
                    <a:pt x="2928" y="1431"/>
                    <a:pt x="2928" y="997"/>
                    <a:pt x="2695" y="931"/>
                  </a:cubicBezTo>
                  <a:cubicBezTo>
                    <a:pt x="1928" y="797"/>
                    <a:pt x="1394" y="597"/>
                    <a:pt x="793" y="97"/>
                  </a:cubicBezTo>
                  <a:cubicBezTo>
                    <a:pt x="711" y="29"/>
                    <a:pt x="622"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rot="8283220">
              <a:off x="947760" y="3537307"/>
              <a:ext cx="143009" cy="110726"/>
            </a:xfrm>
            <a:custGeom>
              <a:avLst/>
              <a:gdLst/>
              <a:ahLst/>
              <a:cxnLst/>
              <a:rect l="l" t="t" r="r" b="b"/>
              <a:pathLst>
                <a:path w="2968" h="2298" extrusionOk="0">
                  <a:moveTo>
                    <a:pt x="555" y="0"/>
                  </a:moveTo>
                  <a:cubicBezTo>
                    <a:pt x="267" y="0"/>
                    <a:pt x="1" y="387"/>
                    <a:pt x="261" y="673"/>
                  </a:cubicBezTo>
                  <a:cubicBezTo>
                    <a:pt x="861" y="1307"/>
                    <a:pt x="1628" y="1940"/>
                    <a:pt x="2429" y="2274"/>
                  </a:cubicBezTo>
                  <a:cubicBezTo>
                    <a:pt x="2465" y="2290"/>
                    <a:pt x="2501" y="2297"/>
                    <a:pt x="2536" y="2297"/>
                  </a:cubicBezTo>
                  <a:cubicBezTo>
                    <a:pt x="2787" y="2297"/>
                    <a:pt x="2967" y="1916"/>
                    <a:pt x="2762" y="1740"/>
                  </a:cubicBezTo>
                  <a:cubicBezTo>
                    <a:pt x="2095" y="1206"/>
                    <a:pt x="1395" y="739"/>
                    <a:pt x="794" y="106"/>
                  </a:cubicBezTo>
                  <a:cubicBezTo>
                    <a:pt x="720" y="32"/>
                    <a:pt x="637"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rot="8283220">
              <a:off x="1249669" y="3538093"/>
              <a:ext cx="120555" cy="124024"/>
            </a:xfrm>
            <a:custGeom>
              <a:avLst/>
              <a:gdLst/>
              <a:ahLst/>
              <a:cxnLst/>
              <a:rect l="l" t="t" r="r" b="b"/>
              <a:pathLst>
                <a:path w="2502" h="2574" extrusionOk="0">
                  <a:moveTo>
                    <a:pt x="456" y="1"/>
                  </a:moveTo>
                  <a:cubicBezTo>
                    <a:pt x="228" y="1"/>
                    <a:pt x="0" y="162"/>
                    <a:pt x="108" y="421"/>
                  </a:cubicBezTo>
                  <a:cubicBezTo>
                    <a:pt x="475" y="1255"/>
                    <a:pt x="1176" y="2022"/>
                    <a:pt x="1943" y="2523"/>
                  </a:cubicBezTo>
                  <a:cubicBezTo>
                    <a:pt x="1997" y="2558"/>
                    <a:pt x="2051" y="2574"/>
                    <a:pt x="2101" y="2574"/>
                  </a:cubicBezTo>
                  <a:cubicBezTo>
                    <a:pt x="2334" y="2574"/>
                    <a:pt x="2502" y="2247"/>
                    <a:pt x="2310" y="2056"/>
                  </a:cubicBezTo>
                  <a:cubicBezTo>
                    <a:pt x="2010" y="1755"/>
                    <a:pt x="1743" y="1489"/>
                    <a:pt x="1476" y="1155"/>
                  </a:cubicBezTo>
                  <a:cubicBezTo>
                    <a:pt x="1243" y="855"/>
                    <a:pt x="1042" y="488"/>
                    <a:pt x="776" y="154"/>
                  </a:cubicBezTo>
                  <a:cubicBezTo>
                    <a:pt x="705" y="48"/>
                    <a:pt x="581"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rot="8283220">
              <a:off x="1556024" y="3679304"/>
              <a:ext cx="132119" cy="134046"/>
            </a:xfrm>
            <a:custGeom>
              <a:avLst/>
              <a:gdLst/>
              <a:ahLst/>
              <a:cxnLst/>
              <a:rect l="l" t="t" r="r" b="b"/>
              <a:pathLst>
                <a:path w="2742" h="2782" extrusionOk="0">
                  <a:moveTo>
                    <a:pt x="458" y="1"/>
                  </a:moveTo>
                  <a:cubicBezTo>
                    <a:pt x="223" y="1"/>
                    <a:pt x="1" y="263"/>
                    <a:pt x="116" y="541"/>
                  </a:cubicBezTo>
                  <a:cubicBezTo>
                    <a:pt x="517" y="1441"/>
                    <a:pt x="1317" y="2275"/>
                    <a:pt x="2151" y="2742"/>
                  </a:cubicBezTo>
                  <a:cubicBezTo>
                    <a:pt x="2201" y="2770"/>
                    <a:pt x="2251" y="2782"/>
                    <a:pt x="2299" y="2782"/>
                  </a:cubicBezTo>
                  <a:cubicBezTo>
                    <a:pt x="2545" y="2782"/>
                    <a:pt x="2741" y="2470"/>
                    <a:pt x="2518" y="2275"/>
                  </a:cubicBezTo>
                  <a:cubicBezTo>
                    <a:pt x="2185" y="1975"/>
                    <a:pt x="1851" y="1675"/>
                    <a:pt x="1551" y="1308"/>
                  </a:cubicBezTo>
                  <a:cubicBezTo>
                    <a:pt x="1251" y="974"/>
                    <a:pt x="1017" y="574"/>
                    <a:pt x="750" y="174"/>
                  </a:cubicBezTo>
                  <a:cubicBezTo>
                    <a:pt x="669" y="52"/>
                    <a:pt x="562" y="1"/>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rot="8283220">
              <a:off x="1862239" y="3789112"/>
              <a:ext cx="61819" cy="131107"/>
            </a:xfrm>
            <a:custGeom>
              <a:avLst/>
              <a:gdLst/>
              <a:ahLst/>
              <a:cxnLst/>
              <a:rect l="l" t="t" r="r" b="b"/>
              <a:pathLst>
                <a:path w="1283" h="2721" extrusionOk="0">
                  <a:moveTo>
                    <a:pt x="329" y="1"/>
                  </a:moveTo>
                  <a:cubicBezTo>
                    <a:pt x="161" y="1"/>
                    <a:pt x="0" y="110"/>
                    <a:pt x="0" y="339"/>
                  </a:cubicBezTo>
                  <a:cubicBezTo>
                    <a:pt x="0" y="1139"/>
                    <a:pt x="300" y="1907"/>
                    <a:pt x="667" y="2574"/>
                  </a:cubicBezTo>
                  <a:cubicBezTo>
                    <a:pt x="730" y="2678"/>
                    <a:pt x="818" y="2720"/>
                    <a:pt x="905" y="2720"/>
                  </a:cubicBezTo>
                  <a:cubicBezTo>
                    <a:pt x="1097" y="2720"/>
                    <a:pt x="1283" y="2513"/>
                    <a:pt x="1168" y="2307"/>
                  </a:cubicBezTo>
                  <a:cubicBezTo>
                    <a:pt x="868" y="1673"/>
                    <a:pt x="767" y="1006"/>
                    <a:pt x="701" y="339"/>
                  </a:cubicBezTo>
                  <a:cubicBezTo>
                    <a:pt x="684" y="118"/>
                    <a:pt x="502"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rot="8283220">
              <a:off x="2042186" y="3981682"/>
              <a:ext cx="49966" cy="95211"/>
            </a:xfrm>
            <a:custGeom>
              <a:avLst/>
              <a:gdLst/>
              <a:ahLst/>
              <a:cxnLst/>
              <a:rect l="l" t="t" r="r" b="b"/>
              <a:pathLst>
                <a:path w="1037" h="1976" extrusionOk="0">
                  <a:moveTo>
                    <a:pt x="673" y="0"/>
                  </a:moveTo>
                  <a:cubicBezTo>
                    <a:pt x="558" y="0"/>
                    <a:pt x="447" y="62"/>
                    <a:pt x="408" y="206"/>
                  </a:cubicBezTo>
                  <a:cubicBezTo>
                    <a:pt x="275" y="706"/>
                    <a:pt x="175" y="1206"/>
                    <a:pt x="41" y="1673"/>
                  </a:cubicBezTo>
                  <a:cubicBezTo>
                    <a:pt x="1" y="1855"/>
                    <a:pt x="144" y="1976"/>
                    <a:pt x="286" y="1976"/>
                  </a:cubicBezTo>
                  <a:cubicBezTo>
                    <a:pt x="378" y="1976"/>
                    <a:pt x="469" y="1925"/>
                    <a:pt x="508" y="1807"/>
                  </a:cubicBezTo>
                  <a:cubicBezTo>
                    <a:pt x="642" y="1306"/>
                    <a:pt x="842" y="839"/>
                    <a:pt x="975" y="372"/>
                  </a:cubicBezTo>
                  <a:cubicBezTo>
                    <a:pt x="1036" y="149"/>
                    <a:pt x="850" y="0"/>
                    <a:pt x="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rot="8283220">
              <a:off x="2162126" y="4780809"/>
              <a:ext cx="119158" cy="138238"/>
            </a:xfrm>
            <a:custGeom>
              <a:avLst/>
              <a:gdLst/>
              <a:ahLst/>
              <a:cxnLst/>
              <a:rect l="l" t="t" r="r" b="b"/>
              <a:pathLst>
                <a:path w="2473" h="2869" extrusionOk="0">
                  <a:moveTo>
                    <a:pt x="2014" y="0"/>
                  </a:moveTo>
                  <a:cubicBezTo>
                    <a:pt x="1979" y="0"/>
                    <a:pt x="1941" y="6"/>
                    <a:pt x="1902" y="19"/>
                  </a:cubicBezTo>
                  <a:cubicBezTo>
                    <a:pt x="868" y="420"/>
                    <a:pt x="67" y="1487"/>
                    <a:pt x="0" y="2621"/>
                  </a:cubicBezTo>
                  <a:cubicBezTo>
                    <a:pt x="0" y="2784"/>
                    <a:pt x="129" y="2869"/>
                    <a:pt x="262" y="2869"/>
                  </a:cubicBezTo>
                  <a:cubicBezTo>
                    <a:pt x="374" y="2869"/>
                    <a:pt x="489" y="2809"/>
                    <a:pt x="534" y="2688"/>
                  </a:cubicBezTo>
                  <a:cubicBezTo>
                    <a:pt x="868" y="1754"/>
                    <a:pt x="1368" y="1187"/>
                    <a:pt x="2202" y="686"/>
                  </a:cubicBezTo>
                  <a:cubicBezTo>
                    <a:pt x="2473" y="506"/>
                    <a:pt x="2337" y="0"/>
                    <a:pt x="2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rot="8283220">
              <a:off x="2101456" y="5062830"/>
              <a:ext cx="153898" cy="82876"/>
            </a:xfrm>
            <a:custGeom>
              <a:avLst/>
              <a:gdLst/>
              <a:ahLst/>
              <a:cxnLst/>
              <a:rect l="l" t="t" r="r" b="b"/>
              <a:pathLst>
                <a:path w="3194" h="1720" extrusionOk="0">
                  <a:moveTo>
                    <a:pt x="2766" y="0"/>
                  </a:moveTo>
                  <a:cubicBezTo>
                    <a:pt x="2756" y="0"/>
                    <a:pt x="2746" y="1"/>
                    <a:pt x="2736" y="2"/>
                  </a:cubicBezTo>
                  <a:cubicBezTo>
                    <a:pt x="1768" y="35"/>
                    <a:pt x="901" y="535"/>
                    <a:pt x="234" y="1202"/>
                  </a:cubicBezTo>
                  <a:cubicBezTo>
                    <a:pt x="0" y="1410"/>
                    <a:pt x="212" y="1720"/>
                    <a:pt x="459" y="1720"/>
                  </a:cubicBezTo>
                  <a:cubicBezTo>
                    <a:pt x="529" y="1720"/>
                    <a:pt x="601" y="1695"/>
                    <a:pt x="668" y="1636"/>
                  </a:cubicBezTo>
                  <a:cubicBezTo>
                    <a:pt x="1301" y="1036"/>
                    <a:pt x="2002" y="802"/>
                    <a:pt x="2836" y="669"/>
                  </a:cubicBezTo>
                  <a:cubicBezTo>
                    <a:pt x="3193" y="604"/>
                    <a:pt x="3139" y="0"/>
                    <a:pt x="2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rot="8283220">
              <a:off x="1977528" y="5252040"/>
              <a:ext cx="130240" cy="40233"/>
            </a:xfrm>
            <a:custGeom>
              <a:avLst/>
              <a:gdLst/>
              <a:ahLst/>
              <a:cxnLst/>
              <a:rect l="l" t="t" r="r" b="b"/>
              <a:pathLst>
                <a:path w="2703" h="835" extrusionOk="0">
                  <a:moveTo>
                    <a:pt x="2335" y="1"/>
                  </a:moveTo>
                  <a:lnTo>
                    <a:pt x="1602" y="34"/>
                  </a:lnTo>
                  <a:cubicBezTo>
                    <a:pt x="1568" y="34"/>
                    <a:pt x="1535" y="34"/>
                    <a:pt x="1468" y="67"/>
                  </a:cubicBezTo>
                  <a:cubicBezTo>
                    <a:pt x="1101" y="67"/>
                    <a:pt x="734" y="101"/>
                    <a:pt x="367" y="134"/>
                  </a:cubicBezTo>
                  <a:cubicBezTo>
                    <a:pt x="0" y="168"/>
                    <a:pt x="0" y="668"/>
                    <a:pt x="367" y="701"/>
                  </a:cubicBezTo>
                  <a:cubicBezTo>
                    <a:pt x="734" y="735"/>
                    <a:pt x="1101" y="768"/>
                    <a:pt x="1468" y="768"/>
                  </a:cubicBezTo>
                  <a:cubicBezTo>
                    <a:pt x="1535" y="801"/>
                    <a:pt x="1568" y="801"/>
                    <a:pt x="1602" y="801"/>
                  </a:cubicBezTo>
                  <a:lnTo>
                    <a:pt x="2335" y="835"/>
                  </a:lnTo>
                  <a:cubicBezTo>
                    <a:pt x="2569" y="835"/>
                    <a:pt x="2702" y="635"/>
                    <a:pt x="2702" y="434"/>
                  </a:cubicBezTo>
                  <a:cubicBezTo>
                    <a:pt x="2702" y="201"/>
                    <a:pt x="2569" y="1"/>
                    <a:pt x="2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6"/>
          <p:cNvSpPr/>
          <p:nvPr/>
        </p:nvSpPr>
        <p:spPr>
          <a:xfrm rot="1919815" flipH="1">
            <a:off x="-12985" y="256125"/>
            <a:ext cx="555712" cy="232016"/>
          </a:xfrm>
          <a:custGeom>
            <a:avLst/>
            <a:gdLst/>
            <a:ahLst/>
            <a:cxnLst/>
            <a:rect l="l" t="t" r="r" b="b"/>
            <a:pathLst>
              <a:path w="9996" h="5590" extrusionOk="0">
                <a:moveTo>
                  <a:pt x="297" y="1"/>
                </a:moveTo>
                <a:cubicBezTo>
                  <a:pt x="87" y="1"/>
                  <a:pt x="1" y="332"/>
                  <a:pt x="179" y="450"/>
                </a:cubicBezTo>
                <a:cubicBezTo>
                  <a:pt x="2848" y="2418"/>
                  <a:pt x="6017" y="3920"/>
                  <a:pt x="8885" y="5521"/>
                </a:cubicBezTo>
                <a:cubicBezTo>
                  <a:pt x="8976" y="5569"/>
                  <a:pt x="9066" y="5590"/>
                  <a:pt x="9151" y="5590"/>
                </a:cubicBezTo>
                <a:cubicBezTo>
                  <a:pt x="9657" y="5590"/>
                  <a:pt x="9995" y="4839"/>
                  <a:pt x="9452" y="4553"/>
                </a:cubicBezTo>
                <a:cubicBezTo>
                  <a:pt x="6517" y="2986"/>
                  <a:pt x="3515" y="1184"/>
                  <a:pt x="379" y="17"/>
                </a:cubicBezTo>
                <a:cubicBezTo>
                  <a:pt x="350" y="6"/>
                  <a:pt x="323"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361"/>
        <p:cNvGrpSpPr/>
        <p:nvPr/>
      </p:nvGrpSpPr>
      <p:grpSpPr>
        <a:xfrm>
          <a:off x="0" y="0"/>
          <a:ext cx="0" cy="0"/>
          <a:chOff x="0" y="0"/>
          <a:chExt cx="0" cy="0"/>
        </a:xfrm>
      </p:grpSpPr>
      <p:sp>
        <p:nvSpPr>
          <p:cNvPr id="362" name="Google Shape;362;p18"/>
          <p:cNvSpPr txBox="1">
            <a:spLocks noGrp="1"/>
          </p:cNvSpPr>
          <p:nvPr>
            <p:ph type="title"/>
          </p:nvPr>
        </p:nvSpPr>
        <p:spPr>
          <a:xfrm>
            <a:off x="4628725" y="1255450"/>
            <a:ext cx="3783600" cy="1363800"/>
          </a:xfrm>
          <a:prstGeom prst="rect">
            <a:avLst/>
          </a:prstGeom>
          <a:solidFill>
            <a:schemeClr val="dk1"/>
          </a:solidFill>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3" name="Google Shape;363;p18"/>
          <p:cNvSpPr txBox="1">
            <a:spLocks noGrp="1"/>
          </p:cNvSpPr>
          <p:nvPr>
            <p:ph type="subTitle" idx="1"/>
          </p:nvPr>
        </p:nvSpPr>
        <p:spPr>
          <a:xfrm>
            <a:off x="4628725" y="2825100"/>
            <a:ext cx="3783600" cy="11463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4" name="Google Shape;364;p18"/>
          <p:cNvSpPr/>
          <p:nvPr/>
        </p:nvSpPr>
        <p:spPr>
          <a:xfrm rot="-7769608">
            <a:off x="7761161" y="4056543"/>
            <a:ext cx="631065" cy="856920"/>
          </a:xfrm>
          <a:custGeom>
            <a:avLst/>
            <a:gdLst/>
            <a:ahLst/>
            <a:cxnLst/>
            <a:rect l="l" t="t" r="r" b="b"/>
            <a:pathLst>
              <a:path w="14454" h="19627" extrusionOk="0">
                <a:moveTo>
                  <a:pt x="10778" y="1"/>
                </a:moveTo>
                <a:cubicBezTo>
                  <a:pt x="10688" y="1"/>
                  <a:pt x="10598" y="21"/>
                  <a:pt x="10518" y="66"/>
                </a:cubicBezTo>
                <a:cubicBezTo>
                  <a:pt x="7148" y="2001"/>
                  <a:pt x="3746" y="3835"/>
                  <a:pt x="510" y="5970"/>
                </a:cubicBezTo>
                <a:cubicBezTo>
                  <a:pt x="223" y="6143"/>
                  <a:pt x="406" y="6538"/>
                  <a:pt x="696" y="6538"/>
                </a:cubicBezTo>
                <a:cubicBezTo>
                  <a:pt x="743" y="6538"/>
                  <a:pt x="793" y="6527"/>
                  <a:pt x="844" y="6504"/>
                </a:cubicBezTo>
                <a:cubicBezTo>
                  <a:pt x="4113" y="4970"/>
                  <a:pt x="7249" y="3135"/>
                  <a:pt x="10417" y="1400"/>
                </a:cubicBezTo>
                <a:cubicBezTo>
                  <a:pt x="11585" y="6871"/>
                  <a:pt x="12586" y="12342"/>
                  <a:pt x="13253" y="17912"/>
                </a:cubicBezTo>
                <a:cubicBezTo>
                  <a:pt x="11185" y="15944"/>
                  <a:pt x="9117" y="14009"/>
                  <a:pt x="7015" y="12108"/>
                </a:cubicBezTo>
                <a:cubicBezTo>
                  <a:pt x="5014" y="10207"/>
                  <a:pt x="2912" y="7805"/>
                  <a:pt x="444" y="6537"/>
                </a:cubicBezTo>
                <a:cubicBezTo>
                  <a:pt x="407" y="6519"/>
                  <a:pt x="369" y="6511"/>
                  <a:pt x="331" y="6511"/>
                </a:cubicBezTo>
                <a:cubicBezTo>
                  <a:pt x="160" y="6511"/>
                  <a:pt x="1" y="6680"/>
                  <a:pt x="110" y="6871"/>
                </a:cubicBezTo>
                <a:cubicBezTo>
                  <a:pt x="1544" y="9239"/>
                  <a:pt x="4080" y="11141"/>
                  <a:pt x="6081" y="13042"/>
                </a:cubicBezTo>
                <a:cubicBezTo>
                  <a:pt x="8349" y="15210"/>
                  <a:pt x="10618" y="17345"/>
                  <a:pt x="12919" y="19447"/>
                </a:cubicBezTo>
                <a:cubicBezTo>
                  <a:pt x="13054" y="19574"/>
                  <a:pt x="13206" y="19627"/>
                  <a:pt x="13354" y="19627"/>
                </a:cubicBezTo>
                <a:cubicBezTo>
                  <a:pt x="13829" y="19627"/>
                  <a:pt x="14266" y="19078"/>
                  <a:pt x="13987" y="18646"/>
                </a:cubicBezTo>
                <a:cubicBezTo>
                  <a:pt x="14254" y="18613"/>
                  <a:pt x="14454" y="18413"/>
                  <a:pt x="14420" y="18079"/>
                </a:cubicBezTo>
                <a:cubicBezTo>
                  <a:pt x="13753" y="12141"/>
                  <a:pt x="12752" y="6237"/>
                  <a:pt x="11318" y="400"/>
                </a:cubicBezTo>
                <a:cubicBezTo>
                  <a:pt x="11269" y="156"/>
                  <a:pt x="11024" y="1"/>
                  <a:pt x="10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flipH="1">
            <a:off x="7307391" y="289932"/>
            <a:ext cx="1336747" cy="467608"/>
          </a:xfrm>
          <a:custGeom>
            <a:avLst/>
            <a:gdLst/>
            <a:ahLst/>
            <a:cxnLst/>
            <a:rect l="l" t="t" r="r" b="b"/>
            <a:pathLst>
              <a:path w="23526" h="8230" extrusionOk="0">
                <a:moveTo>
                  <a:pt x="13306" y="1"/>
                </a:moveTo>
                <a:cubicBezTo>
                  <a:pt x="12539" y="1"/>
                  <a:pt x="12212" y="814"/>
                  <a:pt x="11885" y="1370"/>
                </a:cubicBezTo>
                <a:cubicBezTo>
                  <a:pt x="10917" y="2904"/>
                  <a:pt x="9983" y="4505"/>
                  <a:pt x="9049" y="6073"/>
                </a:cubicBezTo>
                <a:cubicBezTo>
                  <a:pt x="7615" y="4072"/>
                  <a:pt x="6080" y="2270"/>
                  <a:pt x="4312" y="569"/>
                </a:cubicBezTo>
                <a:cubicBezTo>
                  <a:pt x="4213" y="470"/>
                  <a:pt x="4077" y="418"/>
                  <a:pt x="3941" y="418"/>
                </a:cubicBezTo>
                <a:cubicBezTo>
                  <a:pt x="3758" y="418"/>
                  <a:pt x="3574" y="511"/>
                  <a:pt x="3479" y="702"/>
                </a:cubicBezTo>
                <a:cubicBezTo>
                  <a:pt x="2178" y="2904"/>
                  <a:pt x="1010" y="5206"/>
                  <a:pt x="109" y="7607"/>
                </a:cubicBezTo>
                <a:cubicBezTo>
                  <a:pt x="0" y="7892"/>
                  <a:pt x="249" y="8104"/>
                  <a:pt x="490" y="8104"/>
                </a:cubicBezTo>
                <a:cubicBezTo>
                  <a:pt x="617" y="8104"/>
                  <a:pt x="741" y="8046"/>
                  <a:pt x="810" y="7908"/>
                </a:cubicBezTo>
                <a:cubicBezTo>
                  <a:pt x="1877" y="5906"/>
                  <a:pt x="2911" y="3838"/>
                  <a:pt x="4046" y="1837"/>
                </a:cubicBezTo>
                <a:cubicBezTo>
                  <a:pt x="5747" y="3538"/>
                  <a:pt x="7248" y="5339"/>
                  <a:pt x="8616" y="7307"/>
                </a:cubicBezTo>
                <a:cubicBezTo>
                  <a:pt x="8718" y="7478"/>
                  <a:pt x="8899" y="7570"/>
                  <a:pt x="9078" y="7570"/>
                </a:cubicBezTo>
                <a:cubicBezTo>
                  <a:pt x="9249" y="7570"/>
                  <a:pt x="9418" y="7486"/>
                  <a:pt x="9516" y="7307"/>
                </a:cubicBezTo>
                <a:cubicBezTo>
                  <a:pt x="10217" y="6206"/>
                  <a:pt x="10917" y="5072"/>
                  <a:pt x="11618" y="3938"/>
                </a:cubicBezTo>
                <a:cubicBezTo>
                  <a:pt x="11951" y="3404"/>
                  <a:pt x="12285" y="2837"/>
                  <a:pt x="12652" y="2270"/>
                </a:cubicBezTo>
                <a:cubicBezTo>
                  <a:pt x="12960" y="1735"/>
                  <a:pt x="13002" y="1429"/>
                  <a:pt x="13193" y="1429"/>
                </a:cubicBezTo>
                <a:cubicBezTo>
                  <a:pt x="13311" y="1429"/>
                  <a:pt x="13487" y="1547"/>
                  <a:pt x="13819" y="1803"/>
                </a:cubicBezTo>
                <a:cubicBezTo>
                  <a:pt x="14653" y="2470"/>
                  <a:pt x="15287" y="3738"/>
                  <a:pt x="15921" y="4572"/>
                </a:cubicBezTo>
                <a:cubicBezTo>
                  <a:pt x="16788" y="5706"/>
                  <a:pt x="17655" y="6807"/>
                  <a:pt x="18489" y="7941"/>
                </a:cubicBezTo>
                <a:cubicBezTo>
                  <a:pt x="18614" y="8119"/>
                  <a:pt x="18823" y="8230"/>
                  <a:pt x="19027" y="8230"/>
                </a:cubicBezTo>
                <a:cubicBezTo>
                  <a:pt x="19206" y="8230"/>
                  <a:pt x="19381" y="8144"/>
                  <a:pt x="19490" y="7941"/>
                </a:cubicBezTo>
                <a:cubicBezTo>
                  <a:pt x="20691" y="5706"/>
                  <a:pt x="21925" y="3504"/>
                  <a:pt x="23226" y="1336"/>
                </a:cubicBezTo>
                <a:cubicBezTo>
                  <a:pt x="23526" y="875"/>
                  <a:pt x="23107" y="445"/>
                  <a:pt x="22677" y="445"/>
                </a:cubicBezTo>
                <a:cubicBezTo>
                  <a:pt x="22486" y="445"/>
                  <a:pt x="22292" y="530"/>
                  <a:pt x="22159" y="736"/>
                </a:cubicBezTo>
                <a:cubicBezTo>
                  <a:pt x="20991" y="2604"/>
                  <a:pt x="19857" y="4572"/>
                  <a:pt x="18890" y="6573"/>
                </a:cubicBezTo>
                <a:cubicBezTo>
                  <a:pt x="17655" y="5006"/>
                  <a:pt x="16454" y="3438"/>
                  <a:pt x="15254" y="1870"/>
                </a:cubicBezTo>
                <a:cubicBezTo>
                  <a:pt x="14820" y="1336"/>
                  <a:pt x="14186" y="35"/>
                  <a:pt x="13352" y="2"/>
                </a:cubicBezTo>
                <a:cubicBezTo>
                  <a:pt x="13337" y="1"/>
                  <a:pt x="13321" y="1"/>
                  <a:pt x="13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5382476" y="332200"/>
            <a:ext cx="273149" cy="260203"/>
          </a:xfrm>
          <a:custGeom>
            <a:avLst/>
            <a:gdLst/>
            <a:ahLst/>
            <a:cxnLst/>
            <a:rect l="l" t="t" r="r" b="b"/>
            <a:pathLst>
              <a:path w="8207" h="7818" extrusionOk="0">
                <a:moveTo>
                  <a:pt x="3904" y="973"/>
                </a:moveTo>
                <a:cubicBezTo>
                  <a:pt x="4004" y="1106"/>
                  <a:pt x="4137" y="1173"/>
                  <a:pt x="4337" y="1206"/>
                </a:cubicBezTo>
                <a:cubicBezTo>
                  <a:pt x="8068" y="1384"/>
                  <a:pt x="6648" y="6581"/>
                  <a:pt x="3949" y="6581"/>
                </a:cubicBezTo>
                <a:cubicBezTo>
                  <a:pt x="3607" y="6581"/>
                  <a:pt x="3245" y="6498"/>
                  <a:pt x="2870" y="6310"/>
                </a:cubicBezTo>
                <a:cubicBezTo>
                  <a:pt x="1669" y="5710"/>
                  <a:pt x="1135" y="4075"/>
                  <a:pt x="1735" y="2874"/>
                </a:cubicBezTo>
                <a:cubicBezTo>
                  <a:pt x="2169" y="1907"/>
                  <a:pt x="2970" y="1340"/>
                  <a:pt x="3904" y="973"/>
                </a:cubicBezTo>
                <a:close/>
                <a:moveTo>
                  <a:pt x="4689" y="1"/>
                </a:moveTo>
                <a:cubicBezTo>
                  <a:pt x="2624" y="1"/>
                  <a:pt x="558" y="1380"/>
                  <a:pt x="268" y="3508"/>
                </a:cubicBezTo>
                <a:cubicBezTo>
                  <a:pt x="1" y="5409"/>
                  <a:pt x="1335" y="7478"/>
                  <a:pt x="3303" y="7778"/>
                </a:cubicBezTo>
                <a:cubicBezTo>
                  <a:pt x="3479" y="7805"/>
                  <a:pt x="3654" y="7818"/>
                  <a:pt x="3827" y="7818"/>
                </a:cubicBezTo>
                <a:cubicBezTo>
                  <a:pt x="5795" y="7818"/>
                  <a:pt x="7567" y="6140"/>
                  <a:pt x="7873" y="4209"/>
                </a:cubicBezTo>
                <a:cubicBezTo>
                  <a:pt x="8207" y="2274"/>
                  <a:pt x="6939" y="473"/>
                  <a:pt x="5105" y="106"/>
                </a:cubicBezTo>
                <a:cubicBezTo>
                  <a:pt x="5038" y="39"/>
                  <a:pt x="4971" y="6"/>
                  <a:pt x="4904" y="6"/>
                </a:cubicBezTo>
                <a:cubicBezTo>
                  <a:pt x="4833" y="2"/>
                  <a:pt x="4761" y="1"/>
                  <a:pt x="4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18"/>
          <p:cNvGrpSpPr/>
          <p:nvPr/>
        </p:nvGrpSpPr>
        <p:grpSpPr>
          <a:xfrm>
            <a:off x="3524979" y="-81540"/>
            <a:ext cx="661144" cy="467200"/>
            <a:chOff x="3327354" y="-66078"/>
            <a:chExt cx="661144" cy="467200"/>
          </a:xfrm>
        </p:grpSpPr>
        <p:sp>
          <p:nvSpPr>
            <p:cNvPr id="368" name="Google Shape;368;p18"/>
            <p:cNvSpPr/>
            <p:nvPr/>
          </p:nvSpPr>
          <p:spPr>
            <a:xfrm>
              <a:off x="3327354" y="-66078"/>
              <a:ext cx="586800" cy="421025"/>
            </a:xfrm>
            <a:custGeom>
              <a:avLst/>
              <a:gdLst/>
              <a:ahLst/>
              <a:cxnLst/>
              <a:rect l="l" t="t" r="r" b="b"/>
              <a:pathLst>
                <a:path w="11090" h="7957" extrusionOk="0">
                  <a:moveTo>
                    <a:pt x="10671" y="1"/>
                  </a:moveTo>
                  <a:cubicBezTo>
                    <a:pt x="10621" y="1"/>
                    <a:pt x="10566" y="17"/>
                    <a:pt x="10511" y="56"/>
                  </a:cubicBezTo>
                  <a:cubicBezTo>
                    <a:pt x="6942" y="2324"/>
                    <a:pt x="3473" y="4926"/>
                    <a:pt x="171" y="7528"/>
                  </a:cubicBezTo>
                  <a:cubicBezTo>
                    <a:pt x="0" y="7670"/>
                    <a:pt x="168" y="7957"/>
                    <a:pt x="366" y="7957"/>
                  </a:cubicBezTo>
                  <a:cubicBezTo>
                    <a:pt x="400" y="7957"/>
                    <a:pt x="436" y="7948"/>
                    <a:pt x="471" y="7928"/>
                  </a:cubicBezTo>
                  <a:cubicBezTo>
                    <a:pt x="3907" y="5460"/>
                    <a:pt x="7409" y="3091"/>
                    <a:pt x="10811" y="623"/>
                  </a:cubicBezTo>
                  <a:cubicBezTo>
                    <a:pt x="11090" y="428"/>
                    <a:pt x="10927" y="1"/>
                    <a:pt x="10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3420059" y="9781"/>
              <a:ext cx="568439" cy="391341"/>
            </a:xfrm>
            <a:custGeom>
              <a:avLst/>
              <a:gdLst/>
              <a:ahLst/>
              <a:cxnLst/>
              <a:rect l="l" t="t" r="r" b="b"/>
              <a:pathLst>
                <a:path w="10743" h="7396" extrusionOk="0">
                  <a:moveTo>
                    <a:pt x="10268" y="0"/>
                  </a:moveTo>
                  <a:cubicBezTo>
                    <a:pt x="10214" y="0"/>
                    <a:pt x="10158" y="16"/>
                    <a:pt x="10100" y="53"/>
                  </a:cubicBezTo>
                  <a:cubicBezTo>
                    <a:pt x="6764" y="2288"/>
                    <a:pt x="3462" y="4556"/>
                    <a:pt x="226" y="6891"/>
                  </a:cubicBezTo>
                  <a:cubicBezTo>
                    <a:pt x="1" y="7060"/>
                    <a:pt x="156" y="7396"/>
                    <a:pt x="370" y="7396"/>
                  </a:cubicBezTo>
                  <a:cubicBezTo>
                    <a:pt x="410" y="7396"/>
                    <a:pt x="451" y="7384"/>
                    <a:pt x="493" y="7358"/>
                  </a:cubicBezTo>
                  <a:cubicBezTo>
                    <a:pt x="3862" y="5190"/>
                    <a:pt x="7164" y="2955"/>
                    <a:pt x="10433" y="687"/>
                  </a:cubicBezTo>
                  <a:cubicBezTo>
                    <a:pt x="10743" y="462"/>
                    <a:pt x="10554" y="0"/>
                    <a:pt x="10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8"/>
          <p:cNvGrpSpPr/>
          <p:nvPr/>
        </p:nvGrpSpPr>
        <p:grpSpPr>
          <a:xfrm>
            <a:off x="6886631" y="4236880"/>
            <a:ext cx="2270459" cy="1363792"/>
            <a:chOff x="7069104" y="3701106"/>
            <a:chExt cx="2907863" cy="1442403"/>
          </a:xfrm>
        </p:grpSpPr>
        <p:sp>
          <p:nvSpPr>
            <p:cNvPr id="371" name="Google Shape;371;p18"/>
            <p:cNvSpPr/>
            <p:nvPr/>
          </p:nvSpPr>
          <p:spPr>
            <a:xfrm rot="-5400000">
              <a:off x="6980151" y="4999273"/>
              <a:ext cx="233189" cy="55283"/>
            </a:xfrm>
            <a:custGeom>
              <a:avLst/>
              <a:gdLst/>
              <a:ahLst/>
              <a:cxnLst/>
              <a:rect l="l" t="t" r="r" b="b"/>
              <a:pathLst>
                <a:path w="4104" h="973" extrusionOk="0">
                  <a:moveTo>
                    <a:pt x="2254" y="1"/>
                  </a:moveTo>
                  <a:cubicBezTo>
                    <a:pt x="1654" y="1"/>
                    <a:pt x="1049" y="37"/>
                    <a:pt x="468" y="95"/>
                  </a:cubicBezTo>
                  <a:cubicBezTo>
                    <a:pt x="1" y="161"/>
                    <a:pt x="1" y="795"/>
                    <a:pt x="468" y="862"/>
                  </a:cubicBezTo>
                  <a:cubicBezTo>
                    <a:pt x="1054" y="940"/>
                    <a:pt x="1663" y="973"/>
                    <a:pt x="2268" y="973"/>
                  </a:cubicBezTo>
                  <a:cubicBezTo>
                    <a:pt x="2696" y="973"/>
                    <a:pt x="3122" y="956"/>
                    <a:pt x="3537" y="929"/>
                  </a:cubicBezTo>
                  <a:cubicBezTo>
                    <a:pt x="4104" y="862"/>
                    <a:pt x="4104" y="95"/>
                    <a:pt x="3537" y="61"/>
                  </a:cubicBezTo>
                  <a:cubicBezTo>
                    <a:pt x="3118" y="19"/>
                    <a:pt x="2687" y="1"/>
                    <a:pt x="2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rot="-5400000">
              <a:off x="7057339" y="4561399"/>
              <a:ext cx="232678" cy="78579"/>
            </a:xfrm>
            <a:custGeom>
              <a:avLst/>
              <a:gdLst/>
              <a:ahLst/>
              <a:cxnLst/>
              <a:rect l="l" t="t" r="r" b="b"/>
              <a:pathLst>
                <a:path w="4095" h="1383" extrusionOk="0">
                  <a:moveTo>
                    <a:pt x="1591" y="1"/>
                  </a:moveTo>
                  <a:cubicBezTo>
                    <a:pt x="1172" y="1"/>
                    <a:pt x="761" y="46"/>
                    <a:pt x="401" y="113"/>
                  </a:cubicBezTo>
                  <a:cubicBezTo>
                    <a:pt x="0" y="213"/>
                    <a:pt x="100" y="780"/>
                    <a:pt x="467" y="814"/>
                  </a:cubicBezTo>
                  <a:cubicBezTo>
                    <a:pt x="1034" y="814"/>
                    <a:pt x="1601" y="880"/>
                    <a:pt x="2135" y="1014"/>
                  </a:cubicBezTo>
                  <a:cubicBezTo>
                    <a:pt x="2602" y="1114"/>
                    <a:pt x="3069" y="1314"/>
                    <a:pt x="3536" y="1381"/>
                  </a:cubicBezTo>
                  <a:cubicBezTo>
                    <a:pt x="3548" y="1382"/>
                    <a:pt x="3559" y="1382"/>
                    <a:pt x="3571" y="1382"/>
                  </a:cubicBezTo>
                  <a:cubicBezTo>
                    <a:pt x="3915" y="1382"/>
                    <a:pt x="4095" y="906"/>
                    <a:pt x="3836" y="680"/>
                  </a:cubicBezTo>
                  <a:cubicBezTo>
                    <a:pt x="3262" y="173"/>
                    <a:pt x="241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rot="-5400000">
              <a:off x="7212000" y="4194295"/>
              <a:ext cx="182108" cy="147669"/>
            </a:xfrm>
            <a:custGeom>
              <a:avLst/>
              <a:gdLst/>
              <a:ahLst/>
              <a:cxnLst/>
              <a:rect l="l" t="t" r="r" b="b"/>
              <a:pathLst>
                <a:path w="3205" h="2599" extrusionOk="0">
                  <a:moveTo>
                    <a:pt x="568" y="0"/>
                  </a:moveTo>
                  <a:cubicBezTo>
                    <a:pt x="263" y="0"/>
                    <a:pt x="1" y="473"/>
                    <a:pt x="274" y="746"/>
                  </a:cubicBezTo>
                  <a:cubicBezTo>
                    <a:pt x="941" y="1346"/>
                    <a:pt x="1575" y="1980"/>
                    <a:pt x="2308" y="2514"/>
                  </a:cubicBezTo>
                  <a:cubicBezTo>
                    <a:pt x="2385" y="2573"/>
                    <a:pt x="2465" y="2599"/>
                    <a:pt x="2543" y="2599"/>
                  </a:cubicBezTo>
                  <a:cubicBezTo>
                    <a:pt x="2902" y="2599"/>
                    <a:pt x="3205" y="2048"/>
                    <a:pt x="2875" y="1747"/>
                  </a:cubicBezTo>
                  <a:cubicBezTo>
                    <a:pt x="2242" y="1146"/>
                    <a:pt x="1508" y="612"/>
                    <a:pt x="774" y="79"/>
                  </a:cubicBezTo>
                  <a:cubicBezTo>
                    <a:pt x="707" y="24"/>
                    <a:pt x="636"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rot="-5400000">
              <a:off x="7504248" y="3957730"/>
              <a:ext cx="123868" cy="123237"/>
            </a:xfrm>
            <a:custGeom>
              <a:avLst/>
              <a:gdLst/>
              <a:ahLst/>
              <a:cxnLst/>
              <a:rect l="l" t="t" r="r" b="b"/>
              <a:pathLst>
                <a:path w="2180" h="2169" extrusionOk="0">
                  <a:moveTo>
                    <a:pt x="444" y="1"/>
                  </a:moveTo>
                  <a:cubicBezTo>
                    <a:pt x="215" y="1"/>
                    <a:pt x="0" y="216"/>
                    <a:pt x="153" y="470"/>
                  </a:cubicBezTo>
                  <a:cubicBezTo>
                    <a:pt x="319" y="770"/>
                    <a:pt x="520" y="1004"/>
                    <a:pt x="686" y="1270"/>
                  </a:cubicBezTo>
                  <a:cubicBezTo>
                    <a:pt x="887" y="1571"/>
                    <a:pt x="1053" y="1871"/>
                    <a:pt x="1354" y="2071"/>
                  </a:cubicBezTo>
                  <a:cubicBezTo>
                    <a:pt x="1435" y="2139"/>
                    <a:pt x="1519" y="2168"/>
                    <a:pt x="1600" y="2168"/>
                  </a:cubicBezTo>
                  <a:cubicBezTo>
                    <a:pt x="1916" y="2168"/>
                    <a:pt x="2180" y="1723"/>
                    <a:pt x="2021" y="1404"/>
                  </a:cubicBezTo>
                  <a:cubicBezTo>
                    <a:pt x="1854" y="1137"/>
                    <a:pt x="1587" y="937"/>
                    <a:pt x="1354" y="703"/>
                  </a:cubicBezTo>
                  <a:cubicBezTo>
                    <a:pt x="1120" y="503"/>
                    <a:pt x="887" y="270"/>
                    <a:pt x="653" y="70"/>
                  </a:cubicBezTo>
                  <a:cubicBezTo>
                    <a:pt x="589" y="22"/>
                    <a:pt x="516"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rot="-5400000">
              <a:off x="7891240" y="3793468"/>
              <a:ext cx="72105" cy="190566"/>
            </a:xfrm>
            <a:custGeom>
              <a:avLst/>
              <a:gdLst/>
              <a:ahLst/>
              <a:cxnLst/>
              <a:rect l="l" t="t" r="r" b="b"/>
              <a:pathLst>
                <a:path w="1269" h="3354" extrusionOk="0">
                  <a:moveTo>
                    <a:pt x="436" y="1"/>
                  </a:moveTo>
                  <a:cubicBezTo>
                    <a:pt x="223" y="1"/>
                    <a:pt x="1" y="148"/>
                    <a:pt x="1" y="411"/>
                  </a:cubicBezTo>
                  <a:cubicBezTo>
                    <a:pt x="34" y="878"/>
                    <a:pt x="101" y="1345"/>
                    <a:pt x="134" y="1845"/>
                  </a:cubicBezTo>
                  <a:cubicBezTo>
                    <a:pt x="167" y="2279"/>
                    <a:pt x="201" y="2713"/>
                    <a:pt x="367" y="3113"/>
                  </a:cubicBezTo>
                  <a:cubicBezTo>
                    <a:pt x="442" y="3277"/>
                    <a:pt x="609" y="3354"/>
                    <a:pt x="775" y="3354"/>
                  </a:cubicBezTo>
                  <a:cubicBezTo>
                    <a:pt x="980" y="3354"/>
                    <a:pt x="1183" y="3235"/>
                    <a:pt x="1201" y="3013"/>
                  </a:cubicBezTo>
                  <a:cubicBezTo>
                    <a:pt x="1268" y="2579"/>
                    <a:pt x="1168" y="2146"/>
                    <a:pt x="1101" y="1712"/>
                  </a:cubicBezTo>
                  <a:cubicBezTo>
                    <a:pt x="1001" y="1245"/>
                    <a:pt x="901" y="778"/>
                    <a:pt x="801" y="278"/>
                  </a:cubicBezTo>
                  <a:cubicBezTo>
                    <a:pt x="757" y="88"/>
                    <a:pt x="600"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rot="-5400000">
              <a:off x="9020568" y="3622046"/>
              <a:ext cx="73980" cy="232099"/>
            </a:xfrm>
            <a:custGeom>
              <a:avLst/>
              <a:gdLst/>
              <a:ahLst/>
              <a:cxnLst/>
              <a:rect l="l" t="t" r="r" b="b"/>
              <a:pathLst>
                <a:path w="1302" h="4085" extrusionOk="0">
                  <a:moveTo>
                    <a:pt x="880" y="1"/>
                  </a:moveTo>
                  <a:cubicBezTo>
                    <a:pt x="752" y="1"/>
                    <a:pt x="626" y="72"/>
                    <a:pt x="568" y="231"/>
                  </a:cubicBezTo>
                  <a:cubicBezTo>
                    <a:pt x="301" y="1265"/>
                    <a:pt x="1" y="2599"/>
                    <a:pt x="134" y="3667"/>
                  </a:cubicBezTo>
                  <a:cubicBezTo>
                    <a:pt x="153" y="3928"/>
                    <a:pt x="359" y="4085"/>
                    <a:pt x="567" y="4085"/>
                  </a:cubicBezTo>
                  <a:cubicBezTo>
                    <a:pt x="730" y="4085"/>
                    <a:pt x="895" y="3988"/>
                    <a:pt x="968" y="3767"/>
                  </a:cubicBezTo>
                  <a:cubicBezTo>
                    <a:pt x="1302" y="2766"/>
                    <a:pt x="1302" y="1399"/>
                    <a:pt x="1235" y="331"/>
                  </a:cubicBezTo>
                  <a:cubicBezTo>
                    <a:pt x="1216" y="123"/>
                    <a:pt x="1047" y="1"/>
                    <a:pt x="8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rot="-5400000">
              <a:off x="9357787" y="3695172"/>
              <a:ext cx="108526" cy="245508"/>
            </a:xfrm>
            <a:custGeom>
              <a:avLst/>
              <a:gdLst/>
              <a:ahLst/>
              <a:cxnLst/>
              <a:rect l="l" t="t" r="r" b="b"/>
              <a:pathLst>
                <a:path w="1910" h="4321" extrusionOk="0">
                  <a:moveTo>
                    <a:pt x="1461" y="1"/>
                  </a:moveTo>
                  <a:cubicBezTo>
                    <a:pt x="1328" y="1"/>
                    <a:pt x="1205" y="74"/>
                    <a:pt x="1176" y="248"/>
                  </a:cubicBezTo>
                  <a:cubicBezTo>
                    <a:pt x="1043" y="848"/>
                    <a:pt x="943" y="1449"/>
                    <a:pt x="776" y="2049"/>
                  </a:cubicBezTo>
                  <a:cubicBezTo>
                    <a:pt x="576" y="2650"/>
                    <a:pt x="309" y="3183"/>
                    <a:pt x="109" y="3784"/>
                  </a:cubicBezTo>
                  <a:cubicBezTo>
                    <a:pt x="0" y="4108"/>
                    <a:pt x="271" y="4320"/>
                    <a:pt x="547" y="4320"/>
                  </a:cubicBezTo>
                  <a:cubicBezTo>
                    <a:pt x="697" y="4320"/>
                    <a:pt x="849" y="4258"/>
                    <a:pt x="943" y="4117"/>
                  </a:cubicBezTo>
                  <a:cubicBezTo>
                    <a:pt x="1643" y="3083"/>
                    <a:pt x="1910" y="1582"/>
                    <a:pt x="1843" y="315"/>
                  </a:cubicBezTo>
                  <a:cubicBezTo>
                    <a:pt x="1824" y="126"/>
                    <a:pt x="1634" y="1"/>
                    <a:pt x="1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rot="-5400000">
              <a:off x="9804212" y="3770174"/>
              <a:ext cx="70400" cy="275110"/>
            </a:xfrm>
            <a:custGeom>
              <a:avLst/>
              <a:gdLst/>
              <a:ahLst/>
              <a:cxnLst/>
              <a:rect l="l" t="t" r="r" b="b"/>
              <a:pathLst>
                <a:path w="1239" h="4842" extrusionOk="0">
                  <a:moveTo>
                    <a:pt x="940" y="0"/>
                  </a:moveTo>
                  <a:cubicBezTo>
                    <a:pt x="826" y="0"/>
                    <a:pt x="715" y="61"/>
                    <a:pt x="686" y="192"/>
                  </a:cubicBezTo>
                  <a:cubicBezTo>
                    <a:pt x="420" y="1593"/>
                    <a:pt x="86" y="3027"/>
                    <a:pt x="19" y="4462"/>
                  </a:cubicBezTo>
                  <a:cubicBezTo>
                    <a:pt x="1" y="4703"/>
                    <a:pt x="210" y="4841"/>
                    <a:pt x="416" y="4841"/>
                  </a:cubicBezTo>
                  <a:cubicBezTo>
                    <a:pt x="580" y="4841"/>
                    <a:pt x="742" y="4754"/>
                    <a:pt x="787" y="4562"/>
                  </a:cubicBezTo>
                  <a:cubicBezTo>
                    <a:pt x="1053" y="3161"/>
                    <a:pt x="1120" y="1693"/>
                    <a:pt x="1220" y="292"/>
                  </a:cubicBezTo>
                  <a:cubicBezTo>
                    <a:pt x="1239" y="104"/>
                    <a:pt x="1087"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dk2"/>
        </a:solidFill>
        <a:effectLst/>
      </p:bgPr>
    </p:bg>
    <p:spTree>
      <p:nvGrpSpPr>
        <p:cNvPr id="1" name="Shape 487"/>
        <p:cNvGrpSpPr/>
        <p:nvPr/>
      </p:nvGrpSpPr>
      <p:grpSpPr>
        <a:xfrm>
          <a:off x="0" y="0"/>
          <a:ext cx="0" cy="0"/>
          <a:chOff x="0" y="0"/>
          <a:chExt cx="0" cy="0"/>
        </a:xfrm>
      </p:grpSpPr>
      <p:sp>
        <p:nvSpPr>
          <p:cNvPr id="488" name="Google Shape;488;p23"/>
          <p:cNvSpPr/>
          <p:nvPr/>
        </p:nvSpPr>
        <p:spPr>
          <a:xfrm>
            <a:off x="5357250" y="1738623"/>
            <a:ext cx="3786852" cy="3411283"/>
          </a:xfrm>
          <a:custGeom>
            <a:avLst/>
            <a:gdLst/>
            <a:ahLst/>
            <a:cxnLst/>
            <a:rect l="l" t="t" r="r" b="b"/>
            <a:pathLst>
              <a:path w="171312" h="114415" extrusionOk="0">
                <a:moveTo>
                  <a:pt x="170281" y="0"/>
                </a:moveTo>
                <a:lnTo>
                  <a:pt x="132556" y="85966"/>
                </a:lnTo>
                <a:lnTo>
                  <a:pt x="0" y="114415"/>
                </a:lnTo>
                <a:lnTo>
                  <a:pt x="171312" y="114003"/>
                </a:lnTo>
                <a:close/>
              </a:path>
            </a:pathLst>
          </a:custGeom>
          <a:solidFill>
            <a:schemeClr val="lt1"/>
          </a:solidFill>
          <a:ln>
            <a:noFill/>
          </a:ln>
        </p:spPr>
      </p:sp>
      <p:sp>
        <p:nvSpPr>
          <p:cNvPr id="489" name="Google Shape;48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0" name="Google Shape;490;p23"/>
          <p:cNvSpPr txBox="1">
            <a:spLocks noGrp="1"/>
          </p:cNvSpPr>
          <p:nvPr>
            <p:ph type="title" idx="2"/>
          </p:nvPr>
        </p:nvSpPr>
        <p:spPr>
          <a:xfrm>
            <a:off x="6090739" y="265162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b="1"/>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91" name="Google Shape;491;p23"/>
          <p:cNvSpPr txBox="1">
            <a:spLocks noGrp="1"/>
          </p:cNvSpPr>
          <p:nvPr>
            <p:ph type="subTitle" idx="1"/>
          </p:nvPr>
        </p:nvSpPr>
        <p:spPr>
          <a:xfrm>
            <a:off x="6090739" y="323815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2" name="Google Shape;492;p23"/>
          <p:cNvSpPr txBox="1">
            <a:spLocks noGrp="1"/>
          </p:cNvSpPr>
          <p:nvPr>
            <p:ph type="title" idx="3"/>
          </p:nvPr>
        </p:nvSpPr>
        <p:spPr>
          <a:xfrm>
            <a:off x="3403800" y="26519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b="1"/>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93" name="Google Shape;493;p23"/>
          <p:cNvSpPr txBox="1">
            <a:spLocks noGrp="1"/>
          </p:cNvSpPr>
          <p:nvPr>
            <p:ph type="subTitle" idx="4"/>
          </p:nvPr>
        </p:nvSpPr>
        <p:spPr>
          <a:xfrm>
            <a:off x="3403800" y="32384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4" name="Google Shape;494;p23"/>
          <p:cNvSpPr txBox="1">
            <a:spLocks noGrp="1"/>
          </p:cNvSpPr>
          <p:nvPr>
            <p:ph type="title" idx="5"/>
          </p:nvPr>
        </p:nvSpPr>
        <p:spPr>
          <a:xfrm>
            <a:off x="716861" y="26369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b="1"/>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95" name="Google Shape;495;p23"/>
          <p:cNvSpPr txBox="1">
            <a:spLocks noGrp="1"/>
          </p:cNvSpPr>
          <p:nvPr>
            <p:ph type="subTitle" idx="6"/>
          </p:nvPr>
        </p:nvSpPr>
        <p:spPr>
          <a:xfrm>
            <a:off x="716861" y="32235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6" name="Google Shape;496;p23"/>
          <p:cNvSpPr/>
          <p:nvPr/>
        </p:nvSpPr>
        <p:spPr>
          <a:xfrm rot="10800000">
            <a:off x="8531985" y="212722"/>
            <a:ext cx="271739" cy="271313"/>
          </a:xfrm>
          <a:custGeom>
            <a:avLst/>
            <a:gdLst/>
            <a:ahLst/>
            <a:cxnLst/>
            <a:rect l="l" t="t" r="r" b="b"/>
            <a:pathLst>
              <a:path w="5105" h="5097" extrusionOk="0">
                <a:moveTo>
                  <a:pt x="2532" y="1"/>
                </a:moveTo>
                <a:cubicBezTo>
                  <a:pt x="2359" y="1"/>
                  <a:pt x="2169" y="118"/>
                  <a:pt x="2135" y="339"/>
                </a:cubicBezTo>
                <a:cubicBezTo>
                  <a:pt x="2068" y="973"/>
                  <a:pt x="1968" y="1673"/>
                  <a:pt x="1902" y="2340"/>
                </a:cubicBezTo>
                <a:cubicBezTo>
                  <a:pt x="1368" y="2407"/>
                  <a:pt x="834" y="2474"/>
                  <a:pt x="300" y="2574"/>
                </a:cubicBezTo>
                <a:cubicBezTo>
                  <a:pt x="0" y="2607"/>
                  <a:pt x="67" y="3141"/>
                  <a:pt x="401" y="3141"/>
                </a:cubicBezTo>
                <a:cubicBezTo>
                  <a:pt x="868" y="3107"/>
                  <a:pt x="1368" y="3041"/>
                  <a:pt x="1835" y="3007"/>
                </a:cubicBezTo>
                <a:lnTo>
                  <a:pt x="1835" y="3007"/>
                </a:lnTo>
                <a:cubicBezTo>
                  <a:pt x="1802" y="3641"/>
                  <a:pt x="1802" y="4242"/>
                  <a:pt x="1868" y="4809"/>
                </a:cubicBezTo>
                <a:cubicBezTo>
                  <a:pt x="1901" y="5004"/>
                  <a:pt x="2061" y="5096"/>
                  <a:pt x="2228" y="5096"/>
                </a:cubicBezTo>
                <a:cubicBezTo>
                  <a:pt x="2403" y="5096"/>
                  <a:pt x="2584" y="4996"/>
                  <a:pt x="2635" y="4809"/>
                </a:cubicBezTo>
                <a:cubicBezTo>
                  <a:pt x="2769" y="4208"/>
                  <a:pt x="2769" y="3541"/>
                  <a:pt x="2769" y="2907"/>
                </a:cubicBezTo>
                <a:cubicBezTo>
                  <a:pt x="3369" y="2874"/>
                  <a:pt x="3970" y="2807"/>
                  <a:pt x="4537" y="2774"/>
                </a:cubicBezTo>
                <a:cubicBezTo>
                  <a:pt x="5105" y="2742"/>
                  <a:pt x="5046" y="1965"/>
                  <a:pt x="4530" y="1965"/>
                </a:cubicBezTo>
                <a:cubicBezTo>
                  <a:pt x="4501" y="1965"/>
                  <a:pt x="4469" y="1968"/>
                  <a:pt x="4437" y="1973"/>
                </a:cubicBezTo>
                <a:cubicBezTo>
                  <a:pt x="3903" y="2073"/>
                  <a:pt x="3336" y="2173"/>
                  <a:pt x="2802" y="2240"/>
                </a:cubicBezTo>
                <a:cubicBezTo>
                  <a:pt x="2802" y="1606"/>
                  <a:pt x="2836" y="973"/>
                  <a:pt x="2836" y="339"/>
                </a:cubicBezTo>
                <a:cubicBezTo>
                  <a:pt x="2852" y="110"/>
                  <a:pt x="2700" y="1"/>
                  <a:pt x="2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8676101" y="484037"/>
            <a:ext cx="319009" cy="267049"/>
          </a:xfrm>
          <a:custGeom>
            <a:avLst/>
            <a:gdLst/>
            <a:ahLst/>
            <a:cxnLst/>
            <a:rect l="l" t="t" r="r" b="b"/>
            <a:pathLst>
              <a:path w="6029" h="5047" extrusionOk="0">
                <a:moveTo>
                  <a:pt x="2962" y="0"/>
                </a:moveTo>
                <a:cubicBezTo>
                  <a:pt x="2825" y="0"/>
                  <a:pt x="2686" y="93"/>
                  <a:pt x="2669" y="263"/>
                </a:cubicBezTo>
                <a:cubicBezTo>
                  <a:pt x="2569" y="864"/>
                  <a:pt x="2469" y="1498"/>
                  <a:pt x="2402" y="2131"/>
                </a:cubicBezTo>
                <a:cubicBezTo>
                  <a:pt x="1768" y="2165"/>
                  <a:pt x="1101" y="2198"/>
                  <a:pt x="467" y="2198"/>
                </a:cubicBezTo>
                <a:cubicBezTo>
                  <a:pt x="0" y="2231"/>
                  <a:pt x="0" y="2899"/>
                  <a:pt x="467" y="2932"/>
                </a:cubicBezTo>
                <a:cubicBezTo>
                  <a:pt x="1068" y="2965"/>
                  <a:pt x="1702" y="2999"/>
                  <a:pt x="2302" y="2999"/>
                </a:cubicBezTo>
                <a:cubicBezTo>
                  <a:pt x="2269" y="3566"/>
                  <a:pt x="2269" y="4133"/>
                  <a:pt x="2302" y="4633"/>
                </a:cubicBezTo>
                <a:cubicBezTo>
                  <a:pt x="2321" y="4885"/>
                  <a:pt x="2554" y="5047"/>
                  <a:pt x="2766" y="5047"/>
                </a:cubicBezTo>
                <a:cubicBezTo>
                  <a:pt x="2919" y="5047"/>
                  <a:pt x="3061" y="4962"/>
                  <a:pt x="3103" y="4767"/>
                </a:cubicBezTo>
                <a:cubicBezTo>
                  <a:pt x="3203" y="4199"/>
                  <a:pt x="3236" y="3599"/>
                  <a:pt x="3269" y="2965"/>
                </a:cubicBezTo>
                <a:cubicBezTo>
                  <a:pt x="4037" y="2965"/>
                  <a:pt x="4804" y="2899"/>
                  <a:pt x="5571" y="2765"/>
                </a:cubicBezTo>
                <a:cubicBezTo>
                  <a:pt x="6029" y="2667"/>
                  <a:pt x="5942" y="1897"/>
                  <a:pt x="5468" y="1897"/>
                </a:cubicBezTo>
                <a:cubicBezTo>
                  <a:pt x="5458" y="1897"/>
                  <a:pt x="5448" y="1897"/>
                  <a:pt x="5438" y="1898"/>
                </a:cubicBezTo>
                <a:cubicBezTo>
                  <a:pt x="4704" y="1931"/>
                  <a:pt x="4003" y="1998"/>
                  <a:pt x="3269" y="2065"/>
                </a:cubicBezTo>
                <a:cubicBezTo>
                  <a:pt x="3269" y="1464"/>
                  <a:pt x="3236" y="864"/>
                  <a:pt x="3236" y="263"/>
                </a:cubicBezTo>
                <a:cubicBezTo>
                  <a:pt x="3220" y="84"/>
                  <a:pt x="3092" y="0"/>
                  <a:pt x="2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7306428" y="4755433"/>
            <a:ext cx="959991" cy="590292"/>
          </a:xfrm>
          <a:custGeom>
            <a:avLst/>
            <a:gdLst/>
            <a:ahLst/>
            <a:cxnLst/>
            <a:rect l="l" t="t" r="r" b="b"/>
            <a:pathLst>
              <a:path w="18143" h="11156" extrusionOk="0">
                <a:moveTo>
                  <a:pt x="8127" y="1"/>
                </a:moveTo>
                <a:cubicBezTo>
                  <a:pt x="2688" y="1"/>
                  <a:pt x="1" y="4933"/>
                  <a:pt x="96" y="10046"/>
                </a:cubicBezTo>
                <a:cubicBezTo>
                  <a:pt x="96" y="10246"/>
                  <a:pt x="238" y="10346"/>
                  <a:pt x="384" y="10346"/>
                </a:cubicBezTo>
                <a:cubicBezTo>
                  <a:pt x="530" y="10346"/>
                  <a:pt x="680" y="10246"/>
                  <a:pt x="697" y="10046"/>
                </a:cubicBezTo>
                <a:cubicBezTo>
                  <a:pt x="1013" y="5489"/>
                  <a:pt x="3131" y="932"/>
                  <a:pt x="8132" y="932"/>
                </a:cubicBezTo>
                <a:cubicBezTo>
                  <a:pt x="8403" y="932"/>
                  <a:pt x="8682" y="946"/>
                  <a:pt x="8969" y="973"/>
                </a:cubicBezTo>
                <a:cubicBezTo>
                  <a:pt x="13873" y="1473"/>
                  <a:pt x="16675" y="6143"/>
                  <a:pt x="17142" y="10680"/>
                </a:cubicBezTo>
                <a:cubicBezTo>
                  <a:pt x="17175" y="10997"/>
                  <a:pt x="17434" y="11155"/>
                  <a:pt x="17675" y="11155"/>
                </a:cubicBezTo>
                <a:cubicBezTo>
                  <a:pt x="17917" y="11155"/>
                  <a:pt x="18142" y="10997"/>
                  <a:pt x="18109" y="10680"/>
                </a:cubicBezTo>
                <a:cubicBezTo>
                  <a:pt x="17609" y="5610"/>
                  <a:pt x="14440" y="506"/>
                  <a:pt x="8969" y="39"/>
                </a:cubicBezTo>
                <a:cubicBezTo>
                  <a:pt x="8682" y="13"/>
                  <a:pt x="8401" y="1"/>
                  <a:pt x="8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rot="-3154411">
            <a:off x="8682827" y="985854"/>
            <a:ext cx="565481" cy="271602"/>
          </a:xfrm>
          <a:custGeom>
            <a:avLst/>
            <a:gdLst/>
            <a:ahLst/>
            <a:cxnLst/>
            <a:rect l="l" t="t" r="r" b="b"/>
            <a:pathLst>
              <a:path w="10687" h="5133" extrusionOk="0">
                <a:moveTo>
                  <a:pt x="319" y="0"/>
                </a:moveTo>
                <a:cubicBezTo>
                  <a:pt x="115" y="0"/>
                  <a:pt x="0" y="287"/>
                  <a:pt x="199" y="429"/>
                </a:cubicBezTo>
                <a:cubicBezTo>
                  <a:pt x="3334" y="2297"/>
                  <a:pt x="6703" y="3698"/>
                  <a:pt x="10073" y="5099"/>
                </a:cubicBezTo>
                <a:cubicBezTo>
                  <a:pt x="10122" y="5122"/>
                  <a:pt x="10169" y="5132"/>
                  <a:pt x="10212" y="5132"/>
                </a:cubicBezTo>
                <a:cubicBezTo>
                  <a:pt x="10550" y="5132"/>
                  <a:pt x="10686" y="4513"/>
                  <a:pt x="10273" y="4365"/>
                </a:cubicBezTo>
                <a:cubicBezTo>
                  <a:pt x="6870" y="3198"/>
                  <a:pt x="3668" y="1630"/>
                  <a:pt x="432" y="29"/>
                </a:cubicBezTo>
                <a:cubicBezTo>
                  <a:pt x="393" y="9"/>
                  <a:pt x="354"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rot="-3154411">
            <a:off x="8562145" y="892228"/>
            <a:ext cx="648660" cy="299011"/>
          </a:xfrm>
          <a:custGeom>
            <a:avLst/>
            <a:gdLst/>
            <a:ahLst/>
            <a:cxnLst/>
            <a:rect l="l" t="t" r="r" b="b"/>
            <a:pathLst>
              <a:path w="12259" h="5651" extrusionOk="0">
                <a:moveTo>
                  <a:pt x="442" y="1"/>
                </a:moveTo>
                <a:cubicBezTo>
                  <a:pt x="170" y="1"/>
                  <a:pt x="1" y="379"/>
                  <a:pt x="294" y="525"/>
                </a:cubicBezTo>
                <a:cubicBezTo>
                  <a:pt x="3996" y="2226"/>
                  <a:pt x="7799" y="3827"/>
                  <a:pt x="11502" y="5595"/>
                </a:cubicBezTo>
                <a:cubicBezTo>
                  <a:pt x="11574" y="5634"/>
                  <a:pt x="11643" y="5651"/>
                  <a:pt x="11706" y="5651"/>
                </a:cubicBezTo>
                <a:cubicBezTo>
                  <a:pt x="12080" y="5651"/>
                  <a:pt x="12258" y="5061"/>
                  <a:pt x="11802" y="4861"/>
                </a:cubicBezTo>
                <a:cubicBezTo>
                  <a:pt x="7999" y="3360"/>
                  <a:pt x="4296" y="1626"/>
                  <a:pt x="560" y="25"/>
                </a:cubicBezTo>
                <a:cubicBezTo>
                  <a:pt x="520" y="8"/>
                  <a:pt x="480"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rot="10800000" flipH="1">
            <a:off x="-102012" y="-123825"/>
            <a:ext cx="1499436" cy="740281"/>
          </a:xfrm>
          <a:custGeom>
            <a:avLst/>
            <a:gdLst/>
            <a:ahLst/>
            <a:cxnLst/>
            <a:rect l="l" t="t" r="r" b="b"/>
            <a:pathLst>
              <a:path w="42345" h="20906" extrusionOk="0">
                <a:moveTo>
                  <a:pt x="23517" y="0"/>
                </a:moveTo>
                <a:cubicBezTo>
                  <a:pt x="23163" y="0"/>
                  <a:pt x="22807" y="9"/>
                  <a:pt x="22450" y="27"/>
                </a:cubicBezTo>
                <a:cubicBezTo>
                  <a:pt x="17046" y="327"/>
                  <a:pt x="11576" y="2128"/>
                  <a:pt x="7339" y="5530"/>
                </a:cubicBezTo>
                <a:cubicBezTo>
                  <a:pt x="3370" y="8699"/>
                  <a:pt x="1" y="13970"/>
                  <a:pt x="434" y="19240"/>
                </a:cubicBezTo>
                <a:cubicBezTo>
                  <a:pt x="473" y="19586"/>
                  <a:pt x="799" y="19811"/>
                  <a:pt x="1095" y="19811"/>
                </a:cubicBezTo>
                <a:cubicBezTo>
                  <a:pt x="1312" y="19811"/>
                  <a:pt x="1512" y="19690"/>
                  <a:pt x="1568" y="19407"/>
                </a:cubicBezTo>
                <a:cubicBezTo>
                  <a:pt x="2269" y="15971"/>
                  <a:pt x="3370" y="12902"/>
                  <a:pt x="5338" y="10267"/>
                </a:cubicBezTo>
                <a:lnTo>
                  <a:pt x="5338" y="10267"/>
                </a:lnTo>
                <a:cubicBezTo>
                  <a:pt x="5104" y="11335"/>
                  <a:pt x="4971" y="12402"/>
                  <a:pt x="4871" y="13503"/>
                </a:cubicBezTo>
                <a:cubicBezTo>
                  <a:pt x="4804" y="14403"/>
                  <a:pt x="4737" y="15271"/>
                  <a:pt x="4737" y="16171"/>
                </a:cubicBezTo>
                <a:cubicBezTo>
                  <a:pt x="4737" y="17005"/>
                  <a:pt x="4971" y="18139"/>
                  <a:pt x="4837" y="19007"/>
                </a:cubicBezTo>
                <a:cubicBezTo>
                  <a:pt x="4771" y="19073"/>
                  <a:pt x="4704" y="19140"/>
                  <a:pt x="4671" y="19274"/>
                </a:cubicBezTo>
                <a:cubicBezTo>
                  <a:pt x="4637" y="19307"/>
                  <a:pt x="4637" y="19340"/>
                  <a:pt x="4637" y="19374"/>
                </a:cubicBezTo>
                <a:cubicBezTo>
                  <a:pt x="4571" y="19607"/>
                  <a:pt x="4704" y="19774"/>
                  <a:pt x="4904" y="19874"/>
                </a:cubicBezTo>
                <a:cubicBezTo>
                  <a:pt x="4971" y="19874"/>
                  <a:pt x="5004" y="19907"/>
                  <a:pt x="5038" y="19907"/>
                </a:cubicBezTo>
                <a:cubicBezTo>
                  <a:pt x="5086" y="19928"/>
                  <a:pt x="5134" y="19937"/>
                  <a:pt x="5180" y="19937"/>
                </a:cubicBezTo>
                <a:cubicBezTo>
                  <a:pt x="5360" y="19937"/>
                  <a:pt x="5518" y="19799"/>
                  <a:pt x="5571" y="19641"/>
                </a:cubicBezTo>
                <a:cubicBezTo>
                  <a:pt x="5972" y="18173"/>
                  <a:pt x="5538" y="16205"/>
                  <a:pt x="5571" y="14637"/>
                </a:cubicBezTo>
                <a:cubicBezTo>
                  <a:pt x="5638" y="12869"/>
                  <a:pt x="5838" y="11101"/>
                  <a:pt x="6072" y="9333"/>
                </a:cubicBezTo>
                <a:cubicBezTo>
                  <a:pt x="6739" y="8533"/>
                  <a:pt x="7506" y="7765"/>
                  <a:pt x="8373" y="7065"/>
                </a:cubicBezTo>
                <a:cubicBezTo>
                  <a:pt x="8507" y="6931"/>
                  <a:pt x="8673" y="6831"/>
                  <a:pt x="8807" y="6698"/>
                </a:cubicBezTo>
                <a:lnTo>
                  <a:pt x="8807" y="6698"/>
                </a:lnTo>
                <a:cubicBezTo>
                  <a:pt x="8607" y="10501"/>
                  <a:pt x="8640" y="14370"/>
                  <a:pt x="9174" y="18139"/>
                </a:cubicBezTo>
                <a:cubicBezTo>
                  <a:pt x="9204" y="18348"/>
                  <a:pt x="9387" y="18444"/>
                  <a:pt x="9574" y="18444"/>
                </a:cubicBezTo>
                <a:cubicBezTo>
                  <a:pt x="9806" y="18444"/>
                  <a:pt x="10045" y="18298"/>
                  <a:pt x="10008" y="18039"/>
                </a:cubicBezTo>
                <a:cubicBezTo>
                  <a:pt x="9708" y="14070"/>
                  <a:pt x="9374" y="10200"/>
                  <a:pt x="9474" y="6231"/>
                </a:cubicBezTo>
                <a:cubicBezTo>
                  <a:pt x="10375" y="5564"/>
                  <a:pt x="11342" y="4997"/>
                  <a:pt x="12376" y="4496"/>
                </a:cubicBezTo>
                <a:lnTo>
                  <a:pt x="12376" y="4496"/>
                </a:lnTo>
                <a:cubicBezTo>
                  <a:pt x="12109" y="6531"/>
                  <a:pt x="12109" y="8599"/>
                  <a:pt x="12043" y="10634"/>
                </a:cubicBezTo>
                <a:cubicBezTo>
                  <a:pt x="11942" y="13203"/>
                  <a:pt x="11776" y="15871"/>
                  <a:pt x="12043" y="18440"/>
                </a:cubicBezTo>
                <a:cubicBezTo>
                  <a:pt x="12059" y="18711"/>
                  <a:pt x="12265" y="18853"/>
                  <a:pt x="12469" y="18853"/>
                </a:cubicBezTo>
                <a:cubicBezTo>
                  <a:pt x="12666" y="18853"/>
                  <a:pt x="12860" y="18719"/>
                  <a:pt x="12876" y="18440"/>
                </a:cubicBezTo>
                <a:cubicBezTo>
                  <a:pt x="13043" y="16005"/>
                  <a:pt x="12876" y="13503"/>
                  <a:pt x="12876" y="11034"/>
                </a:cubicBezTo>
                <a:cubicBezTo>
                  <a:pt x="12876" y="8766"/>
                  <a:pt x="13010" y="6498"/>
                  <a:pt x="12910" y="4230"/>
                </a:cubicBezTo>
                <a:cubicBezTo>
                  <a:pt x="14011" y="3729"/>
                  <a:pt x="15145" y="3296"/>
                  <a:pt x="16279" y="2962"/>
                </a:cubicBezTo>
                <a:lnTo>
                  <a:pt x="16279" y="2962"/>
                </a:lnTo>
                <a:cubicBezTo>
                  <a:pt x="15278" y="7966"/>
                  <a:pt x="15045" y="13369"/>
                  <a:pt x="15478" y="18440"/>
                </a:cubicBezTo>
                <a:cubicBezTo>
                  <a:pt x="15495" y="18694"/>
                  <a:pt x="15693" y="18828"/>
                  <a:pt x="15883" y="18828"/>
                </a:cubicBezTo>
                <a:cubicBezTo>
                  <a:pt x="16068" y="18828"/>
                  <a:pt x="16246" y="18702"/>
                  <a:pt x="16246" y="18440"/>
                </a:cubicBezTo>
                <a:cubicBezTo>
                  <a:pt x="16179" y="13269"/>
                  <a:pt x="16379" y="8166"/>
                  <a:pt x="16713" y="2995"/>
                </a:cubicBezTo>
                <a:cubicBezTo>
                  <a:pt x="16746" y="2929"/>
                  <a:pt x="16713" y="2895"/>
                  <a:pt x="16679" y="2862"/>
                </a:cubicBezTo>
                <a:cubicBezTo>
                  <a:pt x="17480" y="2628"/>
                  <a:pt x="18314" y="2428"/>
                  <a:pt x="19114" y="2295"/>
                </a:cubicBezTo>
                <a:lnTo>
                  <a:pt x="19114" y="2295"/>
                </a:lnTo>
                <a:cubicBezTo>
                  <a:pt x="18280" y="7565"/>
                  <a:pt x="18514" y="13169"/>
                  <a:pt x="18814" y="18473"/>
                </a:cubicBezTo>
                <a:cubicBezTo>
                  <a:pt x="18830" y="18736"/>
                  <a:pt x="19041" y="18861"/>
                  <a:pt x="19246" y="18861"/>
                </a:cubicBezTo>
                <a:cubicBezTo>
                  <a:pt x="19458" y="18861"/>
                  <a:pt x="19665" y="18727"/>
                  <a:pt x="19648" y="18473"/>
                </a:cubicBezTo>
                <a:cubicBezTo>
                  <a:pt x="19181" y="13036"/>
                  <a:pt x="19448" y="7665"/>
                  <a:pt x="19381" y="2228"/>
                </a:cubicBezTo>
                <a:cubicBezTo>
                  <a:pt x="20382" y="2061"/>
                  <a:pt x="21416" y="1961"/>
                  <a:pt x="22383" y="1895"/>
                </a:cubicBezTo>
                <a:lnTo>
                  <a:pt x="22383" y="1895"/>
                </a:lnTo>
                <a:cubicBezTo>
                  <a:pt x="22083" y="7465"/>
                  <a:pt x="22550" y="13136"/>
                  <a:pt x="23251" y="18673"/>
                </a:cubicBezTo>
                <a:cubicBezTo>
                  <a:pt x="23284" y="18973"/>
                  <a:pt x="23542" y="19124"/>
                  <a:pt x="23784" y="19124"/>
                </a:cubicBezTo>
                <a:cubicBezTo>
                  <a:pt x="24026" y="19124"/>
                  <a:pt x="24251" y="18973"/>
                  <a:pt x="24218" y="18673"/>
                </a:cubicBezTo>
                <a:cubicBezTo>
                  <a:pt x="23517" y="13069"/>
                  <a:pt x="23284" y="7499"/>
                  <a:pt x="23017" y="1895"/>
                </a:cubicBezTo>
                <a:cubicBezTo>
                  <a:pt x="23253" y="1887"/>
                  <a:pt x="23489" y="1883"/>
                  <a:pt x="23725" y="1883"/>
                </a:cubicBezTo>
                <a:cubicBezTo>
                  <a:pt x="24486" y="1883"/>
                  <a:pt x="25239" y="1926"/>
                  <a:pt x="25952" y="2028"/>
                </a:cubicBezTo>
                <a:cubicBezTo>
                  <a:pt x="25586" y="4563"/>
                  <a:pt x="26086" y="7365"/>
                  <a:pt x="26286" y="9900"/>
                </a:cubicBezTo>
                <a:cubicBezTo>
                  <a:pt x="26453" y="12836"/>
                  <a:pt x="26520" y="15838"/>
                  <a:pt x="26987" y="18773"/>
                </a:cubicBezTo>
                <a:cubicBezTo>
                  <a:pt x="27016" y="18991"/>
                  <a:pt x="27183" y="19088"/>
                  <a:pt x="27363" y="19088"/>
                </a:cubicBezTo>
                <a:cubicBezTo>
                  <a:pt x="27598" y="19088"/>
                  <a:pt x="27854" y="18923"/>
                  <a:pt x="27854" y="18640"/>
                </a:cubicBezTo>
                <a:cubicBezTo>
                  <a:pt x="27854" y="15604"/>
                  <a:pt x="27454" y="12535"/>
                  <a:pt x="27187" y="9500"/>
                </a:cubicBezTo>
                <a:cubicBezTo>
                  <a:pt x="26987" y="7065"/>
                  <a:pt x="26920" y="4563"/>
                  <a:pt x="26586" y="2128"/>
                </a:cubicBezTo>
                <a:lnTo>
                  <a:pt x="26586" y="2128"/>
                </a:lnTo>
                <a:cubicBezTo>
                  <a:pt x="27520" y="2295"/>
                  <a:pt x="28454" y="2528"/>
                  <a:pt x="29355" y="2862"/>
                </a:cubicBezTo>
                <a:cubicBezTo>
                  <a:pt x="29522" y="8132"/>
                  <a:pt x="29855" y="13403"/>
                  <a:pt x="30389" y="18640"/>
                </a:cubicBezTo>
                <a:cubicBezTo>
                  <a:pt x="30423" y="18944"/>
                  <a:pt x="30679" y="19103"/>
                  <a:pt x="30920" y="19103"/>
                </a:cubicBezTo>
                <a:cubicBezTo>
                  <a:pt x="31154" y="19103"/>
                  <a:pt x="31373" y="18952"/>
                  <a:pt x="31356" y="18640"/>
                </a:cubicBezTo>
                <a:cubicBezTo>
                  <a:pt x="30823" y="13503"/>
                  <a:pt x="30389" y="8366"/>
                  <a:pt x="30089" y="3195"/>
                </a:cubicBezTo>
                <a:lnTo>
                  <a:pt x="30089" y="3195"/>
                </a:lnTo>
                <a:cubicBezTo>
                  <a:pt x="31423" y="3796"/>
                  <a:pt x="32657" y="4596"/>
                  <a:pt x="33758" y="5631"/>
                </a:cubicBezTo>
                <a:cubicBezTo>
                  <a:pt x="33791" y="10234"/>
                  <a:pt x="34058" y="14904"/>
                  <a:pt x="34459" y="19507"/>
                </a:cubicBezTo>
                <a:cubicBezTo>
                  <a:pt x="34475" y="19824"/>
                  <a:pt x="34734" y="19982"/>
                  <a:pt x="34984" y="19982"/>
                </a:cubicBezTo>
                <a:cubicBezTo>
                  <a:pt x="35234" y="19982"/>
                  <a:pt x="35476" y="19824"/>
                  <a:pt x="35459" y="19507"/>
                </a:cubicBezTo>
                <a:cubicBezTo>
                  <a:pt x="35326" y="15171"/>
                  <a:pt x="35059" y="10801"/>
                  <a:pt x="34592" y="6498"/>
                </a:cubicBezTo>
                <a:lnTo>
                  <a:pt x="34592" y="6498"/>
                </a:lnTo>
                <a:cubicBezTo>
                  <a:pt x="34926" y="6865"/>
                  <a:pt x="35259" y="7265"/>
                  <a:pt x="35526" y="7699"/>
                </a:cubicBezTo>
                <a:cubicBezTo>
                  <a:pt x="38128" y="11401"/>
                  <a:pt x="39295" y="15905"/>
                  <a:pt x="40363" y="20241"/>
                </a:cubicBezTo>
                <a:cubicBezTo>
                  <a:pt x="40482" y="20705"/>
                  <a:pt x="40838" y="20906"/>
                  <a:pt x="41206" y="20906"/>
                </a:cubicBezTo>
                <a:cubicBezTo>
                  <a:pt x="41763" y="20906"/>
                  <a:pt x="42345" y="20444"/>
                  <a:pt x="42164" y="19741"/>
                </a:cubicBezTo>
                <a:cubicBezTo>
                  <a:pt x="40997" y="14904"/>
                  <a:pt x="39629" y="9834"/>
                  <a:pt x="36493" y="5831"/>
                </a:cubicBezTo>
                <a:cubicBezTo>
                  <a:pt x="33284" y="1781"/>
                  <a:pt x="28533" y="0"/>
                  <a:pt x="23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rot="-3686777">
            <a:off x="8429895" y="4123601"/>
            <a:ext cx="1071369" cy="296443"/>
          </a:xfrm>
          <a:custGeom>
            <a:avLst/>
            <a:gdLst/>
            <a:ahLst/>
            <a:cxnLst/>
            <a:rect l="l" t="t" r="r" b="b"/>
            <a:pathLst>
              <a:path w="27991" h="7745" extrusionOk="0">
                <a:moveTo>
                  <a:pt x="3561" y="0"/>
                </a:moveTo>
                <a:cubicBezTo>
                  <a:pt x="3330" y="0"/>
                  <a:pt x="3103" y="110"/>
                  <a:pt x="2991" y="334"/>
                </a:cubicBezTo>
                <a:cubicBezTo>
                  <a:pt x="1890" y="2368"/>
                  <a:pt x="789" y="4503"/>
                  <a:pt x="89" y="6705"/>
                </a:cubicBezTo>
                <a:cubicBezTo>
                  <a:pt x="1" y="7013"/>
                  <a:pt x="276" y="7248"/>
                  <a:pt x="540" y="7248"/>
                </a:cubicBezTo>
                <a:cubicBezTo>
                  <a:pt x="677" y="7248"/>
                  <a:pt x="810" y="7186"/>
                  <a:pt x="889" y="7038"/>
                </a:cubicBezTo>
                <a:cubicBezTo>
                  <a:pt x="1857" y="5337"/>
                  <a:pt x="2757" y="3569"/>
                  <a:pt x="3691" y="1835"/>
                </a:cubicBezTo>
                <a:cubicBezTo>
                  <a:pt x="5159" y="3402"/>
                  <a:pt x="6560" y="5037"/>
                  <a:pt x="7828" y="6772"/>
                </a:cubicBezTo>
                <a:cubicBezTo>
                  <a:pt x="8001" y="6979"/>
                  <a:pt x="8237" y="7097"/>
                  <a:pt x="8466" y="7097"/>
                </a:cubicBezTo>
                <a:cubicBezTo>
                  <a:pt x="8678" y="7097"/>
                  <a:pt x="8884" y="6996"/>
                  <a:pt x="9029" y="6772"/>
                </a:cubicBezTo>
                <a:lnTo>
                  <a:pt x="11931" y="2335"/>
                </a:lnTo>
                <a:cubicBezTo>
                  <a:pt x="12965" y="3936"/>
                  <a:pt x="14032" y="5504"/>
                  <a:pt x="15066" y="7105"/>
                </a:cubicBezTo>
                <a:cubicBezTo>
                  <a:pt x="15207" y="7306"/>
                  <a:pt x="15468" y="7446"/>
                  <a:pt x="15719" y="7446"/>
                </a:cubicBezTo>
                <a:cubicBezTo>
                  <a:pt x="15886" y="7446"/>
                  <a:pt x="16047" y="7385"/>
                  <a:pt x="16167" y="7239"/>
                </a:cubicBezTo>
                <a:cubicBezTo>
                  <a:pt x="17501" y="5637"/>
                  <a:pt x="18802" y="4036"/>
                  <a:pt x="20137" y="2435"/>
                </a:cubicBezTo>
                <a:lnTo>
                  <a:pt x="23472" y="7372"/>
                </a:lnTo>
                <a:cubicBezTo>
                  <a:pt x="23614" y="7595"/>
                  <a:pt x="23880" y="7744"/>
                  <a:pt x="24141" y="7744"/>
                </a:cubicBezTo>
                <a:cubicBezTo>
                  <a:pt x="24309" y="7744"/>
                  <a:pt x="24476" y="7682"/>
                  <a:pt x="24606" y="7539"/>
                </a:cubicBezTo>
                <a:cubicBezTo>
                  <a:pt x="26041" y="5704"/>
                  <a:pt x="27075" y="3769"/>
                  <a:pt x="27809" y="1601"/>
                </a:cubicBezTo>
                <a:cubicBezTo>
                  <a:pt x="27991" y="1055"/>
                  <a:pt x="27535" y="693"/>
                  <a:pt x="27089" y="693"/>
                </a:cubicBezTo>
                <a:cubicBezTo>
                  <a:pt x="26799" y="693"/>
                  <a:pt x="26513" y="846"/>
                  <a:pt x="26408" y="1201"/>
                </a:cubicBezTo>
                <a:cubicBezTo>
                  <a:pt x="25841" y="2869"/>
                  <a:pt x="25107" y="4370"/>
                  <a:pt x="24106" y="5771"/>
                </a:cubicBezTo>
                <a:cubicBezTo>
                  <a:pt x="23005" y="4136"/>
                  <a:pt x="21904" y="2502"/>
                  <a:pt x="20804" y="901"/>
                </a:cubicBezTo>
                <a:cubicBezTo>
                  <a:pt x="20662" y="677"/>
                  <a:pt x="20396" y="528"/>
                  <a:pt x="20135" y="528"/>
                </a:cubicBezTo>
                <a:cubicBezTo>
                  <a:pt x="19967" y="528"/>
                  <a:pt x="19800" y="590"/>
                  <a:pt x="19670" y="734"/>
                </a:cubicBezTo>
                <a:cubicBezTo>
                  <a:pt x="18369" y="2335"/>
                  <a:pt x="17034" y="3936"/>
                  <a:pt x="15733" y="5537"/>
                </a:cubicBezTo>
                <a:cubicBezTo>
                  <a:pt x="14666" y="3936"/>
                  <a:pt x="13599" y="2335"/>
                  <a:pt x="12564" y="701"/>
                </a:cubicBezTo>
                <a:cubicBezTo>
                  <a:pt x="12414" y="484"/>
                  <a:pt x="12181" y="375"/>
                  <a:pt x="11947" y="375"/>
                </a:cubicBezTo>
                <a:cubicBezTo>
                  <a:pt x="11714" y="375"/>
                  <a:pt x="11480" y="484"/>
                  <a:pt x="11330" y="701"/>
                </a:cubicBezTo>
                <a:cubicBezTo>
                  <a:pt x="10363" y="2202"/>
                  <a:pt x="9362" y="3703"/>
                  <a:pt x="8395" y="5204"/>
                </a:cubicBezTo>
                <a:cubicBezTo>
                  <a:pt x="7027" y="3469"/>
                  <a:pt x="5593" y="1768"/>
                  <a:pt x="4058" y="200"/>
                </a:cubicBezTo>
                <a:cubicBezTo>
                  <a:pt x="3926" y="68"/>
                  <a:pt x="3742" y="0"/>
                  <a:pt x="35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23"/>
          <p:cNvGrpSpPr/>
          <p:nvPr/>
        </p:nvGrpSpPr>
        <p:grpSpPr>
          <a:xfrm rot="10800000">
            <a:off x="-495597" y="4260366"/>
            <a:ext cx="2500180" cy="1181761"/>
            <a:chOff x="6302818" y="6"/>
            <a:chExt cx="2907863" cy="1442403"/>
          </a:xfrm>
        </p:grpSpPr>
        <p:sp>
          <p:nvSpPr>
            <p:cNvPr id="504" name="Google Shape;504;p23"/>
            <p:cNvSpPr/>
            <p:nvPr/>
          </p:nvSpPr>
          <p:spPr>
            <a:xfrm rot="-5400000" flipH="1">
              <a:off x="6213865" y="88959"/>
              <a:ext cx="233189" cy="55283"/>
            </a:xfrm>
            <a:custGeom>
              <a:avLst/>
              <a:gdLst/>
              <a:ahLst/>
              <a:cxnLst/>
              <a:rect l="l" t="t" r="r" b="b"/>
              <a:pathLst>
                <a:path w="4104" h="973" extrusionOk="0">
                  <a:moveTo>
                    <a:pt x="2254" y="1"/>
                  </a:moveTo>
                  <a:cubicBezTo>
                    <a:pt x="1654" y="1"/>
                    <a:pt x="1049" y="37"/>
                    <a:pt x="468" y="95"/>
                  </a:cubicBezTo>
                  <a:cubicBezTo>
                    <a:pt x="1" y="161"/>
                    <a:pt x="1" y="795"/>
                    <a:pt x="468" y="862"/>
                  </a:cubicBezTo>
                  <a:cubicBezTo>
                    <a:pt x="1054" y="940"/>
                    <a:pt x="1663" y="973"/>
                    <a:pt x="2268" y="973"/>
                  </a:cubicBezTo>
                  <a:cubicBezTo>
                    <a:pt x="2696" y="973"/>
                    <a:pt x="3122" y="956"/>
                    <a:pt x="3537" y="929"/>
                  </a:cubicBezTo>
                  <a:cubicBezTo>
                    <a:pt x="4104" y="862"/>
                    <a:pt x="4104" y="95"/>
                    <a:pt x="3537" y="61"/>
                  </a:cubicBezTo>
                  <a:cubicBezTo>
                    <a:pt x="3118" y="19"/>
                    <a:pt x="2687" y="1"/>
                    <a:pt x="2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rot="-5400000" flipH="1">
              <a:off x="6291053" y="503538"/>
              <a:ext cx="232678" cy="78579"/>
            </a:xfrm>
            <a:custGeom>
              <a:avLst/>
              <a:gdLst/>
              <a:ahLst/>
              <a:cxnLst/>
              <a:rect l="l" t="t" r="r" b="b"/>
              <a:pathLst>
                <a:path w="4095" h="1383" extrusionOk="0">
                  <a:moveTo>
                    <a:pt x="1591" y="1"/>
                  </a:moveTo>
                  <a:cubicBezTo>
                    <a:pt x="1172" y="1"/>
                    <a:pt x="761" y="46"/>
                    <a:pt x="401" y="113"/>
                  </a:cubicBezTo>
                  <a:cubicBezTo>
                    <a:pt x="0" y="213"/>
                    <a:pt x="100" y="780"/>
                    <a:pt x="467" y="814"/>
                  </a:cubicBezTo>
                  <a:cubicBezTo>
                    <a:pt x="1034" y="814"/>
                    <a:pt x="1601" y="880"/>
                    <a:pt x="2135" y="1014"/>
                  </a:cubicBezTo>
                  <a:cubicBezTo>
                    <a:pt x="2602" y="1114"/>
                    <a:pt x="3069" y="1314"/>
                    <a:pt x="3536" y="1381"/>
                  </a:cubicBezTo>
                  <a:cubicBezTo>
                    <a:pt x="3548" y="1382"/>
                    <a:pt x="3559" y="1382"/>
                    <a:pt x="3571" y="1382"/>
                  </a:cubicBezTo>
                  <a:cubicBezTo>
                    <a:pt x="3915" y="1382"/>
                    <a:pt x="4095" y="906"/>
                    <a:pt x="3836" y="680"/>
                  </a:cubicBezTo>
                  <a:cubicBezTo>
                    <a:pt x="3262" y="173"/>
                    <a:pt x="2410" y="1"/>
                    <a:pt x="15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rot="-5400000" flipH="1">
              <a:off x="6445713" y="801552"/>
              <a:ext cx="182108" cy="147669"/>
            </a:xfrm>
            <a:custGeom>
              <a:avLst/>
              <a:gdLst/>
              <a:ahLst/>
              <a:cxnLst/>
              <a:rect l="l" t="t" r="r" b="b"/>
              <a:pathLst>
                <a:path w="3205" h="2599" extrusionOk="0">
                  <a:moveTo>
                    <a:pt x="568" y="0"/>
                  </a:moveTo>
                  <a:cubicBezTo>
                    <a:pt x="263" y="0"/>
                    <a:pt x="1" y="473"/>
                    <a:pt x="274" y="746"/>
                  </a:cubicBezTo>
                  <a:cubicBezTo>
                    <a:pt x="941" y="1346"/>
                    <a:pt x="1575" y="1980"/>
                    <a:pt x="2308" y="2514"/>
                  </a:cubicBezTo>
                  <a:cubicBezTo>
                    <a:pt x="2385" y="2573"/>
                    <a:pt x="2465" y="2599"/>
                    <a:pt x="2543" y="2599"/>
                  </a:cubicBezTo>
                  <a:cubicBezTo>
                    <a:pt x="2902" y="2599"/>
                    <a:pt x="3205" y="2048"/>
                    <a:pt x="2875" y="1747"/>
                  </a:cubicBezTo>
                  <a:cubicBezTo>
                    <a:pt x="2242" y="1146"/>
                    <a:pt x="1508" y="612"/>
                    <a:pt x="774" y="79"/>
                  </a:cubicBezTo>
                  <a:cubicBezTo>
                    <a:pt x="707" y="24"/>
                    <a:pt x="636" y="0"/>
                    <a:pt x="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rot="-5400000" flipH="1">
              <a:off x="6737961" y="1062549"/>
              <a:ext cx="123868" cy="123237"/>
            </a:xfrm>
            <a:custGeom>
              <a:avLst/>
              <a:gdLst/>
              <a:ahLst/>
              <a:cxnLst/>
              <a:rect l="l" t="t" r="r" b="b"/>
              <a:pathLst>
                <a:path w="2180" h="2169" extrusionOk="0">
                  <a:moveTo>
                    <a:pt x="444" y="1"/>
                  </a:moveTo>
                  <a:cubicBezTo>
                    <a:pt x="215" y="1"/>
                    <a:pt x="0" y="216"/>
                    <a:pt x="153" y="470"/>
                  </a:cubicBezTo>
                  <a:cubicBezTo>
                    <a:pt x="319" y="770"/>
                    <a:pt x="520" y="1004"/>
                    <a:pt x="686" y="1270"/>
                  </a:cubicBezTo>
                  <a:cubicBezTo>
                    <a:pt x="887" y="1571"/>
                    <a:pt x="1053" y="1871"/>
                    <a:pt x="1354" y="2071"/>
                  </a:cubicBezTo>
                  <a:cubicBezTo>
                    <a:pt x="1435" y="2139"/>
                    <a:pt x="1519" y="2168"/>
                    <a:pt x="1600" y="2168"/>
                  </a:cubicBezTo>
                  <a:cubicBezTo>
                    <a:pt x="1916" y="2168"/>
                    <a:pt x="2180" y="1723"/>
                    <a:pt x="2021" y="1404"/>
                  </a:cubicBezTo>
                  <a:cubicBezTo>
                    <a:pt x="1854" y="1137"/>
                    <a:pt x="1587" y="937"/>
                    <a:pt x="1354" y="703"/>
                  </a:cubicBezTo>
                  <a:cubicBezTo>
                    <a:pt x="1120" y="503"/>
                    <a:pt x="887" y="270"/>
                    <a:pt x="653" y="70"/>
                  </a:cubicBezTo>
                  <a:cubicBezTo>
                    <a:pt x="589" y="22"/>
                    <a:pt x="516" y="1"/>
                    <a:pt x="4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3"/>
            <p:cNvSpPr/>
            <p:nvPr/>
          </p:nvSpPr>
          <p:spPr>
            <a:xfrm rot="-5400000" flipH="1">
              <a:off x="7124953" y="1159482"/>
              <a:ext cx="72105" cy="190566"/>
            </a:xfrm>
            <a:custGeom>
              <a:avLst/>
              <a:gdLst/>
              <a:ahLst/>
              <a:cxnLst/>
              <a:rect l="l" t="t" r="r" b="b"/>
              <a:pathLst>
                <a:path w="1269" h="3354" extrusionOk="0">
                  <a:moveTo>
                    <a:pt x="436" y="1"/>
                  </a:moveTo>
                  <a:cubicBezTo>
                    <a:pt x="223" y="1"/>
                    <a:pt x="1" y="148"/>
                    <a:pt x="1" y="411"/>
                  </a:cubicBezTo>
                  <a:cubicBezTo>
                    <a:pt x="34" y="878"/>
                    <a:pt x="101" y="1345"/>
                    <a:pt x="134" y="1845"/>
                  </a:cubicBezTo>
                  <a:cubicBezTo>
                    <a:pt x="167" y="2279"/>
                    <a:pt x="201" y="2713"/>
                    <a:pt x="367" y="3113"/>
                  </a:cubicBezTo>
                  <a:cubicBezTo>
                    <a:pt x="442" y="3277"/>
                    <a:pt x="609" y="3354"/>
                    <a:pt x="775" y="3354"/>
                  </a:cubicBezTo>
                  <a:cubicBezTo>
                    <a:pt x="980" y="3354"/>
                    <a:pt x="1183" y="3235"/>
                    <a:pt x="1201" y="3013"/>
                  </a:cubicBezTo>
                  <a:cubicBezTo>
                    <a:pt x="1268" y="2579"/>
                    <a:pt x="1168" y="2146"/>
                    <a:pt x="1101" y="1712"/>
                  </a:cubicBezTo>
                  <a:cubicBezTo>
                    <a:pt x="1001" y="1245"/>
                    <a:pt x="901" y="778"/>
                    <a:pt x="801" y="278"/>
                  </a:cubicBezTo>
                  <a:cubicBezTo>
                    <a:pt x="757" y="88"/>
                    <a:pt x="600" y="1"/>
                    <a:pt x="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rot="-5400000" flipH="1">
              <a:off x="8254282" y="1289370"/>
              <a:ext cx="73980" cy="232099"/>
            </a:xfrm>
            <a:custGeom>
              <a:avLst/>
              <a:gdLst/>
              <a:ahLst/>
              <a:cxnLst/>
              <a:rect l="l" t="t" r="r" b="b"/>
              <a:pathLst>
                <a:path w="1302" h="4085" extrusionOk="0">
                  <a:moveTo>
                    <a:pt x="880" y="1"/>
                  </a:moveTo>
                  <a:cubicBezTo>
                    <a:pt x="752" y="1"/>
                    <a:pt x="626" y="72"/>
                    <a:pt x="568" y="231"/>
                  </a:cubicBezTo>
                  <a:cubicBezTo>
                    <a:pt x="301" y="1265"/>
                    <a:pt x="1" y="2599"/>
                    <a:pt x="134" y="3667"/>
                  </a:cubicBezTo>
                  <a:cubicBezTo>
                    <a:pt x="153" y="3928"/>
                    <a:pt x="359" y="4085"/>
                    <a:pt x="567" y="4085"/>
                  </a:cubicBezTo>
                  <a:cubicBezTo>
                    <a:pt x="730" y="4085"/>
                    <a:pt x="895" y="3988"/>
                    <a:pt x="968" y="3767"/>
                  </a:cubicBezTo>
                  <a:cubicBezTo>
                    <a:pt x="1302" y="2766"/>
                    <a:pt x="1302" y="1399"/>
                    <a:pt x="1235" y="331"/>
                  </a:cubicBezTo>
                  <a:cubicBezTo>
                    <a:pt x="1216" y="123"/>
                    <a:pt x="1047" y="1"/>
                    <a:pt x="8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rot="-5400000" flipH="1">
              <a:off x="8591500" y="1202835"/>
              <a:ext cx="108526" cy="245508"/>
            </a:xfrm>
            <a:custGeom>
              <a:avLst/>
              <a:gdLst/>
              <a:ahLst/>
              <a:cxnLst/>
              <a:rect l="l" t="t" r="r" b="b"/>
              <a:pathLst>
                <a:path w="1910" h="4321" extrusionOk="0">
                  <a:moveTo>
                    <a:pt x="1461" y="1"/>
                  </a:moveTo>
                  <a:cubicBezTo>
                    <a:pt x="1328" y="1"/>
                    <a:pt x="1205" y="74"/>
                    <a:pt x="1176" y="248"/>
                  </a:cubicBezTo>
                  <a:cubicBezTo>
                    <a:pt x="1043" y="848"/>
                    <a:pt x="943" y="1449"/>
                    <a:pt x="776" y="2049"/>
                  </a:cubicBezTo>
                  <a:cubicBezTo>
                    <a:pt x="576" y="2650"/>
                    <a:pt x="309" y="3183"/>
                    <a:pt x="109" y="3784"/>
                  </a:cubicBezTo>
                  <a:cubicBezTo>
                    <a:pt x="0" y="4108"/>
                    <a:pt x="271" y="4320"/>
                    <a:pt x="547" y="4320"/>
                  </a:cubicBezTo>
                  <a:cubicBezTo>
                    <a:pt x="697" y="4320"/>
                    <a:pt x="849" y="4258"/>
                    <a:pt x="943" y="4117"/>
                  </a:cubicBezTo>
                  <a:cubicBezTo>
                    <a:pt x="1643" y="3083"/>
                    <a:pt x="1910" y="1582"/>
                    <a:pt x="1843" y="315"/>
                  </a:cubicBezTo>
                  <a:cubicBezTo>
                    <a:pt x="1824" y="126"/>
                    <a:pt x="1634" y="1"/>
                    <a:pt x="1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rot="-5400000" flipH="1">
              <a:off x="9037925" y="1098232"/>
              <a:ext cx="70400" cy="275110"/>
            </a:xfrm>
            <a:custGeom>
              <a:avLst/>
              <a:gdLst/>
              <a:ahLst/>
              <a:cxnLst/>
              <a:rect l="l" t="t" r="r" b="b"/>
              <a:pathLst>
                <a:path w="1239" h="4842" extrusionOk="0">
                  <a:moveTo>
                    <a:pt x="940" y="0"/>
                  </a:moveTo>
                  <a:cubicBezTo>
                    <a:pt x="826" y="0"/>
                    <a:pt x="715" y="61"/>
                    <a:pt x="686" y="192"/>
                  </a:cubicBezTo>
                  <a:cubicBezTo>
                    <a:pt x="420" y="1593"/>
                    <a:pt x="86" y="3027"/>
                    <a:pt x="19" y="4462"/>
                  </a:cubicBezTo>
                  <a:cubicBezTo>
                    <a:pt x="1" y="4703"/>
                    <a:pt x="210" y="4841"/>
                    <a:pt x="416" y="4841"/>
                  </a:cubicBezTo>
                  <a:cubicBezTo>
                    <a:pt x="580" y="4841"/>
                    <a:pt x="742" y="4754"/>
                    <a:pt x="787" y="4562"/>
                  </a:cubicBezTo>
                  <a:cubicBezTo>
                    <a:pt x="1053" y="3161"/>
                    <a:pt x="1120" y="1693"/>
                    <a:pt x="1220" y="292"/>
                  </a:cubicBezTo>
                  <a:cubicBezTo>
                    <a:pt x="1239" y="104"/>
                    <a:pt x="1087" y="0"/>
                    <a:pt x="9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23"/>
          <p:cNvGrpSpPr/>
          <p:nvPr/>
        </p:nvGrpSpPr>
        <p:grpSpPr>
          <a:xfrm>
            <a:off x="608500" y="4068816"/>
            <a:ext cx="478318" cy="724266"/>
            <a:chOff x="608500" y="4068816"/>
            <a:chExt cx="478318" cy="724266"/>
          </a:xfrm>
        </p:grpSpPr>
        <p:sp>
          <p:nvSpPr>
            <p:cNvPr id="513" name="Google Shape;513;p23"/>
            <p:cNvSpPr/>
            <p:nvPr/>
          </p:nvSpPr>
          <p:spPr>
            <a:xfrm rot="5400000">
              <a:off x="322667" y="4354649"/>
              <a:ext cx="619552" cy="47886"/>
            </a:xfrm>
            <a:custGeom>
              <a:avLst/>
              <a:gdLst/>
              <a:ahLst/>
              <a:cxnLst/>
              <a:rect l="l" t="t" r="r" b="b"/>
              <a:pathLst>
                <a:path w="11709" h="905" extrusionOk="0">
                  <a:moveTo>
                    <a:pt x="239" y="1"/>
                  </a:moveTo>
                  <a:cubicBezTo>
                    <a:pt x="1" y="1"/>
                    <a:pt x="10" y="403"/>
                    <a:pt x="267" y="403"/>
                  </a:cubicBezTo>
                  <a:cubicBezTo>
                    <a:pt x="3936" y="603"/>
                    <a:pt x="7639" y="770"/>
                    <a:pt x="11308" y="903"/>
                  </a:cubicBezTo>
                  <a:cubicBezTo>
                    <a:pt x="11319" y="904"/>
                    <a:pt x="11329" y="905"/>
                    <a:pt x="11338" y="905"/>
                  </a:cubicBezTo>
                  <a:cubicBezTo>
                    <a:pt x="11708" y="905"/>
                    <a:pt x="11698" y="303"/>
                    <a:pt x="11308" y="303"/>
                  </a:cubicBezTo>
                  <a:cubicBezTo>
                    <a:pt x="7639" y="170"/>
                    <a:pt x="3936" y="36"/>
                    <a:pt x="267" y="3"/>
                  </a:cubicBezTo>
                  <a:cubicBezTo>
                    <a:pt x="257" y="2"/>
                    <a:pt x="248"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rot="5400000">
              <a:off x="415211" y="4380735"/>
              <a:ext cx="704318" cy="120376"/>
            </a:xfrm>
            <a:custGeom>
              <a:avLst/>
              <a:gdLst/>
              <a:ahLst/>
              <a:cxnLst/>
              <a:rect l="l" t="t" r="r" b="b"/>
              <a:pathLst>
                <a:path w="13311" h="2275" extrusionOk="0">
                  <a:moveTo>
                    <a:pt x="295" y="0"/>
                  </a:moveTo>
                  <a:cubicBezTo>
                    <a:pt x="52" y="0"/>
                    <a:pt x="0" y="405"/>
                    <a:pt x="257" y="469"/>
                  </a:cubicBezTo>
                  <a:cubicBezTo>
                    <a:pt x="4393" y="1170"/>
                    <a:pt x="8596" y="1603"/>
                    <a:pt x="12733" y="2270"/>
                  </a:cubicBezTo>
                  <a:cubicBezTo>
                    <a:pt x="12755" y="2273"/>
                    <a:pt x="12777" y="2275"/>
                    <a:pt x="12798" y="2275"/>
                  </a:cubicBezTo>
                  <a:cubicBezTo>
                    <a:pt x="13241" y="2275"/>
                    <a:pt x="13310" y="1634"/>
                    <a:pt x="12833" y="1570"/>
                  </a:cubicBezTo>
                  <a:cubicBezTo>
                    <a:pt x="8630" y="1136"/>
                    <a:pt x="4493" y="436"/>
                    <a:pt x="324" y="2"/>
                  </a:cubicBezTo>
                  <a:cubicBezTo>
                    <a:pt x="314" y="1"/>
                    <a:pt x="304" y="0"/>
                    <a:pt x="2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rot="6586386">
              <a:off x="649717" y="4416985"/>
              <a:ext cx="619549" cy="47886"/>
            </a:xfrm>
            <a:custGeom>
              <a:avLst/>
              <a:gdLst/>
              <a:ahLst/>
              <a:cxnLst/>
              <a:rect l="l" t="t" r="r" b="b"/>
              <a:pathLst>
                <a:path w="11709" h="905" extrusionOk="0">
                  <a:moveTo>
                    <a:pt x="239" y="1"/>
                  </a:moveTo>
                  <a:cubicBezTo>
                    <a:pt x="1" y="1"/>
                    <a:pt x="10" y="403"/>
                    <a:pt x="267" y="403"/>
                  </a:cubicBezTo>
                  <a:cubicBezTo>
                    <a:pt x="3936" y="603"/>
                    <a:pt x="7639" y="770"/>
                    <a:pt x="11308" y="903"/>
                  </a:cubicBezTo>
                  <a:cubicBezTo>
                    <a:pt x="11319" y="904"/>
                    <a:pt x="11329" y="905"/>
                    <a:pt x="11338" y="905"/>
                  </a:cubicBezTo>
                  <a:cubicBezTo>
                    <a:pt x="11708" y="905"/>
                    <a:pt x="11698" y="303"/>
                    <a:pt x="11308" y="303"/>
                  </a:cubicBezTo>
                  <a:cubicBezTo>
                    <a:pt x="7639" y="170"/>
                    <a:pt x="3936" y="36"/>
                    <a:pt x="267" y="3"/>
                  </a:cubicBezTo>
                  <a:cubicBezTo>
                    <a:pt x="257" y="2"/>
                    <a:pt x="248"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23"/>
          <p:cNvSpPr/>
          <p:nvPr/>
        </p:nvSpPr>
        <p:spPr>
          <a:xfrm>
            <a:off x="3993426" y="4921412"/>
            <a:ext cx="319009" cy="267049"/>
          </a:xfrm>
          <a:custGeom>
            <a:avLst/>
            <a:gdLst/>
            <a:ahLst/>
            <a:cxnLst/>
            <a:rect l="l" t="t" r="r" b="b"/>
            <a:pathLst>
              <a:path w="6029" h="5047" extrusionOk="0">
                <a:moveTo>
                  <a:pt x="2962" y="0"/>
                </a:moveTo>
                <a:cubicBezTo>
                  <a:pt x="2825" y="0"/>
                  <a:pt x="2686" y="93"/>
                  <a:pt x="2669" y="263"/>
                </a:cubicBezTo>
                <a:cubicBezTo>
                  <a:pt x="2569" y="864"/>
                  <a:pt x="2469" y="1498"/>
                  <a:pt x="2402" y="2131"/>
                </a:cubicBezTo>
                <a:cubicBezTo>
                  <a:pt x="1768" y="2165"/>
                  <a:pt x="1101" y="2198"/>
                  <a:pt x="467" y="2198"/>
                </a:cubicBezTo>
                <a:cubicBezTo>
                  <a:pt x="0" y="2231"/>
                  <a:pt x="0" y="2899"/>
                  <a:pt x="467" y="2932"/>
                </a:cubicBezTo>
                <a:cubicBezTo>
                  <a:pt x="1068" y="2965"/>
                  <a:pt x="1702" y="2999"/>
                  <a:pt x="2302" y="2999"/>
                </a:cubicBezTo>
                <a:cubicBezTo>
                  <a:pt x="2269" y="3566"/>
                  <a:pt x="2269" y="4133"/>
                  <a:pt x="2302" y="4633"/>
                </a:cubicBezTo>
                <a:cubicBezTo>
                  <a:pt x="2321" y="4885"/>
                  <a:pt x="2554" y="5047"/>
                  <a:pt x="2766" y="5047"/>
                </a:cubicBezTo>
                <a:cubicBezTo>
                  <a:pt x="2919" y="5047"/>
                  <a:pt x="3061" y="4962"/>
                  <a:pt x="3103" y="4767"/>
                </a:cubicBezTo>
                <a:cubicBezTo>
                  <a:pt x="3203" y="4199"/>
                  <a:pt x="3236" y="3599"/>
                  <a:pt x="3269" y="2965"/>
                </a:cubicBezTo>
                <a:cubicBezTo>
                  <a:pt x="4037" y="2965"/>
                  <a:pt x="4804" y="2899"/>
                  <a:pt x="5571" y="2765"/>
                </a:cubicBezTo>
                <a:cubicBezTo>
                  <a:pt x="6029" y="2667"/>
                  <a:pt x="5942" y="1897"/>
                  <a:pt x="5468" y="1897"/>
                </a:cubicBezTo>
                <a:cubicBezTo>
                  <a:pt x="5458" y="1897"/>
                  <a:pt x="5448" y="1897"/>
                  <a:pt x="5438" y="1898"/>
                </a:cubicBezTo>
                <a:cubicBezTo>
                  <a:pt x="4704" y="1931"/>
                  <a:pt x="4003" y="1998"/>
                  <a:pt x="3269" y="2065"/>
                </a:cubicBezTo>
                <a:cubicBezTo>
                  <a:pt x="3269" y="1464"/>
                  <a:pt x="3236" y="864"/>
                  <a:pt x="3236" y="263"/>
                </a:cubicBezTo>
                <a:cubicBezTo>
                  <a:pt x="3220" y="84"/>
                  <a:pt x="3092" y="0"/>
                  <a:pt x="2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7_1">
    <p:bg>
      <p:bgPr>
        <a:solidFill>
          <a:schemeClr val="lt2"/>
        </a:solidFill>
        <a:effectLst/>
      </p:bgPr>
    </p:bg>
    <p:spTree>
      <p:nvGrpSpPr>
        <p:cNvPr id="1" name="Shape 654"/>
        <p:cNvGrpSpPr/>
        <p:nvPr/>
      </p:nvGrpSpPr>
      <p:grpSpPr>
        <a:xfrm>
          <a:off x="0" y="0"/>
          <a:ext cx="0" cy="0"/>
          <a:chOff x="0" y="0"/>
          <a:chExt cx="0" cy="0"/>
        </a:xfrm>
      </p:grpSpPr>
      <p:sp>
        <p:nvSpPr>
          <p:cNvPr id="655" name="Google Shape;655;p30"/>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6" name="Google Shape;656;p30"/>
          <p:cNvSpPr/>
          <p:nvPr/>
        </p:nvSpPr>
        <p:spPr>
          <a:xfrm rot="-5400000">
            <a:off x="7209900" y="3209400"/>
            <a:ext cx="1443900" cy="24243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rot="5400000" flipH="1">
            <a:off x="8183361" y="4843261"/>
            <a:ext cx="778425" cy="159676"/>
          </a:xfrm>
          <a:custGeom>
            <a:avLst/>
            <a:gdLst/>
            <a:ahLst/>
            <a:cxnLst/>
            <a:rect l="l" t="t" r="r" b="b"/>
            <a:pathLst>
              <a:path w="18764" h="3849" extrusionOk="0">
                <a:moveTo>
                  <a:pt x="645" y="0"/>
                </a:moveTo>
                <a:cubicBezTo>
                  <a:pt x="178" y="0"/>
                  <a:pt x="0" y="715"/>
                  <a:pt x="503" y="809"/>
                </a:cubicBezTo>
                <a:cubicBezTo>
                  <a:pt x="6307" y="1843"/>
                  <a:pt x="12211" y="3211"/>
                  <a:pt x="18115" y="3845"/>
                </a:cubicBezTo>
                <a:cubicBezTo>
                  <a:pt x="18135" y="3847"/>
                  <a:pt x="18154" y="3848"/>
                  <a:pt x="18172" y="3848"/>
                </a:cubicBezTo>
                <a:cubicBezTo>
                  <a:pt x="18688" y="3848"/>
                  <a:pt x="18764" y="2973"/>
                  <a:pt x="18249" y="2844"/>
                </a:cubicBezTo>
                <a:cubicBezTo>
                  <a:pt x="12511" y="1510"/>
                  <a:pt x="6540" y="909"/>
                  <a:pt x="736" y="9"/>
                </a:cubicBezTo>
                <a:cubicBezTo>
                  <a:pt x="705" y="3"/>
                  <a:pt x="675" y="0"/>
                  <a:pt x="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rot="5400000" flipH="1">
            <a:off x="8351648" y="4859459"/>
            <a:ext cx="697446" cy="127691"/>
          </a:xfrm>
          <a:custGeom>
            <a:avLst/>
            <a:gdLst/>
            <a:ahLst/>
            <a:cxnLst/>
            <a:rect l="l" t="t" r="r" b="b"/>
            <a:pathLst>
              <a:path w="16812" h="3078" extrusionOk="0">
                <a:moveTo>
                  <a:pt x="432" y="1"/>
                </a:moveTo>
                <a:cubicBezTo>
                  <a:pt x="0" y="1"/>
                  <a:pt x="43" y="636"/>
                  <a:pt x="466" y="669"/>
                </a:cubicBezTo>
                <a:cubicBezTo>
                  <a:pt x="5636" y="1370"/>
                  <a:pt x="10740" y="2203"/>
                  <a:pt x="15910" y="3071"/>
                </a:cubicBezTo>
                <a:cubicBezTo>
                  <a:pt x="15941" y="3076"/>
                  <a:pt x="15971" y="3078"/>
                  <a:pt x="16001" y="3078"/>
                </a:cubicBezTo>
                <a:cubicBezTo>
                  <a:pt x="16571" y="3078"/>
                  <a:pt x="16811" y="2195"/>
                  <a:pt x="16177" y="2037"/>
                </a:cubicBezTo>
                <a:cubicBezTo>
                  <a:pt x="11107" y="869"/>
                  <a:pt x="5669" y="169"/>
                  <a:pt x="466" y="2"/>
                </a:cubicBezTo>
                <a:cubicBezTo>
                  <a:pt x="454" y="1"/>
                  <a:pt x="443"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rot="2700000" flipH="1">
            <a:off x="-303838" y="4062222"/>
            <a:ext cx="1052955" cy="325997"/>
          </a:xfrm>
          <a:custGeom>
            <a:avLst/>
            <a:gdLst/>
            <a:ahLst/>
            <a:cxnLst/>
            <a:rect l="l" t="t" r="r" b="b"/>
            <a:pathLst>
              <a:path w="25381" h="7858" extrusionOk="0">
                <a:moveTo>
                  <a:pt x="11322" y="0"/>
                </a:moveTo>
                <a:cubicBezTo>
                  <a:pt x="11122" y="0"/>
                  <a:pt x="10915" y="100"/>
                  <a:pt x="10796" y="288"/>
                </a:cubicBezTo>
                <a:cubicBezTo>
                  <a:pt x="10262" y="1122"/>
                  <a:pt x="9729" y="1956"/>
                  <a:pt x="9162" y="2790"/>
                </a:cubicBezTo>
                <a:cubicBezTo>
                  <a:pt x="8895" y="3223"/>
                  <a:pt x="7994" y="5191"/>
                  <a:pt x="7561" y="5325"/>
                </a:cubicBezTo>
                <a:cubicBezTo>
                  <a:pt x="7520" y="5335"/>
                  <a:pt x="7479" y="5340"/>
                  <a:pt x="7436" y="5340"/>
                </a:cubicBezTo>
                <a:cubicBezTo>
                  <a:pt x="6216" y="5340"/>
                  <a:pt x="4170" y="1291"/>
                  <a:pt x="3558" y="388"/>
                </a:cubicBezTo>
                <a:cubicBezTo>
                  <a:pt x="3443" y="215"/>
                  <a:pt x="3284" y="136"/>
                  <a:pt x="3128" y="136"/>
                </a:cubicBezTo>
                <a:cubicBezTo>
                  <a:pt x="2922" y="136"/>
                  <a:pt x="2719" y="275"/>
                  <a:pt x="2624" y="521"/>
                </a:cubicBezTo>
                <a:cubicBezTo>
                  <a:pt x="1723" y="2756"/>
                  <a:pt x="856" y="5025"/>
                  <a:pt x="89" y="7326"/>
                </a:cubicBezTo>
                <a:cubicBezTo>
                  <a:pt x="0" y="7569"/>
                  <a:pt x="249" y="7783"/>
                  <a:pt x="475" y="7783"/>
                </a:cubicBezTo>
                <a:cubicBezTo>
                  <a:pt x="590" y="7783"/>
                  <a:pt x="699" y="7728"/>
                  <a:pt x="756" y="7593"/>
                </a:cubicBezTo>
                <a:cubicBezTo>
                  <a:pt x="1656" y="5692"/>
                  <a:pt x="2457" y="3724"/>
                  <a:pt x="3224" y="1789"/>
                </a:cubicBezTo>
                <a:cubicBezTo>
                  <a:pt x="4125" y="3090"/>
                  <a:pt x="4992" y="4424"/>
                  <a:pt x="5893" y="5758"/>
                </a:cubicBezTo>
                <a:cubicBezTo>
                  <a:pt x="6182" y="6177"/>
                  <a:pt x="6565" y="7030"/>
                  <a:pt x="7220" y="7030"/>
                </a:cubicBezTo>
                <a:cubicBezTo>
                  <a:pt x="7244" y="7030"/>
                  <a:pt x="7269" y="7028"/>
                  <a:pt x="7294" y="7026"/>
                </a:cubicBezTo>
                <a:cubicBezTo>
                  <a:pt x="8061" y="6993"/>
                  <a:pt x="8561" y="5758"/>
                  <a:pt x="8928" y="5225"/>
                </a:cubicBezTo>
                <a:cubicBezTo>
                  <a:pt x="9695" y="4057"/>
                  <a:pt x="10496" y="2856"/>
                  <a:pt x="11263" y="1656"/>
                </a:cubicBezTo>
                <a:cubicBezTo>
                  <a:pt x="12331" y="3457"/>
                  <a:pt x="13365" y="5258"/>
                  <a:pt x="14432" y="7059"/>
                </a:cubicBezTo>
                <a:cubicBezTo>
                  <a:pt x="14533" y="7241"/>
                  <a:pt x="14757" y="7362"/>
                  <a:pt x="14969" y="7362"/>
                </a:cubicBezTo>
                <a:cubicBezTo>
                  <a:pt x="15107" y="7362"/>
                  <a:pt x="15241" y="7311"/>
                  <a:pt x="15333" y="7193"/>
                </a:cubicBezTo>
                <a:cubicBezTo>
                  <a:pt x="16534" y="5625"/>
                  <a:pt x="17634" y="3991"/>
                  <a:pt x="18668" y="2323"/>
                </a:cubicBezTo>
                <a:cubicBezTo>
                  <a:pt x="19402" y="4157"/>
                  <a:pt x="20303" y="5925"/>
                  <a:pt x="21370" y="7593"/>
                </a:cubicBezTo>
                <a:cubicBezTo>
                  <a:pt x="21478" y="7754"/>
                  <a:pt x="21690" y="7857"/>
                  <a:pt x="21889" y="7857"/>
                </a:cubicBezTo>
                <a:cubicBezTo>
                  <a:pt x="22063" y="7857"/>
                  <a:pt x="22227" y="7779"/>
                  <a:pt x="22304" y="7593"/>
                </a:cubicBezTo>
                <a:cubicBezTo>
                  <a:pt x="23238" y="5592"/>
                  <a:pt x="24239" y="3590"/>
                  <a:pt x="25173" y="1622"/>
                </a:cubicBezTo>
                <a:cubicBezTo>
                  <a:pt x="25381" y="1184"/>
                  <a:pt x="25013" y="793"/>
                  <a:pt x="24668" y="793"/>
                </a:cubicBezTo>
                <a:cubicBezTo>
                  <a:pt x="24514" y="793"/>
                  <a:pt x="24365" y="870"/>
                  <a:pt x="24272" y="1055"/>
                </a:cubicBezTo>
                <a:cubicBezTo>
                  <a:pt x="23439" y="2756"/>
                  <a:pt x="22638" y="4458"/>
                  <a:pt x="21804" y="6159"/>
                </a:cubicBezTo>
                <a:cubicBezTo>
                  <a:pt x="20837" y="4458"/>
                  <a:pt x="20003" y="2723"/>
                  <a:pt x="19302" y="888"/>
                </a:cubicBezTo>
                <a:cubicBezTo>
                  <a:pt x="19225" y="636"/>
                  <a:pt x="18979" y="475"/>
                  <a:pt x="18733" y="475"/>
                </a:cubicBezTo>
                <a:cubicBezTo>
                  <a:pt x="18556" y="475"/>
                  <a:pt x="18380" y="559"/>
                  <a:pt x="18268" y="755"/>
                </a:cubicBezTo>
                <a:cubicBezTo>
                  <a:pt x="17267" y="2489"/>
                  <a:pt x="16167" y="4157"/>
                  <a:pt x="14966" y="5758"/>
                </a:cubicBezTo>
                <a:cubicBezTo>
                  <a:pt x="13932" y="3924"/>
                  <a:pt x="12864" y="2089"/>
                  <a:pt x="11797" y="288"/>
                </a:cubicBezTo>
                <a:cubicBezTo>
                  <a:pt x="11699" y="92"/>
                  <a:pt x="11513" y="0"/>
                  <a:pt x="1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rot="5400000" flipH="1">
            <a:off x="872683" y="4648293"/>
            <a:ext cx="251897" cy="264342"/>
          </a:xfrm>
          <a:custGeom>
            <a:avLst/>
            <a:gdLst/>
            <a:ahLst/>
            <a:cxnLst/>
            <a:rect l="l" t="t" r="r" b="b"/>
            <a:pathLst>
              <a:path w="6072" h="6372" extrusionOk="0">
                <a:moveTo>
                  <a:pt x="2452" y="0"/>
                </a:moveTo>
                <a:cubicBezTo>
                  <a:pt x="2269" y="0"/>
                  <a:pt x="2085" y="117"/>
                  <a:pt x="2069" y="351"/>
                </a:cubicBezTo>
                <a:cubicBezTo>
                  <a:pt x="2035" y="1118"/>
                  <a:pt x="2002" y="1885"/>
                  <a:pt x="1935" y="2652"/>
                </a:cubicBezTo>
                <a:cubicBezTo>
                  <a:pt x="1468" y="2686"/>
                  <a:pt x="968" y="2752"/>
                  <a:pt x="501" y="2752"/>
                </a:cubicBezTo>
                <a:cubicBezTo>
                  <a:pt x="1" y="2786"/>
                  <a:pt x="1" y="3486"/>
                  <a:pt x="501" y="3520"/>
                </a:cubicBezTo>
                <a:cubicBezTo>
                  <a:pt x="968" y="3553"/>
                  <a:pt x="1435" y="3586"/>
                  <a:pt x="1902" y="3620"/>
                </a:cubicBezTo>
                <a:cubicBezTo>
                  <a:pt x="1869" y="4387"/>
                  <a:pt x="1869" y="5188"/>
                  <a:pt x="1969" y="5921"/>
                </a:cubicBezTo>
                <a:cubicBezTo>
                  <a:pt x="2019" y="6222"/>
                  <a:pt x="2235" y="6372"/>
                  <a:pt x="2452" y="6372"/>
                </a:cubicBezTo>
                <a:cubicBezTo>
                  <a:pt x="2669" y="6372"/>
                  <a:pt x="2886" y="6222"/>
                  <a:pt x="2936" y="5921"/>
                </a:cubicBezTo>
                <a:cubicBezTo>
                  <a:pt x="3036" y="5188"/>
                  <a:pt x="3036" y="4454"/>
                  <a:pt x="3003" y="3686"/>
                </a:cubicBezTo>
                <a:lnTo>
                  <a:pt x="3003" y="3686"/>
                </a:lnTo>
                <a:cubicBezTo>
                  <a:pt x="3303" y="3698"/>
                  <a:pt x="3603" y="3705"/>
                  <a:pt x="3901" y="3705"/>
                </a:cubicBezTo>
                <a:cubicBezTo>
                  <a:pt x="4496" y="3705"/>
                  <a:pt x="5082" y="3675"/>
                  <a:pt x="5638" y="3586"/>
                </a:cubicBezTo>
                <a:cubicBezTo>
                  <a:pt x="6072" y="3520"/>
                  <a:pt x="6072" y="2752"/>
                  <a:pt x="5638" y="2686"/>
                </a:cubicBezTo>
                <a:cubicBezTo>
                  <a:pt x="5130" y="2608"/>
                  <a:pt x="4610" y="2575"/>
                  <a:pt x="4086" y="2575"/>
                </a:cubicBezTo>
                <a:cubicBezTo>
                  <a:pt x="3715" y="2575"/>
                  <a:pt x="3342" y="2591"/>
                  <a:pt x="2969" y="2619"/>
                </a:cubicBezTo>
                <a:cubicBezTo>
                  <a:pt x="2903" y="1852"/>
                  <a:pt x="2869" y="1085"/>
                  <a:pt x="2836" y="351"/>
                </a:cubicBezTo>
                <a:cubicBezTo>
                  <a:pt x="2819" y="117"/>
                  <a:pt x="2636"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rot="5400000" flipH="1">
            <a:off x="8661798" y="977041"/>
            <a:ext cx="232606" cy="251399"/>
          </a:xfrm>
          <a:custGeom>
            <a:avLst/>
            <a:gdLst/>
            <a:ahLst/>
            <a:cxnLst/>
            <a:rect l="l" t="t" r="r" b="b"/>
            <a:pathLst>
              <a:path w="5607" h="6060" extrusionOk="0">
                <a:moveTo>
                  <a:pt x="3328" y="1"/>
                </a:moveTo>
                <a:cubicBezTo>
                  <a:pt x="3144" y="1"/>
                  <a:pt x="2952" y="117"/>
                  <a:pt x="2936" y="351"/>
                </a:cubicBezTo>
                <a:cubicBezTo>
                  <a:pt x="2869" y="1018"/>
                  <a:pt x="2802" y="1719"/>
                  <a:pt x="2702" y="2386"/>
                </a:cubicBezTo>
                <a:cubicBezTo>
                  <a:pt x="2165" y="2435"/>
                  <a:pt x="1628" y="2465"/>
                  <a:pt x="1091" y="2465"/>
                </a:cubicBezTo>
                <a:cubicBezTo>
                  <a:pt x="894" y="2465"/>
                  <a:pt x="697" y="2461"/>
                  <a:pt x="501" y="2452"/>
                </a:cubicBezTo>
                <a:cubicBezTo>
                  <a:pt x="0" y="2452"/>
                  <a:pt x="0" y="3186"/>
                  <a:pt x="501" y="3220"/>
                </a:cubicBezTo>
                <a:cubicBezTo>
                  <a:pt x="1013" y="3268"/>
                  <a:pt x="1526" y="3299"/>
                  <a:pt x="2052" y="3299"/>
                </a:cubicBezTo>
                <a:cubicBezTo>
                  <a:pt x="2245" y="3299"/>
                  <a:pt x="2439" y="3295"/>
                  <a:pt x="2635" y="3286"/>
                </a:cubicBezTo>
                <a:lnTo>
                  <a:pt x="2635" y="3286"/>
                </a:lnTo>
                <a:cubicBezTo>
                  <a:pt x="2535" y="4087"/>
                  <a:pt x="2502" y="4854"/>
                  <a:pt x="2535" y="5621"/>
                </a:cubicBezTo>
                <a:cubicBezTo>
                  <a:pt x="2555" y="5890"/>
                  <a:pt x="2806" y="6059"/>
                  <a:pt x="3035" y="6059"/>
                </a:cubicBezTo>
                <a:cubicBezTo>
                  <a:pt x="3203" y="6059"/>
                  <a:pt x="3360" y="5967"/>
                  <a:pt x="3403" y="5755"/>
                </a:cubicBezTo>
                <a:cubicBezTo>
                  <a:pt x="3536" y="4921"/>
                  <a:pt x="3603" y="4087"/>
                  <a:pt x="3636" y="3220"/>
                </a:cubicBezTo>
                <a:cubicBezTo>
                  <a:pt x="4103" y="3186"/>
                  <a:pt x="4604" y="3120"/>
                  <a:pt x="5071" y="3019"/>
                </a:cubicBezTo>
                <a:cubicBezTo>
                  <a:pt x="5607" y="2893"/>
                  <a:pt x="5427" y="2111"/>
                  <a:pt x="4898" y="2111"/>
                </a:cubicBezTo>
                <a:cubicBezTo>
                  <a:pt x="4868" y="2111"/>
                  <a:pt x="4836" y="2113"/>
                  <a:pt x="4804" y="2119"/>
                </a:cubicBezTo>
                <a:cubicBezTo>
                  <a:pt x="4437" y="2186"/>
                  <a:pt x="4036" y="2252"/>
                  <a:pt x="3636" y="2286"/>
                </a:cubicBezTo>
                <a:cubicBezTo>
                  <a:pt x="3636" y="1652"/>
                  <a:pt x="3636" y="985"/>
                  <a:pt x="3670" y="351"/>
                </a:cubicBezTo>
                <a:cubicBezTo>
                  <a:pt x="3686" y="117"/>
                  <a:pt x="3511" y="1"/>
                  <a:pt x="3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rot="5400000" flipH="1">
            <a:off x="8353689" y="241297"/>
            <a:ext cx="322670" cy="274755"/>
          </a:xfrm>
          <a:custGeom>
            <a:avLst/>
            <a:gdLst/>
            <a:ahLst/>
            <a:cxnLst/>
            <a:rect l="l" t="t" r="r" b="b"/>
            <a:pathLst>
              <a:path w="7778" h="6623" extrusionOk="0">
                <a:moveTo>
                  <a:pt x="3321" y="1227"/>
                </a:moveTo>
                <a:cubicBezTo>
                  <a:pt x="4260" y="1227"/>
                  <a:pt x="5660" y="2017"/>
                  <a:pt x="6510" y="2469"/>
                </a:cubicBezTo>
                <a:cubicBezTo>
                  <a:pt x="5943" y="3503"/>
                  <a:pt x="5376" y="4537"/>
                  <a:pt x="4809" y="5604"/>
                </a:cubicBezTo>
                <a:cubicBezTo>
                  <a:pt x="3608" y="5337"/>
                  <a:pt x="2407" y="4837"/>
                  <a:pt x="1273" y="4303"/>
                </a:cubicBezTo>
                <a:cubicBezTo>
                  <a:pt x="1473" y="3903"/>
                  <a:pt x="1673" y="3469"/>
                  <a:pt x="1873" y="3069"/>
                </a:cubicBezTo>
                <a:cubicBezTo>
                  <a:pt x="2074" y="2669"/>
                  <a:pt x="2374" y="1635"/>
                  <a:pt x="2707" y="1401"/>
                </a:cubicBezTo>
                <a:cubicBezTo>
                  <a:pt x="2870" y="1279"/>
                  <a:pt x="3081" y="1227"/>
                  <a:pt x="3321" y="1227"/>
                </a:cubicBezTo>
                <a:close/>
                <a:moveTo>
                  <a:pt x="2965" y="0"/>
                </a:moveTo>
                <a:cubicBezTo>
                  <a:pt x="2880" y="0"/>
                  <a:pt x="2793" y="11"/>
                  <a:pt x="2707" y="34"/>
                </a:cubicBezTo>
                <a:cubicBezTo>
                  <a:pt x="2107" y="200"/>
                  <a:pt x="1907" y="801"/>
                  <a:pt x="1640" y="1301"/>
                </a:cubicBezTo>
                <a:cubicBezTo>
                  <a:pt x="1140" y="2268"/>
                  <a:pt x="639" y="3236"/>
                  <a:pt x="206" y="4203"/>
                </a:cubicBezTo>
                <a:cubicBezTo>
                  <a:pt x="1" y="4612"/>
                  <a:pt x="345" y="4982"/>
                  <a:pt x="683" y="4982"/>
                </a:cubicBezTo>
                <a:cubicBezTo>
                  <a:pt x="785" y="4982"/>
                  <a:pt x="887" y="4948"/>
                  <a:pt x="973" y="4870"/>
                </a:cubicBezTo>
                <a:cubicBezTo>
                  <a:pt x="2240" y="5571"/>
                  <a:pt x="3575" y="6038"/>
                  <a:pt x="4942" y="6605"/>
                </a:cubicBezTo>
                <a:cubicBezTo>
                  <a:pt x="4978" y="6617"/>
                  <a:pt x="5017" y="6622"/>
                  <a:pt x="5055" y="6622"/>
                </a:cubicBezTo>
                <a:cubicBezTo>
                  <a:pt x="5232" y="6622"/>
                  <a:pt x="5421" y="6508"/>
                  <a:pt x="5476" y="6371"/>
                </a:cubicBezTo>
                <a:cubicBezTo>
                  <a:pt x="6210" y="5104"/>
                  <a:pt x="6944" y="3803"/>
                  <a:pt x="7644" y="2502"/>
                </a:cubicBezTo>
                <a:cubicBezTo>
                  <a:pt x="7778" y="2268"/>
                  <a:pt x="7744" y="1902"/>
                  <a:pt x="7477" y="1801"/>
                </a:cubicBezTo>
                <a:cubicBezTo>
                  <a:pt x="6377" y="1334"/>
                  <a:pt x="5243" y="867"/>
                  <a:pt x="4142" y="400"/>
                </a:cubicBezTo>
                <a:cubicBezTo>
                  <a:pt x="3783" y="235"/>
                  <a:pt x="3378" y="0"/>
                  <a:pt x="2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rot="-5400000">
            <a:off x="571896" y="-550150"/>
            <a:ext cx="701580" cy="1467422"/>
          </a:xfrm>
          <a:custGeom>
            <a:avLst/>
            <a:gdLst/>
            <a:ahLst/>
            <a:cxnLst/>
            <a:rect l="l" t="t" r="r" b="b"/>
            <a:pathLst>
              <a:path w="18977" h="27733" extrusionOk="0">
                <a:moveTo>
                  <a:pt x="15753" y="0"/>
                </a:moveTo>
                <a:cubicBezTo>
                  <a:pt x="8051" y="0"/>
                  <a:pt x="1" y="5339"/>
                  <a:pt x="864" y="13753"/>
                </a:cubicBezTo>
                <a:cubicBezTo>
                  <a:pt x="1731" y="22092"/>
                  <a:pt x="9837" y="27029"/>
                  <a:pt x="17609" y="27730"/>
                </a:cubicBezTo>
                <a:cubicBezTo>
                  <a:pt x="17629" y="27731"/>
                  <a:pt x="17649" y="27732"/>
                  <a:pt x="17668" y="27732"/>
                </a:cubicBezTo>
                <a:cubicBezTo>
                  <a:pt x="18417" y="27732"/>
                  <a:pt x="18557" y="26490"/>
                  <a:pt x="17809" y="26295"/>
                </a:cubicBezTo>
                <a:cubicBezTo>
                  <a:pt x="14674" y="25595"/>
                  <a:pt x="11371" y="24494"/>
                  <a:pt x="8636" y="22726"/>
                </a:cubicBezTo>
                <a:lnTo>
                  <a:pt x="8636" y="22726"/>
                </a:lnTo>
                <a:cubicBezTo>
                  <a:pt x="11671" y="23193"/>
                  <a:pt x="14674" y="23660"/>
                  <a:pt x="17709" y="24094"/>
                </a:cubicBezTo>
                <a:cubicBezTo>
                  <a:pt x="17752" y="24102"/>
                  <a:pt x="17793" y="24105"/>
                  <a:pt x="17832" y="24105"/>
                </a:cubicBezTo>
                <a:cubicBezTo>
                  <a:pt x="18459" y="24105"/>
                  <a:pt x="18565" y="23156"/>
                  <a:pt x="17843" y="23093"/>
                </a:cubicBezTo>
                <a:cubicBezTo>
                  <a:pt x="14373" y="22626"/>
                  <a:pt x="10904" y="22159"/>
                  <a:pt x="7402" y="21759"/>
                </a:cubicBezTo>
                <a:lnTo>
                  <a:pt x="7335" y="21759"/>
                </a:lnTo>
                <a:cubicBezTo>
                  <a:pt x="6434" y="21058"/>
                  <a:pt x="5634" y="20258"/>
                  <a:pt x="4933" y="19324"/>
                </a:cubicBezTo>
                <a:lnTo>
                  <a:pt x="4933" y="19324"/>
                </a:lnTo>
                <a:cubicBezTo>
                  <a:pt x="9103" y="20057"/>
                  <a:pt x="13439" y="20625"/>
                  <a:pt x="17609" y="20825"/>
                </a:cubicBezTo>
                <a:cubicBezTo>
                  <a:pt x="17619" y="20825"/>
                  <a:pt x="17629" y="20826"/>
                  <a:pt x="17639" y="20826"/>
                </a:cubicBezTo>
                <a:cubicBezTo>
                  <a:pt x="18181" y="20826"/>
                  <a:pt x="18299" y="19956"/>
                  <a:pt x="17742" y="19857"/>
                </a:cubicBezTo>
                <a:cubicBezTo>
                  <a:pt x="13406" y="19090"/>
                  <a:pt x="8769" y="18690"/>
                  <a:pt x="4366" y="18490"/>
                </a:cubicBezTo>
                <a:cubicBezTo>
                  <a:pt x="3866" y="17656"/>
                  <a:pt x="3466" y="16755"/>
                  <a:pt x="3165" y="15788"/>
                </a:cubicBezTo>
                <a:lnTo>
                  <a:pt x="3165" y="15788"/>
                </a:lnTo>
                <a:cubicBezTo>
                  <a:pt x="8069" y="16622"/>
                  <a:pt x="13273" y="16588"/>
                  <a:pt x="18243" y="16989"/>
                </a:cubicBezTo>
                <a:cubicBezTo>
                  <a:pt x="18253" y="16989"/>
                  <a:pt x="18264" y="16989"/>
                  <a:pt x="18274" y="16989"/>
                </a:cubicBezTo>
                <a:cubicBezTo>
                  <a:pt x="18977" y="16989"/>
                  <a:pt x="18966" y="15887"/>
                  <a:pt x="18243" y="15854"/>
                </a:cubicBezTo>
                <a:cubicBezTo>
                  <a:pt x="13849" y="15591"/>
                  <a:pt x="9275" y="15019"/>
                  <a:pt x="4814" y="15019"/>
                </a:cubicBezTo>
                <a:cubicBezTo>
                  <a:pt x="4196" y="15019"/>
                  <a:pt x="3579" y="15030"/>
                  <a:pt x="2965" y="15054"/>
                </a:cubicBezTo>
                <a:cubicBezTo>
                  <a:pt x="2899" y="14820"/>
                  <a:pt x="2865" y="14587"/>
                  <a:pt x="2832" y="14353"/>
                </a:cubicBezTo>
                <a:cubicBezTo>
                  <a:pt x="2732" y="13853"/>
                  <a:pt x="2698" y="13386"/>
                  <a:pt x="2665" y="12886"/>
                </a:cubicBezTo>
                <a:lnTo>
                  <a:pt x="2665" y="12886"/>
                </a:lnTo>
                <a:cubicBezTo>
                  <a:pt x="7553" y="13663"/>
                  <a:pt x="12629" y="14188"/>
                  <a:pt x="17588" y="14188"/>
                </a:cubicBezTo>
                <a:cubicBezTo>
                  <a:pt x="17740" y="14188"/>
                  <a:pt x="17891" y="14188"/>
                  <a:pt x="18043" y="14187"/>
                </a:cubicBezTo>
                <a:cubicBezTo>
                  <a:pt x="18610" y="14187"/>
                  <a:pt x="18610" y="13353"/>
                  <a:pt x="18043" y="13319"/>
                </a:cubicBezTo>
                <a:cubicBezTo>
                  <a:pt x="12906" y="12919"/>
                  <a:pt x="7802" y="12652"/>
                  <a:pt x="2665" y="12219"/>
                </a:cubicBezTo>
                <a:cubicBezTo>
                  <a:pt x="2665" y="11718"/>
                  <a:pt x="2732" y="11184"/>
                  <a:pt x="2832" y="10684"/>
                </a:cubicBezTo>
                <a:cubicBezTo>
                  <a:pt x="7535" y="11218"/>
                  <a:pt x="12472" y="11451"/>
                  <a:pt x="17209" y="11485"/>
                </a:cubicBezTo>
                <a:cubicBezTo>
                  <a:pt x="17843" y="11485"/>
                  <a:pt x="17843" y="10517"/>
                  <a:pt x="17209" y="10484"/>
                </a:cubicBezTo>
                <a:cubicBezTo>
                  <a:pt x="13206" y="10141"/>
                  <a:pt x="9080" y="9896"/>
                  <a:pt x="5022" y="9896"/>
                </a:cubicBezTo>
                <a:cubicBezTo>
                  <a:pt x="4345" y="9896"/>
                  <a:pt x="3671" y="9903"/>
                  <a:pt x="2999" y="9917"/>
                </a:cubicBezTo>
                <a:cubicBezTo>
                  <a:pt x="3165" y="9216"/>
                  <a:pt x="3432" y="8583"/>
                  <a:pt x="3766" y="7949"/>
                </a:cubicBezTo>
                <a:cubicBezTo>
                  <a:pt x="8302" y="8649"/>
                  <a:pt x="13039" y="8649"/>
                  <a:pt x="17609" y="8716"/>
                </a:cubicBezTo>
                <a:cubicBezTo>
                  <a:pt x="18276" y="8716"/>
                  <a:pt x="18276" y="7715"/>
                  <a:pt x="17609" y="7682"/>
                </a:cubicBezTo>
                <a:cubicBezTo>
                  <a:pt x="13139" y="7649"/>
                  <a:pt x="8669" y="7248"/>
                  <a:pt x="4199" y="7215"/>
                </a:cubicBezTo>
                <a:cubicBezTo>
                  <a:pt x="4700" y="6481"/>
                  <a:pt x="5300" y="5814"/>
                  <a:pt x="6034" y="5247"/>
                </a:cubicBezTo>
                <a:cubicBezTo>
                  <a:pt x="7801" y="5381"/>
                  <a:pt x="9594" y="5441"/>
                  <a:pt x="11388" y="5441"/>
                </a:cubicBezTo>
                <a:cubicBezTo>
                  <a:pt x="13623" y="5441"/>
                  <a:pt x="15859" y="5347"/>
                  <a:pt x="18043" y="5180"/>
                </a:cubicBezTo>
                <a:cubicBezTo>
                  <a:pt x="18676" y="5147"/>
                  <a:pt x="18676" y="4179"/>
                  <a:pt x="18043" y="4179"/>
                </a:cubicBezTo>
                <a:cubicBezTo>
                  <a:pt x="14373" y="4280"/>
                  <a:pt x="10671" y="4380"/>
                  <a:pt x="7001" y="4546"/>
                </a:cubicBezTo>
                <a:cubicBezTo>
                  <a:pt x="9588" y="2850"/>
                  <a:pt x="12707" y="1896"/>
                  <a:pt x="15799" y="1896"/>
                </a:cubicBezTo>
                <a:cubicBezTo>
                  <a:pt x="16416" y="1896"/>
                  <a:pt x="17032" y="1934"/>
                  <a:pt x="17642" y="2011"/>
                </a:cubicBezTo>
                <a:cubicBezTo>
                  <a:pt x="17683" y="2016"/>
                  <a:pt x="17721" y="2018"/>
                  <a:pt x="17759" y="2018"/>
                </a:cubicBezTo>
                <a:cubicBezTo>
                  <a:pt x="18809" y="2018"/>
                  <a:pt x="18770" y="271"/>
                  <a:pt x="17642" y="110"/>
                </a:cubicBezTo>
                <a:cubicBezTo>
                  <a:pt x="17019" y="36"/>
                  <a:pt x="16387" y="0"/>
                  <a:pt x="15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73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2_1">
    <p:bg>
      <p:bgPr>
        <a:solidFill>
          <a:schemeClr val="dk2"/>
        </a:solidFill>
        <a:effectLst/>
      </p:bgPr>
    </p:bg>
    <p:spTree>
      <p:nvGrpSpPr>
        <p:cNvPr id="1" name="Shape 736"/>
        <p:cNvGrpSpPr/>
        <p:nvPr/>
      </p:nvGrpSpPr>
      <p:grpSpPr>
        <a:xfrm>
          <a:off x="0" y="0"/>
          <a:ext cx="0" cy="0"/>
          <a:chOff x="0" y="0"/>
          <a:chExt cx="0" cy="0"/>
        </a:xfrm>
      </p:grpSpPr>
      <p:grpSp>
        <p:nvGrpSpPr>
          <p:cNvPr id="737" name="Google Shape;737;p35"/>
          <p:cNvGrpSpPr/>
          <p:nvPr/>
        </p:nvGrpSpPr>
        <p:grpSpPr>
          <a:xfrm>
            <a:off x="8722975" y="4597254"/>
            <a:ext cx="226626" cy="720965"/>
            <a:chOff x="8722975" y="4597254"/>
            <a:chExt cx="226626" cy="720965"/>
          </a:xfrm>
        </p:grpSpPr>
        <p:sp>
          <p:nvSpPr>
            <p:cNvPr id="738" name="Google Shape;738;p35"/>
            <p:cNvSpPr/>
            <p:nvPr/>
          </p:nvSpPr>
          <p:spPr>
            <a:xfrm>
              <a:off x="8722975" y="4618619"/>
              <a:ext cx="102950" cy="699601"/>
            </a:xfrm>
            <a:custGeom>
              <a:avLst/>
              <a:gdLst/>
              <a:ahLst/>
              <a:cxnLst/>
              <a:rect l="l" t="t" r="r" b="b"/>
              <a:pathLst>
                <a:path w="1982" h="8416" extrusionOk="0">
                  <a:moveTo>
                    <a:pt x="258" y="0"/>
                  </a:moveTo>
                  <a:cubicBezTo>
                    <a:pt x="161" y="0"/>
                    <a:pt x="67" y="67"/>
                    <a:pt x="67" y="213"/>
                  </a:cubicBezTo>
                  <a:cubicBezTo>
                    <a:pt x="0" y="2882"/>
                    <a:pt x="467" y="5617"/>
                    <a:pt x="1268" y="8186"/>
                  </a:cubicBezTo>
                  <a:cubicBezTo>
                    <a:pt x="1321" y="8346"/>
                    <a:pt x="1455" y="8415"/>
                    <a:pt x="1587" y="8415"/>
                  </a:cubicBezTo>
                  <a:cubicBezTo>
                    <a:pt x="1786" y="8415"/>
                    <a:pt x="1982" y="8259"/>
                    <a:pt x="1902" y="8019"/>
                  </a:cubicBezTo>
                  <a:cubicBezTo>
                    <a:pt x="1101" y="5450"/>
                    <a:pt x="667" y="2882"/>
                    <a:pt x="467" y="213"/>
                  </a:cubicBezTo>
                  <a:cubicBezTo>
                    <a:pt x="467" y="76"/>
                    <a:pt x="361" y="0"/>
                    <a:pt x="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8853663" y="4597254"/>
              <a:ext cx="95938" cy="547810"/>
            </a:xfrm>
            <a:custGeom>
              <a:avLst/>
              <a:gdLst/>
              <a:ahLst/>
              <a:cxnLst/>
              <a:rect l="l" t="t" r="r" b="b"/>
              <a:pathLst>
                <a:path w="1847" h="6590" extrusionOk="0">
                  <a:moveTo>
                    <a:pt x="277" y="0"/>
                  </a:moveTo>
                  <a:cubicBezTo>
                    <a:pt x="140" y="0"/>
                    <a:pt x="1" y="87"/>
                    <a:pt x="19" y="237"/>
                  </a:cubicBezTo>
                  <a:cubicBezTo>
                    <a:pt x="153" y="2271"/>
                    <a:pt x="486" y="4473"/>
                    <a:pt x="1220" y="6374"/>
                  </a:cubicBezTo>
                  <a:cubicBezTo>
                    <a:pt x="1274" y="6523"/>
                    <a:pt x="1394" y="6590"/>
                    <a:pt x="1511" y="6590"/>
                  </a:cubicBezTo>
                  <a:cubicBezTo>
                    <a:pt x="1682" y="6590"/>
                    <a:pt x="1847" y="6446"/>
                    <a:pt x="1787" y="6208"/>
                  </a:cubicBezTo>
                  <a:cubicBezTo>
                    <a:pt x="1320" y="4206"/>
                    <a:pt x="820" y="2238"/>
                    <a:pt x="520" y="170"/>
                  </a:cubicBezTo>
                  <a:cubicBezTo>
                    <a:pt x="491" y="53"/>
                    <a:pt x="384"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0" name="Google Shape;740;p35"/>
          <p:cNvSpPr/>
          <p:nvPr/>
        </p:nvSpPr>
        <p:spPr>
          <a:xfrm rot="10800000">
            <a:off x="7216650" y="-2450"/>
            <a:ext cx="1945500" cy="3714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2374333" y="-112342"/>
            <a:ext cx="758382" cy="471216"/>
          </a:xfrm>
          <a:custGeom>
            <a:avLst/>
            <a:gdLst/>
            <a:ahLst/>
            <a:cxnLst/>
            <a:rect l="l" t="t" r="r" b="b"/>
            <a:pathLst>
              <a:path w="14599" h="9071" extrusionOk="0">
                <a:moveTo>
                  <a:pt x="4653" y="0"/>
                </a:moveTo>
                <a:cubicBezTo>
                  <a:pt x="4540" y="0"/>
                  <a:pt x="4423" y="38"/>
                  <a:pt x="4325" y="114"/>
                </a:cubicBezTo>
                <a:cubicBezTo>
                  <a:pt x="2924" y="1248"/>
                  <a:pt x="1556" y="2349"/>
                  <a:pt x="222" y="3517"/>
                </a:cubicBezTo>
                <a:cubicBezTo>
                  <a:pt x="0" y="3711"/>
                  <a:pt x="216" y="4066"/>
                  <a:pt x="448" y="4066"/>
                </a:cubicBezTo>
                <a:cubicBezTo>
                  <a:pt x="496" y="4066"/>
                  <a:pt x="544" y="4051"/>
                  <a:pt x="589" y="4017"/>
                </a:cubicBezTo>
                <a:cubicBezTo>
                  <a:pt x="1790" y="3116"/>
                  <a:pt x="2991" y="2216"/>
                  <a:pt x="4225" y="1348"/>
                </a:cubicBezTo>
                <a:cubicBezTo>
                  <a:pt x="4258" y="2983"/>
                  <a:pt x="4258" y="4651"/>
                  <a:pt x="4225" y="6319"/>
                </a:cubicBezTo>
                <a:cubicBezTo>
                  <a:pt x="4225" y="6596"/>
                  <a:pt x="4473" y="6778"/>
                  <a:pt x="4724" y="6778"/>
                </a:cubicBezTo>
                <a:cubicBezTo>
                  <a:pt x="4805" y="6778"/>
                  <a:pt x="4886" y="6759"/>
                  <a:pt x="4959" y="6719"/>
                </a:cubicBezTo>
                <a:cubicBezTo>
                  <a:pt x="6360" y="5918"/>
                  <a:pt x="7761" y="5118"/>
                  <a:pt x="9162" y="4317"/>
                </a:cubicBezTo>
                <a:cubicBezTo>
                  <a:pt x="9228" y="5752"/>
                  <a:pt x="9262" y="7153"/>
                  <a:pt x="9262" y="8587"/>
                </a:cubicBezTo>
                <a:cubicBezTo>
                  <a:pt x="9262" y="8838"/>
                  <a:pt x="9507" y="9070"/>
                  <a:pt x="9757" y="9070"/>
                </a:cubicBezTo>
                <a:cubicBezTo>
                  <a:pt x="9839" y="9070"/>
                  <a:pt x="9921" y="9045"/>
                  <a:pt x="9996" y="8987"/>
                </a:cubicBezTo>
                <a:cubicBezTo>
                  <a:pt x="11463" y="7886"/>
                  <a:pt x="12898" y="6719"/>
                  <a:pt x="14232" y="5485"/>
                </a:cubicBezTo>
                <a:cubicBezTo>
                  <a:pt x="14598" y="5145"/>
                  <a:pt x="14246" y="4661"/>
                  <a:pt x="13869" y="4661"/>
                </a:cubicBezTo>
                <a:cubicBezTo>
                  <a:pt x="13764" y="4661"/>
                  <a:pt x="13658" y="4698"/>
                  <a:pt x="13565" y="4784"/>
                </a:cubicBezTo>
                <a:cubicBezTo>
                  <a:pt x="12464" y="5785"/>
                  <a:pt x="11363" y="6719"/>
                  <a:pt x="10229" y="7620"/>
                </a:cubicBezTo>
                <a:cubicBezTo>
                  <a:pt x="10229" y="6252"/>
                  <a:pt x="10162" y="4884"/>
                  <a:pt x="10096" y="3517"/>
                </a:cubicBezTo>
                <a:cubicBezTo>
                  <a:pt x="10096" y="3232"/>
                  <a:pt x="9855" y="3028"/>
                  <a:pt x="9592" y="3028"/>
                </a:cubicBezTo>
                <a:cubicBezTo>
                  <a:pt x="9515" y="3028"/>
                  <a:pt x="9437" y="3045"/>
                  <a:pt x="9362" y="3083"/>
                </a:cubicBezTo>
                <a:cubicBezTo>
                  <a:pt x="7994" y="3884"/>
                  <a:pt x="6593" y="4684"/>
                  <a:pt x="5192" y="5485"/>
                </a:cubicBezTo>
                <a:cubicBezTo>
                  <a:pt x="5192" y="3817"/>
                  <a:pt x="5192" y="2116"/>
                  <a:pt x="5125" y="448"/>
                </a:cubicBezTo>
                <a:cubicBezTo>
                  <a:pt x="5103" y="156"/>
                  <a:pt x="4885" y="0"/>
                  <a:pt x="46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rot="5400000">
            <a:off x="4866331" y="-123800"/>
            <a:ext cx="440401" cy="439719"/>
          </a:xfrm>
          <a:custGeom>
            <a:avLst/>
            <a:gdLst/>
            <a:ahLst/>
            <a:cxnLst/>
            <a:rect l="l" t="t" r="r" b="b"/>
            <a:pathLst>
              <a:path w="9045" h="9031" extrusionOk="0">
                <a:moveTo>
                  <a:pt x="4110" y="1"/>
                </a:moveTo>
                <a:cubicBezTo>
                  <a:pt x="3433" y="1"/>
                  <a:pt x="2745" y="140"/>
                  <a:pt x="2088" y="440"/>
                </a:cubicBezTo>
                <a:cubicBezTo>
                  <a:pt x="1784" y="592"/>
                  <a:pt x="1951" y="1021"/>
                  <a:pt x="2235" y="1021"/>
                </a:cubicBezTo>
                <a:cubicBezTo>
                  <a:pt x="2263" y="1021"/>
                  <a:pt x="2292" y="1016"/>
                  <a:pt x="2322" y="1008"/>
                </a:cubicBezTo>
                <a:cubicBezTo>
                  <a:pt x="2774" y="883"/>
                  <a:pt x="3246" y="822"/>
                  <a:pt x="3714" y="822"/>
                </a:cubicBezTo>
                <a:cubicBezTo>
                  <a:pt x="6003" y="822"/>
                  <a:pt x="8219" y="2285"/>
                  <a:pt x="7859" y="4944"/>
                </a:cubicBezTo>
                <a:cubicBezTo>
                  <a:pt x="7566" y="7268"/>
                  <a:pt x="5879" y="7989"/>
                  <a:pt x="4013" y="7989"/>
                </a:cubicBezTo>
                <a:cubicBezTo>
                  <a:pt x="2905" y="7989"/>
                  <a:pt x="1735" y="7735"/>
                  <a:pt x="754" y="7412"/>
                </a:cubicBezTo>
                <a:cubicBezTo>
                  <a:pt x="707" y="7395"/>
                  <a:pt x="661" y="7388"/>
                  <a:pt x="618" y="7388"/>
                </a:cubicBezTo>
                <a:cubicBezTo>
                  <a:pt x="228" y="7388"/>
                  <a:pt x="0" y="8003"/>
                  <a:pt x="420" y="8213"/>
                </a:cubicBezTo>
                <a:cubicBezTo>
                  <a:pt x="1420" y="8750"/>
                  <a:pt x="2603" y="9031"/>
                  <a:pt x="3763" y="9031"/>
                </a:cubicBezTo>
                <a:cubicBezTo>
                  <a:pt x="6276" y="9031"/>
                  <a:pt x="8677" y="7709"/>
                  <a:pt x="8860" y="4810"/>
                </a:cubicBezTo>
                <a:cubicBezTo>
                  <a:pt x="9044" y="1988"/>
                  <a:pt x="6664" y="1"/>
                  <a:pt x="41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6" y="1054126"/>
            <a:ext cx="464016" cy="359624"/>
          </a:xfrm>
          <a:custGeom>
            <a:avLst/>
            <a:gdLst/>
            <a:ahLst/>
            <a:cxnLst/>
            <a:rect l="l" t="t" r="r" b="b"/>
            <a:pathLst>
              <a:path w="9530" h="7386" extrusionOk="0">
                <a:moveTo>
                  <a:pt x="336" y="0"/>
                </a:moveTo>
                <a:cubicBezTo>
                  <a:pt x="161" y="0"/>
                  <a:pt x="0" y="258"/>
                  <a:pt x="168" y="398"/>
                </a:cubicBezTo>
                <a:cubicBezTo>
                  <a:pt x="3037" y="2766"/>
                  <a:pt x="5939" y="5168"/>
                  <a:pt x="8975" y="7336"/>
                </a:cubicBezTo>
                <a:cubicBezTo>
                  <a:pt x="9020" y="7370"/>
                  <a:pt x="9067" y="7385"/>
                  <a:pt x="9113" y="7385"/>
                </a:cubicBezTo>
                <a:cubicBezTo>
                  <a:pt x="9338" y="7385"/>
                  <a:pt x="9529" y="7035"/>
                  <a:pt x="9308" y="6869"/>
                </a:cubicBezTo>
                <a:cubicBezTo>
                  <a:pt x="6473" y="4468"/>
                  <a:pt x="3437" y="2266"/>
                  <a:pt x="435" y="31"/>
                </a:cubicBezTo>
                <a:cubicBezTo>
                  <a:pt x="403" y="10"/>
                  <a:pt x="369"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a:off x="91543" y="986447"/>
            <a:ext cx="413914" cy="332212"/>
          </a:xfrm>
          <a:custGeom>
            <a:avLst/>
            <a:gdLst/>
            <a:ahLst/>
            <a:cxnLst/>
            <a:rect l="l" t="t" r="r" b="b"/>
            <a:pathLst>
              <a:path w="8501" h="6823" extrusionOk="0">
                <a:moveTo>
                  <a:pt x="316" y="1"/>
                </a:moveTo>
                <a:cubicBezTo>
                  <a:pt x="148" y="1"/>
                  <a:pt x="0" y="198"/>
                  <a:pt x="156" y="354"/>
                </a:cubicBezTo>
                <a:cubicBezTo>
                  <a:pt x="2591" y="2622"/>
                  <a:pt x="5193" y="4723"/>
                  <a:pt x="7828" y="6758"/>
                </a:cubicBezTo>
                <a:cubicBezTo>
                  <a:pt x="7890" y="6803"/>
                  <a:pt x="7952" y="6823"/>
                  <a:pt x="8011" y="6823"/>
                </a:cubicBezTo>
                <a:cubicBezTo>
                  <a:pt x="8298" y="6823"/>
                  <a:pt x="8500" y="6352"/>
                  <a:pt x="8195" y="6158"/>
                </a:cubicBezTo>
                <a:cubicBezTo>
                  <a:pt x="5527" y="4223"/>
                  <a:pt x="2958" y="2155"/>
                  <a:pt x="456" y="53"/>
                </a:cubicBezTo>
                <a:cubicBezTo>
                  <a:pt x="412" y="17"/>
                  <a:pt x="363"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flipH="1">
            <a:off x="-168613" y="-124150"/>
            <a:ext cx="1177244" cy="861959"/>
          </a:xfrm>
          <a:custGeom>
            <a:avLst/>
            <a:gdLst/>
            <a:ahLst/>
            <a:cxnLst/>
            <a:rect l="l" t="t" r="r" b="b"/>
            <a:pathLst>
              <a:path w="17512" h="12822" extrusionOk="0">
                <a:moveTo>
                  <a:pt x="7992" y="9029"/>
                </a:moveTo>
                <a:cubicBezTo>
                  <a:pt x="8026" y="9195"/>
                  <a:pt x="8092" y="9362"/>
                  <a:pt x="8126" y="9496"/>
                </a:cubicBezTo>
                <a:cubicBezTo>
                  <a:pt x="7992" y="9429"/>
                  <a:pt x="7892" y="9362"/>
                  <a:pt x="7792" y="9295"/>
                </a:cubicBezTo>
                <a:cubicBezTo>
                  <a:pt x="7859" y="9229"/>
                  <a:pt x="7926" y="9129"/>
                  <a:pt x="7992" y="9029"/>
                </a:cubicBezTo>
                <a:close/>
                <a:moveTo>
                  <a:pt x="2814" y="0"/>
                </a:moveTo>
                <a:cubicBezTo>
                  <a:pt x="2564" y="0"/>
                  <a:pt x="2312" y="137"/>
                  <a:pt x="2222" y="422"/>
                </a:cubicBezTo>
                <a:cubicBezTo>
                  <a:pt x="1" y="7582"/>
                  <a:pt x="7201" y="12822"/>
                  <a:pt x="13730" y="12822"/>
                </a:cubicBezTo>
                <a:cubicBezTo>
                  <a:pt x="14653" y="12822"/>
                  <a:pt x="15564" y="12717"/>
                  <a:pt x="16432" y="12498"/>
                </a:cubicBezTo>
                <a:cubicBezTo>
                  <a:pt x="17511" y="12212"/>
                  <a:pt x="17110" y="10718"/>
                  <a:pt x="16120" y="10718"/>
                </a:cubicBezTo>
                <a:cubicBezTo>
                  <a:pt x="16070" y="10718"/>
                  <a:pt x="16018" y="10722"/>
                  <a:pt x="15965" y="10730"/>
                </a:cubicBezTo>
                <a:cubicBezTo>
                  <a:pt x="15865" y="10763"/>
                  <a:pt x="15765" y="10763"/>
                  <a:pt x="15665" y="10796"/>
                </a:cubicBezTo>
                <a:cubicBezTo>
                  <a:pt x="15965" y="7894"/>
                  <a:pt x="16065" y="5026"/>
                  <a:pt x="15965" y="2124"/>
                </a:cubicBezTo>
                <a:cubicBezTo>
                  <a:pt x="15965" y="1564"/>
                  <a:pt x="15422" y="1218"/>
                  <a:pt x="14928" y="1218"/>
                </a:cubicBezTo>
                <a:cubicBezTo>
                  <a:pt x="14773" y="1218"/>
                  <a:pt x="14624" y="1252"/>
                  <a:pt x="14497" y="1323"/>
                </a:cubicBezTo>
                <a:cubicBezTo>
                  <a:pt x="14464" y="1256"/>
                  <a:pt x="14397" y="1190"/>
                  <a:pt x="14330" y="1156"/>
                </a:cubicBezTo>
                <a:cubicBezTo>
                  <a:pt x="14163" y="856"/>
                  <a:pt x="13863" y="723"/>
                  <a:pt x="13563" y="689"/>
                </a:cubicBezTo>
                <a:cubicBezTo>
                  <a:pt x="13209" y="540"/>
                  <a:pt x="12845" y="474"/>
                  <a:pt x="12453" y="474"/>
                </a:cubicBezTo>
                <a:cubicBezTo>
                  <a:pt x="12142" y="474"/>
                  <a:pt x="11815" y="516"/>
                  <a:pt x="11462" y="589"/>
                </a:cubicBezTo>
                <a:cubicBezTo>
                  <a:pt x="11361" y="589"/>
                  <a:pt x="11228" y="656"/>
                  <a:pt x="11161" y="723"/>
                </a:cubicBezTo>
                <a:cubicBezTo>
                  <a:pt x="10127" y="522"/>
                  <a:pt x="9127" y="356"/>
                  <a:pt x="8126" y="156"/>
                </a:cubicBezTo>
                <a:cubicBezTo>
                  <a:pt x="8055" y="142"/>
                  <a:pt x="7987" y="136"/>
                  <a:pt x="7921" y="136"/>
                </a:cubicBezTo>
                <a:cubicBezTo>
                  <a:pt x="7491" y="136"/>
                  <a:pt x="7174" y="404"/>
                  <a:pt x="7058" y="723"/>
                </a:cubicBezTo>
                <a:cubicBezTo>
                  <a:pt x="6625" y="589"/>
                  <a:pt x="6191" y="489"/>
                  <a:pt x="5724" y="389"/>
                </a:cubicBezTo>
                <a:cubicBezTo>
                  <a:pt x="5630" y="365"/>
                  <a:pt x="5539" y="354"/>
                  <a:pt x="5454" y="354"/>
                </a:cubicBezTo>
                <a:cubicBezTo>
                  <a:pt x="5057" y="354"/>
                  <a:pt x="4766" y="593"/>
                  <a:pt x="4657" y="923"/>
                </a:cubicBezTo>
                <a:cubicBezTo>
                  <a:pt x="4515" y="767"/>
                  <a:pt x="4325" y="695"/>
                  <a:pt x="4130" y="695"/>
                </a:cubicBezTo>
                <a:cubicBezTo>
                  <a:pt x="3867" y="695"/>
                  <a:pt x="3595" y="826"/>
                  <a:pt x="3422" y="1056"/>
                </a:cubicBezTo>
                <a:cubicBezTo>
                  <a:pt x="3422" y="889"/>
                  <a:pt x="3422" y="723"/>
                  <a:pt x="3422" y="589"/>
                </a:cubicBezTo>
                <a:cubicBezTo>
                  <a:pt x="3422" y="204"/>
                  <a:pt x="3120" y="0"/>
                  <a:pt x="2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a:off x="3822044" y="4715093"/>
            <a:ext cx="749966" cy="485294"/>
          </a:xfrm>
          <a:custGeom>
            <a:avLst/>
            <a:gdLst/>
            <a:ahLst/>
            <a:cxnLst/>
            <a:rect l="l" t="t" r="r" b="b"/>
            <a:pathLst>
              <a:path w="14437" h="9342" extrusionOk="0">
                <a:moveTo>
                  <a:pt x="6844" y="0"/>
                </a:moveTo>
                <a:cubicBezTo>
                  <a:pt x="2708" y="0"/>
                  <a:pt x="890" y="3918"/>
                  <a:pt x="61" y="7696"/>
                </a:cubicBezTo>
                <a:cubicBezTo>
                  <a:pt x="1" y="7936"/>
                  <a:pt x="193" y="8092"/>
                  <a:pt x="378" y="8092"/>
                </a:cubicBezTo>
                <a:cubicBezTo>
                  <a:pt x="501" y="8092"/>
                  <a:pt x="621" y="8022"/>
                  <a:pt x="661" y="7862"/>
                </a:cubicBezTo>
                <a:cubicBezTo>
                  <a:pt x="1657" y="4580"/>
                  <a:pt x="3272" y="938"/>
                  <a:pt x="6838" y="938"/>
                </a:cubicBezTo>
                <a:cubicBezTo>
                  <a:pt x="7331" y="938"/>
                  <a:pt x="7862" y="1008"/>
                  <a:pt x="8433" y="1158"/>
                </a:cubicBezTo>
                <a:cubicBezTo>
                  <a:pt x="10268" y="1658"/>
                  <a:pt x="11869" y="2825"/>
                  <a:pt x="12470" y="4693"/>
                </a:cubicBezTo>
                <a:cubicBezTo>
                  <a:pt x="12937" y="6094"/>
                  <a:pt x="12870" y="7629"/>
                  <a:pt x="13470" y="9030"/>
                </a:cubicBezTo>
                <a:cubicBezTo>
                  <a:pt x="13551" y="9246"/>
                  <a:pt x="13736" y="9342"/>
                  <a:pt x="13916" y="9342"/>
                </a:cubicBezTo>
                <a:cubicBezTo>
                  <a:pt x="14181" y="9342"/>
                  <a:pt x="14437" y="9134"/>
                  <a:pt x="14338" y="8796"/>
                </a:cubicBezTo>
                <a:cubicBezTo>
                  <a:pt x="13704" y="6728"/>
                  <a:pt x="13837" y="4393"/>
                  <a:pt x="12470" y="2625"/>
                </a:cubicBezTo>
                <a:cubicBezTo>
                  <a:pt x="11402" y="1191"/>
                  <a:pt x="9701" y="357"/>
                  <a:pt x="7966" y="90"/>
                </a:cubicBezTo>
                <a:cubicBezTo>
                  <a:pt x="7574" y="29"/>
                  <a:pt x="7200" y="0"/>
                  <a:pt x="6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rot="5400000" flipH="1">
            <a:off x="6706569" y="4749770"/>
            <a:ext cx="267122" cy="197800"/>
          </a:xfrm>
          <a:custGeom>
            <a:avLst/>
            <a:gdLst/>
            <a:ahLst/>
            <a:cxnLst/>
            <a:rect l="l" t="t" r="r" b="b"/>
            <a:pathLst>
              <a:path w="6439" h="4768" extrusionOk="0">
                <a:moveTo>
                  <a:pt x="3323" y="1"/>
                </a:moveTo>
                <a:cubicBezTo>
                  <a:pt x="3185" y="1"/>
                  <a:pt x="3047" y="78"/>
                  <a:pt x="3002" y="242"/>
                </a:cubicBezTo>
                <a:cubicBezTo>
                  <a:pt x="2869" y="675"/>
                  <a:pt x="2769" y="1142"/>
                  <a:pt x="2669" y="1609"/>
                </a:cubicBezTo>
                <a:cubicBezTo>
                  <a:pt x="1935" y="1609"/>
                  <a:pt x="1201" y="1609"/>
                  <a:pt x="467" y="1643"/>
                </a:cubicBezTo>
                <a:cubicBezTo>
                  <a:pt x="134" y="1643"/>
                  <a:pt x="0" y="2210"/>
                  <a:pt x="401" y="2277"/>
                </a:cubicBezTo>
                <a:cubicBezTo>
                  <a:pt x="1068" y="2377"/>
                  <a:pt x="1768" y="2477"/>
                  <a:pt x="2469" y="2577"/>
                </a:cubicBezTo>
                <a:cubicBezTo>
                  <a:pt x="2369" y="3144"/>
                  <a:pt x="2302" y="3711"/>
                  <a:pt x="2235" y="4245"/>
                </a:cubicBezTo>
                <a:cubicBezTo>
                  <a:pt x="2217" y="4578"/>
                  <a:pt x="2517" y="4767"/>
                  <a:pt x="2804" y="4767"/>
                </a:cubicBezTo>
                <a:cubicBezTo>
                  <a:pt x="3035" y="4767"/>
                  <a:pt x="3258" y="4645"/>
                  <a:pt x="3303" y="4378"/>
                </a:cubicBezTo>
                <a:cubicBezTo>
                  <a:pt x="3436" y="3844"/>
                  <a:pt x="3503" y="3277"/>
                  <a:pt x="3569" y="2677"/>
                </a:cubicBezTo>
                <a:cubicBezTo>
                  <a:pt x="4303" y="2744"/>
                  <a:pt x="5037" y="2810"/>
                  <a:pt x="5738" y="2810"/>
                </a:cubicBezTo>
                <a:cubicBezTo>
                  <a:pt x="6438" y="2810"/>
                  <a:pt x="6405" y="1876"/>
                  <a:pt x="5738" y="1776"/>
                </a:cubicBezTo>
                <a:cubicBezTo>
                  <a:pt x="5071" y="1709"/>
                  <a:pt x="4337" y="1676"/>
                  <a:pt x="3636" y="1643"/>
                </a:cubicBezTo>
                <a:cubicBezTo>
                  <a:pt x="3670" y="1209"/>
                  <a:pt x="3670" y="775"/>
                  <a:pt x="3670" y="342"/>
                </a:cubicBezTo>
                <a:cubicBezTo>
                  <a:pt x="3670" y="120"/>
                  <a:pt x="3496" y="1"/>
                  <a:pt x="3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12_1_1">
    <p:bg>
      <p:bgPr>
        <a:solidFill>
          <a:schemeClr val="lt2"/>
        </a:solidFill>
        <a:effectLst/>
      </p:bgPr>
    </p:bg>
    <p:spTree>
      <p:nvGrpSpPr>
        <p:cNvPr id="1" name="Shape 748"/>
        <p:cNvGrpSpPr/>
        <p:nvPr/>
      </p:nvGrpSpPr>
      <p:grpSpPr>
        <a:xfrm>
          <a:off x="0" y="0"/>
          <a:ext cx="0" cy="0"/>
          <a:chOff x="0" y="0"/>
          <a:chExt cx="0" cy="0"/>
        </a:xfrm>
      </p:grpSpPr>
      <p:sp>
        <p:nvSpPr>
          <p:cNvPr id="749" name="Google Shape;749;p36"/>
          <p:cNvSpPr/>
          <p:nvPr/>
        </p:nvSpPr>
        <p:spPr>
          <a:xfrm flipH="1">
            <a:off x="6565800" y="540000"/>
            <a:ext cx="2578200" cy="460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rot="5400000" flipH="1">
            <a:off x="-65289" y="194948"/>
            <a:ext cx="778425" cy="159676"/>
          </a:xfrm>
          <a:custGeom>
            <a:avLst/>
            <a:gdLst/>
            <a:ahLst/>
            <a:cxnLst/>
            <a:rect l="l" t="t" r="r" b="b"/>
            <a:pathLst>
              <a:path w="18764" h="3849" extrusionOk="0">
                <a:moveTo>
                  <a:pt x="645" y="0"/>
                </a:moveTo>
                <a:cubicBezTo>
                  <a:pt x="178" y="0"/>
                  <a:pt x="0" y="715"/>
                  <a:pt x="503" y="809"/>
                </a:cubicBezTo>
                <a:cubicBezTo>
                  <a:pt x="6307" y="1843"/>
                  <a:pt x="12211" y="3211"/>
                  <a:pt x="18115" y="3845"/>
                </a:cubicBezTo>
                <a:cubicBezTo>
                  <a:pt x="18135" y="3847"/>
                  <a:pt x="18154" y="3848"/>
                  <a:pt x="18172" y="3848"/>
                </a:cubicBezTo>
                <a:cubicBezTo>
                  <a:pt x="18688" y="3848"/>
                  <a:pt x="18764" y="2973"/>
                  <a:pt x="18249" y="2844"/>
                </a:cubicBezTo>
                <a:cubicBezTo>
                  <a:pt x="12511" y="1510"/>
                  <a:pt x="6540" y="909"/>
                  <a:pt x="736" y="9"/>
                </a:cubicBezTo>
                <a:cubicBezTo>
                  <a:pt x="705" y="3"/>
                  <a:pt x="675" y="0"/>
                  <a:pt x="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rot="5400000" flipH="1">
            <a:off x="102998" y="211147"/>
            <a:ext cx="697446" cy="127691"/>
          </a:xfrm>
          <a:custGeom>
            <a:avLst/>
            <a:gdLst/>
            <a:ahLst/>
            <a:cxnLst/>
            <a:rect l="l" t="t" r="r" b="b"/>
            <a:pathLst>
              <a:path w="16812" h="3078" extrusionOk="0">
                <a:moveTo>
                  <a:pt x="432" y="1"/>
                </a:moveTo>
                <a:cubicBezTo>
                  <a:pt x="0" y="1"/>
                  <a:pt x="43" y="636"/>
                  <a:pt x="466" y="669"/>
                </a:cubicBezTo>
                <a:cubicBezTo>
                  <a:pt x="5636" y="1370"/>
                  <a:pt x="10740" y="2203"/>
                  <a:pt x="15910" y="3071"/>
                </a:cubicBezTo>
                <a:cubicBezTo>
                  <a:pt x="15941" y="3076"/>
                  <a:pt x="15971" y="3078"/>
                  <a:pt x="16001" y="3078"/>
                </a:cubicBezTo>
                <a:cubicBezTo>
                  <a:pt x="16571" y="3078"/>
                  <a:pt x="16811" y="2195"/>
                  <a:pt x="16177" y="2037"/>
                </a:cubicBezTo>
                <a:cubicBezTo>
                  <a:pt x="11107" y="869"/>
                  <a:pt x="5669" y="169"/>
                  <a:pt x="466" y="2"/>
                </a:cubicBezTo>
                <a:cubicBezTo>
                  <a:pt x="454" y="1"/>
                  <a:pt x="443"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rot="3318147" flipH="1">
            <a:off x="154890" y="4370821"/>
            <a:ext cx="1052926" cy="325988"/>
          </a:xfrm>
          <a:custGeom>
            <a:avLst/>
            <a:gdLst/>
            <a:ahLst/>
            <a:cxnLst/>
            <a:rect l="l" t="t" r="r" b="b"/>
            <a:pathLst>
              <a:path w="25381" h="7858" extrusionOk="0">
                <a:moveTo>
                  <a:pt x="11322" y="0"/>
                </a:moveTo>
                <a:cubicBezTo>
                  <a:pt x="11122" y="0"/>
                  <a:pt x="10915" y="100"/>
                  <a:pt x="10796" y="288"/>
                </a:cubicBezTo>
                <a:cubicBezTo>
                  <a:pt x="10262" y="1122"/>
                  <a:pt x="9729" y="1956"/>
                  <a:pt x="9162" y="2790"/>
                </a:cubicBezTo>
                <a:cubicBezTo>
                  <a:pt x="8895" y="3223"/>
                  <a:pt x="7994" y="5191"/>
                  <a:pt x="7561" y="5325"/>
                </a:cubicBezTo>
                <a:cubicBezTo>
                  <a:pt x="7520" y="5335"/>
                  <a:pt x="7479" y="5340"/>
                  <a:pt x="7436" y="5340"/>
                </a:cubicBezTo>
                <a:cubicBezTo>
                  <a:pt x="6216" y="5340"/>
                  <a:pt x="4170" y="1291"/>
                  <a:pt x="3558" y="388"/>
                </a:cubicBezTo>
                <a:cubicBezTo>
                  <a:pt x="3443" y="215"/>
                  <a:pt x="3284" y="136"/>
                  <a:pt x="3128" y="136"/>
                </a:cubicBezTo>
                <a:cubicBezTo>
                  <a:pt x="2922" y="136"/>
                  <a:pt x="2719" y="275"/>
                  <a:pt x="2624" y="521"/>
                </a:cubicBezTo>
                <a:cubicBezTo>
                  <a:pt x="1723" y="2756"/>
                  <a:pt x="856" y="5025"/>
                  <a:pt x="89" y="7326"/>
                </a:cubicBezTo>
                <a:cubicBezTo>
                  <a:pt x="0" y="7569"/>
                  <a:pt x="249" y="7783"/>
                  <a:pt x="475" y="7783"/>
                </a:cubicBezTo>
                <a:cubicBezTo>
                  <a:pt x="590" y="7783"/>
                  <a:pt x="699" y="7728"/>
                  <a:pt x="756" y="7593"/>
                </a:cubicBezTo>
                <a:cubicBezTo>
                  <a:pt x="1656" y="5692"/>
                  <a:pt x="2457" y="3724"/>
                  <a:pt x="3224" y="1789"/>
                </a:cubicBezTo>
                <a:cubicBezTo>
                  <a:pt x="4125" y="3090"/>
                  <a:pt x="4992" y="4424"/>
                  <a:pt x="5893" y="5758"/>
                </a:cubicBezTo>
                <a:cubicBezTo>
                  <a:pt x="6182" y="6177"/>
                  <a:pt x="6565" y="7030"/>
                  <a:pt x="7220" y="7030"/>
                </a:cubicBezTo>
                <a:cubicBezTo>
                  <a:pt x="7244" y="7030"/>
                  <a:pt x="7269" y="7028"/>
                  <a:pt x="7294" y="7026"/>
                </a:cubicBezTo>
                <a:cubicBezTo>
                  <a:pt x="8061" y="6993"/>
                  <a:pt x="8561" y="5758"/>
                  <a:pt x="8928" y="5225"/>
                </a:cubicBezTo>
                <a:cubicBezTo>
                  <a:pt x="9695" y="4057"/>
                  <a:pt x="10496" y="2856"/>
                  <a:pt x="11263" y="1656"/>
                </a:cubicBezTo>
                <a:cubicBezTo>
                  <a:pt x="12331" y="3457"/>
                  <a:pt x="13365" y="5258"/>
                  <a:pt x="14432" y="7059"/>
                </a:cubicBezTo>
                <a:cubicBezTo>
                  <a:pt x="14533" y="7241"/>
                  <a:pt x="14757" y="7362"/>
                  <a:pt x="14969" y="7362"/>
                </a:cubicBezTo>
                <a:cubicBezTo>
                  <a:pt x="15107" y="7362"/>
                  <a:pt x="15241" y="7311"/>
                  <a:pt x="15333" y="7193"/>
                </a:cubicBezTo>
                <a:cubicBezTo>
                  <a:pt x="16534" y="5625"/>
                  <a:pt x="17634" y="3991"/>
                  <a:pt x="18668" y="2323"/>
                </a:cubicBezTo>
                <a:cubicBezTo>
                  <a:pt x="19402" y="4157"/>
                  <a:pt x="20303" y="5925"/>
                  <a:pt x="21370" y="7593"/>
                </a:cubicBezTo>
                <a:cubicBezTo>
                  <a:pt x="21478" y="7754"/>
                  <a:pt x="21690" y="7857"/>
                  <a:pt x="21889" y="7857"/>
                </a:cubicBezTo>
                <a:cubicBezTo>
                  <a:pt x="22063" y="7857"/>
                  <a:pt x="22227" y="7779"/>
                  <a:pt x="22304" y="7593"/>
                </a:cubicBezTo>
                <a:cubicBezTo>
                  <a:pt x="23238" y="5592"/>
                  <a:pt x="24239" y="3590"/>
                  <a:pt x="25173" y="1622"/>
                </a:cubicBezTo>
                <a:cubicBezTo>
                  <a:pt x="25381" y="1184"/>
                  <a:pt x="25013" y="793"/>
                  <a:pt x="24668" y="793"/>
                </a:cubicBezTo>
                <a:cubicBezTo>
                  <a:pt x="24514" y="793"/>
                  <a:pt x="24365" y="870"/>
                  <a:pt x="24272" y="1055"/>
                </a:cubicBezTo>
                <a:cubicBezTo>
                  <a:pt x="23439" y="2756"/>
                  <a:pt x="22638" y="4458"/>
                  <a:pt x="21804" y="6159"/>
                </a:cubicBezTo>
                <a:cubicBezTo>
                  <a:pt x="20837" y="4458"/>
                  <a:pt x="20003" y="2723"/>
                  <a:pt x="19302" y="888"/>
                </a:cubicBezTo>
                <a:cubicBezTo>
                  <a:pt x="19225" y="636"/>
                  <a:pt x="18979" y="475"/>
                  <a:pt x="18733" y="475"/>
                </a:cubicBezTo>
                <a:cubicBezTo>
                  <a:pt x="18556" y="475"/>
                  <a:pt x="18380" y="559"/>
                  <a:pt x="18268" y="755"/>
                </a:cubicBezTo>
                <a:cubicBezTo>
                  <a:pt x="17267" y="2489"/>
                  <a:pt x="16167" y="4157"/>
                  <a:pt x="14966" y="5758"/>
                </a:cubicBezTo>
                <a:cubicBezTo>
                  <a:pt x="13932" y="3924"/>
                  <a:pt x="12864" y="2089"/>
                  <a:pt x="11797" y="288"/>
                </a:cubicBezTo>
                <a:cubicBezTo>
                  <a:pt x="11699" y="92"/>
                  <a:pt x="11513" y="0"/>
                  <a:pt x="1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rot="5400000" flipH="1">
            <a:off x="1701273" y="4731666"/>
            <a:ext cx="232606" cy="251399"/>
          </a:xfrm>
          <a:custGeom>
            <a:avLst/>
            <a:gdLst/>
            <a:ahLst/>
            <a:cxnLst/>
            <a:rect l="l" t="t" r="r" b="b"/>
            <a:pathLst>
              <a:path w="5607" h="6060" extrusionOk="0">
                <a:moveTo>
                  <a:pt x="3328" y="1"/>
                </a:moveTo>
                <a:cubicBezTo>
                  <a:pt x="3144" y="1"/>
                  <a:pt x="2952" y="117"/>
                  <a:pt x="2936" y="351"/>
                </a:cubicBezTo>
                <a:cubicBezTo>
                  <a:pt x="2869" y="1018"/>
                  <a:pt x="2802" y="1719"/>
                  <a:pt x="2702" y="2386"/>
                </a:cubicBezTo>
                <a:cubicBezTo>
                  <a:pt x="2165" y="2435"/>
                  <a:pt x="1628" y="2465"/>
                  <a:pt x="1091" y="2465"/>
                </a:cubicBezTo>
                <a:cubicBezTo>
                  <a:pt x="894" y="2465"/>
                  <a:pt x="697" y="2461"/>
                  <a:pt x="501" y="2452"/>
                </a:cubicBezTo>
                <a:cubicBezTo>
                  <a:pt x="0" y="2452"/>
                  <a:pt x="0" y="3186"/>
                  <a:pt x="501" y="3220"/>
                </a:cubicBezTo>
                <a:cubicBezTo>
                  <a:pt x="1013" y="3268"/>
                  <a:pt x="1526" y="3299"/>
                  <a:pt x="2052" y="3299"/>
                </a:cubicBezTo>
                <a:cubicBezTo>
                  <a:pt x="2245" y="3299"/>
                  <a:pt x="2439" y="3295"/>
                  <a:pt x="2635" y="3286"/>
                </a:cubicBezTo>
                <a:lnTo>
                  <a:pt x="2635" y="3286"/>
                </a:lnTo>
                <a:cubicBezTo>
                  <a:pt x="2535" y="4087"/>
                  <a:pt x="2502" y="4854"/>
                  <a:pt x="2535" y="5621"/>
                </a:cubicBezTo>
                <a:cubicBezTo>
                  <a:pt x="2555" y="5890"/>
                  <a:pt x="2806" y="6059"/>
                  <a:pt x="3035" y="6059"/>
                </a:cubicBezTo>
                <a:cubicBezTo>
                  <a:pt x="3203" y="6059"/>
                  <a:pt x="3360" y="5967"/>
                  <a:pt x="3403" y="5755"/>
                </a:cubicBezTo>
                <a:cubicBezTo>
                  <a:pt x="3536" y="4921"/>
                  <a:pt x="3603" y="4087"/>
                  <a:pt x="3636" y="3220"/>
                </a:cubicBezTo>
                <a:cubicBezTo>
                  <a:pt x="4103" y="3186"/>
                  <a:pt x="4604" y="3120"/>
                  <a:pt x="5071" y="3019"/>
                </a:cubicBezTo>
                <a:cubicBezTo>
                  <a:pt x="5607" y="2893"/>
                  <a:pt x="5427" y="2111"/>
                  <a:pt x="4898" y="2111"/>
                </a:cubicBezTo>
                <a:cubicBezTo>
                  <a:pt x="4868" y="2111"/>
                  <a:pt x="4836" y="2113"/>
                  <a:pt x="4804" y="2119"/>
                </a:cubicBezTo>
                <a:cubicBezTo>
                  <a:pt x="4437" y="2186"/>
                  <a:pt x="4036" y="2252"/>
                  <a:pt x="3636" y="2286"/>
                </a:cubicBezTo>
                <a:cubicBezTo>
                  <a:pt x="3636" y="1652"/>
                  <a:pt x="3636" y="985"/>
                  <a:pt x="3670" y="351"/>
                </a:cubicBezTo>
                <a:cubicBezTo>
                  <a:pt x="3686" y="117"/>
                  <a:pt x="3511" y="1"/>
                  <a:pt x="3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rot="5400000" flipH="1">
            <a:off x="253883" y="2009643"/>
            <a:ext cx="251897" cy="264342"/>
          </a:xfrm>
          <a:custGeom>
            <a:avLst/>
            <a:gdLst/>
            <a:ahLst/>
            <a:cxnLst/>
            <a:rect l="l" t="t" r="r" b="b"/>
            <a:pathLst>
              <a:path w="6072" h="6372" extrusionOk="0">
                <a:moveTo>
                  <a:pt x="2452" y="0"/>
                </a:moveTo>
                <a:cubicBezTo>
                  <a:pt x="2269" y="0"/>
                  <a:pt x="2085" y="117"/>
                  <a:pt x="2069" y="351"/>
                </a:cubicBezTo>
                <a:cubicBezTo>
                  <a:pt x="2035" y="1118"/>
                  <a:pt x="2002" y="1885"/>
                  <a:pt x="1935" y="2652"/>
                </a:cubicBezTo>
                <a:cubicBezTo>
                  <a:pt x="1468" y="2686"/>
                  <a:pt x="968" y="2752"/>
                  <a:pt x="501" y="2752"/>
                </a:cubicBezTo>
                <a:cubicBezTo>
                  <a:pt x="1" y="2786"/>
                  <a:pt x="1" y="3486"/>
                  <a:pt x="501" y="3520"/>
                </a:cubicBezTo>
                <a:cubicBezTo>
                  <a:pt x="968" y="3553"/>
                  <a:pt x="1435" y="3586"/>
                  <a:pt x="1902" y="3620"/>
                </a:cubicBezTo>
                <a:cubicBezTo>
                  <a:pt x="1869" y="4387"/>
                  <a:pt x="1869" y="5188"/>
                  <a:pt x="1969" y="5921"/>
                </a:cubicBezTo>
                <a:cubicBezTo>
                  <a:pt x="2019" y="6222"/>
                  <a:pt x="2235" y="6372"/>
                  <a:pt x="2452" y="6372"/>
                </a:cubicBezTo>
                <a:cubicBezTo>
                  <a:pt x="2669" y="6372"/>
                  <a:pt x="2886" y="6222"/>
                  <a:pt x="2936" y="5921"/>
                </a:cubicBezTo>
                <a:cubicBezTo>
                  <a:pt x="3036" y="5188"/>
                  <a:pt x="3036" y="4454"/>
                  <a:pt x="3003" y="3686"/>
                </a:cubicBezTo>
                <a:lnTo>
                  <a:pt x="3003" y="3686"/>
                </a:lnTo>
                <a:cubicBezTo>
                  <a:pt x="3303" y="3698"/>
                  <a:pt x="3603" y="3705"/>
                  <a:pt x="3901" y="3705"/>
                </a:cubicBezTo>
                <a:cubicBezTo>
                  <a:pt x="4496" y="3705"/>
                  <a:pt x="5082" y="3675"/>
                  <a:pt x="5638" y="3586"/>
                </a:cubicBezTo>
                <a:cubicBezTo>
                  <a:pt x="6072" y="3520"/>
                  <a:pt x="6072" y="2752"/>
                  <a:pt x="5638" y="2686"/>
                </a:cubicBezTo>
                <a:cubicBezTo>
                  <a:pt x="5130" y="2608"/>
                  <a:pt x="4610" y="2575"/>
                  <a:pt x="4086" y="2575"/>
                </a:cubicBezTo>
                <a:cubicBezTo>
                  <a:pt x="3715" y="2575"/>
                  <a:pt x="3342" y="2591"/>
                  <a:pt x="2969" y="2619"/>
                </a:cubicBezTo>
                <a:cubicBezTo>
                  <a:pt x="2903" y="1852"/>
                  <a:pt x="2869" y="1085"/>
                  <a:pt x="2836" y="351"/>
                </a:cubicBezTo>
                <a:cubicBezTo>
                  <a:pt x="2819" y="117"/>
                  <a:pt x="2636"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rot="5400000" flipH="1">
            <a:off x="7621345" y="4541141"/>
            <a:ext cx="319683" cy="770750"/>
          </a:xfrm>
          <a:custGeom>
            <a:avLst/>
            <a:gdLst/>
            <a:ahLst/>
            <a:cxnLst/>
            <a:rect l="l" t="t" r="r" b="b"/>
            <a:pathLst>
              <a:path w="7706" h="18579" extrusionOk="0">
                <a:moveTo>
                  <a:pt x="823" y="1"/>
                </a:moveTo>
                <a:cubicBezTo>
                  <a:pt x="623" y="1"/>
                  <a:pt x="467" y="90"/>
                  <a:pt x="267" y="268"/>
                </a:cubicBezTo>
                <a:cubicBezTo>
                  <a:pt x="34" y="501"/>
                  <a:pt x="34" y="801"/>
                  <a:pt x="167" y="1068"/>
                </a:cubicBezTo>
                <a:cubicBezTo>
                  <a:pt x="501" y="1836"/>
                  <a:pt x="1501" y="2069"/>
                  <a:pt x="2235" y="2403"/>
                </a:cubicBezTo>
                <a:cubicBezTo>
                  <a:pt x="3336" y="2903"/>
                  <a:pt x="4470" y="3403"/>
                  <a:pt x="5571" y="3937"/>
                </a:cubicBezTo>
                <a:cubicBezTo>
                  <a:pt x="3936" y="4971"/>
                  <a:pt x="2235" y="5905"/>
                  <a:pt x="501" y="6772"/>
                </a:cubicBezTo>
                <a:cubicBezTo>
                  <a:pt x="34" y="6973"/>
                  <a:pt x="134" y="7606"/>
                  <a:pt x="501" y="7840"/>
                </a:cubicBezTo>
                <a:cubicBezTo>
                  <a:pt x="2202" y="8974"/>
                  <a:pt x="3936" y="10141"/>
                  <a:pt x="5671" y="11276"/>
                </a:cubicBezTo>
                <a:cubicBezTo>
                  <a:pt x="4036" y="12276"/>
                  <a:pt x="2369" y="13144"/>
                  <a:pt x="567" y="13877"/>
                </a:cubicBezTo>
                <a:cubicBezTo>
                  <a:pt x="134" y="14044"/>
                  <a:pt x="0" y="14645"/>
                  <a:pt x="434" y="14945"/>
                </a:cubicBezTo>
                <a:cubicBezTo>
                  <a:pt x="2335" y="16179"/>
                  <a:pt x="4270" y="17413"/>
                  <a:pt x="6271" y="18514"/>
                </a:cubicBezTo>
                <a:cubicBezTo>
                  <a:pt x="6344" y="18559"/>
                  <a:pt x="6414" y="18578"/>
                  <a:pt x="6478" y="18578"/>
                </a:cubicBezTo>
                <a:cubicBezTo>
                  <a:pt x="6797" y="18578"/>
                  <a:pt x="6977" y="18097"/>
                  <a:pt x="6672" y="17847"/>
                </a:cubicBezTo>
                <a:cubicBezTo>
                  <a:pt x="5137" y="16680"/>
                  <a:pt x="3536" y="15612"/>
                  <a:pt x="1935" y="14545"/>
                </a:cubicBezTo>
                <a:cubicBezTo>
                  <a:pt x="3736" y="13777"/>
                  <a:pt x="5437" y="12877"/>
                  <a:pt x="7072" y="11809"/>
                </a:cubicBezTo>
                <a:cubicBezTo>
                  <a:pt x="7439" y="11542"/>
                  <a:pt x="7439" y="11009"/>
                  <a:pt x="7072" y="10775"/>
                </a:cubicBezTo>
                <a:cubicBezTo>
                  <a:pt x="5404" y="9641"/>
                  <a:pt x="3736" y="8507"/>
                  <a:pt x="2068" y="7373"/>
                </a:cubicBezTo>
                <a:cubicBezTo>
                  <a:pt x="3836" y="6506"/>
                  <a:pt x="5571" y="5505"/>
                  <a:pt x="7239" y="4371"/>
                </a:cubicBezTo>
                <a:cubicBezTo>
                  <a:pt x="7606" y="4137"/>
                  <a:pt x="7706" y="3503"/>
                  <a:pt x="7239" y="3270"/>
                </a:cubicBezTo>
                <a:cubicBezTo>
                  <a:pt x="6138" y="2770"/>
                  <a:pt x="5070" y="2269"/>
                  <a:pt x="3970" y="1769"/>
                </a:cubicBezTo>
                <a:cubicBezTo>
                  <a:pt x="3503" y="1569"/>
                  <a:pt x="2268" y="1235"/>
                  <a:pt x="1635" y="801"/>
                </a:cubicBezTo>
                <a:cubicBezTo>
                  <a:pt x="1635" y="768"/>
                  <a:pt x="1635" y="768"/>
                  <a:pt x="1635" y="768"/>
                </a:cubicBezTo>
                <a:lnTo>
                  <a:pt x="1635" y="635"/>
                </a:lnTo>
                <a:cubicBezTo>
                  <a:pt x="1601" y="368"/>
                  <a:pt x="1435" y="134"/>
                  <a:pt x="1168" y="68"/>
                </a:cubicBezTo>
                <a:cubicBezTo>
                  <a:pt x="1034" y="23"/>
                  <a:pt x="92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rot="5400000" flipH="1">
            <a:off x="8843558" y="4015756"/>
            <a:ext cx="474547" cy="278738"/>
          </a:xfrm>
          <a:custGeom>
            <a:avLst/>
            <a:gdLst/>
            <a:ahLst/>
            <a:cxnLst/>
            <a:rect l="l" t="t" r="r" b="b"/>
            <a:pathLst>
              <a:path w="11439" h="6719" extrusionOk="0">
                <a:moveTo>
                  <a:pt x="10403" y="1"/>
                </a:moveTo>
                <a:cubicBezTo>
                  <a:pt x="10207" y="1"/>
                  <a:pt x="10009" y="110"/>
                  <a:pt x="9975" y="314"/>
                </a:cubicBezTo>
                <a:cubicBezTo>
                  <a:pt x="9441" y="2549"/>
                  <a:pt x="8874" y="4850"/>
                  <a:pt x="6272" y="5484"/>
                </a:cubicBezTo>
                <a:cubicBezTo>
                  <a:pt x="5943" y="5562"/>
                  <a:pt x="5626" y="5599"/>
                  <a:pt x="5323" y="5599"/>
                </a:cubicBezTo>
                <a:cubicBezTo>
                  <a:pt x="3039" y="5599"/>
                  <a:pt x="1537" y="3507"/>
                  <a:pt x="1802" y="1181"/>
                </a:cubicBezTo>
                <a:cubicBezTo>
                  <a:pt x="1802" y="1018"/>
                  <a:pt x="1652" y="917"/>
                  <a:pt x="1513" y="917"/>
                </a:cubicBezTo>
                <a:cubicBezTo>
                  <a:pt x="1424" y="917"/>
                  <a:pt x="1340" y="957"/>
                  <a:pt x="1302" y="1048"/>
                </a:cubicBezTo>
                <a:cubicBezTo>
                  <a:pt x="1" y="3850"/>
                  <a:pt x="2536" y="6718"/>
                  <a:pt x="5405" y="6718"/>
                </a:cubicBezTo>
                <a:cubicBezTo>
                  <a:pt x="5421" y="6719"/>
                  <a:pt x="5437" y="6719"/>
                  <a:pt x="5454" y="6719"/>
                </a:cubicBezTo>
                <a:cubicBezTo>
                  <a:pt x="8636" y="6719"/>
                  <a:pt x="11439" y="3500"/>
                  <a:pt x="10808" y="314"/>
                </a:cubicBezTo>
                <a:cubicBezTo>
                  <a:pt x="10776" y="101"/>
                  <a:pt x="10591" y="1"/>
                  <a:pt x="10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rot="5400000" flipH="1">
            <a:off x="8699597" y="2164587"/>
            <a:ext cx="403276" cy="105828"/>
          </a:xfrm>
          <a:custGeom>
            <a:avLst/>
            <a:gdLst/>
            <a:ahLst/>
            <a:cxnLst/>
            <a:rect l="l" t="t" r="r" b="b"/>
            <a:pathLst>
              <a:path w="9721" h="2551" extrusionOk="0">
                <a:moveTo>
                  <a:pt x="9077" y="1"/>
                </a:moveTo>
                <a:cubicBezTo>
                  <a:pt x="9055" y="1"/>
                  <a:pt x="9033" y="2"/>
                  <a:pt x="9010" y="5"/>
                </a:cubicBezTo>
                <a:cubicBezTo>
                  <a:pt x="6108" y="405"/>
                  <a:pt x="3240" y="1173"/>
                  <a:pt x="404" y="1840"/>
                </a:cubicBezTo>
                <a:cubicBezTo>
                  <a:pt x="1" y="1964"/>
                  <a:pt x="146" y="2551"/>
                  <a:pt x="518" y="2551"/>
                </a:cubicBezTo>
                <a:cubicBezTo>
                  <a:pt x="545" y="2551"/>
                  <a:pt x="574" y="2547"/>
                  <a:pt x="604" y="2540"/>
                </a:cubicBezTo>
                <a:cubicBezTo>
                  <a:pt x="3473" y="2007"/>
                  <a:pt x="6409" y="1573"/>
                  <a:pt x="9211" y="772"/>
                </a:cubicBezTo>
                <a:cubicBezTo>
                  <a:pt x="9720" y="645"/>
                  <a:pt x="9530" y="1"/>
                  <a:pt x="90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rot="5400000" flipH="1">
            <a:off x="8625980" y="2037908"/>
            <a:ext cx="384732" cy="124745"/>
          </a:xfrm>
          <a:custGeom>
            <a:avLst/>
            <a:gdLst/>
            <a:ahLst/>
            <a:cxnLst/>
            <a:rect l="l" t="t" r="r" b="b"/>
            <a:pathLst>
              <a:path w="9274" h="3007" extrusionOk="0">
                <a:moveTo>
                  <a:pt x="8561" y="0"/>
                </a:moveTo>
                <a:cubicBezTo>
                  <a:pt x="8509" y="0"/>
                  <a:pt x="8453" y="12"/>
                  <a:pt x="8397" y="36"/>
                </a:cubicBezTo>
                <a:cubicBezTo>
                  <a:pt x="5795" y="1137"/>
                  <a:pt x="3193" y="1771"/>
                  <a:pt x="424" y="2238"/>
                </a:cubicBezTo>
                <a:cubicBezTo>
                  <a:pt x="1" y="2336"/>
                  <a:pt x="86" y="3006"/>
                  <a:pt x="495" y="3006"/>
                </a:cubicBezTo>
                <a:cubicBezTo>
                  <a:pt x="504" y="3006"/>
                  <a:pt x="514" y="3006"/>
                  <a:pt x="524" y="3005"/>
                </a:cubicBezTo>
                <a:cubicBezTo>
                  <a:pt x="3360" y="2872"/>
                  <a:pt x="6195" y="2105"/>
                  <a:pt x="8797" y="1004"/>
                </a:cubicBezTo>
                <a:cubicBezTo>
                  <a:pt x="9274" y="795"/>
                  <a:pt x="9005" y="0"/>
                  <a:pt x="8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rot="5400000" flipH="1">
            <a:off x="7695914" y="137397"/>
            <a:ext cx="322670" cy="274755"/>
          </a:xfrm>
          <a:custGeom>
            <a:avLst/>
            <a:gdLst/>
            <a:ahLst/>
            <a:cxnLst/>
            <a:rect l="l" t="t" r="r" b="b"/>
            <a:pathLst>
              <a:path w="7778" h="6623" extrusionOk="0">
                <a:moveTo>
                  <a:pt x="3321" y="1227"/>
                </a:moveTo>
                <a:cubicBezTo>
                  <a:pt x="4260" y="1227"/>
                  <a:pt x="5660" y="2017"/>
                  <a:pt x="6510" y="2469"/>
                </a:cubicBezTo>
                <a:cubicBezTo>
                  <a:pt x="5943" y="3503"/>
                  <a:pt x="5376" y="4537"/>
                  <a:pt x="4809" y="5604"/>
                </a:cubicBezTo>
                <a:cubicBezTo>
                  <a:pt x="3608" y="5337"/>
                  <a:pt x="2407" y="4837"/>
                  <a:pt x="1273" y="4303"/>
                </a:cubicBezTo>
                <a:cubicBezTo>
                  <a:pt x="1473" y="3903"/>
                  <a:pt x="1673" y="3469"/>
                  <a:pt x="1873" y="3069"/>
                </a:cubicBezTo>
                <a:cubicBezTo>
                  <a:pt x="2074" y="2669"/>
                  <a:pt x="2374" y="1635"/>
                  <a:pt x="2707" y="1401"/>
                </a:cubicBezTo>
                <a:cubicBezTo>
                  <a:pt x="2870" y="1279"/>
                  <a:pt x="3081" y="1227"/>
                  <a:pt x="3321" y="1227"/>
                </a:cubicBezTo>
                <a:close/>
                <a:moveTo>
                  <a:pt x="2965" y="0"/>
                </a:moveTo>
                <a:cubicBezTo>
                  <a:pt x="2880" y="0"/>
                  <a:pt x="2793" y="11"/>
                  <a:pt x="2707" y="34"/>
                </a:cubicBezTo>
                <a:cubicBezTo>
                  <a:pt x="2107" y="200"/>
                  <a:pt x="1907" y="801"/>
                  <a:pt x="1640" y="1301"/>
                </a:cubicBezTo>
                <a:cubicBezTo>
                  <a:pt x="1140" y="2268"/>
                  <a:pt x="639" y="3236"/>
                  <a:pt x="206" y="4203"/>
                </a:cubicBezTo>
                <a:cubicBezTo>
                  <a:pt x="1" y="4612"/>
                  <a:pt x="345" y="4982"/>
                  <a:pt x="683" y="4982"/>
                </a:cubicBezTo>
                <a:cubicBezTo>
                  <a:pt x="785" y="4982"/>
                  <a:pt x="887" y="4948"/>
                  <a:pt x="973" y="4870"/>
                </a:cubicBezTo>
                <a:cubicBezTo>
                  <a:pt x="2240" y="5571"/>
                  <a:pt x="3575" y="6038"/>
                  <a:pt x="4942" y="6605"/>
                </a:cubicBezTo>
                <a:cubicBezTo>
                  <a:pt x="4978" y="6617"/>
                  <a:pt x="5017" y="6622"/>
                  <a:pt x="5055" y="6622"/>
                </a:cubicBezTo>
                <a:cubicBezTo>
                  <a:pt x="5232" y="6622"/>
                  <a:pt x="5421" y="6508"/>
                  <a:pt x="5476" y="6371"/>
                </a:cubicBezTo>
                <a:cubicBezTo>
                  <a:pt x="6210" y="5104"/>
                  <a:pt x="6944" y="3803"/>
                  <a:pt x="7644" y="2502"/>
                </a:cubicBezTo>
                <a:cubicBezTo>
                  <a:pt x="7778" y="2268"/>
                  <a:pt x="7744" y="1902"/>
                  <a:pt x="7477" y="1801"/>
                </a:cubicBezTo>
                <a:cubicBezTo>
                  <a:pt x="6377" y="1334"/>
                  <a:pt x="5243" y="867"/>
                  <a:pt x="4142" y="400"/>
                </a:cubicBezTo>
                <a:cubicBezTo>
                  <a:pt x="3783" y="235"/>
                  <a:pt x="3378" y="0"/>
                  <a:pt x="2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12_1_1_1">
    <p:bg>
      <p:bgPr>
        <a:solidFill>
          <a:schemeClr val="dk1"/>
        </a:solidFill>
        <a:effectLst/>
      </p:bgPr>
    </p:bg>
    <p:spTree>
      <p:nvGrpSpPr>
        <p:cNvPr id="1" name="Shape 760"/>
        <p:cNvGrpSpPr/>
        <p:nvPr/>
      </p:nvGrpSpPr>
      <p:grpSpPr>
        <a:xfrm>
          <a:off x="0" y="0"/>
          <a:ext cx="0" cy="0"/>
          <a:chOff x="0" y="0"/>
          <a:chExt cx="0" cy="0"/>
        </a:xfrm>
      </p:grpSpPr>
      <p:grpSp>
        <p:nvGrpSpPr>
          <p:cNvPr id="761" name="Google Shape;761;p37"/>
          <p:cNvGrpSpPr/>
          <p:nvPr/>
        </p:nvGrpSpPr>
        <p:grpSpPr>
          <a:xfrm>
            <a:off x="-14911" y="3245606"/>
            <a:ext cx="706540" cy="213693"/>
            <a:chOff x="-14911" y="3245606"/>
            <a:chExt cx="706540" cy="213693"/>
          </a:xfrm>
        </p:grpSpPr>
        <p:sp>
          <p:nvSpPr>
            <p:cNvPr id="762" name="Google Shape;762;p37"/>
            <p:cNvSpPr/>
            <p:nvPr/>
          </p:nvSpPr>
          <p:spPr>
            <a:xfrm>
              <a:off x="-14911" y="3412585"/>
              <a:ext cx="604389" cy="46714"/>
            </a:xfrm>
            <a:custGeom>
              <a:avLst/>
              <a:gdLst/>
              <a:ahLst/>
              <a:cxnLst/>
              <a:rect l="l" t="t" r="r" b="b"/>
              <a:pathLst>
                <a:path w="11709" h="905" extrusionOk="0">
                  <a:moveTo>
                    <a:pt x="239" y="1"/>
                  </a:moveTo>
                  <a:cubicBezTo>
                    <a:pt x="1" y="1"/>
                    <a:pt x="10" y="403"/>
                    <a:pt x="267" y="403"/>
                  </a:cubicBezTo>
                  <a:cubicBezTo>
                    <a:pt x="3936" y="603"/>
                    <a:pt x="7639" y="770"/>
                    <a:pt x="11308" y="903"/>
                  </a:cubicBezTo>
                  <a:cubicBezTo>
                    <a:pt x="11319" y="904"/>
                    <a:pt x="11329" y="905"/>
                    <a:pt x="11338" y="905"/>
                  </a:cubicBezTo>
                  <a:cubicBezTo>
                    <a:pt x="11708" y="905"/>
                    <a:pt x="11698" y="303"/>
                    <a:pt x="11308" y="303"/>
                  </a:cubicBezTo>
                  <a:cubicBezTo>
                    <a:pt x="7639" y="170"/>
                    <a:pt x="3936" y="36"/>
                    <a:pt x="267" y="3"/>
                  </a:cubicBezTo>
                  <a:cubicBezTo>
                    <a:pt x="257" y="2"/>
                    <a:pt x="248"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4549" y="3245606"/>
              <a:ext cx="687081" cy="117430"/>
            </a:xfrm>
            <a:custGeom>
              <a:avLst/>
              <a:gdLst/>
              <a:ahLst/>
              <a:cxnLst/>
              <a:rect l="l" t="t" r="r" b="b"/>
              <a:pathLst>
                <a:path w="13311" h="2275" extrusionOk="0">
                  <a:moveTo>
                    <a:pt x="295" y="0"/>
                  </a:moveTo>
                  <a:cubicBezTo>
                    <a:pt x="52" y="0"/>
                    <a:pt x="0" y="405"/>
                    <a:pt x="257" y="469"/>
                  </a:cubicBezTo>
                  <a:cubicBezTo>
                    <a:pt x="4393" y="1170"/>
                    <a:pt x="8596" y="1603"/>
                    <a:pt x="12733" y="2270"/>
                  </a:cubicBezTo>
                  <a:cubicBezTo>
                    <a:pt x="12755" y="2273"/>
                    <a:pt x="12777" y="2275"/>
                    <a:pt x="12798" y="2275"/>
                  </a:cubicBezTo>
                  <a:cubicBezTo>
                    <a:pt x="13241" y="2275"/>
                    <a:pt x="13310" y="1634"/>
                    <a:pt x="12833" y="1570"/>
                  </a:cubicBezTo>
                  <a:cubicBezTo>
                    <a:pt x="8630" y="1136"/>
                    <a:pt x="4493" y="436"/>
                    <a:pt x="324" y="2"/>
                  </a:cubicBezTo>
                  <a:cubicBezTo>
                    <a:pt x="314" y="1"/>
                    <a:pt x="304" y="0"/>
                    <a:pt x="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4" name="Google Shape;764;p37"/>
          <p:cNvSpPr/>
          <p:nvPr/>
        </p:nvSpPr>
        <p:spPr>
          <a:xfrm rot="10800000">
            <a:off x="-371486" y="-331150"/>
            <a:ext cx="4381424" cy="2258655"/>
          </a:xfrm>
          <a:custGeom>
            <a:avLst/>
            <a:gdLst/>
            <a:ahLst/>
            <a:cxnLst/>
            <a:rect l="l" t="t" r="r" b="b"/>
            <a:pathLst>
              <a:path w="89153" h="45959" extrusionOk="0">
                <a:moveTo>
                  <a:pt x="27175" y="35485"/>
                </a:moveTo>
                <a:cubicBezTo>
                  <a:pt x="27041" y="35619"/>
                  <a:pt x="26874" y="35786"/>
                  <a:pt x="26741" y="35919"/>
                </a:cubicBezTo>
                <a:cubicBezTo>
                  <a:pt x="26507" y="35952"/>
                  <a:pt x="26274" y="35986"/>
                  <a:pt x="26040" y="36019"/>
                </a:cubicBezTo>
                <a:cubicBezTo>
                  <a:pt x="26407" y="35819"/>
                  <a:pt x="26808" y="35652"/>
                  <a:pt x="27175" y="35485"/>
                </a:cubicBezTo>
                <a:close/>
                <a:moveTo>
                  <a:pt x="83385" y="1"/>
                </a:moveTo>
                <a:cubicBezTo>
                  <a:pt x="82829" y="1"/>
                  <a:pt x="82242" y="131"/>
                  <a:pt x="81647" y="427"/>
                </a:cubicBezTo>
                <a:cubicBezTo>
                  <a:pt x="68271" y="7098"/>
                  <a:pt x="54894" y="13703"/>
                  <a:pt x="41585" y="20441"/>
                </a:cubicBezTo>
                <a:cubicBezTo>
                  <a:pt x="28309" y="27180"/>
                  <a:pt x="14666" y="33584"/>
                  <a:pt x="1990" y="41356"/>
                </a:cubicBezTo>
                <a:cubicBezTo>
                  <a:pt x="1" y="42574"/>
                  <a:pt x="918" y="45958"/>
                  <a:pt x="3026" y="45958"/>
                </a:cubicBezTo>
                <a:cubicBezTo>
                  <a:pt x="3286" y="45958"/>
                  <a:pt x="3565" y="45906"/>
                  <a:pt x="3858" y="45793"/>
                </a:cubicBezTo>
                <a:cubicBezTo>
                  <a:pt x="6993" y="44592"/>
                  <a:pt x="10096" y="43291"/>
                  <a:pt x="13198" y="41923"/>
                </a:cubicBezTo>
                <a:cubicBezTo>
                  <a:pt x="13632" y="42457"/>
                  <a:pt x="14265" y="42824"/>
                  <a:pt x="15066" y="42824"/>
                </a:cubicBezTo>
                <a:cubicBezTo>
                  <a:pt x="16193" y="42843"/>
                  <a:pt x="17317" y="42851"/>
                  <a:pt x="18441" y="42851"/>
                </a:cubicBezTo>
                <a:cubicBezTo>
                  <a:pt x="21340" y="42851"/>
                  <a:pt x="24232" y="42796"/>
                  <a:pt x="27141" y="42724"/>
                </a:cubicBezTo>
                <a:cubicBezTo>
                  <a:pt x="27560" y="42943"/>
                  <a:pt x="28051" y="43067"/>
                  <a:pt x="28599" y="43067"/>
                </a:cubicBezTo>
                <a:cubicBezTo>
                  <a:pt x="28967" y="43067"/>
                  <a:pt x="29361" y="43011"/>
                  <a:pt x="29776" y="42891"/>
                </a:cubicBezTo>
                <a:cubicBezTo>
                  <a:pt x="30010" y="42824"/>
                  <a:pt x="30277" y="42724"/>
                  <a:pt x="30510" y="42657"/>
                </a:cubicBezTo>
                <a:cubicBezTo>
                  <a:pt x="36248" y="42457"/>
                  <a:pt x="41952" y="42224"/>
                  <a:pt x="47656" y="42090"/>
                </a:cubicBezTo>
                <a:cubicBezTo>
                  <a:pt x="56355" y="41877"/>
                  <a:pt x="65055" y="41727"/>
                  <a:pt x="73754" y="41727"/>
                </a:cubicBezTo>
                <a:cubicBezTo>
                  <a:pt x="75929" y="41727"/>
                  <a:pt x="78104" y="41737"/>
                  <a:pt x="80279" y="41757"/>
                </a:cubicBezTo>
                <a:cubicBezTo>
                  <a:pt x="80299" y="41757"/>
                  <a:pt x="80319" y="41757"/>
                  <a:pt x="80338" y="41757"/>
                </a:cubicBezTo>
                <a:cubicBezTo>
                  <a:pt x="82441" y="41757"/>
                  <a:pt x="83850" y="40003"/>
                  <a:pt x="84015" y="38021"/>
                </a:cubicBezTo>
                <a:cubicBezTo>
                  <a:pt x="84449" y="32950"/>
                  <a:pt x="84882" y="27847"/>
                  <a:pt x="85316" y="22743"/>
                </a:cubicBezTo>
                <a:cubicBezTo>
                  <a:pt x="85383" y="22209"/>
                  <a:pt x="85416" y="21676"/>
                  <a:pt x="85449" y="21142"/>
                </a:cubicBezTo>
                <a:cubicBezTo>
                  <a:pt x="85516" y="21108"/>
                  <a:pt x="85550" y="21075"/>
                  <a:pt x="85583" y="21042"/>
                </a:cubicBezTo>
                <a:cubicBezTo>
                  <a:pt x="88118" y="19307"/>
                  <a:pt x="87584" y="16105"/>
                  <a:pt x="85683" y="14704"/>
                </a:cubicBezTo>
                <a:cubicBezTo>
                  <a:pt x="85616" y="12669"/>
                  <a:pt x="85383" y="10601"/>
                  <a:pt x="84816" y="8566"/>
                </a:cubicBezTo>
                <a:cubicBezTo>
                  <a:pt x="84682" y="8166"/>
                  <a:pt x="84515" y="7799"/>
                  <a:pt x="84282" y="7465"/>
                </a:cubicBezTo>
                <a:cubicBezTo>
                  <a:pt x="84649" y="7265"/>
                  <a:pt x="85049" y="7098"/>
                  <a:pt x="85416" y="6898"/>
                </a:cubicBezTo>
                <a:cubicBezTo>
                  <a:pt x="89152" y="5059"/>
                  <a:pt x="86847" y="1"/>
                  <a:pt x="833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flipH="1">
            <a:off x="8644690" y="2571738"/>
            <a:ext cx="661220" cy="1022543"/>
          </a:xfrm>
          <a:custGeom>
            <a:avLst/>
            <a:gdLst/>
            <a:ahLst/>
            <a:cxnLst/>
            <a:rect l="l" t="t" r="r" b="b"/>
            <a:pathLst>
              <a:path w="12810" h="19810" extrusionOk="0">
                <a:moveTo>
                  <a:pt x="3153" y="1"/>
                </a:moveTo>
                <a:cubicBezTo>
                  <a:pt x="2429" y="1"/>
                  <a:pt x="1721" y="51"/>
                  <a:pt x="1068" y="205"/>
                </a:cubicBezTo>
                <a:cubicBezTo>
                  <a:pt x="801" y="272"/>
                  <a:pt x="568" y="505"/>
                  <a:pt x="501" y="805"/>
                </a:cubicBezTo>
                <a:cubicBezTo>
                  <a:pt x="1" y="2940"/>
                  <a:pt x="668" y="5742"/>
                  <a:pt x="801" y="7944"/>
                </a:cubicBezTo>
                <a:cubicBezTo>
                  <a:pt x="968" y="10612"/>
                  <a:pt x="1135" y="13314"/>
                  <a:pt x="1302" y="16016"/>
                </a:cubicBezTo>
                <a:cubicBezTo>
                  <a:pt x="1402" y="17184"/>
                  <a:pt x="1035" y="19152"/>
                  <a:pt x="2369" y="19652"/>
                </a:cubicBezTo>
                <a:cubicBezTo>
                  <a:pt x="2714" y="19771"/>
                  <a:pt x="3107" y="19809"/>
                  <a:pt x="3515" y="19809"/>
                </a:cubicBezTo>
                <a:cubicBezTo>
                  <a:pt x="4251" y="19809"/>
                  <a:pt x="5040" y="19685"/>
                  <a:pt x="5705" y="19685"/>
                </a:cubicBezTo>
                <a:cubicBezTo>
                  <a:pt x="7206" y="19685"/>
                  <a:pt x="8740" y="19652"/>
                  <a:pt x="10275" y="19619"/>
                </a:cubicBezTo>
                <a:cubicBezTo>
                  <a:pt x="11175" y="19619"/>
                  <a:pt x="11175" y="18251"/>
                  <a:pt x="10275" y="18218"/>
                </a:cubicBezTo>
                <a:lnTo>
                  <a:pt x="6105" y="18218"/>
                </a:lnTo>
                <a:cubicBezTo>
                  <a:pt x="5749" y="18218"/>
                  <a:pt x="4978" y="18307"/>
                  <a:pt x="4356" y="18307"/>
                </a:cubicBezTo>
                <a:cubicBezTo>
                  <a:pt x="4044" y="18307"/>
                  <a:pt x="3770" y="18284"/>
                  <a:pt x="3603" y="18218"/>
                </a:cubicBezTo>
                <a:cubicBezTo>
                  <a:pt x="2803" y="17884"/>
                  <a:pt x="2903" y="17184"/>
                  <a:pt x="2869" y="16416"/>
                </a:cubicBezTo>
                <a:cubicBezTo>
                  <a:pt x="2836" y="16216"/>
                  <a:pt x="2836" y="16016"/>
                  <a:pt x="2803" y="15816"/>
                </a:cubicBezTo>
                <a:lnTo>
                  <a:pt x="2803" y="15816"/>
                </a:lnTo>
                <a:cubicBezTo>
                  <a:pt x="3621" y="15866"/>
                  <a:pt x="4452" y="15886"/>
                  <a:pt x="5286" y="15886"/>
                </a:cubicBezTo>
                <a:cubicBezTo>
                  <a:pt x="7240" y="15886"/>
                  <a:pt x="9215" y="15776"/>
                  <a:pt x="11109" y="15683"/>
                </a:cubicBezTo>
                <a:cubicBezTo>
                  <a:pt x="11609" y="15649"/>
                  <a:pt x="11609" y="14915"/>
                  <a:pt x="11109" y="14915"/>
                </a:cubicBezTo>
                <a:cubicBezTo>
                  <a:pt x="8373" y="14915"/>
                  <a:pt x="5505" y="14915"/>
                  <a:pt x="2769" y="15249"/>
                </a:cubicBezTo>
                <a:cubicBezTo>
                  <a:pt x="2736" y="14348"/>
                  <a:pt x="2669" y="13414"/>
                  <a:pt x="2602" y="12514"/>
                </a:cubicBezTo>
                <a:lnTo>
                  <a:pt x="2602" y="12514"/>
                </a:lnTo>
                <a:cubicBezTo>
                  <a:pt x="5338" y="12914"/>
                  <a:pt x="8173" y="13014"/>
                  <a:pt x="10908" y="13114"/>
                </a:cubicBezTo>
                <a:cubicBezTo>
                  <a:pt x="10919" y="13115"/>
                  <a:pt x="10930" y="13115"/>
                  <a:pt x="10940" y="13115"/>
                </a:cubicBezTo>
                <a:cubicBezTo>
                  <a:pt x="11541" y="13115"/>
                  <a:pt x="11499" y="12179"/>
                  <a:pt x="10908" y="12147"/>
                </a:cubicBezTo>
                <a:cubicBezTo>
                  <a:pt x="8790" y="11992"/>
                  <a:pt x="6611" y="11837"/>
                  <a:pt x="4450" y="11837"/>
                </a:cubicBezTo>
                <a:cubicBezTo>
                  <a:pt x="3821" y="11837"/>
                  <a:pt x="3193" y="11850"/>
                  <a:pt x="2569" y="11880"/>
                </a:cubicBezTo>
                <a:cubicBezTo>
                  <a:pt x="2536" y="11246"/>
                  <a:pt x="2502" y="10612"/>
                  <a:pt x="2469" y="9978"/>
                </a:cubicBezTo>
                <a:lnTo>
                  <a:pt x="2469" y="9978"/>
                </a:lnTo>
                <a:cubicBezTo>
                  <a:pt x="5138" y="10079"/>
                  <a:pt x="7806" y="10179"/>
                  <a:pt x="10475" y="10379"/>
                </a:cubicBezTo>
                <a:cubicBezTo>
                  <a:pt x="10486" y="10379"/>
                  <a:pt x="10496" y="10380"/>
                  <a:pt x="10506" y="10380"/>
                </a:cubicBezTo>
                <a:cubicBezTo>
                  <a:pt x="11108" y="10380"/>
                  <a:pt x="11098" y="9444"/>
                  <a:pt x="10475" y="9378"/>
                </a:cubicBezTo>
                <a:cubicBezTo>
                  <a:pt x="9046" y="9253"/>
                  <a:pt x="7607" y="9185"/>
                  <a:pt x="6169" y="9185"/>
                </a:cubicBezTo>
                <a:cubicBezTo>
                  <a:pt x="4922" y="9185"/>
                  <a:pt x="3675" y="9236"/>
                  <a:pt x="2436" y="9345"/>
                </a:cubicBezTo>
                <a:cubicBezTo>
                  <a:pt x="2402" y="8878"/>
                  <a:pt x="2369" y="8411"/>
                  <a:pt x="2336" y="7944"/>
                </a:cubicBezTo>
                <a:cubicBezTo>
                  <a:pt x="2336" y="7643"/>
                  <a:pt x="2302" y="7310"/>
                  <a:pt x="2269" y="7010"/>
                </a:cubicBezTo>
                <a:lnTo>
                  <a:pt x="2269" y="7010"/>
                </a:lnTo>
                <a:cubicBezTo>
                  <a:pt x="5138" y="7277"/>
                  <a:pt x="8040" y="7410"/>
                  <a:pt x="10908" y="7410"/>
                </a:cubicBezTo>
                <a:cubicBezTo>
                  <a:pt x="11542" y="7410"/>
                  <a:pt x="11509" y="6476"/>
                  <a:pt x="10908" y="6443"/>
                </a:cubicBezTo>
                <a:cubicBezTo>
                  <a:pt x="9394" y="6355"/>
                  <a:pt x="7861" y="6313"/>
                  <a:pt x="6329" y="6313"/>
                </a:cubicBezTo>
                <a:cubicBezTo>
                  <a:pt x="4959" y="6313"/>
                  <a:pt x="3590" y="6346"/>
                  <a:pt x="2236" y="6409"/>
                </a:cubicBezTo>
                <a:cubicBezTo>
                  <a:pt x="2202" y="5542"/>
                  <a:pt x="2135" y="4708"/>
                  <a:pt x="2102" y="3874"/>
                </a:cubicBezTo>
                <a:cubicBezTo>
                  <a:pt x="2069" y="3274"/>
                  <a:pt x="1835" y="2473"/>
                  <a:pt x="2269" y="1973"/>
                </a:cubicBezTo>
                <a:cubicBezTo>
                  <a:pt x="2493" y="1714"/>
                  <a:pt x="2816" y="1651"/>
                  <a:pt x="3162" y="1651"/>
                </a:cubicBezTo>
                <a:cubicBezTo>
                  <a:pt x="3486" y="1651"/>
                  <a:pt x="3831" y="1706"/>
                  <a:pt x="4137" y="1706"/>
                </a:cubicBezTo>
                <a:cubicBezTo>
                  <a:pt x="6906" y="1673"/>
                  <a:pt x="9708" y="1706"/>
                  <a:pt x="12443" y="1239"/>
                </a:cubicBezTo>
                <a:cubicBezTo>
                  <a:pt x="12810" y="1206"/>
                  <a:pt x="12810" y="605"/>
                  <a:pt x="12443" y="572"/>
                </a:cubicBezTo>
                <a:cubicBezTo>
                  <a:pt x="10542" y="238"/>
                  <a:pt x="8540" y="205"/>
                  <a:pt x="6605" y="171"/>
                </a:cubicBezTo>
                <a:cubicBezTo>
                  <a:pt x="5516" y="130"/>
                  <a:pt x="4313" y="1"/>
                  <a:pt x="3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8699984" y="973672"/>
            <a:ext cx="447070" cy="307785"/>
          </a:xfrm>
          <a:custGeom>
            <a:avLst/>
            <a:gdLst/>
            <a:ahLst/>
            <a:cxnLst/>
            <a:rect l="l" t="t" r="r" b="b"/>
            <a:pathLst>
              <a:path w="10743" h="7396" extrusionOk="0">
                <a:moveTo>
                  <a:pt x="10268" y="0"/>
                </a:moveTo>
                <a:cubicBezTo>
                  <a:pt x="10214" y="0"/>
                  <a:pt x="10158" y="16"/>
                  <a:pt x="10100" y="53"/>
                </a:cubicBezTo>
                <a:cubicBezTo>
                  <a:pt x="6764" y="2288"/>
                  <a:pt x="3462" y="4556"/>
                  <a:pt x="226" y="6891"/>
                </a:cubicBezTo>
                <a:cubicBezTo>
                  <a:pt x="1" y="7060"/>
                  <a:pt x="156" y="7396"/>
                  <a:pt x="370" y="7396"/>
                </a:cubicBezTo>
                <a:cubicBezTo>
                  <a:pt x="410" y="7396"/>
                  <a:pt x="451" y="7384"/>
                  <a:pt x="493" y="7358"/>
                </a:cubicBezTo>
                <a:cubicBezTo>
                  <a:pt x="3862" y="5190"/>
                  <a:pt x="7164" y="2955"/>
                  <a:pt x="10433" y="687"/>
                </a:cubicBezTo>
                <a:cubicBezTo>
                  <a:pt x="10743" y="462"/>
                  <a:pt x="10554" y="0"/>
                  <a:pt x="10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8649547" y="906921"/>
            <a:ext cx="461510" cy="331131"/>
          </a:xfrm>
          <a:custGeom>
            <a:avLst/>
            <a:gdLst/>
            <a:ahLst/>
            <a:cxnLst/>
            <a:rect l="l" t="t" r="r" b="b"/>
            <a:pathLst>
              <a:path w="11090" h="7957" extrusionOk="0">
                <a:moveTo>
                  <a:pt x="10671" y="1"/>
                </a:moveTo>
                <a:cubicBezTo>
                  <a:pt x="10621" y="1"/>
                  <a:pt x="10566" y="17"/>
                  <a:pt x="10511" y="56"/>
                </a:cubicBezTo>
                <a:cubicBezTo>
                  <a:pt x="6942" y="2324"/>
                  <a:pt x="3473" y="4926"/>
                  <a:pt x="171" y="7528"/>
                </a:cubicBezTo>
                <a:cubicBezTo>
                  <a:pt x="0" y="7670"/>
                  <a:pt x="168" y="7957"/>
                  <a:pt x="366" y="7957"/>
                </a:cubicBezTo>
                <a:cubicBezTo>
                  <a:pt x="400" y="7957"/>
                  <a:pt x="436" y="7948"/>
                  <a:pt x="471" y="7928"/>
                </a:cubicBezTo>
                <a:cubicBezTo>
                  <a:pt x="3907" y="5460"/>
                  <a:pt x="7409" y="3091"/>
                  <a:pt x="10811" y="623"/>
                </a:cubicBezTo>
                <a:cubicBezTo>
                  <a:pt x="11090" y="428"/>
                  <a:pt x="10927" y="1"/>
                  <a:pt x="10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7235636" y="1"/>
            <a:ext cx="1164845" cy="322308"/>
          </a:xfrm>
          <a:custGeom>
            <a:avLst/>
            <a:gdLst/>
            <a:ahLst/>
            <a:cxnLst/>
            <a:rect l="l" t="t" r="r" b="b"/>
            <a:pathLst>
              <a:path w="27991" h="7745" extrusionOk="0">
                <a:moveTo>
                  <a:pt x="3561" y="0"/>
                </a:moveTo>
                <a:cubicBezTo>
                  <a:pt x="3330" y="0"/>
                  <a:pt x="3103" y="110"/>
                  <a:pt x="2991" y="334"/>
                </a:cubicBezTo>
                <a:cubicBezTo>
                  <a:pt x="1890" y="2368"/>
                  <a:pt x="789" y="4503"/>
                  <a:pt x="89" y="6705"/>
                </a:cubicBezTo>
                <a:cubicBezTo>
                  <a:pt x="1" y="7013"/>
                  <a:pt x="276" y="7248"/>
                  <a:pt x="540" y="7248"/>
                </a:cubicBezTo>
                <a:cubicBezTo>
                  <a:pt x="677" y="7248"/>
                  <a:pt x="810" y="7186"/>
                  <a:pt x="889" y="7038"/>
                </a:cubicBezTo>
                <a:cubicBezTo>
                  <a:pt x="1857" y="5337"/>
                  <a:pt x="2757" y="3569"/>
                  <a:pt x="3691" y="1835"/>
                </a:cubicBezTo>
                <a:cubicBezTo>
                  <a:pt x="5159" y="3402"/>
                  <a:pt x="6560" y="5037"/>
                  <a:pt x="7828" y="6772"/>
                </a:cubicBezTo>
                <a:cubicBezTo>
                  <a:pt x="8001" y="6979"/>
                  <a:pt x="8237" y="7097"/>
                  <a:pt x="8466" y="7097"/>
                </a:cubicBezTo>
                <a:cubicBezTo>
                  <a:pt x="8678" y="7097"/>
                  <a:pt x="8884" y="6996"/>
                  <a:pt x="9029" y="6772"/>
                </a:cubicBezTo>
                <a:lnTo>
                  <a:pt x="11931" y="2335"/>
                </a:lnTo>
                <a:cubicBezTo>
                  <a:pt x="12965" y="3936"/>
                  <a:pt x="14032" y="5504"/>
                  <a:pt x="15066" y="7105"/>
                </a:cubicBezTo>
                <a:cubicBezTo>
                  <a:pt x="15207" y="7306"/>
                  <a:pt x="15468" y="7446"/>
                  <a:pt x="15719" y="7446"/>
                </a:cubicBezTo>
                <a:cubicBezTo>
                  <a:pt x="15886" y="7446"/>
                  <a:pt x="16047" y="7385"/>
                  <a:pt x="16167" y="7239"/>
                </a:cubicBezTo>
                <a:cubicBezTo>
                  <a:pt x="17501" y="5637"/>
                  <a:pt x="18802" y="4036"/>
                  <a:pt x="20137" y="2435"/>
                </a:cubicBezTo>
                <a:lnTo>
                  <a:pt x="23472" y="7372"/>
                </a:lnTo>
                <a:cubicBezTo>
                  <a:pt x="23614" y="7595"/>
                  <a:pt x="23880" y="7744"/>
                  <a:pt x="24141" y="7744"/>
                </a:cubicBezTo>
                <a:cubicBezTo>
                  <a:pt x="24309" y="7744"/>
                  <a:pt x="24476" y="7682"/>
                  <a:pt x="24606" y="7539"/>
                </a:cubicBezTo>
                <a:cubicBezTo>
                  <a:pt x="26041" y="5704"/>
                  <a:pt x="27075" y="3769"/>
                  <a:pt x="27809" y="1601"/>
                </a:cubicBezTo>
                <a:cubicBezTo>
                  <a:pt x="27991" y="1055"/>
                  <a:pt x="27535" y="693"/>
                  <a:pt x="27089" y="693"/>
                </a:cubicBezTo>
                <a:cubicBezTo>
                  <a:pt x="26799" y="693"/>
                  <a:pt x="26513" y="846"/>
                  <a:pt x="26408" y="1201"/>
                </a:cubicBezTo>
                <a:cubicBezTo>
                  <a:pt x="25841" y="2869"/>
                  <a:pt x="25107" y="4370"/>
                  <a:pt x="24106" y="5771"/>
                </a:cubicBezTo>
                <a:cubicBezTo>
                  <a:pt x="23005" y="4136"/>
                  <a:pt x="21904" y="2502"/>
                  <a:pt x="20804" y="901"/>
                </a:cubicBezTo>
                <a:cubicBezTo>
                  <a:pt x="20662" y="677"/>
                  <a:pt x="20396" y="528"/>
                  <a:pt x="20135" y="528"/>
                </a:cubicBezTo>
                <a:cubicBezTo>
                  <a:pt x="19967" y="528"/>
                  <a:pt x="19800" y="590"/>
                  <a:pt x="19670" y="734"/>
                </a:cubicBezTo>
                <a:cubicBezTo>
                  <a:pt x="18369" y="2335"/>
                  <a:pt x="17034" y="3936"/>
                  <a:pt x="15733" y="5537"/>
                </a:cubicBezTo>
                <a:cubicBezTo>
                  <a:pt x="14666" y="3936"/>
                  <a:pt x="13599" y="2335"/>
                  <a:pt x="12564" y="701"/>
                </a:cubicBezTo>
                <a:cubicBezTo>
                  <a:pt x="12414" y="484"/>
                  <a:pt x="12181" y="375"/>
                  <a:pt x="11947" y="375"/>
                </a:cubicBezTo>
                <a:cubicBezTo>
                  <a:pt x="11714" y="375"/>
                  <a:pt x="11480" y="484"/>
                  <a:pt x="11330" y="701"/>
                </a:cubicBezTo>
                <a:cubicBezTo>
                  <a:pt x="10363" y="2202"/>
                  <a:pt x="9362" y="3703"/>
                  <a:pt x="8395" y="5204"/>
                </a:cubicBezTo>
                <a:cubicBezTo>
                  <a:pt x="7027" y="3469"/>
                  <a:pt x="5593" y="1768"/>
                  <a:pt x="4058" y="200"/>
                </a:cubicBezTo>
                <a:cubicBezTo>
                  <a:pt x="3926" y="68"/>
                  <a:pt x="3742" y="0"/>
                  <a:pt x="35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5134914" y="283919"/>
            <a:ext cx="444740" cy="213610"/>
          </a:xfrm>
          <a:custGeom>
            <a:avLst/>
            <a:gdLst/>
            <a:ahLst/>
            <a:cxnLst/>
            <a:rect l="l" t="t" r="r" b="b"/>
            <a:pathLst>
              <a:path w="10687" h="5133" extrusionOk="0">
                <a:moveTo>
                  <a:pt x="319" y="0"/>
                </a:moveTo>
                <a:cubicBezTo>
                  <a:pt x="115" y="0"/>
                  <a:pt x="0" y="287"/>
                  <a:pt x="199" y="429"/>
                </a:cubicBezTo>
                <a:cubicBezTo>
                  <a:pt x="3334" y="2297"/>
                  <a:pt x="6703" y="3698"/>
                  <a:pt x="10073" y="5099"/>
                </a:cubicBezTo>
                <a:cubicBezTo>
                  <a:pt x="10122" y="5122"/>
                  <a:pt x="10169" y="5132"/>
                  <a:pt x="10212" y="5132"/>
                </a:cubicBezTo>
                <a:cubicBezTo>
                  <a:pt x="10550" y="5132"/>
                  <a:pt x="10686" y="4513"/>
                  <a:pt x="10273" y="4365"/>
                </a:cubicBezTo>
                <a:cubicBezTo>
                  <a:pt x="6870" y="3198"/>
                  <a:pt x="3668" y="1630"/>
                  <a:pt x="432" y="29"/>
                </a:cubicBezTo>
                <a:cubicBezTo>
                  <a:pt x="393" y="9"/>
                  <a:pt x="354"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5114314" y="185540"/>
            <a:ext cx="510158" cy="235166"/>
          </a:xfrm>
          <a:custGeom>
            <a:avLst/>
            <a:gdLst/>
            <a:ahLst/>
            <a:cxnLst/>
            <a:rect l="l" t="t" r="r" b="b"/>
            <a:pathLst>
              <a:path w="12259" h="5651" extrusionOk="0">
                <a:moveTo>
                  <a:pt x="442" y="1"/>
                </a:moveTo>
                <a:cubicBezTo>
                  <a:pt x="170" y="1"/>
                  <a:pt x="1" y="379"/>
                  <a:pt x="294" y="525"/>
                </a:cubicBezTo>
                <a:cubicBezTo>
                  <a:pt x="3996" y="2226"/>
                  <a:pt x="7799" y="3827"/>
                  <a:pt x="11502" y="5595"/>
                </a:cubicBezTo>
                <a:cubicBezTo>
                  <a:pt x="11574" y="5634"/>
                  <a:pt x="11643" y="5651"/>
                  <a:pt x="11706" y="5651"/>
                </a:cubicBezTo>
                <a:cubicBezTo>
                  <a:pt x="12080" y="5651"/>
                  <a:pt x="12258" y="5061"/>
                  <a:pt x="11802" y="4861"/>
                </a:cubicBezTo>
                <a:cubicBezTo>
                  <a:pt x="7999" y="3360"/>
                  <a:pt x="4296" y="1626"/>
                  <a:pt x="560" y="25"/>
                </a:cubicBezTo>
                <a:cubicBezTo>
                  <a:pt x="520" y="8"/>
                  <a:pt x="480"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2640896" y="18500"/>
            <a:ext cx="294064" cy="285294"/>
          </a:xfrm>
          <a:custGeom>
            <a:avLst/>
            <a:gdLst/>
            <a:ahLst/>
            <a:cxnLst/>
            <a:rect l="l" t="t" r="r" b="b"/>
            <a:pathLst>
              <a:path w="6572" h="6376" extrusionOk="0">
                <a:moveTo>
                  <a:pt x="2653" y="1"/>
                </a:moveTo>
                <a:cubicBezTo>
                  <a:pt x="2478" y="1"/>
                  <a:pt x="2282" y="157"/>
                  <a:pt x="2302" y="397"/>
                </a:cubicBezTo>
                <a:cubicBezTo>
                  <a:pt x="2435" y="1231"/>
                  <a:pt x="2569" y="2065"/>
                  <a:pt x="2702" y="2866"/>
                </a:cubicBezTo>
                <a:cubicBezTo>
                  <a:pt x="1968" y="2899"/>
                  <a:pt x="1268" y="2932"/>
                  <a:pt x="534" y="2999"/>
                </a:cubicBezTo>
                <a:cubicBezTo>
                  <a:pt x="0" y="3032"/>
                  <a:pt x="0" y="3766"/>
                  <a:pt x="534" y="3800"/>
                </a:cubicBezTo>
                <a:cubicBezTo>
                  <a:pt x="1301" y="3833"/>
                  <a:pt x="2102" y="3900"/>
                  <a:pt x="2869" y="3933"/>
                </a:cubicBezTo>
                <a:cubicBezTo>
                  <a:pt x="2969" y="4634"/>
                  <a:pt x="3069" y="5334"/>
                  <a:pt x="3169" y="6001"/>
                </a:cubicBezTo>
                <a:cubicBezTo>
                  <a:pt x="3210" y="6262"/>
                  <a:pt x="3409" y="6376"/>
                  <a:pt x="3617" y="6376"/>
                </a:cubicBezTo>
                <a:cubicBezTo>
                  <a:pt x="3916" y="6376"/>
                  <a:pt x="4235" y="6141"/>
                  <a:pt x="4136" y="5768"/>
                </a:cubicBezTo>
                <a:cubicBezTo>
                  <a:pt x="4003" y="5167"/>
                  <a:pt x="3870" y="4567"/>
                  <a:pt x="3736" y="3966"/>
                </a:cubicBezTo>
                <a:cubicBezTo>
                  <a:pt x="4203" y="3966"/>
                  <a:pt x="4670" y="3981"/>
                  <a:pt x="5127" y="3981"/>
                </a:cubicBezTo>
                <a:cubicBezTo>
                  <a:pt x="5356" y="3981"/>
                  <a:pt x="5582" y="3978"/>
                  <a:pt x="5804" y="3966"/>
                </a:cubicBezTo>
                <a:cubicBezTo>
                  <a:pt x="6572" y="3966"/>
                  <a:pt x="6572" y="2832"/>
                  <a:pt x="5838" y="2832"/>
                </a:cubicBezTo>
                <a:cubicBezTo>
                  <a:pt x="5571" y="2821"/>
                  <a:pt x="5308" y="2817"/>
                  <a:pt x="5047" y="2817"/>
                </a:cubicBezTo>
                <a:cubicBezTo>
                  <a:pt x="4526" y="2817"/>
                  <a:pt x="4014" y="2832"/>
                  <a:pt x="3503" y="2832"/>
                </a:cubicBezTo>
                <a:cubicBezTo>
                  <a:pt x="3303" y="1965"/>
                  <a:pt x="3102" y="1098"/>
                  <a:pt x="2902" y="230"/>
                </a:cubicBezTo>
                <a:cubicBezTo>
                  <a:pt x="2876" y="70"/>
                  <a:pt x="2769" y="1"/>
                  <a:pt x="2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4">
  <p:cSld name="CUSTOM_12_1_1_1_1">
    <p:bg>
      <p:bgPr>
        <a:solidFill>
          <a:schemeClr val="dk2"/>
        </a:solidFill>
        <a:effectLst/>
      </p:bgPr>
    </p:bg>
    <p:spTree>
      <p:nvGrpSpPr>
        <p:cNvPr id="1" name="Shape 772"/>
        <p:cNvGrpSpPr/>
        <p:nvPr/>
      </p:nvGrpSpPr>
      <p:grpSpPr>
        <a:xfrm>
          <a:off x="0" y="0"/>
          <a:ext cx="0" cy="0"/>
          <a:chOff x="0" y="0"/>
          <a:chExt cx="0" cy="0"/>
        </a:xfrm>
      </p:grpSpPr>
      <p:sp>
        <p:nvSpPr>
          <p:cNvPr id="773" name="Google Shape;773;p38"/>
          <p:cNvSpPr/>
          <p:nvPr/>
        </p:nvSpPr>
        <p:spPr>
          <a:xfrm>
            <a:off x="0" y="340250"/>
            <a:ext cx="2792100" cy="48483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38"/>
          <p:cNvGrpSpPr/>
          <p:nvPr/>
        </p:nvGrpSpPr>
        <p:grpSpPr>
          <a:xfrm>
            <a:off x="-93903" y="-114650"/>
            <a:ext cx="9408772" cy="5283900"/>
            <a:chOff x="-93903" y="-114650"/>
            <a:chExt cx="9408772" cy="5283900"/>
          </a:xfrm>
        </p:grpSpPr>
        <p:sp>
          <p:nvSpPr>
            <p:cNvPr id="775" name="Google Shape;775;p38"/>
            <p:cNvSpPr/>
            <p:nvPr/>
          </p:nvSpPr>
          <p:spPr>
            <a:xfrm flipH="1">
              <a:off x="-15924" y="3196071"/>
              <a:ext cx="674478" cy="229642"/>
            </a:xfrm>
            <a:custGeom>
              <a:avLst/>
              <a:gdLst/>
              <a:ahLst/>
              <a:cxnLst/>
              <a:rect l="l" t="t" r="r" b="b"/>
              <a:pathLst>
                <a:path w="11460" h="3902" extrusionOk="0">
                  <a:moveTo>
                    <a:pt x="445" y="1"/>
                  </a:moveTo>
                  <a:cubicBezTo>
                    <a:pt x="100" y="1"/>
                    <a:pt x="0" y="535"/>
                    <a:pt x="393" y="686"/>
                  </a:cubicBezTo>
                  <a:cubicBezTo>
                    <a:pt x="3696" y="1987"/>
                    <a:pt x="7131" y="3121"/>
                    <a:pt x="10634" y="3888"/>
                  </a:cubicBezTo>
                  <a:cubicBezTo>
                    <a:pt x="10674" y="3897"/>
                    <a:pt x="10712" y="3901"/>
                    <a:pt x="10749" y="3901"/>
                  </a:cubicBezTo>
                  <a:cubicBezTo>
                    <a:pt x="11266" y="3901"/>
                    <a:pt x="11459" y="3079"/>
                    <a:pt x="10867" y="2954"/>
                  </a:cubicBezTo>
                  <a:cubicBezTo>
                    <a:pt x="7398" y="2120"/>
                    <a:pt x="3962" y="1220"/>
                    <a:pt x="560" y="19"/>
                  </a:cubicBezTo>
                  <a:cubicBezTo>
                    <a:pt x="519" y="6"/>
                    <a:pt x="481"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flipH="1">
              <a:off x="-93903" y="3061003"/>
              <a:ext cx="615682" cy="234292"/>
            </a:xfrm>
            <a:custGeom>
              <a:avLst/>
              <a:gdLst/>
              <a:ahLst/>
              <a:cxnLst/>
              <a:rect l="l" t="t" r="r" b="b"/>
              <a:pathLst>
                <a:path w="10461" h="3981" extrusionOk="0">
                  <a:moveTo>
                    <a:pt x="387" y="0"/>
                  </a:moveTo>
                  <a:cubicBezTo>
                    <a:pt x="86" y="0"/>
                    <a:pt x="0" y="487"/>
                    <a:pt x="337" y="579"/>
                  </a:cubicBezTo>
                  <a:cubicBezTo>
                    <a:pt x="3540" y="1547"/>
                    <a:pt x="6609" y="2681"/>
                    <a:pt x="9677" y="3948"/>
                  </a:cubicBezTo>
                  <a:cubicBezTo>
                    <a:pt x="9729" y="3970"/>
                    <a:pt x="9779" y="3980"/>
                    <a:pt x="9826" y="3980"/>
                  </a:cubicBezTo>
                  <a:cubicBezTo>
                    <a:pt x="10215" y="3980"/>
                    <a:pt x="10460" y="3326"/>
                    <a:pt x="10044" y="3148"/>
                  </a:cubicBezTo>
                  <a:cubicBezTo>
                    <a:pt x="6976" y="1813"/>
                    <a:pt x="3740" y="813"/>
                    <a:pt x="471" y="12"/>
                  </a:cubicBezTo>
                  <a:cubicBezTo>
                    <a:pt x="441" y="4"/>
                    <a:pt x="413" y="0"/>
                    <a:pt x="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flipH="1">
              <a:off x="8644678" y="2038034"/>
              <a:ext cx="420866" cy="295678"/>
            </a:xfrm>
            <a:custGeom>
              <a:avLst/>
              <a:gdLst/>
              <a:ahLst/>
              <a:cxnLst/>
              <a:rect l="l" t="t" r="r" b="b"/>
              <a:pathLst>
                <a:path w="7407" h="5204" extrusionOk="0">
                  <a:moveTo>
                    <a:pt x="3004" y="1"/>
                  </a:moveTo>
                  <a:cubicBezTo>
                    <a:pt x="2893" y="1"/>
                    <a:pt x="2775" y="72"/>
                    <a:pt x="2736" y="188"/>
                  </a:cubicBezTo>
                  <a:cubicBezTo>
                    <a:pt x="2603" y="589"/>
                    <a:pt x="2603" y="989"/>
                    <a:pt x="2603" y="1422"/>
                  </a:cubicBezTo>
                  <a:cubicBezTo>
                    <a:pt x="1902" y="1456"/>
                    <a:pt x="1235" y="1489"/>
                    <a:pt x="535" y="1523"/>
                  </a:cubicBezTo>
                  <a:cubicBezTo>
                    <a:pt x="1" y="1523"/>
                    <a:pt x="1" y="2323"/>
                    <a:pt x="535" y="2323"/>
                  </a:cubicBezTo>
                  <a:cubicBezTo>
                    <a:pt x="1235" y="2356"/>
                    <a:pt x="1936" y="2390"/>
                    <a:pt x="2636" y="2423"/>
                  </a:cubicBezTo>
                  <a:cubicBezTo>
                    <a:pt x="2636" y="2423"/>
                    <a:pt x="2636" y="2457"/>
                    <a:pt x="2636" y="2490"/>
                  </a:cubicBezTo>
                  <a:cubicBezTo>
                    <a:pt x="2669" y="3257"/>
                    <a:pt x="2636" y="4091"/>
                    <a:pt x="2836" y="4825"/>
                  </a:cubicBezTo>
                  <a:cubicBezTo>
                    <a:pt x="2909" y="5087"/>
                    <a:pt x="3097" y="5203"/>
                    <a:pt x="3290" y="5203"/>
                  </a:cubicBezTo>
                  <a:cubicBezTo>
                    <a:pt x="3540" y="5203"/>
                    <a:pt x="3799" y="5011"/>
                    <a:pt x="3837" y="4691"/>
                  </a:cubicBezTo>
                  <a:cubicBezTo>
                    <a:pt x="3904" y="3991"/>
                    <a:pt x="3770" y="3190"/>
                    <a:pt x="3670" y="2457"/>
                  </a:cubicBezTo>
                  <a:lnTo>
                    <a:pt x="3670" y="2457"/>
                  </a:lnTo>
                  <a:cubicBezTo>
                    <a:pt x="4671" y="2490"/>
                    <a:pt x="5672" y="2523"/>
                    <a:pt x="6639" y="2523"/>
                  </a:cubicBezTo>
                  <a:cubicBezTo>
                    <a:pt x="7406" y="2490"/>
                    <a:pt x="7406" y="1356"/>
                    <a:pt x="6639" y="1322"/>
                  </a:cubicBezTo>
                  <a:cubicBezTo>
                    <a:pt x="5605" y="1322"/>
                    <a:pt x="4571" y="1356"/>
                    <a:pt x="3537" y="1389"/>
                  </a:cubicBezTo>
                  <a:cubicBezTo>
                    <a:pt x="3470" y="955"/>
                    <a:pt x="3403" y="522"/>
                    <a:pt x="3203" y="122"/>
                  </a:cubicBezTo>
                  <a:cubicBezTo>
                    <a:pt x="3161" y="38"/>
                    <a:pt x="3084" y="1"/>
                    <a:pt x="30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8"/>
            <p:cNvSpPr/>
            <p:nvPr/>
          </p:nvSpPr>
          <p:spPr>
            <a:xfrm flipH="1">
              <a:off x="8410806" y="150411"/>
              <a:ext cx="888608" cy="284201"/>
            </a:xfrm>
            <a:custGeom>
              <a:avLst/>
              <a:gdLst/>
              <a:ahLst/>
              <a:cxnLst/>
              <a:rect l="l" t="t" r="r" b="b"/>
              <a:pathLst>
                <a:path w="15639" h="5002" extrusionOk="0">
                  <a:moveTo>
                    <a:pt x="1111" y="0"/>
                  </a:moveTo>
                  <a:cubicBezTo>
                    <a:pt x="1023" y="0"/>
                    <a:pt x="942" y="7"/>
                    <a:pt x="868" y="24"/>
                  </a:cubicBezTo>
                  <a:cubicBezTo>
                    <a:pt x="467" y="124"/>
                    <a:pt x="334" y="91"/>
                    <a:pt x="67" y="424"/>
                  </a:cubicBezTo>
                  <a:cubicBezTo>
                    <a:pt x="0" y="524"/>
                    <a:pt x="34" y="691"/>
                    <a:pt x="134" y="791"/>
                  </a:cubicBezTo>
                  <a:cubicBezTo>
                    <a:pt x="167" y="825"/>
                    <a:pt x="201" y="858"/>
                    <a:pt x="234" y="891"/>
                  </a:cubicBezTo>
                  <a:cubicBezTo>
                    <a:pt x="283" y="940"/>
                    <a:pt x="338" y="961"/>
                    <a:pt x="391" y="961"/>
                  </a:cubicBezTo>
                  <a:cubicBezTo>
                    <a:pt x="557" y="961"/>
                    <a:pt x="710" y="759"/>
                    <a:pt x="634" y="558"/>
                  </a:cubicBezTo>
                  <a:lnTo>
                    <a:pt x="634" y="558"/>
                  </a:lnTo>
                  <a:cubicBezTo>
                    <a:pt x="834" y="1058"/>
                    <a:pt x="3436" y="1392"/>
                    <a:pt x="4037" y="1558"/>
                  </a:cubicBezTo>
                  <a:cubicBezTo>
                    <a:pt x="5304" y="1892"/>
                    <a:pt x="6538" y="2259"/>
                    <a:pt x="7773" y="2626"/>
                  </a:cubicBezTo>
                  <a:cubicBezTo>
                    <a:pt x="10108" y="3326"/>
                    <a:pt x="12409" y="4127"/>
                    <a:pt x="14711" y="4961"/>
                  </a:cubicBezTo>
                  <a:cubicBezTo>
                    <a:pt x="14784" y="4989"/>
                    <a:pt x="14852" y="5001"/>
                    <a:pt x="14916" y="5001"/>
                  </a:cubicBezTo>
                  <a:cubicBezTo>
                    <a:pt x="15463" y="5001"/>
                    <a:pt x="15639" y="4069"/>
                    <a:pt x="15011" y="3860"/>
                  </a:cubicBezTo>
                  <a:cubicBezTo>
                    <a:pt x="11842" y="2759"/>
                    <a:pt x="8640" y="1792"/>
                    <a:pt x="5404" y="991"/>
                  </a:cubicBezTo>
                  <a:cubicBezTo>
                    <a:pt x="4670" y="825"/>
                    <a:pt x="3903" y="624"/>
                    <a:pt x="3136" y="458"/>
                  </a:cubicBezTo>
                  <a:cubicBezTo>
                    <a:pt x="2639" y="370"/>
                    <a:pt x="1732" y="0"/>
                    <a:pt x="1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8"/>
            <p:cNvSpPr/>
            <p:nvPr/>
          </p:nvSpPr>
          <p:spPr>
            <a:xfrm flipH="1">
              <a:off x="8437341" y="336777"/>
              <a:ext cx="877528" cy="325223"/>
            </a:xfrm>
            <a:custGeom>
              <a:avLst/>
              <a:gdLst/>
              <a:ahLst/>
              <a:cxnLst/>
              <a:rect l="l" t="t" r="r" b="b"/>
              <a:pathLst>
                <a:path w="15444" h="5724" extrusionOk="0">
                  <a:moveTo>
                    <a:pt x="377" y="1"/>
                  </a:moveTo>
                  <a:cubicBezTo>
                    <a:pt x="58" y="1"/>
                    <a:pt x="0" y="461"/>
                    <a:pt x="306" y="613"/>
                  </a:cubicBezTo>
                  <a:cubicBezTo>
                    <a:pt x="4909" y="2515"/>
                    <a:pt x="9779" y="4083"/>
                    <a:pt x="14483" y="5684"/>
                  </a:cubicBezTo>
                  <a:cubicBezTo>
                    <a:pt x="14559" y="5711"/>
                    <a:pt x="14630" y="5724"/>
                    <a:pt x="14697" y="5724"/>
                  </a:cubicBezTo>
                  <a:cubicBezTo>
                    <a:pt x="15268" y="5724"/>
                    <a:pt x="15444" y="4789"/>
                    <a:pt x="14816" y="4550"/>
                  </a:cubicBezTo>
                  <a:cubicBezTo>
                    <a:pt x="10213" y="2782"/>
                    <a:pt x="5309" y="1047"/>
                    <a:pt x="473" y="13"/>
                  </a:cubicBezTo>
                  <a:cubicBezTo>
                    <a:pt x="439" y="4"/>
                    <a:pt x="407" y="1"/>
                    <a:pt x="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8"/>
            <p:cNvSpPr/>
            <p:nvPr/>
          </p:nvSpPr>
          <p:spPr>
            <a:xfrm flipH="1">
              <a:off x="1788807" y="-100673"/>
              <a:ext cx="506834" cy="798229"/>
            </a:xfrm>
            <a:custGeom>
              <a:avLst/>
              <a:gdLst/>
              <a:ahLst/>
              <a:cxnLst/>
              <a:rect l="l" t="t" r="r" b="b"/>
              <a:pathLst>
                <a:path w="8920" h="14049" extrusionOk="0">
                  <a:moveTo>
                    <a:pt x="8236" y="1"/>
                  </a:moveTo>
                  <a:cubicBezTo>
                    <a:pt x="8081" y="1"/>
                    <a:pt x="7926" y="74"/>
                    <a:pt x="7822" y="250"/>
                  </a:cubicBezTo>
                  <a:cubicBezTo>
                    <a:pt x="5154" y="4554"/>
                    <a:pt x="2685" y="8990"/>
                    <a:pt x="183" y="13393"/>
                  </a:cubicBezTo>
                  <a:cubicBezTo>
                    <a:pt x="0" y="13737"/>
                    <a:pt x="289" y="14049"/>
                    <a:pt x="574" y="14049"/>
                  </a:cubicBezTo>
                  <a:cubicBezTo>
                    <a:pt x="704" y="14049"/>
                    <a:pt x="834" y="13984"/>
                    <a:pt x="917" y="13827"/>
                  </a:cubicBezTo>
                  <a:cubicBezTo>
                    <a:pt x="3552" y="9524"/>
                    <a:pt x="6254" y="5187"/>
                    <a:pt x="8689" y="751"/>
                  </a:cubicBezTo>
                  <a:cubicBezTo>
                    <a:pt x="8919" y="360"/>
                    <a:pt x="8579" y="1"/>
                    <a:pt x="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p:nvPr/>
          </p:nvSpPr>
          <p:spPr>
            <a:xfrm flipH="1">
              <a:off x="8527652" y="4340898"/>
              <a:ext cx="695534" cy="93010"/>
            </a:xfrm>
            <a:custGeom>
              <a:avLst/>
              <a:gdLst/>
              <a:ahLst/>
              <a:cxnLst/>
              <a:rect l="l" t="t" r="r" b="b"/>
              <a:pathLst>
                <a:path w="12241" h="1637" extrusionOk="0">
                  <a:moveTo>
                    <a:pt x="468" y="1"/>
                  </a:moveTo>
                  <a:cubicBezTo>
                    <a:pt x="0" y="1"/>
                    <a:pt x="42" y="736"/>
                    <a:pt x="499" y="769"/>
                  </a:cubicBezTo>
                  <a:cubicBezTo>
                    <a:pt x="4202" y="1069"/>
                    <a:pt x="7938" y="1570"/>
                    <a:pt x="11640" y="1636"/>
                  </a:cubicBezTo>
                  <a:cubicBezTo>
                    <a:pt x="12241" y="1636"/>
                    <a:pt x="12207" y="769"/>
                    <a:pt x="11640" y="702"/>
                  </a:cubicBezTo>
                  <a:cubicBezTo>
                    <a:pt x="7971" y="235"/>
                    <a:pt x="4202" y="202"/>
                    <a:pt x="499" y="2"/>
                  </a:cubicBezTo>
                  <a:cubicBezTo>
                    <a:pt x="488" y="1"/>
                    <a:pt x="478" y="1"/>
                    <a:pt x="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8"/>
            <p:cNvSpPr/>
            <p:nvPr/>
          </p:nvSpPr>
          <p:spPr>
            <a:xfrm flipH="1">
              <a:off x="8491003" y="4156010"/>
              <a:ext cx="743660" cy="109431"/>
            </a:xfrm>
            <a:custGeom>
              <a:avLst/>
              <a:gdLst/>
              <a:ahLst/>
              <a:cxnLst/>
              <a:rect l="l" t="t" r="r" b="b"/>
              <a:pathLst>
                <a:path w="13088" h="1926" extrusionOk="0">
                  <a:moveTo>
                    <a:pt x="2030" y="0"/>
                  </a:moveTo>
                  <a:cubicBezTo>
                    <a:pt x="1496" y="0"/>
                    <a:pt x="964" y="7"/>
                    <a:pt x="434" y="20"/>
                  </a:cubicBezTo>
                  <a:cubicBezTo>
                    <a:pt x="1" y="54"/>
                    <a:pt x="1" y="687"/>
                    <a:pt x="434" y="687"/>
                  </a:cubicBezTo>
                  <a:cubicBezTo>
                    <a:pt x="4437" y="854"/>
                    <a:pt x="8306" y="1288"/>
                    <a:pt x="12243" y="1922"/>
                  </a:cubicBezTo>
                  <a:cubicBezTo>
                    <a:pt x="12265" y="1924"/>
                    <a:pt x="12286" y="1925"/>
                    <a:pt x="12308" y="1925"/>
                  </a:cubicBezTo>
                  <a:cubicBezTo>
                    <a:pt x="12862" y="1925"/>
                    <a:pt x="13088" y="1116"/>
                    <a:pt x="12509" y="988"/>
                  </a:cubicBezTo>
                  <a:cubicBezTo>
                    <a:pt x="9094" y="293"/>
                    <a:pt x="5529" y="0"/>
                    <a:pt x="20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p:nvPr/>
          </p:nvSpPr>
          <p:spPr>
            <a:xfrm flipH="1">
              <a:off x="6678583" y="114848"/>
              <a:ext cx="594389" cy="582703"/>
            </a:xfrm>
            <a:custGeom>
              <a:avLst/>
              <a:gdLst/>
              <a:ahLst/>
              <a:cxnLst/>
              <a:rect l="l" t="t" r="r" b="b"/>
              <a:pathLst>
                <a:path w="15564" h="15258" extrusionOk="0">
                  <a:moveTo>
                    <a:pt x="9674" y="1760"/>
                  </a:moveTo>
                  <a:cubicBezTo>
                    <a:pt x="11142" y="6029"/>
                    <a:pt x="12743" y="10333"/>
                    <a:pt x="14611" y="14435"/>
                  </a:cubicBezTo>
                  <a:cubicBezTo>
                    <a:pt x="10575" y="11633"/>
                    <a:pt x="5838" y="9232"/>
                    <a:pt x="1402" y="7164"/>
                  </a:cubicBezTo>
                  <a:cubicBezTo>
                    <a:pt x="4337" y="5696"/>
                    <a:pt x="7106" y="3828"/>
                    <a:pt x="9674" y="1760"/>
                  </a:cubicBezTo>
                  <a:close/>
                  <a:moveTo>
                    <a:pt x="9954" y="0"/>
                  </a:moveTo>
                  <a:cubicBezTo>
                    <a:pt x="9683" y="0"/>
                    <a:pt x="9424" y="142"/>
                    <a:pt x="9341" y="392"/>
                  </a:cubicBezTo>
                  <a:cubicBezTo>
                    <a:pt x="6505" y="2560"/>
                    <a:pt x="3603" y="4562"/>
                    <a:pt x="701" y="6563"/>
                  </a:cubicBezTo>
                  <a:cubicBezTo>
                    <a:pt x="501" y="6697"/>
                    <a:pt x="468" y="6897"/>
                    <a:pt x="534" y="7064"/>
                  </a:cubicBezTo>
                  <a:cubicBezTo>
                    <a:pt x="168" y="7264"/>
                    <a:pt x="1" y="7831"/>
                    <a:pt x="501" y="8131"/>
                  </a:cubicBezTo>
                  <a:cubicBezTo>
                    <a:pt x="4904" y="10733"/>
                    <a:pt x="9774" y="13435"/>
                    <a:pt x="14578" y="15236"/>
                  </a:cubicBezTo>
                  <a:cubicBezTo>
                    <a:pt x="14614" y="15251"/>
                    <a:pt x="14649" y="15257"/>
                    <a:pt x="14682" y="15257"/>
                  </a:cubicBezTo>
                  <a:cubicBezTo>
                    <a:pt x="14800" y="15257"/>
                    <a:pt x="14893" y="15173"/>
                    <a:pt x="14945" y="15069"/>
                  </a:cubicBezTo>
                  <a:cubicBezTo>
                    <a:pt x="14998" y="15107"/>
                    <a:pt x="15060" y="15124"/>
                    <a:pt x="15123" y="15124"/>
                  </a:cubicBezTo>
                  <a:cubicBezTo>
                    <a:pt x="15336" y="15124"/>
                    <a:pt x="15563" y="14927"/>
                    <a:pt x="15512" y="14669"/>
                  </a:cubicBezTo>
                  <a:cubicBezTo>
                    <a:pt x="14311" y="9866"/>
                    <a:pt x="12576" y="5029"/>
                    <a:pt x="10642" y="459"/>
                  </a:cubicBezTo>
                  <a:cubicBezTo>
                    <a:pt x="10508" y="142"/>
                    <a:pt x="10225" y="0"/>
                    <a:pt x="9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8"/>
            <p:cNvSpPr/>
            <p:nvPr/>
          </p:nvSpPr>
          <p:spPr>
            <a:xfrm flipH="1">
              <a:off x="7657706" y="4802152"/>
              <a:ext cx="388592" cy="367098"/>
            </a:xfrm>
            <a:custGeom>
              <a:avLst/>
              <a:gdLst/>
              <a:ahLst/>
              <a:cxnLst/>
              <a:rect l="l" t="t" r="r" b="b"/>
              <a:pathLst>
                <a:path w="6839" h="6461" extrusionOk="0">
                  <a:moveTo>
                    <a:pt x="1950" y="0"/>
                  </a:moveTo>
                  <a:cubicBezTo>
                    <a:pt x="1162" y="0"/>
                    <a:pt x="407" y="148"/>
                    <a:pt x="201" y="824"/>
                  </a:cubicBezTo>
                  <a:cubicBezTo>
                    <a:pt x="0" y="1457"/>
                    <a:pt x="167" y="2391"/>
                    <a:pt x="167" y="3059"/>
                  </a:cubicBezTo>
                  <a:cubicBezTo>
                    <a:pt x="201" y="4093"/>
                    <a:pt x="234" y="5127"/>
                    <a:pt x="334" y="6161"/>
                  </a:cubicBezTo>
                  <a:cubicBezTo>
                    <a:pt x="351" y="6361"/>
                    <a:pt x="501" y="6461"/>
                    <a:pt x="651" y="6461"/>
                  </a:cubicBezTo>
                  <a:cubicBezTo>
                    <a:pt x="801" y="6461"/>
                    <a:pt x="951" y="6361"/>
                    <a:pt x="968" y="6161"/>
                  </a:cubicBezTo>
                  <a:cubicBezTo>
                    <a:pt x="1068" y="4893"/>
                    <a:pt x="1101" y="3659"/>
                    <a:pt x="1101" y="2391"/>
                  </a:cubicBezTo>
                  <a:cubicBezTo>
                    <a:pt x="1135" y="1824"/>
                    <a:pt x="934" y="1257"/>
                    <a:pt x="1568" y="1090"/>
                  </a:cubicBezTo>
                  <a:cubicBezTo>
                    <a:pt x="1714" y="1063"/>
                    <a:pt x="1874" y="1053"/>
                    <a:pt x="2042" y="1053"/>
                  </a:cubicBezTo>
                  <a:cubicBezTo>
                    <a:pt x="2490" y="1053"/>
                    <a:pt x="2990" y="1124"/>
                    <a:pt x="3403" y="1124"/>
                  </a:cubicBezTo>
                  <a:cubicBezTo>
                    <a:pt x="3736" y="1124"/>
                    <a:pt x="4115" y="1094"/>
                    <a:pt x="4478" y="1094"/>
                  </a:cubicBezTo>
                  <a:cubicBezTo>
                    <a:pt x="4659" y="1094"/>
                    <a:pt x="4837" y="1102"/>
                    <a:pt x="5004" y="1124"/>
                  </a:cubicBezTo>
                  <a:cubicBezTo>
                    <a:pt x="5771" y="1224"/>
                    <a:pt x="5671" y="1524"/>
                    <a:pt x="5604" y="2225"/>
                  </a:cubicBezTo>
                  <a:cubicBezTo>
                    <a:pt x="5504" y="3425"/>
                    <a:pt x="5371" y="4660"/>
                    <a:pt x="5304" y="5861"/>
                  </a:cubicBezTo>
                  <a:cubicBezTo>
                    <a:pt x="5271" y="6223"/>
                    <a:pt x="5523" y="6399"/>
                    <a:pt x="5795" y="6399"/>
                  </a:cubicBezTo>
                  <a:cubicBezTo>
                    <a:pt x="6073" y="6399"/>
                    <a:pt x="6371" y="6215"/>
                    <a:pt x="6405" y="5861"/>
                  </a:cubicBezTo>
                  <a:cubicBezTo>
                    <a:pt x="6472" y="4927"/>
                    <a:pt x="6538" y="3993"/>
                    <a:pt x="6605" y="3025"/>
                  </a:cubicBezTo>
                  <a:cubicBezTo>
                    <a:pt x="6639" y="2391"/>
                    <a:pt x="6839" y="1591"/>
                    <a:pt x="6705" y="957"/>
                  </a:cubicBezTo>
                  <a:cubicBezTo>
                    <a:pt x="6521" y="180"/>
                    <a:pt x="5736" y="30"/>
                    <a:pt x="4948" y="30"/>
                  </a:cubicBezTo>
                  <a:cubicBezTo>
                    <a:pt x="4450" y="30"/>
                    <a:pt x="3952" y="90"/>
                    <a:pt x="3603" y="90"/>
                  </a:cubicBezTo>
                  <a:cubicBezTo>
                    <a:pt x="3194" y="90"/>
                    <a:pt x="2562" y="0"/>
                    <a:pt x="1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flipH="1">
              <a:off x="1542382" y="-114650"/>
              <a:ext cx="563257" cy="823456"/>
            </a:xfrm>
            <a:custGeom>
              <a:avLst/>
              <a:gdLst/>
              <a:ahLst/>
              <a:cxnLst/>
              <a:rect l="l" t="t" r="r" b="b"/>
              <a:pathLst>
                <a:path w="9913" h="14493" extrusionOk="0">
                  <a:moveTo>
                    <a:pt x="9187" y="1"/>
                  </a:moveTo>
                  <a:cubicBezTo>
                    <a:pt x="9024" y="1"/>
                    <a:pt x="8861" y="78"/>
                    <a:pt x="8748" y="263"/>
                  </a:cubicBezTo>
                  <a:cubicBezTo>
                    <a:pt x="6013" y="4933"/>
                    <a:pt x="3111" y="9403"/>
                    <a:pt x="175" y="13906"/>
                  </a:cubicBezTo>
                  <a:cubicBezTo>
                    <a:pt x="0" y="14181"/>
                    <a:pt x="274" y="14492"/>
                    <a:pt x="520" y="14492"/>
                  </a:cubicBezTo>
                  <a:cubicBezTo>
                    <a:pt x="603" y="14492"/>
                    <a:pt x="683" y="14457"/>
                    <a:pt x="742" y="14373"/>
                  </a:cubicBezTo>
                  <a:cubicBezTo>
                    <a:pt x="4111" y="10170"/>
                    <a:pt x="7113" y="5533"/>
                    <a:pt x="9682" y="830"/>
                  </a:cubicBezTo>
                  <a:cubicBezTo>
                    <a:pt x="9913" y="391"/>
                    <a:pt x="9552" y="1"/>
                    <a:pt x="9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5">
  <p:cSld name="CUSTOM_12_1_1_1_1_1">
    <p:bg>
      <p:bgPr>
        <a:solidFill>
          <a:schemeClr val="lt2"/>
        </a:solidFill>
        <a:effectLst/>
      </p:bgPr>
    </p:bg>
    <p:spTree>
      <p:nvGrpSpPr>
        <p:cNvPr id="1" name="Shape 786"/>
        <p:cNvGrpSpPr/>
        <p:nvPr/>
      </p:nvGrpSpPr>
      <p:grpSpPr>
        <a:xfrm>
          <a:off x="0" y="0"/>
          <a:ext cx="0" cy="0"/>
          <a:chOff x="0" y="0"/>
          <a:chExt cx="0" cy="0"/>
        </a:xfrm>
      </p:grpSpPr>
      <p:sp>
        <p:nvSpPr>
          <p:cNvPr id="787" name="Google Shape;787;p39"/>
          <p:cNvSpPr/>
          <p:nvPr/>
        </p:nvSpPr>
        <p:spPr>
          <a:xfrm>
            <a:off x="5357250" y="1738623"/>
            <a:ext cx="3786852" cy="3411283"/>
          </a:xfrm>
          <a:custGeom>
            <a:avLst/>
            <a:gdLst/>
            <a:ahLst/>
            <a:cxnLst/>
            <a:rect l="l" t="t" r="r" b="b"/>
            <a:pathLst>
              <a:path w="171312" h="114415" extrusionOk="0">
                <a:moveTo>
                  <a:pt x="170281" y="0"/>
                </a:moveTo>
                <a:lnTo>
                  <a:pt x="132556" y="85966"/>
                </a:lnTo>
                <a:lnTo>
                  <a:pt x="0" y="114415"/>
                </a:lnTo>
                <a:lnTo>
                  <a:pt x="171312" y="114003"/>
                </a:lnTo>
                <a:close/>
              </a:path>
            </a:pathLst>
          </a:custGeom>
          <a:solidFill>
            <a:schemeClr val="lt1"/>
          </a:solidFill>
          <a:ln>
            <a:noFill/>
          </a:ln>
        </p:spPr>
      </p:sp>
      <p:sp>
        <p:nvSpPr>
          <p:cNvPr id="788" name="Google Shape;788;p39"/>
          <p:cNvSpPr/>
          <p:nvPr/>
        </p:nvSpPr>
        <p:spPr>
          <a:xfrm rot="10800000">
            <a:off x="8600460" y="212722"/>
            <a:ext cx="271739" cy="271313"/>
          </a:xfrm>
          <a:custGeom>
            <a:avLst/>
            <a:gdLst/>
            <a:ahLst/>
            <a:cxnLst/>
            <a:rect l="l" t="t" r="r" b="b"/>
            <a:pathLst>
              <a:path w="5105" h="5097" extrusionOk="0">
                <a:moveTo>
                  <a:pt x="2532" y="1"/>
                </a:moveTo>
                <a:cubicBezTo>
                  <a:pt x="2359" y="1"/>
                  <a:pt x="2169" y="118"/>
                  <a:pt x="2135" y="339"/>
                </a:cubicBezTo>
                <a:cubicBezTo>
                  <a:pt x="2068" y="973"/>
                  <a:pt x="1968" y="1673"/>
                  <a:pt x="1902" y="2340"/>
                </a:cubicBezTo>
                <a:cubicBezTo>
                  <a:pt x="1368" y="2407"/>
                  <a:pt x="834" y="2474"/>
                  <a:pt x="300" y="2574"/>
                </a:cubicBezTo>
                <a:cubicBezTo>
                  <a:pt x="0" y="2607"/>
                  <a:pt x="67" y="3141"/>
                  <a:pt x="401" y="3141"/>
                </a:cubicBezTo>
                <a:cubicBezTo>
                  <a:pt x="868" y="3107"/>
                  <a:pt x="1368" y="3041"/>
                  <a:pt x="1835" y="3007"/>
                </a:cubicBezTo>
                <a:lnTo>
                  <a:pt x="1835" y="3007"/>
                </a:lnTo>
                <a:cubicBezTo>
                  <a:pt x="1802" y="3641"/>
                  <a:pt x="1802" y="4242"/>
                  <a:pt x="1868" y="4809"/>
                </a:cubicBezTo>
                <a:cubicBezTo>
                  <a:pt x="1901" y="5004"/>
                  <a:pt x="2061" y="5096"/>
                  <a:pt x="2228" y="5096"/>
                </a:cubicBezTo>
                <a:cubicBezTo>
                  <a:pt x="2403" y="5096"/>
                  <a:pt x="2584" y="4996"/>
                  <a:pt x="2635" y="4809"/>
                </a:cubicBezTo>
                <a:cubicBezTo>
                  <a:pt x="2769" y="4208"/>
                  <a:pt x="2769" y="3541"/>
                  <a:pt x="2769" y="2907"/>
                </a:cubicBezTo>
                <a:cubicBezTo>
                  <a:pt x="3369" y="2874"/>
                  <a:pt x="3970" y="2807"/>
                  <a:pt x="4537" y="2774"/>
                </a:cubicBezTo>
                <a:cubicBezTo>
                  <a:pt x="5105" y="2742"/>
                  <a:pt x="5046" y="1965"/>
                  <a:pt x="4530" y="1965"/>
                </a:cubicBezTo>
                <a:cubicBezTo>
                  <a:pt x="4501" y="1965"/>
                  <a:pt x="4469" y="1968"/>
                  <a:pt x="4437" y="1973"/>
                </a:cubicBezTo>
                <a:cubicBezTo>
                  <a:pt x="3903" y="2073"/>
                  <a:pt x="3336" y="2173"/>
                  <a:pt x="2802" y="2240"/>
                </a:cubicBezTo>
                <a:cubicBezTo>
                  <a:pt x="2802" y="1606"/>
                  <a:pt x="2836" y="973"/>
                  <a:pt x="2836" y="339"/>
                </a:cubicBezTo>
                <a:cubicBezTo>
                  <a:pt x="2852" y="110"/>
                  <a:pt x="2700" y="1"/>
                  <a:pt x="2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8685851" y="1912787"/>
            <a:ext cx="319009" cy="267049"/>
          </a:xfrm>
          <a:custGeom>
            <a:avLst/>
            <a:gdLst/>
            <a:ahLst/>
            <a:cxnLst/>
            <a:rect l="l" t="t" r="r" b="b"/>
            <a:pathLst>
              <a:path w="6029" h="5047" extrusionOk="0">
                <a:moveTo>
                  <a:pt x="2962" y="0"/>
                </a:moveTo>
                <a:cubicBezTo>
                  <a:pt x="2825" y="0"/>
                  <a:pt x="2686" y="93"/>
                  <a:pt x="2669" y="263"/>
                </a:cubicBezTo>
                <a:cubicBezTo>
                  <a:pt x="2569" y="864"/>
                  <a:pt x="2469" y="1498"/>
                  <a:pt x="2402" y="2131"/>
                </a:cubicBezTo>
                <a:cubicBezTo>
                  <a:pt x="1768" y="2165"/>
                  <a:pt x="1101" y="2198"/>
                  <a:pt x="467" y="2198"/>
                </a:cubicBezTo>
                <a:cubicBezTo>
                  <a:pt x="0" y="2231"/>
                  <a:pt x="0" y="2899"/>
                  <a:pt x="467" y="2932"/>
                </a:cubicBezTo>
                <a:cubicBezTo>
                  <a:pt x="1068" y="2965"/>
                  <a:pt x="1702" y="2999"/>
                  <a:pt x="2302" y="2999"/>
                </a:cubicBezTo>
                <a:cubicBezTo>
                  <a:pt x="2269" y="3566"/>
                  <a:pt x="2269" y="4133"/>
                  <a:pt x="2302" y="4633"/>
                </a:cubicBezTo>
                <a:cubicBezTo>
                  <a:pt x="2321" y="4885"/>
                  <a:pt x="2554" y="5047"/>
                  <a:pt x="2766" y="5047"/>
                </a:cubicBezTo>
                <a:cubicBezTo>
                  <a:pt x="2919" y="5047"/>
                  <a:pt x="3061" y="4962"/>
                  <a:pt x="3103" y="4767"/>
                </a:cubicBezTo>
                <a:cubicBezTo>
                  <a:pt x="3203" y="4199"/>
                  <a:pt x="3236" y="3599"/>
                  <a:pt x="3269" y="2965"/>
                </a:cubicBezTo>
                <a:cubicBezTo>
                  <a:pt x="4037" y="2965"/>
                  <a:pt x="4804" y="2899"/>
                  <a:pt x="5571" y="2765"/>
                </a:cubicBezTo>
                <a:cubicBezTo>
                  <a:pt x="6029" y="2667"/>
                  <a:pt x="5942" y="1897"/>
                  <a:pt x="5468" y="1897"/>
                </a:cubicBezTo>
                <a:cubicBezTo>
                  <a:pt x="5458" y="1897"/>
                  <a:pt x="5448" y="1897"/>
                  <a:pt x="5438" y="1898"/>
                </a:cubicBezTo>
                <a:cubicBezTo>
                  <a:pt x="4704" y="1931"/>
                  <a:pt x="4003" y="1998"/>
                  <a:pt x="3269" y="2065"/>
                </a:cubicBezTo>
                <a:cubicBezTo>
                  <a:pt x="3269" y="1464"/>
                  <a:pt x="3236" y="864"/>
                  <a:pt x="3236" y="263"/>
                </a:cubicBezTo>
                <a:cubicBezTo>
                  <a:pt x="3220" y="84"/>
                  <a:pt x="3092" y="0"/>
                  <a:pt x="2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240003" y="4674958"/>
            <a:ext cx="959991" cy="590292"/>
          </a:xfrm>
          <a:custGeom>
            <a:avLst/>
            <a:gdLst/>
            <a:ahLst/>
            <a:cxnLst/>
            <a:rect l="l" t="t" r="r" b="b"/>
            <a:pathLst>
              <a:path w="18143" h="11156" extrusionOk="0">
                <a:moveTo>
                  <a:pt x="8127" y="1"/>
                </a:moveTo>
                <a:cubicBezTo>
                  <a:pt x="2688" y="1"/>
                  <a:pt x="1" y="4933"/>
                  <a:pt x="96" y="10046"/>
                </a:cubicBezTo>
                <a:cubicBezTo>
                  <a:pt x="96" y="10246"/>
                  <a:pt x="238" y="10346"/>
                  <a:pt x="384" y="10346"/>
                </a:cubicBezTo>
                <a:cubicBezTo>
                  <a:pt x="530" y="10346"/>
                  <a:pt x="680" y="10246"/>
                  <a:pt x="697" y="10046"/>
                </a:cubicBezTo>
                <a:cubicBezTo>
                  <a:pt x="1013" y="5489"/>
                  <a:pt x="3131" y="932"/>
                  <a:pt x="8132" y="932"/>
                </a:cubicBezTo>
                <a:cubicBezTo>
                  <a:pt x="8403" y="932"/>
                  <a:pt x="8682" y="946"/>
                  <a:pt x="8969" y="973"/>
                </a:cubicBezTo>
                <a:cubicBezTo>
                  <a:pt x="13873" y="1473"/>
                  <a:pt x="16675" y="6143"/>
                  <a:pt x="17142" y="10680"/>
                </a:cubicBezTo>
                <a:cubicBezTo>
                  <a:pt x="17175" y="10997"/>
                  <a:pt x="17434" y="11155"/>
                  <a:pt x="17675" y="11155"/>
                </a:cubicBezTo>
                <a:cubicBezTo>
                  <a:pt x="17917" y="11155"/>
                  <a:pt x="18142" y="10997"/>
                  <a:pt x="18109" y="10680"/>
                </a:cubicBezTo>
                <a:cubicBezTo>
                  <a:pt x="17609" y="5610"/>
                  <a:pt x="14440" y="506"/>
                  <a:pt x="8969" y="39"/>
                </a:cubicBezTo>
                <a:cubicBezTo>
                  <a:pt x="8682" y="13"/>
                  <a:pt x="8401" y="1"/>
                  <a:pt x="8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351392" y="3679567"/>
            <a:ext cx="299591" cy="270277"/>
          </a:xfrm>
          <a:custGeom>
            <a:avLst/>
            <a:gdLst/>
            <a:ahLst/>
            <a:cxnLst/>
            <a:rect l="l" t="t" r="r" b="b"/>
            <a:pathLst>
              <a:path w="5662" h="5108" extrusionOk="0">
                <a:moveTo>
                  <a:pt x="2919" y="0"/>
                </a:moveTo>
                <a:cubicBezTo>
                  <a:pt x="2801" y="0"/>
                  <a:pt x="2687" y="64"/>
                  <a:pt x="2659" y="206"/>
                </a:cubicBezTo>
                <a:cubicBezTo>
                  <a:pt x="2526" y="740"/>
                  <a:pt x="2425" y="1340"/>
                  <a:pt x="2359" y="1940"/>
                </a:cubicBezTo>
                <a:cubicBezTo>
                  <a:pt x="1658" y="2007"/>
                  <a:pt x="991" y="2107"/>
                  <a:pt x="357" y="2241"/>
                </a:cubicBezTo>
                <a:cubicBezTo>
                  <a:pt x="0" y="2338"/>
                  <a:pt x="85" y="2909"/>
                  <a:pt x="428" y="2909"/>
                </a:cubicBezTo>
                <a:cubicBezTo>
                  <a:pt x="438" y="2909"/>
                  <a:pt x="447" y="2909"/>
                  <a:pt x="457" y="2908"/>
                </a:cubicBezTo>
                <a:cubicBezTo>
                  <a:pt x="1058" y="2874"/>
                  <a:pt x="1658" y="2808"/>
                  <a:pt x="2259" y="2808"/>
                </a:cubicBezTo>
                <a:cubicBezTo>
                  <a:pt x="2225" y="3475"/>
                  <a:pt x="2259" y="4175"/>
                  <a:pt x="2359" y="4776"/>
                </a:cubicBezTo>
                <a:cubicBezTo>
                  <a:pt x="2388" y="5008"/>
                  <a:pt x="2549" y="5108"/>
                  <a:pt x="2725" y="5108"/>
                </a:cubicBezTo>
                <a:cubicBezTo>
                  <a:pt x="2954" y="5108"/>
                  <a:pt x="3207" y="4940"/>
                  <a:pt x="3226" y="4676"/>
                </a:cubicBezTo>
                <a:cubicBezTo>
                  <a:pt x="3226" y="4042"/>
                  <a:pt x="3159" y="3408"/>
                  <a:pt x="3126" y="2774"/>
                </a:cubicBezTo>
                <a:cubicBezTo>
                  <a:pt x="3660" y="2774"/>
                  <a:pt x="4172" y="2817"/>
                  <a:pt x="4680" y="2817"/>
                </a:cubicBezTo>
                <a:cubicBezTo>
                  <a:pt x="4807" y="2817"/>
                  <a:pt x="4934" y="2814"/>
                  <a:pt x="5061" y="2808"/>
                </a:cubicBezTo>
                <a:cubicBezTo>
                  <a:pt x="5494" y="2808"/>
                  <a:pt x="5661" y="2074"/>
                  <a:pt x="5161" y="1974"/>
                </a:cubicBezTo>
                <a:cubicBezTo>
                  <a:pt x="4685" y="1899"/>
                  <a:pt x="4191" y="1861"/>
                  <a:pt x="3678" y="1861"/>
                </a:cubicBezTo>
                <a:cubicBezTo>
                  <a:pt x="3507" y="1861"/>
                  <a:pt x="3334" y="1865"/>
                  <a:pt x="3159" y="1874"/>
                </a:cubicBezTo>
                <a:cubicBezTo>
                  <a:pt x="3193" y="1340"/>
                  <a:pt x="3226" y="840"/>
                  <a:pt x="3226" y="306"/>
                </a:cubicBezTo>
                <a:cubicBezTo>
                  <a:pt x="3245" y="115"/>
                  <a:pt x="3078" y="0"/>
                  <a:pt x="2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8531971" y="4322667"/>
            <a:ext cx="619552" cy="47886"/>
          </a:xfrm>
          <a:custGeom>
            <a:avLst/>
            <a:gdLst/>
            <a:ahLst/>
            <a:cxnLst/>
            <a:rect l="l" t="t" r="r" b="b"/>
            <a:pathLst>
              <a:path w="11709" h="905" extrusionOk="0">
                <a:moveTo>
                  <a:pt x="239" y="1"/>
                </a:moveTo>
                <a:cubicBezTo>
                  <a:pt x="1" y="1"/>
                  <a:pt x="10" y="403"/>
                  <a:pt x="267" y="403"/>
                </a:cubicBezTo>
                <a:cubicBezTo>
                  <a:pt x="3936" y="603"/>
                  <a:pt x="7639" y="770"/>
                  <a:pt x="11308" y="903"/>
                </a:cubicBezTo>
                <a:cubicBezTo>
                  <a:pt x="11319" y="904"/>
                  <a:pt x="11329" y="905"/>
                  <a:pt x="11338" y="905"/>
                </a:cubicBezTo>
                <a:cubicBezTo>
                  <a:pt x="11708" y="905"/>
                  <a:pt x="11698" y="303"/>
                  <a:pt x="11308" y="303"/>
                </a:cubicBezTo>
                <a:cubicBezTo>
                  <a:pt x="7639" y="170"/>
                  <a:pt x="3936" y="36"/>
                  <a:pt x="267" y="3"/>
                </a:cubicBezTo>
                <a:cubicBezTo>
                  <a:pt x="257" y="2"/>
                  <a:pt x="248" y="1"/>
                  <a:pt x="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8551919" y="4151495"/>
            <a:ext cx="704318" cy="120376"/>
          </a:xfrm>
          <a:custGeom>
            <a:avLst/>
            <a:gdLst/>
            <a:ahLst/>
            <a:cxnLst/>
            <a:rect l="l" t="t" r="r" b="b"/>
            <a:pathLst>
              <a:path w="13311" h="2275" extrusionOk="0">
                <a:moveTo>
                  <a:pt x="295" y="0"/>
                </a:moveTo>
                <a:cubicBezTo>
                  <a:pt x="52" y="0"/>
                  <a:pt x="0" y="405"/>
                  <a:pt x="257" y="469"/>
                </a:cubicBezTo>
                <a:cubicBezTo>
                  <a:pt x="4393" y="1170"/>
                  <a:pt x="8596" y="1603"/>
                  <a:pt x="12733" y="2270"/>
                </a:cubicBezTo>
                <a:cubicBezTo>
                  <a:pt x="12755" y="2273"/>
                  <a:pt x="12777" y="2275"/>
                  <a:pt x="12798" y="2275"/>
                </a:cubicBezTo>
                <a:cubicBezTo>
                  <a:pt x="13241" y="2275"/>
                  <a:pt x="13310" y="1634"/>
                  <a:pt x="12833" y="1570"/>
                </a:cubicBezTo>
                <a:cubicBezTo>
                  <a:pt x="8630" y="1136"/>
                  <a:pt x="4493" y="436"/>
                  <a:pt x="324" y="2"/>
                </a:cubicBezTo>
                <a:cubicBezTo>
                  <a:pt x="314" y="1"/>
                  <a:pt x="304" y="0"/>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rot="10800000" flipH="1">
            <a:off x="351388" y="-123825"/>
            <a:ext cx="1499436" cy="740281"/>
          </a:xfrm>
          <a:custGeom>
            <a:avLst/>
            <a:gdLst/>
            <a:ahLst/>
            <a:cxnLst/>
            <a:rect l="l" t="t" r="r" b="b"/>
            <a:pathLst>
              <a:path w="42345" h="20906" extrusionOk="0">
                <a:moveTo>
                  <a:pt x="23517" y="0"/>
                </a:moveTo>
                <a:cubicBezTo>
                  <a:pt x="23163" y="0"/>
                  <a:pt x="22807" y="9"/>
                  <a:pt x="22450" y="27"/>
                </a:cubicBezTo>
                <a:cubicBezTo>
                  <a:pt x="17046" y="327"/>
                  <a:pt x="11576" y="2128"/>
                  <a:pt x="7339" y="5530"/>
                </a:cubicBezTo>
                <a:cubicBezTo>
                  <a:pt x="3370" y="8699"/>
                  <a:pt x="1" y="13970"/>
                  <a:pt x="434" y="19240"/>
                </a:cubicBezTo>
                <a:cubicBezTo>
                  <a:pt x="473" y="19586"/>
                  <a:pt x="799" y="19811"/>
                  <a:pt x="1095" y="19811"/>
                </a:cubicBezTo>
                <a:cubicBezTo>
                  <a:pt x="1312" y="19811"/>
                  <a:pt x="1512" y="19690"/>
                  <a:pt x="1568" y="19407"/>
                </a:cubicBezTo>
                <a:cubicBezTo>
                  <a:pt x="2269" y="15971"/>
                  <a:pt x="3370" y="12902"/>
                  <a:pt x="5338" y="10267"/>
                </a:cubicBezTo>
                <a:lnTo>
                  <a:pt x="5338" y="10267"/>
                </a:lnTo>
                <a:cubicBezTo>
                  <a:pt x="5104" y="11335"/>
                  <a:pt x="4971" y="12402"/>
                  <a:pt x="4871" y="13503"/>
                </a:cubicBezTo>
                <a:cubicBezTo>
                  <a:pt x="4804" y="14403"/>
                  <a:pt x="4737" y="15271"/>
                  <a:pt x="4737" y="16171"/>
                </a:cubicBezTo>
                <a:cubicBezTo>
                  <a:pt x="4737" y="17005"/>
                  <a:pt x="4971" y="18139"/>
                  <a:pt x="4837" y="19007"/>
                </a:cubicBezTo>
                <a:cubicBezTo>
                  <a:pt x="4771" y="19073"/>
                  <a:pt x="4704" y="19140"/>
                  <a:pt x="4671" y="19274"/>
                </a:cubicBezTo>
                <a:cubicBezTo>
                  <a:pt x="4637" y="19307"/>
                  <a:pt x="4637" y="19340"/>
                  <a:pt x="4637" y="19374"/>
                </a:cubicBezTo>
                <a:cubicBezTo>
                  <a:pt x="4571" y="19607"/>
                  <a:pt x="4704" y="19774"/>
                  <a:pt x="4904" y="19874"/>
                </a:cubicBezTo>
                <a:cubicBezTo>
                  <a:pt x="4971" y="19874"/>
                  <a:pt x="5004" y="19907"/>
                  <a:pt x="5038" y="19907"/>
                </a:cubicBezTo>
                <a:cubicBezTo>
                  <a:pt x="5086" y="19928"/>
                  <a:pt x="5134" y="19937"/>
                  <a:pt x="5180" y="19937"/>
                </a:cubicBezTo>
                <a:cubicBezTo>
                  <a:pt x="5360" y="19937"/>
                  <a:pt x="5518" y="19799"/>
                  <a:pt x="5571" y="19641"/>
                </a:cubicBezTo>
                <a:cubicBezTo>
                  <a:pt x="5972" y="18173"/>
                  <a:pt x="5538" y="16205"/>
                  <a:pt x="5571" y="14637"/>
                </a:cubicBezTo>
                <a:cubicBezTo>
                  <a:pt x="5638" y="12869"/>
                  <a:pt x="5838" y="11101"/>
                  <a:pt x="6072" y="9333"/>
                </a:cubicBezTo>
                <a:cubicBezTo>
                  <a:pt x="6739" y="8533"/>
                  <a:pt x="7506" y="7765"/>
                  <a:pt x="8373" y="7065"/>
                </a:cubicBezTo>
                <a:cubicBezTo>
                  <a:pt x="8507" y="6931"/>
                  <a:pt x="8673" y="6831"/>
                  <a:pt x="8807" y="6698"/>
                </a:cubicBezTo>
                <a:lnTo>
                  <a:pt x="8807" y="6698"/>
                </a:lnTo>
                <a:cubicBezTo>
                  <a:pt x="8607" y="10501"/>
                  <a:pt x="8640" y="14370"/>
                  <a:pt x="9174" y="18139"/>
                </a:cubicBezTo>
                <a:cubicBezTo>
                  <a:pt x="9204" y="18348"/>
                  <a:pt x="9387" y="18444"/>
                  <a:pt x="9574" y="18444"/>
                </a:cubicBezTo>
                <a:cubicBezTo>
                  <a:pt x="9806" y="18444"/>
                  <a:pt x="10045" y="18298"/>
                  <a:pt x="10008" y="18039"/>
                </a:cubicBezTo>
                <a:cubicBezTo>
                  <a:pt x="9708" y="14070"/>
                  <a:pt x="9374" y="10200"/>
                  <a:pt x="9474" y="6231"/>
                </a:cubicBezTo>
                <a:cubicBezTo>
                  <a:pt x="10375" y="5564"/>
                  <a:pt x="11342" y="4997"/>
                  <a:pt x="12376" y="4496"/>
                </a:cubicBezTo>
                <a:lnTo>
                  <a:pt x="12376" y="4496"/>
                </a:lnTo>
                <a:cubicBezTo>
                  <a:pt x="12109" y="6531"/>
                  <a:pt x="12109" y="8599"/>
                  <a:pt x="12043" y="10634"/>
                </a:cubicBezTo>
                <a:cubicBezTo>
                  <a:pt x="11942" y="13203"/>
                  <a:pt x="11776" y="15871"/>
                  <a:pt x="12043" y="18440"/>
                </a:cubicBezTo>
                <a:cubicBezTo>
                  <a:pt x="12059" y="18711"/>
                  <a:pt x="12265" y="18853"/>
                  <a:pt x="12469" y="18853"/>
                </a:cubicBezTo>
                <a:cubicBezTo>
                  <a:pt x="12666" y="18853"/>
                  <a:pt x="12860" y="18719"/>
                  <a:pt x="12876" y="18440"/>
                </a:cubicBezTo>
                <a:cubicBezTo>
                  <a:pt x="13043" y="16005"/>
                  <a:pt x="12876" y="13503"/>
                  <a:pt x="12876" y="11034"/>
                </a:cubicBezTo>
                <a:cubicBezTo>
                  <a:pt x="12876" y="8766"/>
                  <a:pt x="13010" y="6498"/>
                  <a:pt x="12910" y="4230"/>
                </a:cubicBezTo>
                <a:cubicBezTo>
                  <a:pt x="14011" y="3729"/>
                  <a:pt x="15145" y="3296"/>
                  <a:pt x="16279" y="2962"/>
                </a:cubicBezTo>
                <a:lnTo>
                  <a:pt x="16279" y="2962"/>
                </a:lnTo>
                <a:cubicBezTo>
                  <a:pt x="15278" y="7966"/>
                  <a:pt x="15045" y="13369"/>
                  <a:pt x="15478" y="18440"/>
                </a:cubicBezTo>
                <a:cubicBezTo>
                  <a:pt x="15495" y="18694"/>
                  <a:pt x="15693" y="18828"/>
                  <a:pt x="15883" y="18828"/>
                </a:cubicBezTo>
                <a:cubicBezTo>
                  <a:pt x="16068" y="18828"/>
                  <a:pt x="16246" y="18702"/>
                  <a:pt x="16246" y="18440"/>
                </a:cubicBezTo>
                <a:cubicBezTo>
                  <a:pt x="16179" y="13269"/>
                  <a:pt x="16379" y="8166"/>
                  <a:pt x="16713" y="2995"/>
                </a:cubicBezTo>
                <a:cubicBezTo>
                  <a:pt x="16746" y="2929"/>
                  <a:pt x="16713" y="2895"/>
                  <a:pt x="16679" y="2862"/>
                </a:cubicBezTo>
                <a:cubicBezTo>
                  <a:pt x="17480" y="2628"/>
                  <a:pt x="18314" y="2428"/>
                  <a:pt x="19114" y="2295"/>
                </a:cubicBezTo>
                <a:lnTo>
                  <a:pt x="19114" y="2295"/>
                </a:lnTo>
                <a:cubicBezTo>
                  <a:pt x="18280" y="7565"/>
                  <a:pt x="18514" y="13169"/>
                  <a:pt x="18814" y="18473"/>
                </a:cubicBezTo>
                <a:cubicBezTo>
                  <a:pt x="18830" y="18736"/>
                  <a:pt x="19041" y="18861"/>
                  <a:pt x="19246" y="18861"/>
                </a:cubicBezTo>
                <a:cubicBezTo>
                  <a:pt x="19458" y="18861"/>
                  <a:pt x="19665" y="18727"/>
                  <a:pt x="19648" y="18473"/>
                </a:cubicBezTo>
                <a:cubicBezTo>
                  <a:pt x="19181" y="13036"/>
                  <a:pt x="19448" y="7665"/>
                  <a:pt x="19381" y="2228"/>
                </a:cubicBezTo>
                <a:cubicBezTo>
                  <a:pt x="20382" y="2061"/>
                  <a:pt x="21416" y="1961"/>
                  <a:pt x="22383" y="1895"/>
                </a:cubicBezTo>
                <a:lnTo>
                  <a:pt x="22383" y="1895"/>
                </a:lnTo>
                <a:cubicBezTo>
                  <a:pt x="22083" y="7465"/>
                  <a:pt x="22550" y="13136"/>
                  <a:pt x="23251" y="18673"/>
                </a:cubicBezTo>
                <a:cubicBezTo>
                  <a:pt x="23284" y="18973"/>
                  <a:pt x="23542" y="19124"/>
                  <a:pt x="23784" y="19124"/>
                </a:cubicBezTo>
                <a:cubicBezTo>
                  <a:pt x="24026" y="19124"/>
                  <a:pt x="24251" y="18973"/>
                  <a:pt x="24218" y="18673"/>
                </a:cubicBezTo>
                <a:cubicBezTo>
                  <a:pt x="23517" y="13069"/>
                  <a:pt x="23284" y="7499"/>
                  <a:pt x="23017" y="1895"/>
                </a:cubicBezTo>
                <a:cubicBezTo>
                  <a:pt x="23253" y="1887"/>
                  <a:pt x="23489" y="1883"/>
                  <a:pt x="23725" y="1883"/>
                </a:cubicBezTo>
                <a:cubicBezTo>
                  <a:pt x="24486" y="1883"/>
                  <a:pt x="25239" y="1926"/>
                  <a:pt x="25952" y="2028"/>
                </a:cubicBezTo>
                <a:cubicBezTo>
                  <a:pt x="25586" y="4563"/>
                  <a:pt x="26086" y="7365"/>
                  <a:pt x="26286" y="9900"/>
                </a:cubicBezTo>
                <a:cubicBezTo>
                  <a:pt x="26453" y="12836"/>
                  <a:pt x="26520" y="15838"/>
                  <a:pt x="26987" y="18773"/>
                </a:cubicBezTo>
                <a:cubicBezTo>
                  <a:pt x="27016" y="18991"/>
                  <a:pt x="27183" y="19088"/>
                  <a:pt x="27363" y="19088"/>
                </a:cubicBezTo>
                <a:cubicBezTo>
                  <a:pt x="27598" y="19088"/>
                  <a:pt x="27854" y="18923"/>
                  <a:pt x="27854" y="18640"/>
                </a:cubicBezTo>
                <a:cubicBezTo>
                  <a:pt x="27854" y="15604"/>
                  <a:pt x="27454" y="12535"/>
                  <a:pt x="27187" y="9500"/>
                </a:cubicBezTo>
                <a:cubicBezTo>
                  <a:pt x="26987" y="7065"/>
                  <a:pt x="26920" y="4563"/>
                  <a:pt x="26586" y="2128"/>
                </a:cubicBezTo>
                <a:lnTo>
                  <a:pt x="26586" y="2128"/>
                </a:lnTo>
                <a:cubicBezTo>
                  <a:pt x="27520" y="2295"/>
                  <a:pt x="28454" y="2528"/>
                  <a:pt x="29355" y="2862"/>
                </a:cubicBezTo>
                <a:cubicBezTo>
                  <a:pt x="29522" y="8132"/>
                  <a:pt x="29855" y="13403"/>
                  <a:pt x="30389" y="18640"/>
                </a:cubicBezTo>
                <a:cubicBezTo>
                  <a:pt x="30423" y="18944"/>
                  <a:pt x="30679" y="19103"/>
                  <a:pt x="30920" y="19103"/>
                </a:cubicBezTo>
                <a:cubicBezTo>
                  <a:pt x="31154" y="19103"/>
                  <a:pt x="31373" y="18952"/>
                  <a:pt x="31356" y="18640"/>
                </a:cubicBezTo>
                <a:cubicBezTo>
                  <a:pt x="30823" y="13503"/>
                  <a:pt x="30389" y="8366"/>
                  <a:pt x="30089" y="3195"/>
                </a:cubicBezTo>
                <a:lnTo>
                  <a:pt x="30089" y="3195"/>
                </a:lnTo>
                <a:cubicBezTo>
                  <a:pt x="31423" y="3796"/>
                  <a:pt x="32657" y="4596"/>
                  <a:pt x="33758" y="5631"/>
                </a:cubicBezTo>
                <a:cubicBezTo>
                  <a:pt x="33791" y="10234"/>
                  <a:pt x="34058" y="14904"/>
                  <a:pt x="34459" y="19507"/>
                </a:cubicBezTo>
                <a:cubicBezTo>
                  <a:pt x="34475" y="19824"/>
                  <a:pt x="34734" y="19982"/>
                  <a:pt x="34984" y="19982"/>
                </a:cubicBezTo>
                <a:cubicBezTo>
                  <a:pt x="35234" y="19982"/>
                  <a:pt x="35476" y="19824"/>
                  <a:pt x="35459" y="19507"/>
                </a:cubicBezTo>
                <a:cubicBezTo>
                  <a:pt x="35326" y="15171"/>
                  <a:pt x="35059" y="10801"/>
                  <a:pt x="34592" y="6498"/>
                </a:cubicBezTo>
                <a:lnTo>
                  <a:pt x="34592" y="6498"/>
                </a:lnTo>
                <a:cubicBezTo>
                  <a:pt x="34926" y="6865"/>
                  <a:pt x="35259" y="7265"/>
                  <a:pt x="35526" y="7699"/>
                </a:cubicBezTo>
                <a:cubicBezTo>
                  <a:pt x="38128" y="11401"/>
                  <a:pt x="39295" y="15905"/>
                  <a:pt x="40363" y="20241"/>
                </a:cubicBezTo>
                <a:cubicBezTo>
                  <a:pt x="40482" y="20705"/>
                  <a:pt x="40838" y="20906"/>
                  <a:pt x="41206" y="20906"/>
                </a:cubicBezTo>
                <a:cubicBezTo>
                  <a:pt x="41763" y="20906"/>
                  <a:pt x="42345" y="20444"/>
                  <a:pt x="42164" y="19741"/>
                </a:cubicBezTo>
                <a:cubicBezTo>
                  <a:pt x="40997" y="14904"/>
                  <a:pt x="39629" y="9834"/>
                  <a:pt x="36493" y="5831"/>
                </a:cubicBezTo>
                <a:cubicBezTo>
                  <a:pt x="33284" y="1781"/>
                  <a:pt x="28533" y="0"/>
                  <a:pt x="23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5" name="Google Shape;45;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6" name="Google Shape;46;p4"/>
          <p:cNvSpPr/>
          <p:nvPr/>
        </p:nvSpPr>
        <p:spPr>
          <a:xfrm rot="10800000">
            <a:off x="106" y="5"/>
            <a:ext cx="1039071" cy="2687695"/>
          </a:xfrm>
          <a:custGeom>
            <a:avLst/>
            <a:gdLst/>
            <a:ahLst/>
            <a:cxnLst/>
            <a:rect l="l" t="t" r="r" b="b"/>
            <a:pathLst>
              <a:path w="51471" h="81359" extrusionOk="0">
                <a:moveTo>
                  <a:pt x="51471" y="0"/>
                </a:moveTo>
                <a:lnTo>
                  <a:pt x="1" y="81359"/>
                </a:lnTo>
                <a:lnTo>
                  <a:pt x="51471" y="81359"/>
                </a:lnTo>
                <a:lnTo>
                  <a:pt x="514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268104" y="4676681"/>
            <a:ext cx="820325" cy="584389"/>
          </a:xfrm>
          <a:custGeom>
            <a:avLst/>
            <a:gdLst/>
            <a:ahLst/>
            <a:cxnLst/>
            <a:rect l="l" t="t" r="r" b="b"/>
            <a:pathLst>
              <a:path w="24832" h="17690" extrusionOk="0">
                <a:moveTo>
                  <a:pt x="1715" y="1175"/>
                </a:moveTo>
                <a:lnTo>
                  <a:pt x="1715" y="1175"/>
                </a:lnTo>
                <a:cubicBezTo>
                  <a:pt x="9053" y="2610"/>
                  <a:pt x="16392" y="4077"/>
                  <a:pt x="23697" y="5512"/>
                </a:cubicBezTo>
                <a:lnTo>
                  <a:pt x="23764" y="5512"/>
                </a:lnTo>
                <a:cubicBezTo>
                  <a:pt x="20595" y="9114"/>
                  <a:pt x="17493" y="12884"/>
                  <a:pt x="14891" y="16953"/>
                </a:cubicBezTo>
                <a:cubicBezTo>
                  <a:pt x="10154" y="11950"/>
                  <a:pt x="5618" y="6846"/>
                  <a:pt x="1715" y="1175"/>
                </a:cubicBezTo>
                <a:close/>
                <a:moveTo>
                  <a:pt x="698" y="0"/>
                </a:moveTo>
                <a:cubicBezTo>
                  <a:pt x="353" y="0"/>
                  <a:pt x="0" y="369"/>
                  <a:pt x="247" y="708"/>
                </a:cubicBezTo>
                <a:cubicBezTo>
                  <a:pt x="4383" y="6846"/>
                  <a:pt x="9153" y="12784"/>
                  <a:pt x="14791" y="17620"/>
                </a:cubicBezTo>
                <a:cubicBezTo>
                  <a:pt x="14849" y="17669"/>
                  <a:pt x="14911" y="17689"/>
                  <a:pt x="14969" y="17689"/>
                </a:cubicBezTo>
                <a:cubicBezTo>
                  <a:pt x="15111" y="17689"/>
                  <a:pt x="15234" y="17571"/>
                  <a:pt x="15258" y="17454"/>
                </a:cubicBezTo>
                <a:cubicBezTo>
                  <a:pt x="18360" y="13617"/>
                  <a:pt x="21329" y="9681"/>
                  <a:pt x="24564" y="5945"/>
                </a:cubicBezTo>
                <a:cubicBezTo>
                  <a:pt x="24831" y="5645"/>
                  <a:pt x="24564" y="5211"/>
                  <a:pt x="24264" y="5178"/>
                </a:cubicBezTo>
                <a:cubicBezTo>
                  <a:pt x="24364" y="4945"/>
                  <a:pt x="24298" y="4644"/>
                  <a:pt x="23964" y="4578"/>
                </a:cubicBezTo>
                <a:cubicBezTo>
                  <a:pt x="16225" y="3043"/>
                  <a:pt x="8520" y="1509"/>
                  <a:pt x="781" y="8"/>
                </a:cubicBezTo>
                <a:cubicBezTo>
                  <a:pt x="753" y="3"/>
                  <a:pt x="726" y="0"/>
                  <a:pt x="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rot="-3600044">
            <a:off x="18532" y="3372210"/>
            <a:ext cx="277731" cy="774820"/>
          </a:xfrm>
          <a:custGeom>
            <a:avLst/>
            <a:gdLst/>
            <a:ahLst/>
            <a:cxnLst/>
            <a:rect l="l" t="t" r="r" b="b"/>
            <a:pathLst>
              <a:path w="8407" h="23454" extrusionOk="0">
                <a:moveTo>
                  <a:pt x="1718" y="1"/>
                </a:moveTo>
                <a:cubicBezTo>
                  <a:pt x="1255" y="1"/>
                  <a:pt x="942" y="682"/>
                  <a:pt x="1435" y="885"/>
                </a:cubicBezTo>
                <a:cubicBezTo>
                  <a:pt x="3270" y="1753"/>
                  <a:pt x="5071" y="2586"/>
                  <a:pt x="6872" y="3420"/>
                </a:cubicBezTo>
                <a:cubicBezTo>
                  <a:pt x="5138" y="4688"/>
                  <a:pt x="3236" y="5622"/>
                  <a:pt x="1168" y="6256"/>
                </a:cubicBezTo>
                <a:cubicBezTo>
                  <a:pt x="734" y="6389"/>
                  <a:pt x="701" y="6923"/>
                  <a:pt x="1035" y="7156"/>
                </a:cubicBezTo>
                <a:cubicBezTo>
                  <a:pt x="2936" y="8457"/>
                  <a:pt x="4904" y="9692"/>
                  <a:pt x="6906" y="10859"/>
                </a:cubicBezTo>
                <a:cubicBezTo>
                  <a:pt x="5071" y="11926"/>
                  <a:pt x="3136" y="12727"/>
                  <a:pt x="1035" y="13261"/>
                </a:cubicBezTo>
                <a:cubicBezTo>
                  <a:pt x="634" y="13361"/>
                  <a:pt x="568" y="13928"/>
                  <a:pt x="935" y="14161"/>
                </a:cubicBezTo>
                <a:cubicBezTo>
                  <a:pt x="2569" y="15129"/>
                  <a:pt x="4237" y="15996"/>
                  <a:pt x="5972" y="16763"/>
                </a:cubicBezTo>
                <a:cubicBezTo>
                  <a:pt x="4170" y="17597"/>
                  <a:pt x="2336" y="18298"/>
                  <a:pt x="468" y="18931"/>
                </a:cubicBezTo>
                <a:cubicBezTo>
                  <a:pt x="67" y="19065"/>
                  <a:pt x="1" y="19565"/>
                  <a:pt x="334" y="19799"/>
                </a:cubicBezTo>
                <a:cubicBezTo>
                  <a:pt x="2502" y="21266"/>
                  <a:pt x="4737" y="22501"/>
                  <a:pt x="7172" y="23435"/>
                </a:cubicBezTo>
                <a:cubicBezTo>
                  <a:pt x="7209" y="23448"/>
                  <a:pt x="7244" y="23454"/>
                  <a:pt x="7278" y="23454"/>
                </a:cubicBezTo>
                <a:cubicBezTo>
                  <a:pt x="7586" y="23454"/>
                  <a:pt x="7770" y="22951"/>
                  <a:pt x="7439" y="22801"/>
                </a:cubicBezTo>
                <a:cubicBezTo>
                  <a:pt x="5438" y="21834"/>
                  <a:pt x="3503" y="20766"/>
                  <a:pt x="1668" y="19532"/>
                </a:cubicBezTo>
                <a:cubicBezTo>
                  <a:pt x="3637" y="18865"/>
                  <a:pt x="5538" y="18064"/>
                  <a:pt x="7406" y="17164"/>
                </a:cubicBezTo>
                <a:cubicBezTo>
                  <a:pt x="7806" y="16930"/>
                  <a:pt x="7639" y="16396"/>
                  <a:pt x="7272" y="16263"/>
                </a:cubicBezTo>
                <a:cubicBezTo>
                  <a:pt x="5605" y="15562"/>
                  <a:pt x="4003" y="14762"/>
                  <a:pt x="2402" y="13895"/>
                </a:cubicBezTo>
                <a:cubicBezTo>
                  <a:pt x="4404" y="13261"/>
                  <a:pt x="6305" y="12427"/>
                  <a:pt x="8073" y="11259"/>
                </a:cubicBezTo>
                <a:cubicBezTo>
                  <a:pt x="8373" y="11093"/>
                  <a:pt x="8407" y="10626"/>
                  <a:pt x="8073" y="10425"/>
                </a:cubicBezTo>
                <a:cubicBezTo>
                  <a:pt x="6138" y="9325"/>
                  <a:pt x="4237" y="8124"/>
                  <a:pt x="2369" y="6890"/>
                </a:cubicBezTo>
                <a:cubicBezTo>
                  <a:pt x="4470" y="6122"/>
                  <a:pt x="6405" y="5088"/>
                  <a:pt x="8173" y="3687"/>
                </a:cubicBezTo>
                <a:cubicBezTo>
                  <a:pt x="8407" y="3487"/>
                  <a:pt x="8340" y="3020"/>
                  <a:pt x="8073" y="2920"/>
                </a:cubicBezTo>
                <a:cubicBezTo>
                  <a:pt x="6005" y="1953"/>
                  <a:pt x="3970" y="1019"/>
                  <a:pt x="1935" y="51"/>
                </a:cubicBezTo>
                <a:cubicBezTo>
                  <a:pt x="1861" y="16"/>
                  <a:pt x="1788" y="1"/>
                  <a:pt x="1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7683286" y="4973839"/>
            <a:ext cx="434774" cy="195039"/>
          </a:xfrm>
          <a:custGeom>
            <a:avLst/>
            <a:gdLst/>
            <a:ahLst/>
            <a:cxnLst/>
            <a:rect l="l" t="t" r="r" b="b"/>
            <a:pathLst>
              <a:path w="13161" h="5904" extrusionOk="0">
                <a:moveTo>
                  <a:pt x="5965" y="0"/>
                </a:moveTo>
                <a:cubicBezTo>
                  <a:pt x="5650" y="0"/>
                  <a:pt x="5329" y="23"/>
                  <a:pt x="5004" y="70"/>
                </a:cubicBezTo>
                <a:cubicBezTo>
                  <a:pt x="2202" y="437"/>
                  <a:pt x="1" y="2805"/>
                  <a:pt x="168" y="5640"/>
                </a:cubicBezTo>
                <a:cubicBezTo>
                  <a:pt x="184" y="5819"/>
                  <a:pt x="303" y="5903"/>
                  <a:pt x="425" y="5903"/>
                </a:cubicBezTo>
                <a:cubicBezTo>
                  <a:pt x="553" y="5903"/>
                  <a:pt x="684" y="5811"/>
                  <a:pt x="701" y="5640"/>
                </a:cubicBezTo>
                <a:cubicBezTo>
                  <a:pt x="958" y="2821"/>
                  <a:pt x="3122" y="894"/>
                  <a:pt x="5894" y="894"/>
                </a:cubicBezTo>
                <a:cubicBezTo>
                  <a:pt x="6008" y="894"/>
                  <a:pt x="6123" y="897"/>
                  <a:pt x="6239" y="904"/>
                </a:cubicBezTo>
                <a:cubicBezTo>
                  <a:pt x="8940" y="1037"/>
                  <a:pt x="10942" y="3005"/>
                  <a:pt x="12209" y="5240"/>
                </a:cubicBezTo>
                <a:cubicBezTo>
                  <a:pt x="12292" y="5396"/>
                  <a:pt x="12424" y="5461"/>
                  <a:pt x="12558" y="5461"/>
                </a:cubicBezTo>
                <a:cubicBezTo>
                  <a:pt x="12854" y="5461"/>
                  <a:pt x="13161" y="5141"/>
                  <a:pt x="12977" y="4773"/>
                </a:cubicBezTo>
                <a:cubicBezTo>
                  <a:pt x="11556" y="2113"/>
                  <a:pt x="9012" y="0"/>
                  <a:pt x="5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8762058" y="4336841"/>
            <a:ext cx="209409" cy="167917"/>
          </a:xfrm>
          <a:custGeom>
            <a:avLst/>
            <a:gdLst/>
            <a:ahLst/>
            <a:cxnLst/>
            <a:rect l="l" t="t" r="r" b="b"/>
            <a:pathLst>
              <a:path w="6339" h="5083" extrusionOk="0">
                <a:moveTo>
                  <a:pt x="2431" y="1"/>
                </a:moveTo>
                <a:cubicBezTo>
                  <a:pt x="2288" y="1"/>
                  <a:pt x="2152" y="93"/>
                  <a:pt x="2136" y="288"/>
                </a:cubicBezTo>
                <a:cubicBezTo>
                  <a:pt x="2136" y="1022"/>
                  <a:pt x="2102" y="1756"/>
                  <a:pt x="2036" y="2457"/>
                </a:cubicBezTo>
                <a:cubicBezTo>
                  <a:pt x="1468" y="2457"/>
                  <a:pt x="935" y="2490"/>
                  <a:pt x="368" y="2490"/>
                </a:cubicBezTo>
                <a:cubicBezTo>
                  <a:pt x="1" y="2523"/>
                  <a:pt x="1" y="3057"/>
                  <a:pt x="368" y="3090"/>
                </a:cubicBezTo>
                <a:cubicBezTo>
                  <a:pt x="901" y="3090"/>
                  <a:pt x="1435" y="3124"/>
                  <a:pt x="1969" y="3124"/>
                </a:cubicBezTo>
                <a:cubicBezTo>
                  <a:pt x="1935" y="3624"/>
                  <a:pt x="1869" y="4158"/>
                  <a:pt x="1802" y="4658"/>
                </a:cubicBezTo>
                <a:cubicBezTo>
                  <a:pt x="1764" y="4924"/>
                  <a:pt x="2008" y="5082"/>
                  <a:pt x="2243" y="5082"/>
                </a:cubicBezTo>
                <a:cubicBezTo>
                  <a:pt x="2420" y="5082"/>
                  <a:pt x="2593" y="4992"/>
                  <a:pt x="2636" y="4792"/>
                </a:cubicBezTo>
                <a:cubicBezTo>
                  <a:pt x="2736" y="4258"/>
                  <a:pt x="2803" y="3691"/>
                  <a:pt x="2836" y="3124"/>
                </a:cubicBezTo>
                <a:cubicBezTo>
                  <a:pt x="3837" y="3157"/>
                  <a:pt x="4804" y="3157"/>
                  <a:pt x="5805" y="3224"/>
                </a:cubicBezTo>
                <a:cubicBezTo>
                  <a:pt x="6339" y="3224"/>
                  <a:pt x="6339" y="2357"/>
                  <a:pt x="5805" y="2357"/>
                </a:cubicBezTo>
                <a:cubicBezTo>
                  <a:pt x="4838" y="2423"/>
                  <a:pt x="3837" y="2423"/>
                  <a:pt x="2869" y="2457"/>
                </a:cubicBezTo>
                <a:cubicBezTo>
                  <a:pt x="2903" y="1723"/>
                  <a:pt x="2836" y="989"/>
                  <a:pt x="2769" y="288"/>
                </a:cubicBezTo>
                <a:cubicBezTo>
                  <a:pt x="2735" y="101"/>
                  <a:pt x="2579" y="1"/>
                  <a:pt x="2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8709471" y="3595095"/>
            <a:ext cx="261994" cy="253507"/>
          </a:xfrm>
          <a:custGeom>
            <a:avLst/>
            <a:gdLst/>
            <a:ahLst/>
            <a:cxnLst/>
            <a:rect l="l" t="t" r="r" b="b"/>
            <a:pathLst>
              <a:path w="6606" h="6392" extrusionOk="0">
                <a:moveTo>
                  <a:pt x="4170" y="1170"/>
                </a:moveTo>
                <a:cubicBezTo>
                  <a:pt x="4704" y="1904"/>
                  <a:pt x="5104" y="2671"/>
                  <a:pt x="5438" y="3538"/>
                </a:cubicBezTo>
                <a:cubicBezTo>
                  <a:pt x="4470" y="4072"/>
                  <a:pt x="3503" y="4672"/>
                  <a:pt x="2535" y="5173"/>
                </a:cubicBezTo>
                <a:cubicBezTo>
                  <a:pt x="2339" y="5266"/>
                  <a:pt x="2201" y="5311"/>
                  <a:pt x="2093" y="5311"/>
                </a:cubicBezTo>
                <a:cubicBezTo>
                  <a:pt x="1852" y="5311"/>
                  <a:pt x="1765" y="5087"/>
                  <a:pt x="1535" y="4672"/>
                </a:cubicBezTo>
                <a:cubicBezTo>
                  <a:pt x="1301" y="4272"/>
                  <a:pt x="1101" y="3805"/>
                  <a:pt x="901" y="3371"/>
                </a:cubicBezTo>
                <a:cubicBezTo>
                  <a:pt x="1935" y="2504"/>
                  <a:pt x="2969" y="1770"/>
                  <a:pt x="4170" y="1170"/>
                </a:cubicBezTo>
                <a:close/>
                <a:moveTo>
                  <a:pt x="4355" y="1"/>
                </a:moveTo>
                <a:cubicBezTo>
                  <a:pt x="4268" y="1"/>
                  <a:pt x="4173" y="23"/>
                  <a:pt x="4070" y="69"/>
                </a:cubicBezTo>
                <a:cubicBezTo>
                  <a:pt x="2669" y="703"/>
                  <a:pt x="1268" y="1537"/>
                  <a:pt x="200" y="2671"/>
                </a:cubicBezTo>
                <a:cubicBezTo>
                  <a:pt x="0" y="2904"/>
                  <a:pt x="34" y="3171"/>
                  <a:pt x="167" y="3338"/>
                </a:cubicBezTo>
                <a:cubicBezTo>
                  <a:pt x="434" y="4272"/>
                  <a:pt x="968" y="6207"/>
                  <a:pt x="1902" y="6373"/>
                </a:cubicBezTo>
                <a:cubicBezTo>
                  <a:pt x="1961" y="6386"/>
                  <a:pt x="2021" y="6392"/>
                  <a:pt x="2081" y="6392"/>
                </a:cubicBezTo>
                <a:cubicBezTo>
                  <a:pt x="2665" y="6392"/>
                  <a:pt x="3283" y="5848"/>
                  <a:pt x="3736" y="5606"/>
                </a:cubicBezTo>
                <a:cubicBezTo>
                  <a:pt x="4604" y="5106"/>
                  <a:pt x="5438" y="4639"/>
                  <a:pt x="6305" y="4172"/>
                </a:cubicBezTo>
                <a:cubicBezTo>
                  <a:pt x="6472" y="4072"/>
                  <a:pt x="6605" y="3805"/>
                  <a:pt x="6538" y="3605"/>
                </a:cubicBezTo>
                <a:cubicBezTo>
                  <a:pt x="6138" y="2371"/>
                  <a:pt x="5571" y="1270"/>
                  <a:pt x="4770" y="236"/>
                </a:cubicBezTo>
                <a:cubicBezTo>
                  <a:pt x="4661" y="82"/>
                  <a:pt x="4523" y="1"/>
                  <a:pt x="4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7275" y="525744"/>
            <a:ext cx="227609" cy="210515"/>
          </a:xfrm>
          <a:custGeom>
            <a:avLst/>
            <a:gdLst/>
            <a:ahLst/>
            <a:cxnLst/>
            <a:rect l="l" t="t" r="r" b="b"/>
            <a:pathLst>
              <a:path w="5739" h="5308" extrusionOk="0">
                <a:moveTo>
                  <a:pt x="3570" y="1103"/>
                </a:moveTo>
                <a:cubicBezTo>
                  <a:pt x="4171" y="1437"/>
                  <a:pt x="4537" y="1971"/>
                  <a:pt x="4571" y="2704"/>
                </a:cubicBezTo>
                <a:cubicBezTo>
                  <a:pt x="4638" y="3538"/>
                  <a:pt x="4070" y="4239"/>
                  <a:pt x="3237" y="4272"/>
                </a:cubicBezTo>
                <a:cubicBezTo>
                  <a:pt x="2436" y="4272"/>
                  <a:pt x="1569" y="3772"/>
                  <a:pt x="1369" y="3005"/>
                </a:cubicBezTo>
                <a:cubicBezTo>
                  <a:pt x="1171" y="2214"/>
                  <a:pt x="1905" y="1233"/>
                  <a:pt x="2722" y="1233"/>
                </a:cubicBezTo>
                <a:cubicBezTo>
                  <a:pt x="2870" y="1233"/>
                  <a:pt x="3021" y="1265"/>
                  <a:pt x="3170" y="1337"/>
                </a:cubicBezTo>
                <a:cubicBezTo>
                  <a:pt x="3200" y="1349"/>
                  <a:pt x="3232" y="1354"/>
                  <a:pt x="3265" y="1354"/>
                </a:cubicBezTo>
                <a:cubicBezTo>
                  <a:pt x="3413" y="1354"/>
                  <a:pt x="3570" y="1240"/>
                  <a:pt x="3570" y="1103"/>
                </a:cubicBezTo>
                <a:close/>
                <a:moveTo>
                  <a:pt x="3387" y="0"/>
                </a:moveTo>
                <a:cubicBezTo>
                  <a:pt x="3025" y="0"/>
                  <a:pt x="2907" y="349"/>
                  <a:pt x="3003" y="636"/>
                </a:cubicBezTo>
                <a:cubicBezTo>
                  <a:pt x="2811" y="561"/>
                  <a:pt x="2614" y="526"/>
                  <a:pt x="2419" y="526"/>
                </a:cubicBezTo>
                <a:cubicBezTo>
                  <a:pt x="1491" y="526"/>
                  <a:pt x="588" y="1312"/>
                  <a:pt x="368" y="2304"/>
                </a:cubicBezTo>
                <a:cubicBezTo>
                  <a:pt x="1" y="3772"/>
                  <a:pt x="1369" y="5039"/>
                  <a:pt x="2736" y="5273"/>
                </a:cubicBezTo>
                <a:cubicBezTo>
                  <a:pt x="2883" y="5296"/>
                  <a:pt x="3028" y="5308"/>
                  <a:pt x="3170" y="5308"/>
                </a:cubicBezTo>
                <a:cubicBezTo>
                  <a:pt x="4452" y="5308"/>
                  <a:pt x="5518" y="4389"/>
                  <a:pt x="5638" y="3038"/>
                </a:cubicBezTo>
                <a:cubicBezTo>
                  <a:pt x="5738" y="1704"/>
                  <a:pt x="4871" y="136"/>
                  <a:pt x="3437" y="2"/>
                </a:cubicBezTo>
                <a:cubicBezTo>
                  <a:pt x="3420" y="1"/>
                  <a:pt x="3403" y="0"/>
                  <a:pt x="3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058147" y="-250475"/>
            <a:ext cx="1300797" cy="776232"/>
          </a:xfrm>
          <a:custGeom>
            <a:avLst/>
            <a:gdLst/>
            <a:ahLst/>
            <a:cxnLst/>
            <a:rect l="l" t="t" r="r" b="b"/>
            <a:pathLst>
              <a:path w="34191" h="20403" extrusionOk="0">
                <a:moveTo>
                  <a:pt x="32423" y="0"/>
                </a:moveTo>
                <a:cubicBezTo>
                  <a:pt x="31968" y="0"/>
                  <a:pt x="31541" y="292"/>
                  <a:pt x="31590" y="889"/>
                </a:cubicBezTo>
                <a:cubicBezTo>
                  <a:pt x="31824" y="3991"/>
                  <a:pt x="31257" y="7160"/>
                  <a:pt x="29989" y="9962"/>
                </a:cubicBezTo>
                <a:cubicBezTo>
                  <a:pt x="30256" y="7293"/>
                  <a:pt x="30323" y="4591"/>
                  <a:pt x="30323" y="1923"/>
                </a:cubicBezTo>
                <a:cubicBezTo>
                  <a:pt x="30306" y="1623"/>
                  <a:pt x="30064" y="1472"/>
                  <a:pt x="29831" y="1472"/>
                </a:cubicBezTo>
                <a:cubicBezTo>
                  <a:pt x="29597" y="1472"/>
                  <a:pt x="29372" y="1623"/>
                  <a:pt x="29389" y="1923"/>
                </a:cubicBezTo>
                <a:cubicBezTo>
                  <a:pt x="29455" y="5158"/>
                  <a:pt x="29322" y="8361"/>
                  <a:pt x="29122" y="11596"/>
                </a:cubicBezTo>
                <a:cubicBezTo>
                  <a:pt x="28488" y="12697"/>
                  <a:pt x="27687" y="13731"/>
                  <a:pt x="26820" y="14632"/>
                </a:cubicBezTo>
                <a:cubicBezTo>
                  <a:pt x="27087" y="12564"/>
                  <a:pt x="27154" y="10462"/>
                  <a:pt x="27254" y="8361"/>
                </a:cubicBezTo>
                <a:cubicBezTo>
                  <a:pt x="27387" y="5892"/>
                  <a:pt x="27687" y="3357"/>
                  <a:pt x="27587" y="889"/>
                </a:cubicBezTo>
                <a:cubicBezTo>
                  <a:pt x="27587" y="593"/>
                  <a:pt x="27385" y="451"/>
                  <a:pt x="27171" y="451"/>
                </a:cubicBezTo>
                <a:cubicBezTo>
                  <a:pt x="26952" y="451"/>
                  <a:pt x="26721" y="601"/>
                  <a:pt x="26687" y="889"/>
                </a:cubicBezTo>
                <a:cubicBezTo>
                  <a:pt x="26386" y="3224"/>
                  <a:pt x="26420" y="5625"/>
                  <a:pt x="26320" y="7960"/>
                </a:cubicBezTo>
                <a:cubicBezTo>
                  <a:pt x="26220" y="10329"/>
                  <a:pt x="26020" y="12697"/>
                  <a:pt x="26153" y="15065"/>
                </a:cubicBezTo>
                <a:cubicBezTo>
                  <a:pt x="26153" y="15132"/>
                  <a:pt x="26186" y="15166"/>
                  <a:pt x="26220" y="15199"/>
                </a:cubicBezTo>
                <a:cubicBezTo>
                  <a:pt x="25352" y="15966"/>
                  <a:pt x="24385" y="16633"/>
                  <a:pt x="23351" y="17167"/>
                </a:cubicBezTo>
                <a:cubicBezTo>
                  <a:pt x="23885" y="11830"/>
                  <a:pt x="24085" y="6493"/>
                  <a:pt x="23885" y="1089"/>
                </a:cubicBezTo>
                <a:cubicBezTo>
                  <a:pt x="23868" y="789"/>
                  <a:pt x="23618" y="638"/>
                  <a:pt x="23376" y="638"/>
                </a:cubicBezTo>
                <a:cubicBezTo>
                  <a:pt x="23134" y="638"/>
                  <a:pt x="22901" y="789"/>
                  <a:pt x="22917" y="1089"/>
                </a:cubicBezTo>
                <a:cubicBezTo>
                  <a:pt x="23151" y="6559"/>
                  <a:pt x="23117" y="12030"/>
                  <a:pt x="22684" y="17501"/>
                </a:cubicBezTo>
                <a:cubicBezTo>
                  <a:pt x="21750" y="17901"/>
                  <a:pt x="20716" y="18201"/>
                  <a:pt x="19615" y="18401"/>
                </a:cubicBezTo>
                <a:cubicBezTo>
                  <a:pt x="20482" y="12530"/>
                  <a:pt x="20182" y="6326"/>
                  <a:pt x="19748" y="488"/>
                </a:cubicBezTo>
                <a:cubicBezTo>
                  <a:pt x="19732" y="171"/>
                  <a:pt x="19482" y="13"/>
                  <a:pt x="19240" y="13"/>
                </a:cubicBezTo>
                <a:cubicBezTo>
                  <a:pt x="18998" y="13"/>
                  <a:pt x="18764" y="171"/>
                  <a:pt x="18781" y="488"/>
                </a:cubicBezTo>
                <a:cubicBezTo>
                  <a:pt x="19115" y="6493"/>
                  <a:pt x="18814" y="12464"/>
                  <a:pt x="19015" y="18468"/>
                </a:cubicBezTo>
                <a:cubicBezTo>
                  <a:pt x="18551" y="18517"/>
                  <a:pt x="18104" y="18548"/>
                  <a:pt x="17650" y="18548"/>
                </a:cubicBezTo>
                <a:cubicBezTo>
                  <a:pt x="17484" y="18548"/>
                  <a:pt x="17316" y="18544"/>
                  <a:pt x="17147" y="18535"/>
                </a:cubicBezTo>
                <a:cubicBezTo>
                  <a:pt x="16946" y="18535"/>
                  <a:pt x="16780" y="18535"/>
                  <a:pt x="16579" y="18501"/>
                </a:cubicBezTo>
                <a:cubicBezTo>
                  <a:pt x="17347" y="12630"/>
                  <a:pt x="17513" y="6626"/>
                  <a:pt x="17914" y="689"/>
                </a:cubicBezTo>
                <a:cubicBezTo>
                  <a:pt x="17947" y="388"/>
                  <a:pt x="17722" y="238"/>
                  <a:pt x="17484" y="238"/>
                </a:cubicBezTo>
                <a:cubicBezTo>
                  <a:pt x="17247" y="238"/>
                  <a:pt x="16996" y="388"/>
                  <a:pt x="16980" y="689"/>
                </a:cubicBezTo>
                <a:cubicBezTo>
                  <a:pt x="16613" y="6593"/>
                  <a:pt x="15979" y="12530"/>
                  <a:pt x="15946" y="18435"/>
                </a:cubicBezTo>
                <a:cubicBezTo>
                  <a:pt x="15279" y="18368"/>
                  <a:pt x="14645" y="18234"/>
                  <a:pt x="14011" y="18034"/>
                </a:cubicBezTo>
                <a:cubicBezTo>
                  <a:pt x="14311" y="15199"/>
                  <a:pt x="14411" y="12364"/>
                  <a:pt x="14511" y="9528"/>
                </a:cubicBezTo>
                <a:cubicBezTo>
                  <a:pt x="14578" y="6693"/>
                  <a:pt x="14812" y="3724"/>
                  <a:pt x="14545" y="889"/>
                </a:cubicBezTo>
                <a:cubicBezTo>
                  <a:pt x="14511" y="622"/>
                  <a:pt x="14320" y="488"/>
                  <a:pt x="14128" y="488"/>
                </a:cubicBezTo>
                <a:cubicBezTo>
                  <a:pt x="13936" y="488"/>
                  <a:pt x="13744" y="622"/>
                  <a:pt x="13711" y="889"/>
                </a:cubicBezTo>
                <a:cubicBezTo>
                  <a:pt x="13477" y="3757"/>
                  <a:pt x="13677" y="6659"/>
                  <a:pt x="13611" y="9528"/>
                </a:cubicBezTo>
                <a:cubicBezTo>
                  <a:pt x="13577" y="12297"/>
                  <a:pt x="13477" y="15099"/>
                  <a:pt x="13444" y="17867"/>
                </a:cubicBezTo>
                <a:cubicBezTo>
                  <a:pt x="12376" y="17501"/>
                  <a:pt x="11342" y="16967"/>
                  <a:pt x="10375" y="16366"/>
                </a:cubicBezTo>
                <a:cubicBezTo>
                  <a:pt x="11142" y="11363"/>
                  <a:pt x="11342" y="5926"/>
                  <a:pt x="11309" y="889"/>
                </a:cubicBezTo>
                <a:cubicBezTo>
                  <a:pt x="11309" y="609"/>
                  <a:pt x="11115" y="476"/>
                  <a:pt x="10914" y="476"/>
                </a:cubicBezTo>
                <a:cubicBezTo>
                  <a:pt x="10707" y="476"/>
                  <a:pt x="10492" y="618"/>
                  <a:pt x="10475" y="889"/>
                </a:cubicBezTo>
                <a:cubicBezTo>
                  <a:pt x="9975" y="5826"/>
                  <a:pt x="9675" y="11129"/>
                  <a:pt x="9941" y="16066"/>
                </a:cubicBezTo>
                <a:cubicBezTo>
                  <a:pt x="8974" y="15432"/>
                  <a:pt x="8040" y="14665"/>
                  <a:pt x="7239" y="13831"/>
                </a:cubicBezTo>
                <a:cubicBezTo>
                  <a:pt x="7606" y="9762"/>
                  <a:pt x="7740" y="5525"/>
                  <a:pt x="7540" y="1522"/>
                </a:cubicBezTo>
                <a:cubicBezTo>
                  <a:pt x="7523" y="1239"/>
                  <a:pt x="7323" y="1097"/>
                  <a:pt x="7119" y="1097"/>
                </a:cubicBezTo>
                <a:cubicBezTo>
                  <a:pt x="6914" y="1097"/>
                  <a:pt x="6706" y="1239"/>
                  <a:pt x="6672" y="1522"/>
                </a:cubicBezTo>
                <a:cubicBezTo>
                  <a:pt x="6373" y="5247"/>
                  <a:pt x="6339" y="9204"/>
                  <a:pt x="6504" y="12996"/>
                </a:cubicBezTo>
                <a:lnTo>
                  <a:pt x="6504" y="12996"/>
                </a:lnTo>
                <a:cubicBezTo>
                  <a:pt x="5371" y="11695"/>
                  <a:pt x="4537" y="10261"/>
                  <a:pt x="3837" y="8794"/>
                </a:cubicBezTo>
                <a:cubicBezTo>
                  <a:pt x="3904" y="6359"/>
                  <a:pt x="4037" y="3924"/>
                  <a:pt x="4171" y="1522"/>
                </a:cubicBezTo>
                <a:cubicBezTo>
                  <a:pt x="4187" y="1243"/>
                  <a:pt x="3993" y="1110"/>
                  <a:pt x="3788" y="1110"/>
                </a:cubicBezTo>
                <a:cubicBezTo>
                  <a:pt x="3577" y="1110"/>
                  <a:pt x="3354" y="1252"/>
                  <a:pt x="3337" y="1522"/>
                </a:cubicBezTo>
                <a:cubicBezTo>
                  <a:pt x="3170" y="3457"/>
                  <a:pt x="3137" y="5359"/>
                  <a:pt x="3203" y="7293"/>
                </a:cubicBezTo>
                <a:cubicBezTo>
                  <a:pt x="2303" y="5058"/>
                  <a:pt x="1669" y="2723"/>
                  <a:pt x="968" y="355"/>
                </a:cubicBezTo>
                <a:cubicBezTo>
                  <a:pt x="909" y="161"/>
                  <a:pt x="736" y="67"/>
                  <a:pt x="563" y="67"/>
                </a:cubicBezTo>
                <a:cubicBezTo>
                  <a:pt x="349" y="67"/>
                  <a:pt x="134" y="212"/>
                  <a:pt x="134" y="488"/>
                </a:cubicBezTo>
                <a:cubicBezTo>
                  <a:pt x="1" y="9928"/>
                  <a:pt x="7373" y="20369"/>
                  <a:pt x="17447" y="20403"/>
                </a:cubicBezTo>
                <a:cubicBezTo>
                  <a:pt x="17464" y="20403"/>
                  <a:pt x="17481" y="20403"/>
                  <a:pt x="17498" y="20403"/>
                </a:cubicBezTo>
                <a:cubicBezTo>
                  <a:pt x="27776" y="20403"/>
                  <a:pt x="34191" y="10413"/>
                  <a:pt x="33425" y="889"/>
                </a:cubicBezTo>
                <a:cubicBezTo>
                  <a:pt x="33374" y="301"/>
                  <a:pt x="32884" y="0"/>
                  <a:pt x="32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5400000">
            <a:off x="6492457" y="401684"/>
            <a:ext cx="154843" cy="209171"/>
          </a:xfrm>
          <a:custGeom>
            <a:avLst/>
            <a:gdLst/>
            <a:ahLst/>
            <a:cxnLst/>
            <a:rect l="l" t="t" r="r" b="b"/>
            <a:pathLst>
              <a:path w="4070" h="5498" extrusionOk="0">
                <a:moveTo>
                  <a:pt x="1272" y="1"/>
                </a:moveTo>
                <a:cubicBezTo>
                  <a:pt x="1118" y="1"/>
                  <a:pt x="968" y="101"/>
                  <a:pt x="968" y="301"/>
                </a:cubicBezTo>
                <a:cubicBezTo>
                  <a:pt x="934" y="1035"/>
                  <a:pt x="968" y="1735"/>
                  <a:pt x="968" y="2469"/>
                </a:cubicBezTo>
                <a:cubicBezTo>
                  <a:pt x="767" y="2469"/>
                  <a:pt x="601" y="2469"/>
                  <a:pt x="434" y="2436"/>
                </a:cubicBezTo>
                <a:cubicBezTo>
                  <a:pt x="424" y="2435"/>
                  <a:pt x="414" y="2435"/>
                  <a:pt x="404" y="2435"/>
                </a:cubicBezTo>
                <a:cubicBezTo>
                  <a:pt x="0" y="2435"/>
                  <a:pt x="10" y="3104"/>
                  <a:pt x="434" y="3136"/>
                </a:cubicBezTo>
                <a:cubicBezTo>
                  <a:pt x="601" y="3170"/>
                  <a:pt x="767" y="3170"/>
                  <a:pt x="934" y="3170"/>
                </a:cubicBezTo>
                <a:cubicBezTo>
                  <a:pt x="934" y="3170"/>
                  <a:pt x="934" y="3170"/>
                  <a:pt x="934" y="3203"/>
                </a:cubicBezTo>
                <a:cubicBezTo>
                  <a:pt x="901" y="3570"/>
                  <a:pt x="868" y="3937"/>
                  <a:pt x="834" y="4304"/>
                </a:cubicBezTo>
                <a:cubicBezTo>
                  <a:pt x="834" y="4337"/>
                  <a:pt x="801" y="4470"/>
                  <a:pt x="801" y="4604"/>
                </a:cubicBezTo>
                <a:cubicBezTo>
                  <a:pt x="701" y="4671"/>
                  <a:pt x="634" y="4837"/>
                  <a:pt x="667" y="4971"/>
                </a:cubicBezTo>
                <a:cubicBezTo>
                  <a:pt x="701" y="5138"/>
                  <a:pt x="767" y="5238"/>
                  <a:pt x="868" y="5371"/>
                </a:cubicBezTo>
                <a:cubicBezTo>
                  <a:pt x="928" y="5461"/>
                  <a:pt x="1029" y="5497"/>
                  <a:pt x="1134" y="5497"/>
                </a:cubicBezTo>
                <a:cubicBezTo>
                  <a:pt x="1261" y="5497"/>
                  <a:pt x="1395" y="5444"/>
                  <a:pt x="1468" y="5371"/>
                </a:cubicBezTo>
                <a:cubicBezTo>
                  <a:pt x="1835" y="5038"/>
                  <a:pt x="1701" y="4304"/>
                  <a:pt x="1701" y="3870"/>
                </a:cubicBezTo>
                <a:cubicBezTo>
                  <a:pt x="1735" y="3637"/>
                  <a:pt x="1735" y="3436"/>
                  <a:pt x="1735" y="3236"/>
                </a:cubicBezTo>
                <a:cubicBezTo>
                  <a:pt x="2335" y="3270"/>
                  <a:pt x="2969" y="3336"/>
                  <a:pt x="3569" y="3403"/>
                </a:cubicBezTo>
                <a:cubicBezTo>
                  <a:pt x="3580" y="3404"/>
                  <a:pt x="3590" y="3404"/>
                  <a:pt x="3599" y="3404"/>
                </a:cubicBezTo>
                <a:cubicBezTo>
                  <a:pt x="4070" y="3404"/>
                  <a:pt x="4060" y="2635"/>
                  <a:pt x="3569" y="2602"/>
                </a:cubicBezTo>
                <a:cubicBezTo>
                  <a:pt x="2936" y="2602"/>
                  <a:pt x="2335" y="2569"/>
                  <a:pt x="1701" y="2536"/>
                </a:cubicBezTo>
                <a:cubicBezTo>
                  <a:pt x="1701" y="1769"/>
                  <a:pt x="1635" y="1035"/>
                  <a:pt x="1601" y="301"/>
                </a:cubicBezTo>
                <a:cubicBezTo>
                  <a:pt x="1585" y="101"/>
                  <a:pt x="1426" y="1"/>
                  <a:pt x="1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5400000">
            <a:off x="8851611" y="2521014"/>
            <a:ext cx="434774" cy="195039"/>
          </a:xfrm>
          <a:custGeom>
            <a:avLst/>
            <a:gdLst/>
            <a:ahLst/>
            <a:cxnLst/>
            <a:rect l="l" t="t" r="r" b="b"/>
            <a:pathLst>
              <a:path w="13161" h="5904" extrusionOk="0">
                <a:moveTo>
                  <a:pt x="5965" y="0"/>
                </a:moveTo>
                <a:cubicBezTo>
                  <a:pt x="5650" y="0"/>
                  <a:pt x="5329" y="23"/>
                  <a:pt x="5004" y="70"/>
                </a:cubicBezTo>
                <a:cubicBezTo>
                  <a:pt x="2202" y="437"/>
                  <a:pt x="1" y="2805"/>
                  <a:pt x="168" y="5640"/>
                </a:cubicBezTo>
                <a:cubicBezTo>
                  <a:pt x="184" y="5819"/>
                  <a:pt x="303" y="5903"/>
                  <a:pt x="425" y="5903"/>
                </a:cubicBezTo>
                <a:cubicBezTo>
                  <a:pt x="553" y="5903"/>
                  <a:pt x="684" y="5811"/>
                  <a:pt x="701" y="5640"/>
                </a:cubicBezTo>
                <a:cubicBezTo>
                  <a:pt x="958" y="2821"/>
                  <a:pt x="3122" y="894"/>
                  <a:pt x="5894" y="894"/>
                </a:cubicBezTo>
                <a:cubicBezTo>
                  <a:pt x="6008" y="894"/>
                  <a:pt x="6123" y="897"/>
                  <a:pt x="6239" y="904"/>
                </a:cubicBezTo>
                <a:cubicBezTo>
                  <a:pt x="8940" y="1037"/>
                  <a:pt x="10942" y="3005"/>
                  <a:pt x="12209" y="5240"/>
                </a:cubicBezTo>
                <a:cubicBezTo>
                  <a:pt x="12292" y="5396"/>
                  <a:pt x="12424" y="5461"/>
                  <a:pt x="12558" y="5461"/>
                </a:cubicBezTo>
                <a:cubicBezTo>
                  <a:pt x="12854" y="5461"/>
                  <a:pt x="13161" y="5141"/>
                  <a:pt x="12977" y="4773"/>
                </a:cubicBezTo>
                <a:cubicBezTo>
                  <a:pt x="11556" y="2113"/>
                  <a:pt x="9012" y="0"/>
                  <a:pt x="5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768100"/>
            <a:ext cx="4752000" cy="225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4600"/>
              <a:buFont typeface="Raleway Thin"/>
              <a:buNone/>
              <a:defRPr sz="4600">
                <a:latin typeface="Raleway Thin"/>
                <a:ea typeface="Raleway Thin"/>
                <a:cs typeface="Raleway Thin"/>
                <a:sym typeface="Raleway Thin"/>
              </a:defRPr>
            </a:lvl1pPr>
            <a:lvl2pPr lvl="1" rtl="0">
              <a:spcBef>
                <a:spcPts val="0"/>
              </a:spcBef>
              <a:spcAft>
                <a:spcPts val="0"/>
              </a:spcAft>
              <a:buSzPts val="4600"/>
              <a:buNone/>
              <a:defRPr sz="4600" b="1"/>
            </a:lvl2pPr>
            <a:lvl3pPr lvl="2" rtl="0">
              <a:spcBef>
                <a:spcPts val="0"/>
              </a:spcBef>
              <a:spcAft>
                <a:spcPts val="0"/>
              </a:spcAft>
              <a:buSzPts val="4600"/>
              <a:buNone/>
              <a:defRPr sz="4600" b="1"/>
            </a:lvl3pPr>
            <a:lvl4pPr lvl="3" rtl="0">
              <a:spcBef>
                <a:spcPts val="0"/>
              </a:spcBef>
              <a:spcAft>
                <a:spcPts val="0"/>
              </a:spcAft>
              <a:buSzPts val="4600"/>
              <a:buNone/>
              <a:defRPr sz="4600" b="1"/>
            </a:lvl4pPr>
            <a:lvl5pPr lvl="4" rtl="0">
              <a:spcBef>
                <a:spcPts val="0"/>
              </a:spcBef>
              <a:spcAft>
                <a:spcPts val="0"/>
              </a:spcAft>
              <a:buSzPts val="4600"/>
              <a:buNone/>
              <a:defRPr sz="4600" b="1"/>
            </a:lvl5pPr>
            <a:lvl6pPr lvl="5" rtl="0">
              <a:spcBef>
                <a:spcPts val="0"/>
              </a:spcBef>
              <a:spcAft>
                <a:spcPts val="0"/>
              </a:spcAft>
              <a:buSzPts val="4600"/>
              <a:buNone/>
              <a:defRPr sz="4600" b="1"/>
            </a:lvl6pPr>
            <a:lvl7pPr lvl="6" rtl="0">
              <a:spcBef>
                <a:spcPts val="0"/>
              </a:spcBef>
              <a:spcAft>
                <a:spcPts val="0"/>
              </a:spcAft>
              <a:buSzPts val="4600"/>
              <a:buNone/>
              <a:defRPr sz="4600" b="1"/>
            </a:lvl7pPr>
            <a:lvl8pPr lvl="7" rtl="0">
              <a:spcBef>
                <a:spcPts val="0"/>
              </a:spcBef>
              <a:spcAft>
                <a:spcPts val="0"/>
              </a:spcAft>
              <a:buSzPts val="4600"/>
              <a:buNone/>
              <a:defRPr sz="4600" b="1"/>
            </a:lvl8pPr>
            <a:lvl9pPr lvl="8" rtl="0">
              <a:spcBef>
                <a:spcPts val="0"/>
              </a:spcBef>
              <a:spcAft>
                <a:spcPts val="0"/>
              </a:spcAft>
              <a:buSzPts val="4600"/>
              <a:buNone/>
              <a:defRPr sz="4600" b="1"/>
            </a:lvl9pPr>
          </a:lstStyle>
          <a:p>
            <a:endParaRPr/>
          </a:p>
        </p:txBody>
      </p:sp>
      <p:sp>
        <p:nvSpPr>
          <p:cNvPr id="10" name="Google Shape;10;p2"/>
          <p:cNvSpPr txBox="1">
            <a:spLocks noGrp="1"/>
          </p:cNvSpPr>
          <p:nvPr>
            <p:ph type="subTitle" idx="1"/>
          </p:nvPr>
        </p:nvSpPr>
        <p:spPr>
          <a:xfrm>
            <a:off x="1024800" y="3519925"/>
            <a:ext cx="3780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Bad Script"/>
              <a:buNone/>
              <a:defRPr sz="2800" b="1">
                <a:solidFill>
                  <a:schemeClr val="dk1"/>
                </a:solidFill>
                <a:latin typeface="Bad Script"/>
                <a:ea typeface="Bad Script"/>
                <a:cs typeface="Bad Script"/>
                <a:sym typeface="Bad Script"/>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rot="2836504">
            <a:off x="8461173" y="4650540"/>
            <a:ext cx="838616" cy="763331"/>
            <a:chOff x="4779800" y="3121700"/>
            <a:chExt cx="150800" cy="137250"/>
          </a:xfrm>
        </p:grpSpPr>
        <p:sp>
          <p:nvSpPr>
            <p:cNvPr id="12" name="Google Shape;12;p2"/>
            <p:cNvSpPr/>
            <p:nvPr/>
          </p:nvSpPr>
          <p:spPr>
            <a:xfrm>
              <a:off x="4806475" y="3207375"/>
              <a:ext cx="51150" cy="51575"/>
            </a:xfrm>
            <a:custGeom>
              <a:avLst/>
              <a:gdLst/>
              <a:ahLst/>
              <a:cxnLst/>
              <a:rect l="l" t="t" r="r" b="b"/>
              <a:pathLst>
                <a:path w="2046" h="2063" extrusionOk="0">
                  <a:moveTo>
                    <a:pt x="1014" y="297"/>
                  </a:moveTo>
                  <a:cubicBezTo>
                    <a:pt x="1171" y="297"/>
                    <a:pt x="1329" y="350"/>
                    <a:pt x="1468" y="437"/>
                  </a:cubicBezTo>
                  <a:cubicBezTo>
                    <a:pt x="1661" y="594"/>
                    <a:pt x="1766" y="804"/>
                    <a:pt x="1766" y="1031"/>
                  </a:cubicBezTo>
                  <a:cubicBezTo>
                    <a:pt x="1766" y="1189"/>
                    <a:pt x="1713" y="1346"/>
                    <a:pt x="1608" y="1468"/>
                  </a:cubicBezTo>
                  <a:cubicBezTo>
                    <a:pt x="1468" y="1661"/>
                    <a:pt x="1241" y="1766"/>
                    <a:pt x="1014" y="1766"/>
                  </a:cubicBezTo>
                  <a:cubicBezTo>
                    <a:pt x="857" y="1766"/>
                    <a:pt x="717" y="1713"/>
                    <a:pt x="577" y="1608"/>
                  </a:cubicBezTo>
                  <a:cubicBezTo>
                    <a:pt x="385" y="1468"/>
                    <a:pt x="280" y="1259"/>
                    <a:pt x="280" y="1031"/>
                  </a:cubicBezTo>
                  <a:cubicBezTo>
                    <a:pt x="280" y="874"/>
                    <a:pt x="332" y="717"/>
                    <a:pt x="437" y="577"/>
                  </a:cubicBezTo>
                  <a:cubicBezTo>
                    <a:pt x="577" y="385"/>
                    <a:pt x="804" y="297"/>
                    <a:pt x="1014" y="297"/>
                  </a:cubicBezTo>
                  <a:close/>
                  <a:moveTo>
                    <a:pt x="1014" y="0"/>
                  </a:moveTo>
                  <a:cubicBezTo>
                    <a:pt x="717" y="0"/>
                    <a:pt x="402" y="140"/>
                    <a:pt x="210" y="402"/>
                  </a:cubicBezTo>
                  <a:cubicBezTo>
                    <a:pt x="70" y="594"/>
                    <a:pt x="0" y="804"/>
                    <a:pt x="0" y="1031"/>
                  </a:cubicBezTo>
                  <a:cubicBezTo>
                    <a:pt x="0" y="1346"/>
                    <a:pt x="140" y="1643"/>
                    <a:pt x="402" y="1853"/>
                  </a:cubicBezTo>
                  <a:cubicBezTo>
                    <a:pt x="577" y="1993"/>
                    <a:pt x="804" y="2063"/>
                    <a:pt x="1014" y="2063"/>
                  </a:cubicBezTo>
                  <a:cubicBezTo>
                    <a:pt x="1329" y="2063"/>
                    <a:pt x="1643" y="1923"/>
                    <a:pt x="1836" y="1661"/>
                  </a:cubicBezTo>
                  <a:cubicBezTo>
                    <a:pt x="1975" y="1468"/>
                    <a:pt x="2045" y="1241"/>
                    <a:pt x="2045" y="1031"/>
                  </a:cubicBezTo>
                  <a:cubicBezTo>
                    <a:pt x="2045" y="717"/>
                    <a:pt x="1905" y="420"/>
                    <a:pt x="1643" y="210"/>
                  </a:cubicBezTo>
                  <a:cubicBezTo>
                    <a:pt x="1451" y="70"/>
                    <a:pt x="1241" y="0"/>
                    <a:pt x="101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79800" y="3121700"/>
              <a:ext cx="54650" cy="54225"/>
            </a:xfrm>
            <a:custGeom>
              <a:avLst/>
              <a:gdLst/>
              <a:ahLst/>
              <a:cxnLst/>
              <a:rect l="l" t="t" r="r" b="b"/>
              <a:pathLst>
                <a:path w="2186" h="2169" extrusionOk="0">
                  <a:moveTo>
                    <a:pt x="1084" y="280"/>
                  </a:moveTo>
                  <a:cubicBezTo>
                    <a:pt x="1259" y="280"/>
                    <a:pt x="1434" y="333"/>
                    <a:pt x="1574" y="455"/>
                  </a:cubicBezTo>
                  <a:cubicBezTo>
                    <a:pt x="1784" y="613"/>
                    <a:pt x="1889" y="840"/>
                    <a:pt x="1889" y="1085"/>
                  </a:cubicBezTo>
                  <a:cubicBezTo>
                    <a:pt x="1889" y="1259"/>
                    <a:pt x="1836" y="1417"/>
                    <a:pt x="1731" y="1574"/>
                  </a:cubicBezTo>
                  <a:cubicBezTo>
                    <a:pt x="1574" y="1784"/>
                    <a:pt x="1329" y="1889"/>
                    <a:pt x="1084" y="1889"/>
                  </a:cubicBezTo>
                  <a:cubicBezTo>
                    <a:pt x="927" y="1889"/>
                    <a:pt x="752" y="1836"/>
                    <a:pt x="612" y="1714"/>
                  </a:cubicBezTo>
                  <a:cubicBezTo>
                    <a:pt x="403" y="1557"/>
                    <a:pt x="298" y="1329"/>
                    <a:pt x="298" y="1085"/>
                  </a:cubicBezTo>
                  <a:cubicBezTo>
                    <a:pt x="298" y="910"/>
                    <a:pt x="350" y="752"/>
                    <a:pt x="455" y="595"/>
                  </a:cubicBezTo>
                  <a:cubicBezTo>
                    <a:pt x="612" y="385"/>
                    <a:pt x="857" y="280"/>
                    <a:pt x="1084" y="280"/>
                  </a:cubicBezTo>
                  <a:close/>
                  <a:moveTo>
                    <a:pt x="1084" y="1"/>
                  </a:moveTo>
                  <a:cubicBezTo>
                    <a:pt x="770" y="1"/>
                    <a:pt x="438" y="141"/>
                    <a:pt x="228" y="420"/>
                  </a:cubicBezTo>
                  <a:cubicBezTo>
                    <a:pt x="71" y="613"/>
                    <a:pt x="1" y="857"/>
                    <a:pt x="1" y="1085"/>
                  </a:cubicBezTo>
                  <a:cubicBezTo>
                    <a:pt x="1" y="1417"/>
                    <a:pt x="140" y="1731"/>
                    <a:pt x="438" y="1959"/>
                  </a:cubicBezTo>
                  <a:cubicBezTo>
                    <a:pt x="630" y="2098"/>
                    <a:pt x="857" y="2168"/>
                    <a:pt x="1084" y="2168"/>
                  </a:cubicBezTo>
                  <a:cubicBezTo>
                    <a:pt x="1417" y="2168"/>
                    <a:pt x="1749" y="2029"/>
                    <a:pt x="1959" y="1749"/>
                  </a:cubicBezTo>
                  <a:cubicBezTo>
                    <a:pt x="2116" y="1557"/>
                    <a:pt x="2186" y="1312"/>
                    <a:pt x="2186" y="1085"/>
                  </a:cubicBezTo>
                  <a:cubicBezTo>
                    <a:pt x="2186" y="752"/>
                    <a:pt x="2028" y="438"/>
                    <a:pt x="1749" y="211"/>
                  </a:cubicBezTo>
                  <a:cubicBezTo>
                    <a:pt x="1556" y="71"/>
                    <a:pt x="1329" y="1"/>
                    <a:pt x="108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79000" y="3147925"/>
              <a:ext cx="51600" cy="51600"/>
            </a:xfrm>
            <a:custGeom>
              <a:avLst/>
              <a:gdLst/>
              <a:ahLst/>
              <a:cxnLst/>
              <a:rect l="l" t="t" r="r" b="b"/>
              <a:pathLst>
                <a:path w="2064" h="2064" extrusionOk="0">
                  <a:moveTo>
                    <a:pt x="1032" y="298"/>
                  </a:moveTo>
                  <a:cubicBezTo>
                    <a:pt x="1190" y="298"/>
                    <a:pt x="1347" y="350"/>
                    <a:pt x="1487" y="438"/>
                  </a:cubicBezTo>
                  <a:cubicBezTo>
                    <a:pt x="1679" y="595"/>
                    <a:pt x="1767" y="805"/>
                    <a:pt x="1767" y="1032"/>
                  </a:cubicBezTo>
                  <a:cubicBezTo>
                    <a:pt x="1767" y="1189"/>
                    <a:pt x="1732" y="1347"/>
                    <a:pt x="1627" y="1487"/>
                  </a:cubicBezTo>
                  <a:cubicBezTo>
                    <a:pt x="1469" y="1661"/>
                    <a:pt x="1260" y="1766"/>
                    <a:pt x="1032" y="1766"/>
                  </a:cubicBezTo>
                  <a:cubicBezTo>
                    <a:pt x="875" y="1766"/>
                    <a:pt x="718" y="1714"/>
                    <a:pt x="595" y="1626"/>
                  </a:cubicBezTo>
                  <a:cubicBezTo>
                    <a:pt x="403" y="1469"/>
                    <a:pt x="298" y="1259"/>
                    <a:pt x="298" y="1032"/>
                  </a:cubicBezTo>
                  <a:cubicBezTo>
                    <a:pt x="298" y="875"/>
                    <a:pt x="351" y="717"/>
                    <a:pt x="455" y="595"/>
                  </a:cubicBezTo>
                  <a:cubicBezTo>
                    <a:pt x="595" y="403"/>
                    <a:pt x="805" y="298"/>
                    <a:pt x="1032" y="298"/>
                  </a:cubicBezTo>
                  <a:close/>
                  <a:moveTo>
                    <a:pt x="1032" y="1"/>
                  </a:moveTo>
                  <a:cubicBezTo>
                    <a:pt x="735" y="1"/>
                    <a:pt x="420" y="140"/>
                    <a:pt x="211" y="403"/>
                  </a:cubicBezTo>
                  <a:cubicBezTo>
                    <a:pt x="71" y="595"/>
                    <a:pt x="1" y="822"/>
                    <a:pt x="1" y="1032"/>
                  </a:cubicBezTo>
                  <a:cubicBezTo>
                    <a:pt x="1" y="1347"/>
                    <a:pt x="141" y="1644"/>
                    <a:pt x="420" y="1854"/>
                  </a:cubicBezTo>
                  <a:cubicBezTo>
                    <a:pt x="595" y="1993"/>
                    <a:pt x="823" y="2063"/>
                    <a:pt x="1032" y="2063"/>
                  </a:cubicBezTo>
                  <a:cubicBezTo>
                    <a:pt x="1347" y="2063"/>
                    <a:pt x="1644" y="1924"/>
                    <a:pt x="1854" y="1661"/>
                  </a:cubicBezTo>
                  <a:cubicBezTo>
                    <a:pt x="1994" y="1469"/>
                    <a:pt x="2064" y="1242"/>
                    <a:pt x="2064" y="1032"/>
                  </a:cubicBezTo>
                  <a:cubicBezTo>
                    <a:pt x="2064" y="717"/>
                    <a:pt x="1924" y="420"/>
                    <a:pt x="1662" y="210"/>
                  </a:cubicBezTo>
                  <a:cubicBezTo>
                    <a:pt x="1469" y="71"/>
                    <a:pt x="1260" y="1"/>
                    <a:pt x="1032"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13900" y="3147850"/>
              <a:ext cx="73450" cy="24225"/>
            </a:xfrm>
            <a:custGeom>
              <a:avLst/>
              <a:gdLst/>
              <a:ahLst/>
              <a:cxnLst/>
              <a:rect l="l" t="t" r="r" b="b"/>
              <a:pathLst>
                <a:path w="2938" h="969" extrusionOk="0">
                  <a:moveTo>
                    <a:pt x="164" y="0"/>
                  </a:moveTo>
                  <a:cubicBezTo>
                    <a:pt x="101" y="0"/>
                    <a:pt x="33" y="48"/>
                    <a:pt x="18" y="109"/>
                  </a:cubicBezTo>
                  <a:cubicBezTo>
                    <a:pt x="0" y="196"/>
                    <a:pt x="53" y="266"/>
                    <a:pt x="123" y="283"/>
                  </a:cubicBezTo>
                  <a:lnTo>
                    <a:pt x="2745" y="965"/>
                  </a:lnTo>
                  <a:cubicBezTo>
                    <a:pt x="2756" y="967"/>
                    <a:pt x="2767" y="968"/>
                    <a:pt x="2778" y="968"/>
                  </a:cubicBezTo>
                  <a:cubicBezTo>
                    <a:pt x="2850" y="968"/>
                    <a:pt x="2904" y="921"/>
                    <a:pt x="2920" y="860"/>
                  </a:cubicBezTo>
                  <a:cubicBezTo>
                    <a:pt x="2937" y="773"/>
                    <a:pt x="2902" y="703"/>
                    <a:pt x="2815" y="668"/>
                  </a:cubicBezTo>
                  <a:lnTo>
                    <a:pt x="192" y="4"/>
                  </a:lnTo>
                  <a:cubicBezTo>
                    <a:pt x="183" y="1"/>
                    <a:pt x="174" y="0"/>
                    <a:pt x="16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44925" y="3175575"/>
              <a:ext cx="57275" cy="47250"/>
            </a:xfrm>
            <a:custGeom>
              <a:avLst/>
              <a:gdLst/>
              <a:ahLst/>
              <a:cxnLst/>
              <a:rect l="l" t="t" r="r" b="b"/>
              <a:pathLst>
                <a:path w="2291" h="1890" extrusionOk="0">
                  <a:moveTo>
                    <a:pt x="2116" y="0"/>
                  </a:moveTo>
                  <a:cubicBezTo>
                    <a:pt x="2086" y="0"/>
                    <a:pt x="2056" y="10"/>
                    <a:pt x="2028" y="31"/>
                  </a:cubicBezTo>
                  <a:lnTo>
                    <a:pt x="70" y="1639"/>
                  </a:lnTo>
                  <a:cubicBezTo>
                    <a:pt x="18" y="1674"/>
                    <a:pt x="0" y="1779"/>
                    <a:pt x="53" y="1831"/>
                  </a:cubicBezTo>
                  <a:cubicBezTo>
                    <a:pt x="84" y="1872"/>
                    <a:pt x="126" y="1889"/>
                    <a:pt x="170" y="1889"/>
                  </a:cubicBezTo>
                  <a:cubicBezTo>
                    <a:pt x="202" y="1889"/>
                    <a:pt x="234" y="1881"/>
                    <a:pt x="263" y="1866"/>
                  </a:cubicBezTo>
                  <a:lnTo>
                    <a:pt x="2220" y="258"/>
                  </a:lnTo>
                  <a:cubicBezTo>
                    <a:pt x="2273" y="206"/>
                    <a:pt x="2290" y="118"/>
                    <a:pt x="2238" y="66"/>
                  </a:cubicBezTo>
                  <a:cubicBezTo>
                    <a:pt x="2206" y="24"/>
                    <a:pt x="2162" y="0"/>
                    <a:pt x="2116"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4794679">
            <a:off x="8160123" y="1627240"/>
            <a:ext cx="678761" cy="918614"/>
            <a:chOff x="5408700" y="2855000"/>
            <a:chExt cx="121525" cy="164475"/>
          </a:xfrm>
        </p:grpSpPr>
        <p:sp>
          <p:nvSpPr>
            <p:cNvPr id="18" name="Google Shape;18;p2"/>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2305022">
            <a:off x="3386827" y="3310278"/>
            <a:ext cx="1097696" cy="577952"/>
            <a:chOff x="5771177" y="4198236"/>
            <a:chExt cx="450550" cy="237228"/>
          </a:xfrm>
        </p:grpSpPr>
        <p:sp>
          <p:nvSpPr>
            <p:cNvPr id="21" name="Google Shape;21;p2"/>
            <p:cNvSpPr/>
            <p:nvPr/>
          </p:nvSpPr>
          <p:spPr>
            <a:xfrm>
              <a:off x="5771177" y="4198236"/>
              <a:ext cx="91541" cy="209240"/>
            </a:xfrm>
            <a:custGeom>
              <a:avLst/>
              <a:gdLst/>
              <a:ahLst/>
              <a:cxnLst/>
              <a:rect l="l" t="t" r="r" b="b"/>
              <a:pathLst>
                <a:path w="2021" h="4620" extrusionOk="0">
                  <a:moveTo>
                    <a:pt x="1814" y="0"/>
                  </a:moveTo>
                  <a:cubicBezTo>
                    <a:pt x="1779" y="0"/>
                    <a:pt x="1743" y="10"/>
                    <a:pt x="1711" y="28"/>
                  </a:cubicBezTo>
                  <a:cubicBezTo>
                    <a:pt x="951" y="479"/>
                    <a:pt x="404" y="1228"/>
                    <a:pt x="190" y="2096"/>
                  </a:cubicBezTo>
                  <a:cubicBezTo>
                    <a:pt x="0" y="2939"/>
                    <a:pt x="166" y="3830"/>
                    <a:pt x="666" y="4543"/>
                  </a:cubicBezTo>
                  <a:cubicBezTo>
                    <a:pt x="701" y="4579"/>
                    <a:pt x="725" y="4603"/>
                    <a:pt x="772" y="4615"/>
                  </a:cubicBezTo>
                  <a:cubicBezTo>
                    <a:pt x="785" y="4618"/>
                    <a:pt x="798" y="4619"/>
                    <a:pt x="811" y="4619"/>
                  </a:cubicBezTo>
                  <a:cubicBezTo>
                    <a:pt x="845" y="4619"/>
                    <a:pt x="880" y="4608"/>
                    <a:pt x="915" y="4591"/>
                  </a:cubicBezTo>
                  <a:cubicBezTo>
                    <a:pt x="998" y="4555"/>
                    <a:pt x="1034" y="4448"/>
                    <a:pt x="974" y="4365"/>
                  </a:cubicBezTo>
                  <a:cubicBezTo>
                    <a:pt x="523" y="3723"/>
                    <a:pt x="357" y="2927"/>
                    <a:pt x="535" y="2155"/>
                  </a:cubicBezTo>
                  <a:cubicBezTo>
                    <a:pt x="725" y="1383"/>
                    <a:pt x="1224" y="705"/>
                    <a:pt x="1913" y="301"/>
                  </a:cubicBezTo>
                  <a:cubicBezTo>
                    <a:pt x="1996" y="254"/>
                    <a:pt x="2020" y="147"/>
                    <a:pt x="1961" y="75"/>
                  </a:cubicBezTo>
                  <a:cubicBezTo>
                    <a:pt x="1924" y="24"/>
                    <a:pt x="1870" y="0"/>
                    <a:pt x="181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835768" y="4270653"/>
              <a:ext cx="91541" cy="90671"/>
            </a:xfrm>
            <a:custGeom>
              <a:avLst/>
              <a:gdLst/>
              <a:ahLst/>
              <a:cxnLst/>
              <a:rect l="l" t="t" r="r" b="b"/>
              <a:pathLst>
                <a:path w="2021" h="2002" extrusionOk="0">
                  <a:moveTo>
                    <a:pt x="1824" y="0"/>
                  </a:moveTo>
                  <a:cubicBezTo>
                    <a:pt x="1779" y="0"/>
                    <a:pt x="1735" y="15"/>
                    <a:pt x="1699" y="45"/>
                  </a:cubicBezTo>
                  <a:lnTo>
                    <a:pt x="1034" y="627"/>
                  </a:lnTo>
                  <a:lnTo>
                    <a:pt x="749" y="104"/>
                  </a:lnTo>
                  <a:cubicBezTo>
                    <a:pt x="714" y="43"/>
                    <a:pt x="652" y="7"/>
                    <a:pt x="585" y="7"/>
                  </a:cubicBezTo>
                  <a:cubicBezTo>
                    <a:pt x="561" y="7"/>
                    <a:pt x="536" y="12"/>
                    <a:pt x="511" y="21"/>
                  </a:cubicBezTo>
                  <a:cubicBezTo>
                    <a:pt x="428" y="57"/>
                    <a:pt x="392" y="164"/>
                    <a:pt x="440" y="247"/>
                  </a:cubicBezTo>
                  <a:lnTo>
                    <a:pt x="772" y="853"/>
                  </a:lnTo>
                  <a:lnTo>
                    <a:pt x="71" y="1471"/>
                  </a:lnTo>
                  <a:cubicBezTo>
                    <a:pt x="0" y="1530"/>
                    <a:pt x="0" y="1637"/>
                    <a:pt x="71" y="1697"/>
                  </a:cubicBezTo>
                  <a:cubicBezTo>
                    <a:pt x="95" y="1720"/>
                    <a:pt x="119" y="1732"/>
                    <a:pt x="143" y="1744"/>
                  </a:cubicBezTo>
                  <a:cubicBezTo>
                    <a:pt x="157" y="1747"/>
                    <a:pt x="171" y="1749"/>
                    <a:pt x="186" y="1749"/>
                  </a:cubicBezTo>
                  <a:cubicBezTo>
                    <a:pt x="234" y="1749"/>
                    <a:pt x="285" y="1733"/>
                    <a:pt x="321" y="1697"/>
                  </a:cubicBezTo>
                  <a:lnTo>
                    <a:pt x="939" y="1162"/>
                  </a:lnTo>
                  <a:lnTo>
                    <a:pt x="1343" y="1911"/>
                  </a:lnTo>
                  <a:cubicBezTo>
                    <a:pt x="1367" y="1958"/>
                    <a:pt x="1414" y="1982"/>
                    <a:pt x="1450" y="1994"/>
                  </a:cubicBezTo>
                  <a:cubicBezTo>
                    <a:pt x="1469" y="1999"/>
                    <a:pt x="1489" y="2002"/>
                    <a:pt x="1508" y="2002"/>
                  </a:cubicBezTo>
                  <a:cubicBezTo>
                    <a:pt x="1535" y="2002"/>
                    <a:pt x="1560" y="1996"/>
                    <a:pt x="1580" y="1982"/>
                  </a:cubicBezTo>
                  <a:cubicBezTo>
                    <a:pt x="1676" y="1958"/>
                    <a:pt x="1711" y="1851"/>
                    <a:pt x="1664" y="1768"/>
                  </a:cubicBezTo>
                  <a:lnTo>
                    <a:pt x="1200" y="924"/>
                  </a:lnTo>
                  <a:lnTo>
                    <a:pt x="1949" y="271"/>
                  </a:lnTo>
                  <a:cubicBezTo>
                    <a:pt x="2020" y="211"/>
                    <a:pt x="2020" y="104"/>
                    <a:pt x="1949" y="45"/>
                  </a:cubicBezTo>
                  <a:cubicBezTo>
                    <a:pt x="1913" y="15"/>
                    <a:pt x="1869" y="0"/>
                    <a:pt x="182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40717" y="4309738"/>
              <a:ext cx="68939" cy="21875"/>
            </a:xfrm>
            <a:custGeom>
              <a:avLst/>
              <a:gdLst/>
              <a:ahLst/>
              <a:cxnLst/>
              <a:rect l="l" t="t" r="r" b="b"/>
              <a:pathLst>
                <a:path w="1522" h="483" extrusionOk="0">
                  <a:moveTo>
                    <a:pt x="190" y="0"/>
                  </a:moveTo>
                  <a:cubicBezTo>
                    <a:pt x="103" y="0"/>
                    <a:pt x="23" y="58"/>
                    <a:pt x="12" y="145"/>
                  </a:cubicBezTo>
                  <a:cubicBezTo>
                    <a:pt x="0" y="228"/>
                    <a:pt x="48" y="299"/>
                    <a:pt x="131" y="323"/>
                  </a:cubicBezTo>
                  <a:lnTo>
                    <a:pt x="155" y="323"/>
                  </a:lnTo>
                  <a:lnTo>
                    <a:pt x="1307" y="477"/>
                  </a:lnTo>
                  <a:cubicBezTo>
                    <a:pt x="1322" y="481"/>
                    <a:pt x="1335" y="482"/>
                    <a:pt x="1349" y="482"/>
                  </a:cubicBezTo>
                  <a:cubicBezTo>
                    <a:pt x="1426" y="482"/>
                    <a:pt x="1489" y="427"/>
                    <a:pt x="1509" y="347"/>
                  </a:cubicBezTo>
                  <a:cubicBezTo>
                    <a:pt x="1521" y="251"/>
                    <a:pt x="1450" y="180"/>
                    <a:pt x="1367" y="168"/>
                  </a:cubicBezTo>
                  <a:lnTo>
                    <a:pt x="214" y="2"/>
                  </a:lnTo>
                  <a:cubicBezTo>
                    <a:pt x="206" y="1"/>
                    <a:pt x="198" y="0"/>
                    <a:pt x="19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017130" y="4296604"/>
              <a:ext cx="77545" cy="101903"/>
            </a:xfrm>
            <a:custGeom>
              <a:avLst/>
              <a:gdLst/>
              <a:ahLst/>
              <a:cxnLst/>
              <a:rect l="l" t="t" r="r" b="b"/>
              <a:pathLst>
                <a:path w="1712" h="2250" extrusionOk="0">
                  <a:moveTo>
                    <a:pt x="684" y="1"/>
                  </a:moveTo>
                  <a:cubicBezTo>
                    <a:pt x="639" y="1"/>
                    <a:pt x="595" y="19"/>
                    <a:pt x="559" y="54"/>
                  </a:cubicBezTo>
                  <a:cubicBezTo>
                    <a:pt x="405" y="197"/>
                    <a:pt x="357" y="435"/>
                    <a:pt x="428" y="637"/>
                  </a:cubicBezTo>
                  <a:cubicBezTo>
                    <a:pt x="512" y="850"/>
                    <a:pt x="690" y="1005"/>
                    <a:pt x="916" y="1041"/>
                  </a:cubicBezTo>
                  <a:cubicBezTo>
                    <a:pt x="935" y="1042"/>
                    <a:pt x="954" y="1043"/>
                    <a:pt x="973" y="1043"/>
                  </a:cubicBezTo>
                  <a:cubicBezTo>
                    <a:pt x="1108" y="1043"/>
                    <a:pt x="1241" y="1006"/>
                    <a:pt x="1355" y="934"/>
                  </a:cubicBezTo>
                  <a:cubicBezTo>
                    <a:pt x="1355" y="1005"/>
                    <a:pt x="1355" y="1076"/>
                    <a:pt x="1355" y="1147"/>
                  </a:cubicBezTo>
                  <a:cubicBezTo>
                    <a:pt x="1331" y="1409"/>
                    <a:pt x="1213" y="1658"/>
                    <a:pt x="999" y="1813"/>
                  </a:cubicBezTo>
                  <a:cubicBezTo>
                    <a:pt x="898" y="1884"/>
                    <a:pt x="779" y="1920"/>
                    <a:pt x="660" y="1920"/>
                  </a:cubicBezTo>
                  <a:cubicBezTo>
                    <a:pt x="541" y="1920"/>
                    <a:pt x="422" y="1884"/>
                    <a:pt x="321" y="1813"/>
                  </a:cubicBezTo>
                  <a:cubicBezTo>
                    <a:pt x="286" y="1783"/>
                    <a:pt x="241" y="1768"/>
                    <a:pt x="197" y="1768"/>
                  </a:cubicBezTo>
                  <a:cubicBezTo>
                    <a:pt x="152" y="1768"/>
                    <a:pt x="108" y="1783"/>
                    <a:pt x="72" y="1813"/>
                  </a:cubicBezTo>
                  <a:cubicBezTo>
                    <a:pt x="1" y="1872"/>
                    <a:pt x="1" y="1979"/>
                    <a:pt x="72" y="2039"/>
                  </a:cubicBezTo>
                  <a:cubicBezTo>
                    <a:pt x="167" y="2122"/>
                    <a:pt x="274" y="2181"/>
                    <a:pt x="393" y="2217"/>
                  </a:cubicBezTo>
                  <a:cubicBezTo>
                    <a:pt x="475" y="2238"/>
                    <a:pt x="559" y="2249"/>
                    <a:pt x="643" y="2249"/>
                  </a:cubicBezTo>
                  <a:cubicBezTo>
                    <a:pt x="840" y="2249"/>
                    <a:pt x="1038" y="2191"/>
                    <a:pt x="1213" y="2074"/>
                  </a:cubicBezTo>
                  <a:cubicBezTo>
                    <a:pt x="1498" y="1872"/>
                    <a:pt x="1688" y="1540"/>
                    <a:pt x="1700" y="1171"/>
                  </a:cubicBezTo>
                  <a:cubicBezTo>
                    <a:pt x="1712" y="934"/>
                    <a:pt x="1688" y="684"/>
                    <a:pt x="1640" y="446"/>
                  </a:cubicBezTo>
                  <a:cubicBezTo>
                    <a:pt x="1640" y="351"/>
                    <a:pt x="1617" y="268"/>
                    <a:pt x="1569" y="185"/>
                  </a:cubicBezTo>
                  <a:cubicBezTo>
                    <a:pt x="1534" y="133"/>
                    <a:pt x="1480" y="100"/>
                    <a:pt x="1421" y="100"/>
                  </a:cubicBezTo>
                  <a:cubicBezTo>
                    <a:pt x="1400" y="100"/>
                    <a:pt x="1378" y="104"/>
                    <a:pt x="1355" y="114"/>
                  </a:cubicBezTo>
                  <a:cubicBezTo>
                    <a:pt x="1272" y="137"/>
                    <a:pt x="1225" y="209"/>
                    <a:pt x="1236" y="292"/>
                  </a:cubicBezTo>
                  <a:cubicBezTo>
                    <a:pt x="1248" y="351"/>
                    <a:pt x="1272" y="411"/>
                    <a:pt x="1284" y="470"/>
                  </a:cubicBezTo>
                  <a:cubicBezTo>
                    <a:pt x="1272" y="518"/>
                    <a:pt x="1248" y="553"/>
                    <a:pt x="1213" y="589"/>
                  </a:cubicBezTo>
                  <a:cubicBezTo>
                    <a:pt x="1165" y="672"/>
                    <a:pt x="1070" y="720"/>
                    <a:pt x="975" y="720"/>
                  </a:cubicBezTo>
                  <a:cubicBezTo>
                    <a:pt x="880" y="696"/>
                    <a:pt x="797" y="625"/>
                    <a:pt x="773" y="530"/>
                  </a:cubicBezTo>
                  <a:cubicBezTo>
                    <a:pt x="725" y="446"/>
                    <a:pt x="749" y="351"/>
                    <a:pt x="809" y="280"/>
                  </a:cubicBezTo>
                  <a:cubicBezTo>
                    <a:pt x="880" y="221"/>
                    <a:pt x="880" y="114"/>
                    <a:pt x="809" y="54"/>
                  </a:cubicBezTo>
                  <a:cubicBezTo>
                    <a:pt x="773" y="19"/>
                    <a:pt x="728" y="1"/>
                    <a:pt x="68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082264" y="4248280"/>
              <a:ext cx="82392" cy="187184"/>
            </a:xfrm>
            <a:custGeom>
              <a:avLst/>
              <a:gdLst/>
              <a:ahLst/>
              <a:cxnLst/>
              <a:rect l="l" t="t" r="r" b="b"/>
              <a:pathLst>
                <a:path w="1819" h="4133" extrusionOk="0">
                  <a:moveTo>
                    <a:pt x="1137" y="0"/>
                  </a:moveTo>
                  <a:cubicBezTo>
                    <a:pt x="1110" y="0"/>
                    <a:pt x="1083" y="5"/>
                    <a:pt x="1058" y="16"/>
                  </a:cubicBezTo>
                  <a:cubicBezTo>
                    <a:pt x="975" y="64"/>
                    <a:pt x="939" y="159"/>
                    <a:pt x="987" y="242"/>
                  </a:cubicBezTo>
                  <a:cubicBezTo>
                    <a:pt x="1343" y="824"/>
                    <a:pt x="1462" y="1525"/>
                    <a:pt x="1296" y="2203"/>
                  </a:cubicBezTo>
                  <a:cubicBezTo>
                    <a:pt x="1117" y="2880"/>
                    <a:pt x="690" y="3462"/>
                    <a:pt x="95" y="3842"/>
                  </a:cubicBezTo>
                  <a:cubicBezTo>
                    <a:pt x="12" y="3890"/>
                    <a:pt x="0" y="3997"/>
                    <a:pt x="60" y="4068"/>
                  </a:cubicBezTo>
                  <a:cubicBezTo>
                    <a:pt x="84" y="4092"/>
                    <a:pt x="107" y="4116"/>
                    <a:pt x="143" y="4128"/>
                  </a:cubicBezTo>
                  <a:cubicBezTo>
                    <a:pt x="159" y="4131"/>
                    <a:pt x="174" y="4132"/>
                    <a:pt x="188" y="4132"/>
                  </a:cubicBezTo>
                  <a:cubicBezTo>
                    <a:pt x="228" y="4132"/>
                    <a:pt x="263" y="4121"/>
                    <a:pt x="297" y="4104"/>
                  </a:cubicBezTo>
                  <a:cubicBezTo>
                    <a:pt x="951" y="3688"/>
                    <a:pt x="1438" y="3023"/>
                    <a:pt x="1628" y="2274"/>
                  </a:cubicBezTo>
                  <a:cubicBezTo>
                    <a:pt x="1819" y="1525"/>
                    <a:pt x="1700" y="741"/>
                    <a:pt x="1296" y="87"/>
                  </a:cubicBezTo>
                  <a:cubicBezTo>
                    <a:pt x="1262" y="29"/>
                    <a:pt x="1200" y="0"/>
                    <a:pt x="1137"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66241" y="4200409"/>
              <a:ext cx="55486" cy="69882"/>
            </a:xfrm>
            <a:custGeom>
              <a:avLst/>
              <a:gdLst/>
              <a:ahLst/>
              <a:cxnLst/>
              <a:rect l="l" t="t" r="r" b="b"/>
              <a:pathLst>
                <a:path w="1225" h="1543" extrusionOk="0">
                  <a:moveTo>
                    <a:pt x="355" y="1"/>
                  </a:moveTo>
                  <a:cubicBezTo>
                    <a:pt x="271" y="1"/>
                    <a:pt x="184" y="21"/>
                    <a:pt x="107" y="63"/>
                  </a:cubicBezTo>
                  <a:cubicBezTo>
                    <a:pt x="24" y="111"/>
                    <a:pt x="0" y="218"/>
                    <a:pt x="60" y="289"/>
                  </a:cubicBezTo>
                  <a:cubicBezTo>
                    <a:pt x="98" y="335"/>
                    <a:pt x="151" y="361"/>
                    <a:pt x="206" y="361"/>
                  </a:cubicBezTo>
                  <a:cubicBezTo>
                    <a:pt x="237" y="361"/>
                    <a:pt x="268" y="353"/>
                    <a:pt x="297" y="336"/>
                  </a:cubicBezTo>
                  <a:cubicBezTo>
                    <a:pt x="317" y="331"/>
                    <a:pt x="337" y="329"/>
                    <a:pt x="355" y="329"/>
                  </a:cubicBezTo>
                  <a:cubicBezTo>
                    <a:pt x="382" y="329"/>
                    <a:pt x="407" y="334"/>
                    <a:pt x="428" y="348"/>
                  </a:cubicBezTo>
                  <a:cubicBezTo>
                    <a:pt x="511" y="396"/>
                    <a:pt x="571" y="479"/>
                    <a:pt x="571" y="574"/>
                  </a:cubicBezTo>
                  <a:cubicBezTo>
                    <a:pt x="571" y="764"/>
                    <a:pt x="404" y="942"/>
                    <a:pt x="226" y="1121"/>
                  </a:cubicBezTo>
                  <a:cubicBezTo>
                    <a:pt x="178" y="1156"/>
                    <a:pt x="167" y="1228"/>
                    <a:pt x="178" y="1275"/>
                  </a:cubicBezTo>
                  <a:cubicBezTo>
                    <a:pt x="202" y="1335"/>
                    <a:pt x="238" y="1370"/>
                    <a:pt x="297" y="1382"/>
                  </a:cubicBezTo>
                  <a:lnTo>
                    <a:pt x="309" y="1382"/>
                  </a:lnTo>
                  <a:lnTo>
                    <a:pt x="998" y="1537"/>
                  </a:lnTo>
                  <a:cubicBezTo>
                    <a:pt x="1013" y="1541"/>
                    <a:pt x="1027" y="1543"/>
                    <a:pt x="1042" y="1543"/>
                  </a:cubicBezTo>
                  <a:cubicBezTo>
                    <a:pt x="1112" y="1543"/>
                    <a:pt x="1183" y="1496"/>
                    <a:pt x="1212" y="1418"/>
                  </a:cubicBezTo>
                  <a:cubicBezTo>
                    <a:pt x="1224" y="1323"/>
                    <a:pt x="1165" y="1239"/>
                    <a:pt x="1082" y="1228"/>
                  </a:cubicBezTo>
                  <a:lnTo>
                    <a:pt x="677" y="1133"/>
                  </a:lnTo>
                  <a:cubicBezTo>
                    <a:pt x="820" y="990"/>
                    <a:pt x="915" y="788"/>
                    <a:pt x="927" y="586"/>
                  </a:cubicBezTo>
                  <a:cubicBezTo>
                    <a:pt x="927" y="360"/>
                    <a:pt x="796" y="158"/>
                    <a:pt x="594" y="63"/>
                  </a:cubicBezTo>
                  <a:cubicBezTo>
                    <a:pt x="523" y="21"/>
                    <a:pt x="440" y="1"/>
                    <a:pt x="355"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6533301" y="121697"/>
            <a:ext cx="795235" cy="427209"/>
            <a:chOff x="6398747" y="583237"/>
            <a:chExt cx="483132" cy="259528"/>
          </a:xfrm>
        </p:grpSpPr>
        <p:sp>
          <p:nvSpPr>
            <p:cNvPr id="28" name="Google Shape;28;p2"/>
            <p:cNvSpPr/>
            <p:nvPr/>
          </p:nvSpPr>
          <p:spPr>
            <a:xfrm>
              <a:off x="6398747" y="583237"/>
              <a:ext cx="483132" cy="251361"/>
            </a:xfrm>
            <a:custGeom>
              <a:avLst/>
              <a:gdLst/>
              <a:ahLst/>
              <a:cxnLst/>
              <a:rect l="l" t="t" r="r" b="b"/>
              <a:pathLst>
                <a:path w="7867" h="4094" extrusionOk="0">
                  <a:moveTo>
                    <a:pt x="2121" y="0"/>
                  </a:moveTo>
                  <a:cubicBezTo>
                    <a:pt x="2095" y="0"/>
                    <a:pt x="2068" y="6"/>
                    <a:pt x="2044" y="18"/>
                  </a:cubicBezTo>
                  <a:cubicBezTo>
                    <a:pt x="1997" y="42"/>
                    <a:pt x="1961" y="77"/>
                    <a:pt x="1949" y="137"/>
                  </a:cubicBezTo>
                  <a:lnTo>
                    <a:pt x="1177" y="3321"/>
                  </a:lnTo>
                  <a:lnTo>
                    <a:pt x="369" y="1028"/>
                  </a:lnTo>
                  <a:cubicBezTo>
                    <a:pt x="340" y="952"/>
                    <a:pt x="273" y="914"/>
                    <a:pt x="199" y="914"/>
                  </a:cubicBezTo>
                  <a:cubicBezTo>
                    <a:pt x="181" y="914"/>
                    <a:pt x="162" y="916"/>
                    <a:pt x="143" y="921"/>
                  </a:cubicBezTo>
                  <a:cubicBezTo>
                    <a:pt x="60" y="945"/>
                    <a:pt x="0" y="1040"/>
                    <a:pt x="36" y="1123"/>
                  </a:cubicBezTo>
                  <a:lnTo>
                    <a:pt x="1034" y="3987"/>
                  </a:lnTo>
                  <a:cubicBezTo>
                    <a:pt x="1058" y="4034"/>
                    <a:pt x="1105" y="4082"/>
                    <a:pt x="1165" y="4094"/>
                  </a:cubicBezTo>
                  <a:lnTo>
                    <a:pt x="1212" y="4094"/>
                  </a:lnTo>
                  <a:cubicBezTo>
                    <a:pt x="1295" y="4094"/>
                    <a:pt x="1355" y="4034"/>
                    <a:pt x="1379" y="3963"/>
                  </a:cubicBezTo>
                  <a:lnTo>
                    <a:pt x="2246" y="398"/>
                  </a:lnTo>
                  <a:cubicBezTo>
                    <a:pt x="3463" y="960"/>
                    <a:pt x="4790" y="1247"/>
                    <a:pt x="6122" y="1247"/>
                  </a:cubicBezTo>
                  <a:cubicBezTo>
                    <a:pt x="6649" y="1247"/>
                    <a:pt x="7178" y="1202"/>
                    <a:pt x="7700" y="1111"/>
                  </a:cubicBezTo>
                  <a:cubicBezTo>
                    <a:pt x="7795" y="1099"/>
                    <a:pt x="7867" y="1004"/>
                    <a:pt x="7843" y="921"/>
                  </a:cubicBezTo>
                  <a:cubicBezTo>
                    <a:pt x="7823" y="840"/>
                    <a:pt x="7751" y="785"/>
                    <a:pt x="7679" y="785"/>
                  </a:cubicBezTo>
                  <a:cubicBezTo>
                    <a:pt x="7666" y="785"/>
                    <a:pt x="7653" y="787"/>
                    <a:pt x="7641" y="790"/>
                  </a:cubicBezTo>
                  <a:cubicBezTo>
                    <a:pt x="7135" y="878"/>
                    <a:pt x="6625" y="921"/>
                    <a:pt x="6118" y="921"/>
                  </a:cubicBezTo>
                  <a:cubicBezTo>
                    <a:pt x="4765" y="921"/>
                    <a:pt x="3425" y="614"/>
                    <a:pt x="2199" y="18"/>
                  </a:cubicBezTo>
                  <a:cubicBezTo>
                    <a:pt x="2175" y="6"/>
                    <a:pt x="2148" y="0"/>
                    <a:pt x="2121"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524948" y="695963"/>
              <a:ext cx="124176" cy="131882"/>
            </a:xfrm>
            <a:custGeom>
              <a:avLst/>
              <a:gdLst/>
              <a:ahLst/>
              <a:cxnLst/>
              <a:rect l="l" t="t" r="r" b="b"/>
              <a:pathLst>
                <a:path w="2022" h="2148" extrusionOk="0">
                  <a:moveTo>
                    <a:pt x="600" y="0"/>
                  </a:moveTo>
                  <a:cubicBezTo>
                    <a:pt x="579" y="0"/>
                    <a:pt x="557" y="4"/>
                    <a:pt x="536" y="12"/>
                  </a:cubicBezTo>
                  <a:cubicBezTo>
                    <a:pt x="452" y="36"/>
                    <a:pt x="405" y="131"/>
                    <a:pt x="429" y="214"/>
                  </a:cubicBezTo>
                  <a:lnTo>
                    <a:pt x="761" y="1070"/>
                  </a:lnTo>
                  <a:lnTo>
                    <a:pt x="84" y="1628"/>
                  </a:lnTo>
                  <a:cubicBezTo>
                    <a:pt x="1" y="1676"/>
                    <a:pt x="1" y="1794"/>
                    <a:pt x="72" y="1854"/>
                  </a:cubicBezTo>
                  <a:cubicBezTo>
                    <a:pt x="96" y="1878"/>
                    <a:pt x="120" y="1901"/>
                    <a:pt x="155" y="1901"/>
                  </a:cubicBezTo>
                  <a:cubicBezTo>
                    <a:pt x="170" y="1904"/>
                    <a:pt x="185" y="1906"/>
                    <a:pt x="200" y="1906"/>
                  </a:cubicBezTo>
                  <a:cubicBezTo>
                    <a:pt x="244" y="1906"/>
                    <a:pt x="286" y="1892"/>
                    <a:pt x="322" y="1866"/>
                  </a:cubicBezTo>
                  <a:lnTo>
                    <a:pt x="892" y="1402"/>
                  </a:lnTo>
                  <a:lnTo>
                    <a:pt x="1142" y="2044"/>
                  </a:lnTo>
                  <a:cubicBezTo>
                    <a:pt x="1165" y="2091"/>
                    <a:pt x="1201" y="2127"/>
                    <a:pt x="1261" y="2139"/>
                  </a:cubicBezTo>
                  <a:cubicBezTo>
                    <a:pt x="1278" y="2145"/>
                    <a:pt x="1296" y="2148"/>
                    <a:pt x="1314" y="2148"/>
                  </a:cubicBezTo>
                  <a:cubicBezTo>
                    <a:pt x="1332" y="2148"/>
                    <a:pt x="1350" y="2145"/>
                    <a:pt x="1367" y="2139"/>
                  </a:cubicBezTo>
                  <a:cubicBezTo>
                    <a:pt x="1451" y="2115"/>
                    <a:pt x="1498" y="2020"/>
                    <a:pt x="1474" y="1937"/>
                  </a:cubicBezTo>
                  <a:lnTo>
                    <a:pt x="1177" y="1177"/>
                  </a:lnTo>
                  <a:lnTo>
                    <a:pt x="1938" y="559"/>
                  </a:lnTo>
                  <a:cubicBezTo>
                    <a:pt x="2009" y="511"/>
                    <a:pt x="2021" y="392"/>
                    <a:pt x="1950" y="333"/>
                  </a:cubicBezTo>
                  <a:cubicBezTo>
                    <a:pt x="1912" y="296"/>
                    <a:pt x="1865" y="278"/>
                    <a:pt x="1819" y="278"/>
                  </a:cubicBezTo>
                  <a:cubicBezTo>
                    <a:pt x="1776" y="278"/>
                    <a:pt x="1734" y="293"/>
                    <a:pt x="1700" y="321"/>
                  </a:cubicBezTo>
                  <a:lnTo>
                    <a:pt x="1047" y="844"/>
                  </a:lnTo>
                  <a:lnTo>
                    <a:pt x="761" y="107"/>
                  </a:lnTo>
                  <a:cubicBezTo>
                    <a:pt x="734" y="43"/>
                    <a:pt x="671" y="0"/>
                    <a:pt x="60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652684" y="747599"/>
              <a:ext cx="77441" cy="27567"/>
            </a:xfrm>
            <a:custGeom>
              <a:avLst/>
              <a:gdLst/>
              <a:ahLst/>
              <a:cxnLst/>
              <a:rect l="l" t="t" r="r" b="b"/>
              <a:pathLst>
                <a:path w="1261" h="449" extrusionOk="0">
                  <a:moveTo>
                    <a:pt x="205" y="1"/>
                  </a:moveTo>
                  <a:cubicBezTo>
                    <a:pt x="139" y="1"/>
                    <a:pt x="71" y="36"/>
                    <a:pt x="36" y="98"/>
                  </a:cubicBezTo>
                  <a:cubicBezTo>
                    <a:pt x="0" y="181"/>
                    <a:pt x="36" y="276"/>
                    <a:pt x="119" y="312"/>
                  </a:cubicBezTo>
                  <a:cubicBezTo>
                    <a:pt x="348" y="400"/>
                    <a:pt x="591" y="449"/>
                    <a:pt x="836" y="449"/>
                  </a:cubicBezTo>
                  <a:cubicBezTo>
                    <a:pt x="922" y="449"/>
                    <a:pt x="1008" y="443"/>
                    <a:pt x="1094" y="431"/>
                  </a:cubicBezTo>
                  <a:cubicBezTo>
                    <a:pt x="1189" y="419"/>
                    <a:pt x="1260" y="336"/>
                    <a:pt x="1236" y="240"/>
                  </a:cubicBezTo>
                  <a:cubicBezTo>
                    <a:pt x="1226" y="168"/>
                    <a:pt x="1153" y="105"/>
                    <a:pt x="1072" y="105"/>
                  </a:cubicBezTo>
                  <a:cubicBezTo>
                    <a:pt x="1060" y="105"/>
                    <a:pt x="1047" y="107"/>
                    <a:pt x="1034" y="110"/>
                  </a:cubicBezTo>
                  <a:cubicBezTo>
                    <a:pt x="971" y="119"/>
                    <a:pt x="905" y="123"/>
                    <a:pt x="839" y="123"/>
                  </a:cubicBezTo>
                  <a:cubicBezTo>
                    <a:pt x="647" y="123"/>
                    <a:pt x="451" y="85"/>
                    <a:pt x="274" y="15"/>
                  </a:cubicBezTo>
                  <a:cubicBezTo>
                    <a:pt x="252" y="5"/>
                    <a:pt x="229" y="1"/>
                    <a:pt x="205"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740994" y="703822"/>
              <a:ext cx="118280" cy="138943"/>
            </a:xfrm>
            <a:custGeom>
              <a:avLst/>
              <a:gdLst/>
              <a:ahLst/>
              <a:cxnLst/>
              <a:rect l="l" t="t" r="r" b="b"/>
              <a:pathLst>
                <a:path w="1926" h="2263" extrusionOk="0">
                  <a:moveTo>
                    <a:pt x="1733" y="1"/>
                  </a:moveTo>
                  <a:cubicBezTo>
                    <a:pt x="1665" y="1"/>
                    <a:pt x="1604" y="36"/>
                    <a:pt x="1569" y="98"/>
                  </a:cubicBezTo>
                  <a:lnTo>
                    <a:pt x="1094" y="989"/>
                  </a:lnTo>
                  <a:lnTo>
                    <a:pt x="333" y="134"/>
                  </a:lnTo>
                  <a:cubicBezTo>
                    <a:pt x="299" y="93"/>
                    <a:pt x="250" y="72"/>
                    <a:pt x="199" y="72"/>
                  </a:cubicBezTo>
                  <a:cubicBezTo>
                    <a:pt x="160" y="72"/>
                    <a:pt x="119" y="84"/>
                    <a:pt x="83" y="110"/>
                  </a:cubicBezTo>
                  <a:cubicBezTo>
                    <a:pt x="12" y="157"/>
                    <a:pt x="0" y="264"/>
                    <a:pt x="60" y="336"/>
                  </a:cubicBezTo>
                  <a:lnTo>
                    <a:pt x="915" y="1298"/>
                  </a:lnTo>
                  <a:lnTo>
                    <a:pt x="535" y="2023"/>
                  </a:lnTo>
                  <a:cubicBezTo>
                    <a:pt x="488" y="2106"/>
                    <a:pt x="523" y="2213"/>
                    <a:pt x="618" y="2249"/>
                  </a:cubicBezTo>
                  <a:lnTo>
                    <a:pt x="642" y="2261"/>
                  </a:lnTo>
                  <a:cubicBezTo>
                    <a:pt x="653" y="2262"/>
                    <a:pt x="663" y="2263"/>
                    <a:pt x="674" y="2263"/>
                  </a:cubicBezTo>
                  <a:cubicBezTo>
                    <a:pt x="746" y="2263"/>
                    <a:pt x="814" y="2228"/>
                    <a:pt x="856" y="2166"/>
                  </a:cubicBezTo>
                  <a:lnTo>
                    <a:pt x="1878" y="229"/>
                  </a:lnTo>
                  <a:cubicBezTo>
                    <a:pt x="1925" y="145"/>
                    <a:pt x="1890" y="50"/>
                    <a:pt x="1807" y="15"/>
                  </a:cubicBezTo>
                  <a:cubicBezTo>
                    <a:pt x="1782" y="5"/>
                    <a:pt x="1757" y="1"/>
                    <a:pt x="1733"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rot="4176527">
            <a:off x="5376879" y="677719"/>
            <a:ext cx="832748" cy="895724"/>
            <a:chOff x="5629025" y="1269350"/>
            <a:chExt cx="206750" cy="222375"/>
          </a:xfrm>
        </p:grpSpPr>
        <p:sp>
          <p:nvSpPr>
            <p:cNvPr id="33" name="Google Shape;33;p2"/>
            <p:cNvSpPr/>
            <p:nvPr/>
          </p:nvSpPr>
          <p:spPr>
            <a:xfrm>
              <a:off x="5629025" y="1422650"/>
              <a:ext cx="206750" cy="50275"/>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02450" y="1277125"/>
              <a:ext cx="21000" cy="1526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29450" y="1269575"/>
              <a:ext cx="169600" cy="222150"/>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15125" y="1269350"/>
              <a:ext cx="120650" cy="222375"/>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2324" y="-280065"/>
            <a:ext cx="1023323" cy="1094037"/>
            <a:chOff x="319900" y="315700"/>
            <a:chExt cx="342123" cy="365691"/>
          </a:xfrm>
        </p:grpSpPr>
        <p:sp>
          <p:nvSpPr>
            <p:cNvPr id="38" name="Google Shape;38;p2"/>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24287" y="4465215"/>
            <a:ext cx="963614" cy="507249"/>
            <a:chOff x="1449934" y="4565833"/>
            <a:chExt cx="320467" cy="168684"/>
          </a:xfrm>
        </p:grpSpPr>
        <p:sp>
          <p:nvSpPr>
            <p:cNvPr id="44" name="Google Shape;44;p2"/>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181287" y="1127327"/>
            <a:ext cx="658687" cy="655425"/>
            <a:chOff x="4636900" y="2064950"/>
            <a:chExt cx="179650" cy="178775"/>
          </a:xfrm>
        </p:grpSpPr>
        <p:sp>
          <p:nvSpPr>
            <p:cNvPr id="51" name="Google Shape;51;p2"/>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2351369">
            <a:off x="5871685" y="4237603"/>
            <a:ext cx="968199" cy="741927"/>
            <a:chOff x="6467995" y="4541033"/>
            <a:chExt cx="413793" cy="317088"/>
          </a:xfrm>
        </p:grpSpPr>
        <p:sp>
          <p:nvSpPr>
            <p:cNvPr id="55" name="Google Shape;55;p2"/>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rot="1867210">
            <a:off x="1322325" y="-125742"/>
            <a:ext cx="502362" cy="679910"/>
            <a:chOff x="5408700" y="2855000"/>
            <a:chExt cx="121525" cy="164475"/>
          </a:xfrm>
        </p:grpSpPr>
        <p:sp>
          <p:nvSpPr>
            <p:cNvPr id="60" name="Google Shape;60;p2"/>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3241079">
            <a:off x="2909233" y="4352331"/>
            <a:ext cx="1015608" cy="1092375"/>
            <a:chOff x="5629025" y="1269350"/>
            <a:chExt cx="206750" cy="222375"/>
          </a:xfrm>
        </p:grpSpPr>
        <p:sp>
          <p:nvSpPr>
            <p:cNvPr id="63" name="Google Shape;63;p2"/>
            <p:cNvSpPr/>
            <p:nvPr/>
          </p:nvSpPr>
          <p:spPr>
            <a:xfrm>
              <a:off x="5629025" y="1422650"/>
              <a:ext cx="206750" cy="50275"/>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702450" y="1277125"/>
              <a:ext cx="21000" cy="1526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629450" y="1269575"/>
              <a:ext cx="169600" cy="222150"/>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715125" y="1269350"/>
              <a:ext cx="120650" cy="222375"/>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2"/>
          <p:cNvGrpSpPr/>
          <p:nvPr/>
        </p:nvGrpSpPr>
        <p:grpSpPr>
          <a:xfrm>
            <a:off x="4461654" y="160592"/>
            <a:ext cx="781477" cy="601610"/>
            <a:chOff x="4461654" y="-21858"/>
            <a:chExt cx="781477" cy="601610"/>
          </a:xfrm>
        </p:grpSpPr>
        <p:sp>
          <p:nvSpPr>
            <p:cNvPr id="68" name="Google Shape;68;p2"/>
            <p:cNvSpPr/>
            <p:nvPr/>
          </p:nvSpPr>
          <p:spPr>
            <a:xfrm>
              <a:off x="4472300" y="30304"/>
              <a:ext cx="214805" cy="214466"/>
            </a:xfrm>
            <a:custGeom>
              <a:avLst/>
              <a:gdLst/>
              <a:ahLst/>
              <a:cxnLst/>
              <a:rect l="l" t="t" r="r" b="b"/>
              <a:pathLst>
                <a:path w="2401" h="2397" extrusionOk="0">
                  <a:moveTo>
                    <a:pt x="1470" y="328"/>
                  </a:moveTo>
                  <a:cubicBezTo>
                    <a:pt x="1648" y="328"/>
                    <a:pt x="1811" y="422"/>
                    <a:pt x="1890" y="591"/>
                  </a:cubicBezTo>
                  <a:cubicBezTo>
                    <a:pt x="1902" y="638"/>
                    <a:pt x="1937" y="686"/>
                    <a:pt x="1985" y="698"/>
                  </a:cubicBezTo>
                  <a:cubicBezTo>
                    <a:pt x="1961" y="840"/>
                    <a:pt x="1926" y="971"/>
                    <a:pt x="1878" y="1102"/>
                  </a:cubicBezTo>
                  <a:cubicBezTo>
                    <a:pt x="1783" y="1375"/>
                    <a:pt x="1569" y="1589"/>
                    <a:pt x="1296" y="1696"/>
                  </a:cubicBezTo>
                  <a:cubicBezTo>
                    <a:pt x="1218" y="1729"/>
                    <a:pt x="1136" y="1745"/>
                    <a:pt x="1055" y="1745"/>
                  </a:cubicBezTo>
                  <a:cubicBezTo>
                    <a:pt x="878" y="1745"/>
                    <a:pt x="705" y="1668"/>
                    <a:pt x="583" y="1529"/>
                  </a:cubicBezTo>
                  <a:cubicBezTo>
                    <a:pt x="416" y="1280"/>
                    <a:pt x="559" y="923"/>
                    <a:pt x="773" y="686"/>
                  </a:cubicBezTo>
                  <a:cubicBezTo>
                    <a:pt x="927" y="496"/>
                    <a:pt x="1141" y="377"/>
                    <a:pt x="1391" y="329"/>
                  </a:cubicBezTo>
                  <a:lnTo>
                    <a:pt x="1438" y="329"/>
                  </a:lnTo>
                  <a:cubicBezTo>
                    <a:pt x="1449" y="329"/>
                    <a:pt x="1460" y="328"/>
                    <a:pt x="1470" y="328"/>
                  </a:cubicBezTo>
                  <a:close/>
                  <a:moveTo>
                    <a:pt x="1471" y="0"/>
                  </a:moveTo>
                  <a:cubicBezTo>
                    <a:pt x="1432" y="0"/>
                    <a:pt x="1394" y="3"/>
                    <a:pt x="1355" y="8"/>
                  </a:cubicBezTo>
                  <a:cubicBezTo>
                    <a:pt x="1022" y="56"/>
                    <a:pt x="725" y="222"/>
                    <a:pt x="512" y="484"/>
                  </a:cubicBezTo>
                  <a:cubicBezTo>
                    <a:pt x="226" y="781"/>
                    <a:pt x="1" y="1280"/>
                    <a:pt x="286" y="1696"/>
                  </a:cubicBezTo>
                  <a:cubicBezTo>
                    <a:pt x="439" y="1925"/>
                    <a:pt x="744" y="2058"/>
                    <a:pt x="1058" y="2058"/>
                  </a:cubicBezTo>
                  <a:cubicBezTo>
                    <a:pt x="1182" y="2058"/>
                    <a:pt x="1308" y="2037"/>
                    <a:pt x="1427" y="1993"/>
                  </a:cubicBezTo>
                  <a:cubicBezTo>
                    <a:pt x="1664" y="1910"/>
                    <a:pt x="1866" y="1743"/>
                    <a:pt x="2021" y="1541"/>
                  </a:cubicBezTo>
                  <a:cubicBezTo>
                    <a:pt x="2021" y="1779"/>
                    <a:pt x="2033" y="2005"/>
                    <a:pt x="2044" y="2242"/>
                  </a:cubicBezTo>
                  <a:cubicBezTo>
                    <a:pt x="2056" y="2326"/>
                    <a:pt x="2139" y="2397"/>
                    <a:pt x="2223" y="2397"/>
                  </a:cubicBezTo>
                  <a:lnTo>
                    <a:pt x="2235" y="2397"/>
                  </a:lnTo>
                  <a:cubicBezTo>
                    <a:pt x="2330" y="2385"/>
                    <a:pt x="2401" y="2314"/>
                    <a:pt x="2401" y="2219"/>
                  </a:cubicBezTo>
                  <a:cubicBezTo>
                    <a:pt x="2365" y="1553"/>
                    <a:pt x="2365" y="876"/>
                    <a:pt x="2401" y="199"/>
                  </a:cubicBezTo>
                  <a:cubicBezTo>
                    <a:pt x="2401" y="115"/>
                    <a:pt x="2330" y="32"/>
                    <a:pt x="2235" y="32"/>
                  </a:cubicBezTo>
                  <a:cubicBezTo>
                    <a:pt x="2228" y="31"/>
                    <a:pt x="2221" y="31"/>
                    <a:pt x="2214" y="31"/>
                  </a:cubicBezTo>
                  <a:cubicBezTo>
                    <a:pt x="2128" y="31"/>
                    <a:pt x="2055" y="99"/>
                    <a:pt x="2044" y="187"/>
                  </a:cubicBezTo>
                  <a:lnTo>
                    <a:pt x="2044" y="210"/>
                  </a:lnTo>
                  <a:cubicBezTo>
                    <a:pt x="1884" y="80"/>
                    <a:pt x="1681" y="0"/>
                    <a:pt x="1471"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771021" y="74235"/>
              <a:ext cx="118094" cy="137609"/>
            </a:xfrm>
            <a:custGeom>
              <a:avLst/>
              <a:gdLst/>
              <a:ahLst/>
              <a:cxnLst/>
              <a:rect l="l" t="t" r="r" b="b"/>
              <a:pathLst>
                <a:path w="1320" h="1538" extrusionOk="0">
                  <a:moveTo>
                    <a:pt x="199" y="0"/>
                  </a:moveTo>
                  <a:cubicBezTo>
                    <a:pt x="172" y="0"/>
                    <a:pt x="144" y="6"/>
                    <a:pt x="119" y="17"/>
                  </a:cubicBezTo>
                  <a:cubicBezTo>
                    <a:pt x="36" y="52"/>
                    <a:pt x="1" y="159"/>
                    <a:pt x="36" y="242"/>
                  </a:cubicBezTo>
                  <a:cubicBezTo>
                    <a:pt x="155" y="444"/>
                    <a:pt x="298" y="646"/>
                    <a:pt x="452" y="836"/>
                  </a:cubicBezTo>
                  <a:lnTo>
                    <a:pt x="96" y="1276"/>
                  </a:lnTo>
                  <a:cubicBezTo>
                    <a:pt x="36" y="1347"/>
                    <a:pt x="60" y="1454"/>
                    <a:pt x="131" y="1502"/>
                  </a:cubicBezTo>
                  <a:cubicBezTo>
                    <a:pt x="167" y="1526"/>
                    <a:pt x="203" y="1538"/>
                    <a:pt x="238" y="1538"/>
                  </a:cubicBezTo>
                  <a:cubicBezTo>
                    <a:pt x="298" y="1538"/>
                    <a:pt x="357" y="1514"/>
                    <a:pt x="393" y="1466"/>
                  </a:cubicBezTo>
                  <a:lnTo>
                    <a:pt x="702" y="1086"/>
                  </a:lnTo>
                  <a:cubicBezTo>
                    <a:pt x="797" y="1181"/>
                    <a:pt x="904" y="1264"/>
                    <a:pt x="1011" y="1347"/>
                  </a:cubicBezTo>
                  <a:cubicBezTo>
                    <a:pt x="1046" y="1371"/>
                    <a:pt x="1082" y="1383"/>
                    <a:pt x="1118" y="1383"/>
                  </a:cubicBezTo>
                  <a:cubicBezTo>
                    <a:pt x="1177" y="1383"/>
                    <a:pt x="1225" y="1359"/>
                    <a:pt x="1260" y="1324"/>
                  </a:cubicBezTo>
                  <a:cubicBezTo>
                    <a:pt x="1320" y="1252"/>
                    <a:pt x="1308" y="1145"/>
                    <a:pt x="1236" y="1098"/>
                  </a:cubicBezTo>
                  <a:cubicBezTo>
                    <a:pt x="1118" y="1015"/>
                    <a:pt x="1023" y="920"/>
                    <a:pt x="916" y="825"/>
                  </a:cubicBezTo>
                  <a:lnTo>
                    <a:pt x="1248" y="409"/>
                  </a:lnTo>
                  <a:cubicBezTo>
                    <a:pt x="1320" y="337"/>
                    <a:pt x="1296" y="230"/>
                    <a:pt x="1213" y="183"/>
                  </a:cubicBezTo>
                  <a:cubicBezTo>
                    <a:pt x="1184" y="164"/>
                    <a:pt x="1150" y="154"/>
                    <a:pt x="1115" y="154"/>
                  </a:cubicBezTo>
                  <a:cubicBezTo>
                    <a:pt x="1062" y="154"/>
                    <a:pt x="1006" y="176"/>
                    <a:pt x="963" y="219"/>
                  </a:cubicBezTo>
                  <a:lnTo>
                    <a:pt x="678" y="563"/>
                  </a:lnTo>
                  <a:cubicBezTo>
                    <a:pt x="559" y="421"/>
                    <a:pt x="452" y="254"/>
                    <a:pt x="357" y="88"/>
                  </a:cubicBezTo>
                  <a:cubicBezTo>
                    <a:pt x="324" y="30"/>
                    <a:pt x="261" y="0"/>
                    <a:pt x="199"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997455" y="-21858"/>
              <a:ext cx="175530" cy="246497"/>
            </a:xfrm>
            <a:custGeom>
              <a:avLst/>
              <a:gdLst/>
              <a:ahLst/>
              <a:cxnLst/>
              <a:rect l="l" t="t" r="r" b="b"/>
              <a:pathLst>
                <a:path w="1962" h="2755" extrusionOk="0">
                  <a:moveTo>
                    <a:pt x="1160" y="1388"/>
                  </a:moveTo>
                  <a:cubicBezTo>
                    <a:pt x="1194" y="1388"/>
                    <a:pt x="1227" y="1392"/>
                    <a:pt x="1260" y="1399"/>
                  </a:cubicBezTo>
                  <a:cubicBezTo>
                    <a:pt x="1379" y="1435"/>
                    <a:pt x="1474" y="1518"/>
                    <a:pt x="1522" y="1637"/>
                  </a:cubicBezTo>
                  <a:cubicBezTo>
                    <a:pt x="1593" y="1792"/>
                    <a:pt x="1569" y="1982"/>
                    <a:pt x="1474" y="2112"/>
                  </a:cubicBezTo>
                  <a:cubicBezTo>
                    <a:pt x="1315" y="2337"/>
                    <a:pt x="1009" y="2429"/>
                    <a:pt x="729" y="2429"/>
                  </a:cubicBezTo>
                  <a:cubicBezTo>
                    <a:pt x="654" y="2429"/>
                    <a:pt x="580" y="2422"/>
                    <a:pt x="512" y="2410"/>
                  </a:cubicBezTo>
                  <a:lnTo>
                    <a:pt x="476" y="2410"/>
                  </a:lnTo>
                  <a:cubicBezTo>
                    <a:pt x="476" y="2184"/>
                    <a:pt x="524" y="1946"/>
                    <a:pt x="619" y="1732"/>
                  </a:cubicBezTo>
                  <a:cubicBezTo>
                    <a:pt x="722" y="1547"/>
                    <a:pt x="941" y="1388"/>
                    <a:pt x="1160" y="1388"/>
                  </a:cubicBezTo>
                  <a:close/>
                  <a:moveTo>
                    <a:pt x="177" y="0"/>
                  </a:moveTo>
                  <a:cubicBezTo>
                    <a:pt x="91" y="0"/>
                    <a:pt x="7" y="60"/>
                    <a:pt x="1" y="176"/>
                  </a:cubicBezTo>
                  <a:lnTo>
                    <a:pt x="120" y="2588"/>
                  </a:lnTo>
                  <a:cubicBezTo>
                    <a:pt x="120" y="2683"/>
                    <a:pt x="203" y="2754"/>
                    <a:pt x="298" y="2754"/>
                  </a:cubicBezTo>
                  <a:cubicBezTo>
                    <a:pt x="333" y="2754"/>
                    <a:pt x="369" y="2742"/>
                    <a:pt x="405" y="2718"/>
                  </a:cubicBezTo>
                  <a:lnTo>
                    <a:pt x="429" y="2718"/>
                  </a:lnTo>
                  <a:cubicBezTo>
                    <a:pt x="526" y="2736"/>
                    <a:pt x="629" y="2746"/>
                    <a:pt x="735" y="2746"/>
                  </a:cubicBezTo>
                  <a:cubicBezTo>
                    <a:pt x="1122" y="2746"/>
                    <a:pt x="1538" y="2617"/>
                    <a:pt x="1771" y="2291"/>
                  </a:cubicBezTo>
                  <a:cubicBezTo>
                    <a:pt x="1926" y="2065"/>
                    <a:pt x="1961" y="1768"/>
                    <a:pt x="1854" y="1518"/>
                  </a:cubicBezTo>
                  <a:cubicBezTo>
                    <a:pt x="1759" y="1293"/>
                    <a:pt x="1569" y="1126"/>
                    <a:pt x="1344" y="1079"/>
                  </a:cubicBezTo>
                  <a:cubicBezTo>
                    <a:pt x="1279" y="1066"/>
                    <a:pt x="1214" y="1059"/>
                    <a:pt x="1150" y="1059"/>
                  </a:cubicBezTo>
                  <a:cubicBezTo>
                    <a:pt x="862" y="1059"/>
                    <a:pt x="592" y="1188"/>
                    <a:pt x="417" y="1411"/>
                  </a:cubicBezTo>
                  <a:lnTo>
                    <a:pt x="357" y="164"/>
                  </a:lnTo>
                  <a:cubicBezTo>
                    <a:pt x="340" y="54"/>
                    <a:pt x="258" y="0"/>
                    <a:pt x="177"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461654" y="299525"/>
              <a:ext cx="781477" cy="43215"/>
            </a:xfrm>
            <a:custGeom>
              <a:avLst/>
              <a:gdLst/>
              <a:ahLst/>
              <a:cxnLst/>
              <a:rect l="l" t="t" r="r" b="b"/>
              <a:pathLst>
                <a:path w="8735" h="483" extrusionOk="0">
                  <a:moveTo>
                    <a:pt x="5809" y="1"/>
                  </a:moveTo>
                  <a:cubicBezTo>
                    <a:pt x="3926" y="1"/>
                    <a:pt x="2036" y="56"/>
                    <a:pt x="167" y="160"/>
                  </a:cubicBezTo>
                  <a:cubicBezTo>
                    <a:pt x="72" y="160"/>
                    <a:pt x="1" y="243"/>
                    <a:pt x="1" y="339"/>
                  </a:cubicBezTo>
                  <a:cubicBezTo>
                    <a:pt x="12" y="416"/>
                    <a:pt x="84" y="482"/>
                    <a:pt x="161" y="482"/>
                  </a:cubicBezTo>
                  <a:cubicBezTo>
                    <a:pt x="167" y="482"/>
                    <a:pt x="173" y="482"/>
                    <a:pt x="179" y="481"/>
                  </a:cubicBezTo>
                  <a:lnTo>
                    <a:pt x="191" y="481"/>
                  </a:lnTo>
                  <a:cubicBezTo>
                    <a:pt x="2052" y="377"/>
                    <a:pt x="3934" y="322"/>
                    <a:pt x="5808" y="322"/>
                  </a:cubicBezTo>
                  <a:cubicBezTo>
                    <a:pt x="6723" y="322"/>
                    <a:pt x="7637" y="335"/>
                    <a:pt x="8545" y="362"/>
                  </a:cubicBezTo>
                  <a:cubicBezTo>
                    <a:pt x="8640" y="362"/>
                    <a:pt x="8723" y="291"/>
                    <a:pt x="8735" y="208"/>
                  </a:cubicBezTo>
                  <a:cubicBezTo>
                    <a:pt x="8723" y="113"/>
                    <a:pt x="8652" y="41"/>
                    <a:pt x="8556" y="41"/>
                  </a:cubicBezTo>
                  <a:cubicBezTo>
                    <a:pt x="7645" y="14"/>
                    <a:pt x="6727" y="1"/>
                    <a:pt x="5809"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725305" y="381212"/>
              <a:ext cx="184030" cy="198539"/>
            </a:xfrm>
            <a:custGeom>
              <a:avLst/>
              <a:gdLst/>
              <a:ahLst/>
              <a:cxnLst/>
              <a:rect l="l" t="t" r="r" b="b"/>
              <a:pathLst>
                <a:path w="2057" h="2219" extrusionOk="0">
                  <a:moveTo>
                    <a:pt x="1735" y="0"/>
                  </a:moveTo>
                  <a:cubicBezTo>
                    <a:pt x="1693" y="0"/>
                    <a:pt x="1651" y="15"/>
                    <a:pt x="1617" y="43"/>
                  </a:cubicBezTo>
                  <a:cubicBezTo>
                    <a:pt x="1391" y="234"/>
                    <a:pt x="1177" y="447"/>
                    <a:pt x="975" y="661"/>
                  </a:cubicBezTo>
                  <a:lnTo>
                    <a:pt x="310" y="162"/>
                  </a:lnTo>
                  <a:cubicBezTo>
                    <a:pt x="279" y="137"/>
                    <a:pt x="241" y="124"/>
                    <a:pt x="203" y="124"/>
                  </a:cubicBezTo>
                  <a:cubicBezTo>
                    <a:pt x="153" y="124"/>
                    <a:pt x="101" y="146"/>
                    <a:pt x="60" y="186"/>
                  </a:cubicBezTo>
                  <a:cubicBezTo>
                    <a:pt x="1" y="257"/>
                    <a:pt x="13" y="364"/>
                    <a:pt x="84" y="412"/>
                  </a:cubicBezTo>
                  <a:lnTo>
                    <a:pt x="761" y="923"/>
                  </a:lnTo>
                  <a:cubicBezTo>
                    <a:pt x="488" y="1256"/>
                    <a:pt x="262" y="1612"/>
                    <a:pt x="60" y="1992"/>
                  </a:cubicBezTo>
                  <a:cubicBezTo>
                    <a:pt x="13" y="2064"/>
                    <a:pt x="48" y="2171"/>
                    <a:pt x="143" y="2206"/>
                  </a:cubicBezTo>
                  <a:cubicBezTo>
                    <a:pt x="167" y="2218"/>
                    <a:pt x="191" y="2218"/>
                    <a:pt x="215" y="2218"/>
                  </a:cubicBezTo>
                  <a:cubicBezTo>
                    <a:pt x="286" y="2218"/>
                    <a:pt x="345" y="2182"/>
                    <a:pt x="381" y="2123"/>
                  </a:cubicBezTo>
                  <a:cubicBezTo>
                    <a:pt x="571" y="1778"/>
                    <a:pt x="785" y="1434"/>
                    <a:pt x="1035" y="1125"/>
                  </a:cubicBezTo>
                  <a:lnTo>
                    <a:pt x="1736" y="1660"/>
                  </a:lnTo>
                  <a:cubicBezTo>
                    <a:pt x="1766" y="1685"/>
                    <a:pt x="1804" y="1698"/>
                    <a:pt x="1842" y="1698"/>
                  </a:cubicBezTo>
                  <a:cubicBezTo>
                    <a:pt x="1893" y="1698"/>
                    <a:pt x="1945" y="1676"/>
                    <a:pt x="1985" y="1636"/>
                  </a:cubicBezTo>
                  <a:cubicBezTo>
                    <a:pt x="2056" y="1576"/>
                    <a:pt x="2045" y="1458"/>
                    <a:pt x="1961" y="1410"/>
                  </a:cubicBezTo>
                  <a:lnTo>
                    <a:pt x="1260" y="875"/>
                  </a:lnTo>
                  <a:cubicBezTo>
                    <a:pt x="1450" y="661"/>
                    <a:pt x="1652" y="459"/>
                    <a:pt x="1866" y="281"/>
                  </a:cubicBezTo>
                  <a:cubicBezTo>
                    <a:pt x="1938" y="222"/>
                    <a:pt x="1938" y="103"/>
                    <a:pt x="1866" y="55"/>
                  </a:cubicBezTo>
                  <a:cubicBezTo>
                    <a:pt x="1829" y="18"/>
                    <a:pt x="1782" y="0"/>
                    <a:pt x="1735"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rot="7183577">
            <a:off x="2656878" y="-216737"/>
            <a:ext cx="830722" cy="826612"/>
            <a:chOff x="4636900" y="2064950"/>
            <a:chExt cx="179650" cy="178775"/>
          </a:xfrm>
        </p:grpSpPr>
        <p:sp>
          <p:nvSpPr>
            <p:cNvPr id="74" name="Google Shape;74;p2"/>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5696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1_Main point">
    <p:bg>
      <p:bgPr>
        <a:solidFill>
          <a:schemeClr val="dk2"/>
        </a:solidFill>
        <a:effectLst/>
      </p:bgPr>
    </p:bg>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720000" y="720000"/>
            <a:ext cx="4908000" cy="37044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200">
                <a:highlight>
                  <a:schemeClr val="accent1"/>
                </a:highligh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175" name="Google Shape;175;p8"/>
          <p:cNvGrpSpPr/>
          <p:nvPr/>
        </p:nvGrpSpPr>
        <p:grpSpPr>
          <a:xfrm flipH="1">
            <a:off x="7130380" y="953885"/>
            <a:ext cx="1023323" cy="1094037"/>
            <a:chOff x="319900" y="315700"/>
            <a:chExt cx="342123" cy="365691"/>
          </a:xfrm>
        </p:grpSpPr>
        <p:sp>
          <p:nvSpPr>
            <p:cNvPr id="176" name="Google Shape;176;p8"/>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8"/>
          <p:cNvGrpSpPr/>
          <p:nvPr/>
        </p:nvGrpSpPr>
        <p:grpSpPr>
          <a:xfrm rot="-1867210" flipH="1">
            <a:off x="6882690" y="-5817"/>
            <a:ext cx="502362" cy="679910"/>
            <a:chOff x="5408700" y="2855000"/>
            <a:chExt cx="121525" cy="164475"/>
          </a:xfrm>
        </p:grpSpPr>
        <p:sp>
          <p:nvSpPr>
            <p:cNvPr id="182" name="Google Shape;182;p8"/>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8"/>
          <p:cNvSpPr txBox="1">
            <a:spLocks noGrp="1"/>
          </p:cNvSpPr>
          <p:nvPr>
            <p:ph type="title" idx="2"/>
          </p:nvPr>
        </p:nvSpPr>
        <p:spPr>
          <a:xfrm>
            <a:off x="6072485" y="3739200"/>
            <a:ext cx="23514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1pPr>
            <a:lvl2pPr lvl="1"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2pPr>
            <a:lvl3pPr lvl="2"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3pPr>
            <a:lvl4pPr lvl="3"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4pPr>
            <a:lvl5pPr lvl="4"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5pPr>
            <a:lvl6pPr lvl="5"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6pPr>
            <a:lvl7pPr lvl="6"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7pPr>
            <a:lvl8pPr lvl="7"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8pPr>
            <a:lvl9pPr lvl="8"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9pPr>
          </a:lstStyle>
          <a:p>
            <a:endParaRPr/>
          </a:p>
        </p:txBody>
      </p:sp>
      <p:grpSp>
        <p:nvGrpSpPr>
          <p:cNvPr id="185" name="Google Shape;185;p8"/>
          <p:cNvGrpSpPr/>
          <p:nvPr/>
        </p:nvGrpSpPr>
        <p:grpSpPr>
          <a:xfrm>
            <a:off x="-371465" y="-266627"/>
            <a:ext cx="1781246" cy="1745553"/>
            <a:chOff x="894775" y="1489932"/>
            <a:chExt cx="1107120" cy="1084936"/>
          </a:xfrm>
        </p:grpSpPr>
        <p:sp>
          <p:nvSpPr>
            <p:cNvPr id="186" name="Google Shape;186;p8"/>
            <p:cNvSpPr/>
            <p:nvPr/>
          </p:nvSpPr>
          <p:spPr>
            <a:xfrm>
              <a:off x="964844" y="1976193"/>
              <a:ext cx="81071" cy="104754"/>
            </a:xfrm>
            <a:custGeom>
              <a:avLst/>
              <a:gdLst/>
              <a:ahLst/>
              <a:cxnLst/>
              <a:rect l="l" t="t" r="r" b="b"/>
              <a:pathLst>
                <a:path w="3358" h="4339" extrusionOk="0">
                  <a:moveTo>
                    <a:pt x="1838" y="918"/>
                  </a:moveTo>
                  <a:cubicBezTo>
                    <a:pt x="1901" y="1172"/>
                    <a:pt x="1933" y="1362"/>
                    <a:pt x="1964" y="1552"/>
                  </a:cubicBezTo>
                  <a:cubicBezTo>
                    <a:pt x="1993" y="1696"/>
                    <a:pt x="2022" y="1788"/>
                    <a:pt x="2027" y="1875"/>
                  </a:cubicBezTo>
                  <a:lnTo>
                    <a:pt x="2027" y="1875"/>
                  </a:lnTo>
                  <a:cubicBezTo>
                    <a:pt x="1995" y="2190"/>
                    <a:pt x="1932" y="2504"/>
                    <a:pt x="1806" y="2787"/>
                  </a:cubicBezTo>
                  <a:cubicBezTo>
                    <a:pt x="1743" y="2945"/>
                    <a:pt x="1711" y="3104"/>
                    <a:pt x="1648" y="3199"/>
                  </a:cubicBezTo>
                  <a:cubicBezTo>
                    <a:pt x="1616" y="3262"/>
                    <a:pt x="1584" y="3357"/>
                    <a:pt x="1521" y="3420"/>
                  </a:cubicBezTo>
                  <a:cubicBezTo>
                    <a:pt x="1489" y="3484"/>
                    <a:pt x="1426" y="3547"/>
                    <a:pt x="1363" y="3579"/>
                  </a:cubicBezTo>
                  <a:cubicBezTo>
                    <a:pt x="1299" y="3610"/>
                    <a:pt x="1236" y="3642"/>
                    <a:pt x="1141" y="3642"/>
                  </a:cubicBezTo>
                  <a:cubicBezTo>
                    <a:pt x="1046" y="3610"/>
                    <a:pt x="982" y="3547"/>
                    <a:pt x="887" y="3484"/>
                  </a:cubicBezTo>
                  <a:cubicBezTo>
                    <a:pt x="856" y="3420"/>
                    <a:pt x="792" y="3389"/>
                    <a:pt x="729" y="3325"/>
                  </a:cubicBezTo>
                  <a:cubicBezTo>
                    <a:pt x="697" y="3262"/>
                    <a:pt x="666" y="3199"/>
                    <a:pt x="634" y="3135"/>
                  </a:cubicBezTo>
                  <a:lnTo>
                    <a:pt x="539" y="2882"/>
                  </a:lnTo>
                  <a:cubicBezTo>
                    <a:pt x="539" y="2502"/>
                    <a:pt x="602" y="2153"/>
                    <a:pt x="761" y="1805"/>
                  </a:cubicBezTo>
                  <a:cubicBezTo>
                    <a:pt x="824" y="1615"/>
                    <a:pt x="951" y="1425"/>
                    <a:pt x="1077" y="1267"/>
                  </a:cubicBezTo>
                  <a:cubicBezTo>
                    <a:pt x="1141" y="1172"/>
                    <a:pt x="1267" y="1077"/>
                    <a:pt x="1363" y="1013"/>
                  </a:cubicBezTo>
                  <a:cubicBezTo>
                    <a:pt x="1458" y="982"/>
                    <a:pt x="1553" y="950"/>
                    <a:pt x="1616" y="950"/>
                  </a:cubicBezTo>
                  <a:cubicBezTo>
                    <a:pt x="1711" y="950"/>
                    <a:pt x="1774" y="950"/>
                    <a:pt x="1838" y="918"/>
                  </a:cubicBezTo>
                  <a:close/>
                  <a:moveTo>
                    <a:pt x="2091" y="0"/>
                  </a:moveTo>
                  <a:cubicBezTo>
                    <a:pt x="1933" y="32"/>
                    <a:pt x="1806" y="127"/>
                    <a:pt x="1743" y="285"/>
                  </a:cubicBezTo>
                  <a:cubicBezTo>
                    <a:pt x="1616" y="285"/>
                    <a:pt x="1521" y="317"/>
                    <a:pt x="1426" y="348"/>
                  </a:cubicBezTo>
                  <a:cubicBezTo>
                    <a:pt x="1299" y="412"/>
                    <a:pt x="1109" y="475"/>
                    <a:pt x="856" y="602"/>
                  </a:cubicBezTo>
                  <a:cubicBezTo>
                    <a:pt x="697" y="760"/>
                    <a:pt x="571" y="950"/>
                    <a:pt x="476" y="1140"/>
                  </a:cubicBezTo>
                  <a:cubicBezTo>
                    <a:pt x="381" y="1330"/>
                    <a:pt x="286" y="1520"/>
                    <a:pt x="222" y="1710"/>
                  </a:cubicBezTo>
                  <a:cubicBezTo>
                    <a:pt x="159" y="1900"/>
                    <a:pt x="96" y="2090"/>
                    <a:pt x="64" y="2280"/>
                  </a:cubicBezTo>
                  <a:cubicBezTo>
                    <a:pt x="32" y="2470"/>
                    <a:pt x="1" y="2660"/>
                    <a:pt x="1" y="2819"/>
                  </a:cubicBezTo>
                  <a:cubicBezTo>
                    <a:pt x="1" y="2977"/>
                    <a:pt x="1" y="3135"/>
                    <a:pt x="1" y="3294"/>
                  </a:cubicBezTo>
                  <a:cubicBezTo>
                    <a:pt x="1" y="3389"/>
                    <a:pt x="32" y="3484"/>
                    <a:pt x="96" y="3579"/>
                  </a:cubicBezTo>
                  <a:cubicBezTo>
                    <a:pt x="159" y="3705"/>
                    <a:pt x="222" y="3800"/>
                    <a:pt x="317" y="3864"/>
                  </a:cubicBezTo>
                  <a:cubicBezTo>
                    <a:pt x="412" y="3959"/>
                    <a:pt x="571" y="4117"/>
                    <a:pt x="729" y="4275"/>
                  </a:cubicBezTo>
                  <a:cubicBezTo>
                    <a:pt x="856" y="4307"/>
                    <a:pt x="1014" y="4339"/>
                    <a:pt x="1141" y="4339"/>
                  </a:cubicBezTo>
                  <a:cubicBezTo>
                    <a:pt x="1299" y="4339"/>
                    <a:pt x="1489" y="4275"/>
                    <a:pt x="1616" y="4180"/>
                  </a:cubicBezTo>
                  <a:cubicBezTo>
                    <a:pt x="1743" y="4054"/>
                    <a:pt x="1838" y="3927"/>
                    <a:pt x="1933" y="3800"/>
                  </a:cubicBezTo>
                  <a:cubicBezTo>
                    <a:pt x="2028" y="3642"/>
                    <a:pt x="2091" y="3452"/>
                    <a:pt x="2154" y="3294"/>
                  </a:cubicBezTo>
                  <a:cubicBezTo>
                    <a:pt x="2186" y="3135"/>
                    <a:pt x="2249" y="2977"/>
                    <a:pt x="2281" y="2882"/>
                  </a:cubicBezTo>
                  <a:cubicBezTo>
                    <a:pt x="2313" y="3135"/>
                    <a:pt x="2408" y="3389"/>
                    <a:pt x="2566" y="3610"/>
                  </a:cubicBezTo>
                  <a:cubicBezTo>
                    <a:pt x="2661" y="3832"/>
                    <a:pt x="2819" y="3990"/>
                    <a:pt x="3009" y="4085"/>
                  </a:cubicBezTo>
                  <a:cubicBezTo>
                    <a:pt x="3104" y="4085"/>
                    <a:pt x="3199" y="4022"/>
                    <a:pt x="3263" y="3959"/>
                  </a:cubicBezTo>
                  <a:cubicBezTo>
                    <a:pt x="3326" y="3864"/>
                    <a:pt x="3358" y="3737"/>
                    <a:pt x="3358" y="3642"/>
                  </a:cubicBezTo>
                  <a:cubicBezTo>
                    <a:pt x="3358" y="3547"/>
                    <a:pt x="3326" y="3452"/>
                    <a:pt x="3263" y="3389"/>
                  </a:cubicBezTo>
                  <a:cubicBezTo>
                    <a:pt x="3104" y="3262"/>
                    <a:pt x="3009" y="3104"/>
                    <a:pt x="2914" y="2945"/>
                  </a:cubicBezTo>
                  <a:cubicBezTo>
                    <a:pt x="2819" y="2755"/>
                    <a:pt x="2756" y="2565"/>
                    <a:pt x="2724" y="2375"/>
                  </a:cubicBezTo>
                  <a:lnTo>
                    <a:pt x="2661" y="2058"/>
                  </a:lnTo>
                  <a:cubicBezTo>
                    <a:pt x="2629" y="1963"/>
                    <a:pt x="2629" y="1900"/>
                    <a:pt x="2629" y="1868"/>
                  </a:cubicBezTo>
                  <a:cubicBezTo>
                    <a:pt x="2629" y="1805"/>
                    <a:pt x="2598" y="1773"/>
                    <a:pt x="2598" y="1710"/>
                  </a:cubicBezTo>
                  <a:cubicBezTo>
                    <a:pt x="2566" y="1520"/>
                    <a:pt x="2534" y="1330"/>
                    <a:pt x="2534" y="1140"/>
                  </a:cubicBezTo>
                  <a:cubicBezTo>
                    <a:pt x="2503" y="950"/>
                    <a:pt x="2471" y="760"/>
                    <a:pt x="2408" y="570"/>
                  </a:cubicBezTo>
                  <a:cubicBezTo>
                    <a:pt x="2376" y="443"/>
                    <a:pt x="2344" y="285"/>
                    <a:pt x="2281" y="158"/>
                  </a:cubicBezTo>
                  <a:cubicBezTo>
                    <a:pt x="2218" y="63"/>
                    <a:pt x="2154" y="0"/>
                    <a:pt x="209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894775" y="1668850"/>
              <a:ext cx="825770" cy="795930"/>
            </a:xfrm>
            <a:custGeom>
              <a:avLst/>
              <a:gdLst/>
              <a:ahLst/>
              <a:cxnLst/>
              <a:rect l="l" t="t" r="r" b="b"/>
              <a:pathLst>
                <a:path w="34204" h="32968" fill="none" extrusionOk="0">
                  <a:moveTo>
                    <a:pt x="7158" y="29389"/>
                  </a:moveTo>
                  <a:cubicBezTo>
                    <a:pt x="1331" y="23974"/>
                    <a:pt x="1" y="15170"/>
                    <a:pt x="4118" y="8392"/>
                  </a:cubicBezTo>
                  <a:cubicBezTo>
                    <a:pt x="5733" y="5637"/>
                    <a:pt x="8140" y="3452"/>
                    <a:pt x="11053" y="2090"/>
                  </a:cubicBezTo>
                  <a:cubicBezTo>
                    <a:pt x="15835" y="0"/>
                    <a:pt x="21314" y="380"/>
                    <a:pt x="25780" y="3104"/>
                  </a:cubicBezTo>
                  <a:cubicBezTo>
                    <a:pt x="30403" y="5890"/>
                    <a:pt x="33792" y="11274"/>
                    <a:pt x="34045" y="16721"/>
                  </a:cubicBezTo>
                  <a:cubicBezTo>
                    <a:pt x="34203" y="21345"/>
                    <a:pt x="32240" y="25779"/>
                    <a:pt x="28693" y="28756"/>
                  </a:cubicBezTo>
                  <a:cubicBezTo>
                    <a:pt x="25336" y="31574"/>
                    <a:pt x="20934" y="32841"/>
                    <a:pt x="16500" y="32936"/>
                  </a:cubicBezTo>
                  <a:cubicBezTo>
                    <a:pt x="14917" y="32968"/>
                    <a:pt x="10072" y="32049"/>
                    <a:pt x="7285" y="29516"/>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1340513" y="1939485"/>
              <a:ext cx="659863" cy="635382"/>
            </a:xfrm>
            <a:custGeom>
              <a:avLst/>
              <a:gdLst/>
              <a:ahLst/>
              <a:cxnLst/>
              <a:rect l="l" t="t" r="r" b="b"/>
              <a:pathLst>
                <a:path w="27332" h="26318" fill="none" extrusionOk="0">
                  <a:moveTo>
                    <a:pt x="5701" y="23468"/>
                  </a:moveTo>
                  <a:cubicBezTo>
                    <a:pt x="983" y="19129"/>
                    <a:pt x="1" y="12067"/>
                    <a:pt x="3326" y="6588"/>
                  </a:cubicBezTo>
                  <a:cubicBezTo>
                    <a:pt x="4625" y="4435"/>
                    <a:pt x="6525" y="2724"/>
                    <a:pt x="8805" y="1679"/>
                  </a:cubicBezTo>
                  <a:cubicBezTo>
                    <a:pt x="12637" y="1"/>
                    <a:pt x="17007" y="286"/>
                    <a:pt x="20586" y="2471"/>
                  </a:cubicBezTo>
                  <a:cubicBezTo>
                    <a:pt x="24259" y="4688"/>
                    <a:pt x="26983" y="8995"/>
                    <a:pt x="27205" y="13334"/>
                  </a:cubicBezTo>
                  <a:cubicBezTo>
                    <a:pt x="27331" y="17039"/>
                    <a:pt x="25748" y="20586"/>
                    <a:pt x="22929" y="22961"/>
                  </a:cubicBezTo>
                  <a:cubicBezTo>
                    <a:pt x="20238" y="25209"/>
                    <a:pt x="16722" y="26223"/>
                    <a:pt x="13175" y="26318"/>
                  </a:cubicBezTo>
                  <a:cubicBezTo>
                    <a:pt x="11909" y="26318"/>
                    <a:pt x="8045" y="25621"/>
                    <a:pt x="5796" y="23563"/>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1442972" y="1489932"/>
              <a:ext cx="558923" cy="561217"/>
            </a:xfrm>
            <a:custGeom>
              <a:avLst/>
              <a:gdLst/>
              <a:ahLst/>
              <a:cxnLst/>
              <a:rect l="l" t="t" r="r" b="b"/>
              <a:pathLst>
                <a:path w="23151" h="23246" fill="none" extrusionOk="0">
                  <a:moveTo>
                    <a:pt x="15423" y="1109"/>
                  </a:moveTo>
                  <a:cubicBezTo>
                    <a:pt x="20300" y="3642"/>
                    <a:pt x="23151" y="8963"/>
                    <a:pt x="22232" y="13840"/>
                  </a:cubicBezTo>
                  <a:cubicBezTo>
                    <a:pt x="21536" y="17323"/>
                    <a:pt x="19192" y="20300"/>
                    <a:pt x="15898" y="21757"/>
                  </a:cubicBezTo>
                  <a:cubicBezTo>
                    <a:pt x="12542" y="23246"/>
                    <a:pt x="8140" y="23056"/>
                    <a:pt x="4973" y="21060"/>
                  </a:cubicBezTo>
                  <a:cubicBezTo>
                    <a:pt x="2312" y="19350"/>
                    <a:pt x="571" y="16500"/>
                    <a:pt x="286" y="13333"/>
                  </a:cubicBezTo>
                  <a:cubicBezTo>
                    <a:pt x="1" y="10325"/>
                    <a:pt x="1014" y="7348"/>
                    <a:pt x="2724" y="4783"/>
                  </a:cubicBezTo>
                  <a:cubicBezTo>
                    <a:pt x="3294" y="3896"/>
                    <a:pt x="5733" y="1521"/>
                    <a:pt x="8266" y="951"/>
                  </a:cubicBezTo>
                  <a:cubicBezTo>
                    <a:pt x="12478" y="0"/>
                    <a:pt x="15423" y="1109"/>
                    <a:pt x="15423" y="1109"/>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1765352" y="2225438"/>
              <a:ext cx="72645" cy="146811"/>
            </a:xfrm>
            <a:custGeom>
              <a:avLst/>
              <a:gdLst/>
              <a:ahLst/>
              <a:cxnLst/>
              <a:rect l="l" t="t" r="r" b="b"/>
              <a:pathLst>
                <a:path w="3009" h="6081" extrusionOk="0">
                  <a:moveTo>
                    <a:pt x="1900" y="3009"/>
                  </a:moveTo>
                  <a:cubicBezTo>
                    <a:pt x="1995" y="3009"/>
                    <a:pt x="2090" y="3040"/>
                    <a:pt x="2154" y="3104"/>
                  </a:cubicBezTo>
                  <a:cubicBezTo>
                    <a:pt x="2217" y="3167"/>
                    <a:pt x="2280" y="3262"/>
                    <a:pt x="2312" y="3325"/>
                  </a:cubicBezTo>
                  <a:cubicBezTo>
                    <a:pt x="2375" y="3420"/>
                    <a:pt x="2407" y="3515"/>
                    <a:pt x="2439" y="3610"/>
                  </a:cubicBezTo>
                  <a:cubicBezTo>
                    <a:pt x="2439" y="3674"/>
                    <a:pt x="2470" y="3769"/>
                    <a:pt x="2470" y="3832"/>
                  </a:cubicBezTo>
                  <a:cubicBezTo>
                    <a:pt x="2470" y="3990"/>
                    <a:pt x="2439" y="4180"/>
                    <a:pt x="2407" y="4339"/>
                  </a:cubicBezTo>
                  <a:lnTo>
                    <a:pt x="2407" y="4307"/>
                  </a:lnTo>
                  <a:cubicBezTo>
                    <a:pt x="2375" y="4497"/>
                    <a:pt x="2312" y="4687"/>
                    <a:pt x="2217" y="4845"/>
                  </a:cubicBezTo>
                  <a:lnTo>
                    <a:pt x="1869" y="5257"/>
                  </a:lnTo>
                  <a:cubicBezTo>
                    <a:pt x="1742" y="5321"/>
                    <a:pt x="1584" y="5384"/>
                    <a:pt x="1425" y="5416"/>
                  </a:cubicBezTo>
                  <a:cubicBezTo>
                    <a:pt x="1267" y="5416"/>
                    <a:pt x="1172" y="5257"/>
                    <a:pt x="1077" y="4972"/>
                  </a:cubicBezTo>
                  <a:cubicBezTo>
                    <a:pt x="1077" y="4339"/>
                    <a:pt x="1045" y="3895"/>
                    <a:pt x="1014" y="3547"/>
                  </a:cubicBezTo>
                  <a:cubicBezTo>
                    <a:pt x="1172" y="3420"/>
                    <a:pt x="1330" y="3294"/>
                    <a:pt x="1520" y="3199"/>
                  </a:cubicBezTo>
                  <a:cubicBezTo>
                    <a:pt x="1615" y="3104"/>
                    <a:pt x="1774" y="3040"/>
                    <a:pt x="1900" y="3009"/>
                  </a:cubicBezTo>
                  <a:close/>
                  <a:moveTo>
                    <a:pt x="285" y="0"/>
                  </a:moveTo>
                  <a:cubicBezTo>
                    <a:pt x="95" y="0"/>
                    <a:pt x="0" y="158"/>
                    <a:pt x="0" y="443"/>
                  </a:cubicBezTo>
                  <a:cubicBezTo>
                    <a:pt x="0" y="602"/>
                    <a:pt x="32" y="760"/>
                    <a:pt x="64" y="919"/>
                  </a:cubicBezTo>
                  <a:cubicBezTo>
                    <a:pt x="127" y="1204"/>
                    <a:pt x="159" y="1489"/>
                    <a:pt x="190" y="1774"/>
                  </a:cubicBezTo>
                  <a:lnTo>
                    <a:pt x="317" y="3167"/>
                  </a:lnTo>
                  <a:cubicBezTo>
                    <a:pt x="317" y="3199"/>
                    <a:pt x="349" y="3262"/>
                    <a:pt x="349" y="3325"/>
                  </a:cubicBezTo>
                  <a:cubicBezTo>
                    <a:pt x="349" y="3420"/>
                    <a:pt x="349" y="3547"/>
                    <a:pt x="380" y="3705"/>
                  </a:cubicBezTo>
                  <a:cubicBezTo>
                    <a:pt x="412" y="3832"/>
                    <a:pt x="380" y="3990"/>
                    <a:pt x="412" y="4149"/>
                  </a:cubicBezTo>
                  <a:cubicBezTo>
                    <a:pt x="444" y="4307"/>
                    <a:pt x="444" y="4465"/>
                    <a:pt x="444" y="4624"/>
                  </a:cubicBezTo>
                  <a:cubicBezTo>
                    <a:pt x="444" y="4750"/>
                    <a:pt x="444" y="4877"/>
                    <a:pt x="444" y="4972"/>
                  </a:cubicBezTo>
                  <a:cubicBezTo>
                    <a:pt x="444" y="5035"/>
                    <a:pt x="444" y="5099"/>
                    <a:pt x="444" y="5162"/>
                  </a:cubicBezTo>
                  <a:lnTo>
                    <a:pt x="444" y="5606"/>
                  </a:lnTo>
                  <a:lnTo>
                    <a:pt x="444" y="5954"/>
                  </a:lnTo>
                  <a:cubicBezTo>
                    <a:pt x="539" y="6017"/>
                    <a:pt x="634" y="6049"/>
                    <a:pt x="729" y="6049"/>
                  </a:cubicBezTo>
                  <a:cubicBezTo>
                    <a:pt x="855" y="6049"/>
                    <a:pt x="950" y="5986"/>
                    <a:pt x="982" y="5891"/>
                  </a:cubicBezTo>
                  <a:cubicBezTo>
                    <a:pt x="1109" y="6017"/>
                    <a:pt x="1299" y="6081"/>
                    <a:pt x="1457" y="6081"/>
                  </a:cubicBezTo>
                  <a:cubicBezTo>
                    <a:pt x="1615" y="6081"/>
                    <a:pt x="1774" y="6049"/>
                    <a:pt x="1900" y="5986"/>
                  </a:cubicBezTo>
                  <a:cubicBezTo>
                    <a:pt x="2122" y="5859"/>
                    <a:pt x="2312" y="5701"/>
                    <a:pt x="2439" y="5479"/>
                  </a:cubicBezTo>
                  <a:lnTo>
                    <a:pt x="2724" y="5099"/>
                  </a:lnTo>
                  <a:lnTo>
                    <a:pt x="2914" y="4592"/>
                  </a:lnTo>
                  <a:cubicBezTo>
                    <a:pt x="2945" y="4465"/>
                    <a:pt x="2977" y="4370"/>
                    <a:pt x="2977" y="4244"/>
                  </a:cubicBezTo>
                  <a:cubicBezTo>
                    <a:pt x="3009" y="4149"/>
                    <a:pt x="3009" y="4054"/>
                    <a:pt x="3009" y="3927"/>
                  </a:cubicBezTo>
                  <a:cubicBezTo>
                    <a:pt x="3009" y="3610"/>
                    <a:pt x="2945" y="3262"/>
                    <a:pt x="2819" y="2977"/>
                  </a:cubicBezTo>
                  <a:cubicBezTo>
                    <a:pt x="2724" y="2755"/>
                    <a:pt x="2597" y="2565"/>
                    <a:pt x="2375" y="2439"/>
                  </a:cubicBezTo>
                  <a:lnTo>
                    <a:pt x="2059" y="2280"/>
                  </a:lnTo>
                  <a:cubicBezTo>
                    <a:pt x="1932" y="2280"/>
                    <a:pt x="1837" y="2312"/>
                    <a:pt x="1710" y="2312"/>
                  </a:cubicBezTo>
                  <a:cubicBezTo>
                    <a:pt x="1615" y="2312"/>
                    <a:pt x="1520" y="2344"/>
                    <a:pt x="1457" y="2375"/>
                  </a:cubicBezTo>
                  <a:cubicBezTo>
                    <a:pt x="1330" y="2407"/>
                    <a:pt x="1235" y="2470"/>
                    <a:pt x="1172" y="2534"/>
                  </a:cubicBezTo>
                  <a:cubicBezTo>
                    <a:pt x="1049" y="2626"/>
                    <a:pt x="955" y="2718"/>
                    <a:pt x="834" y="2811"/>
                  </a:cubicBezTo>
                  <a:lnTo>
                    <a:pt x="834" y="2811"/>
                  </a:lnTo>
                  <a:cubicBezTo>
                    <a:pt x="839" y="2789"/>
                    <a:pt x="841" y="2745"/>
                    <a:pt x="824" y="2692"/>
                  </a:cubicBezTo>
                  <a:cubicBezTo>
                    <a:pt x="792" y="2565"/>
                    <a:pt x="792" y="2439"/>
                    <a:pt x="792" y="2280"/>
                  </a:cubicBezTo>
                  <a:cubicBezTo>
                    <a:pt x="792" y="2122"/>
                    <a:pt x="792" y="1995"/>
                    <a:pt x="792" y="1869"/>
                  </a:cubicBezTo>
                  <a:lnTo>
                    <a:pt x="792" y="1615"/>
                  </a:lnTo>
                  <a:lnTo>
                    <a:pt x="792" y="1584"/>
                  </a:lnTo>
                  <a:cubicBezTo>
                    <a:pt x="760" y="1520"/>
                    <a:pt x="760" y="1425"/>
                    <a:pt x="729" y="1299"/>
                  </a:cubicBezTo>
                  <a:cubicBezTo>
                    <a:pt x="729" y="1172"/>
                    <a:pt x="697" y="1045"/>
                    <a:pt x="697" y="855"/>
                  </a:cubicBezTo>
                  <a:cubicBezTo>
                    <a:pt x="697" y="633"/>
                    <a:pt x="634" y="412"/>
                    <a:pt x="539" y="190"/>
                  </a:cubicBezTo>
                  <a:cubicBezTo>
                    <a:pt x="507" y="63"/>
                    <a:pt x="380" y="0"/>
                    <a:pt x="28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1750045" y="1703241"/>
              <a:ext cx="70375" cy="107820"/>
            </a:xfrm>
            <a:custGeom>
              <a:avLst/>
              <a:gdLst/>
              <a:ahLst/>
              <a:cxnLst/>
              <a:rect l="l" t="t" r="r" b="b"/>
              <a:pathLst>
                <a:path w="2915" h="4466" extrusionOk="0">
                  <a:moveTo>
                    <a:pt x="1806" y="0"/>
                  </a:moveTo>
                  <a:cubicBezTo>
                    <a:pt x="1679" y="0"/>
                    <a:pt x="1553" y="32"/>
                    <a:pt x="1426" y="32"/>
                  </a:cubicBezTo>
                  <a:cubicBezTo>
                    <a:pt x="1299" y="63"/>
                    <a:pt x="1204" y="95"/>
                    <a:pt x="1109" y="158"/>
                  </a:cubicBezTo>
                  <a:cubicBezTo>
                    <a:pt x="1014" y="254"/>
                    <a:pt x="919" y="317"/>
                    <a:pt x="856" y="444"/>
                  </a:cubicBezTo>
                  <a:cubicBezTo>
                    <a:pt x="761" y="570"/>
                    <a:pt x="634" y="697"/>
                    <a:pt x="539" y="887"/>
                  </a:cubicBezTo>
                  <a:cubicBezTo>
                    <a:pt x="349" y="1172"/>
                    <a:pt x="223" y="1457"/>
                    <a:pt x="128" y="1774"/>
                  </a:cubicBezTo>
                  <a:cubicBezTo>
                    <a:pt x="64" y="2090"/>
                    <a:pt x="1" y="2407"/>
                    <a:pt x="1" y="2724"/>
                  </a:cubicBezTo>
                  <a:cubicBezTo>
                    <a:pt x="1" y="3040"/>
                    <a:pt x="64" y="3357"/>
                    <a:pt x="223" y="3642"/>
                  </a:cubicBezTo>
                  <a:cubicBezTo>
                    <a:pt x="318" y="3832"/>
                    <a:pt x="476" y="4022"/>
                    <a:pt x="666" y="4149"/>
                  </a:cubicBezTo>
                  <a:cubicBezTo>
                    <a:pt x="824" y="4275"/>
                    <a:pt x="983" y="4370"/>
                    <a:pt x="1173" y="4402"/>
                  </a:cubicBezTo>
                  <a:cubicBezTo>
                    <a:pt x="1299" y="4434"/>
                    <a:pt x="1426" y="4465"/>
                    <a:pt x="1553" y="4465"/>
                  </a:cubicBezTo>
                  <a:cubicBezTo>
                    <a:pt x="1838" y="4465"/>
                    <a:pt x="2123" y="4402"/>
                    <a:pt x="2376" y="4212"/>
                  </a:cubicBezTo>
                  <a:cubicBezTo>
                    <a:pt x="2629" y="4054"/>
                    <a:pt x="2819" y="3800"/>
                    <a:pt x="2914" y="3515"/>
                  </a:cubicBezTo>
                  <a:lnTo>
                    <a:pt x="2914" y="3452"/>
                  </a:lnTo>
                  <a:cubicBezTo>
                    <a:pt x="2914" y="3325"/>
                    <a:pt x="2883" y="3230"/>
                    <a:pt x="2819" y="3167"/>
                  </a:cubicBezTo>
                  <a:cubicBezTo>
                    <a:pt x="2788" y="3072"/>
                    <a:pt x="2724" y="3040"/>
                    <a:pt x="2629" y="3040"/>
                  </a:cubicBezTo>
                  <a:cubicBezTo>
                    <a:pt x="2566" y="3040"/>
                    <a:pt x="2503" y="3072"/>
                    <a:pt x="2471" y="3104"/>
                  </a:cubicBezTo>
                  <a:cubicBezTo>
                    <a:pt x="2408" y="3230"/>
                    <a:pt x="2313" y="3325"/>
                    <a:pt x="2218" y="3420"/>
                  </a:cubicBezTo>
                  <a:cubicBezTo>
                    <a:pt x="2154" y="3515"/>
                    <a:pt x="2059" y="3579"/>
                    <a:pt x="1964" y="3642"/>
                  </a:cubicBezTo>
                  <a:cubicBezTo>
                    <a:pt x="1869" y="3705"/>
                    <a:pt x="1774" y="3769"/>
                    <a:pt x="1679" y="3769"/>
                  </a:cubicBezTo>
                  <a:cubicBezTo>
                    <a:pt x="1616" y="3737"/>
                    <a:pt x="1521" y="3737"/>
                    <a:pt x="1458" y="3705"/>
                  </a:cubicBezTo>
                  <a:cubicBezTo>
                    <a:pt x="1173" y="3642"/>
                    <a:pt x="919" y="3452"/>
                    <a:pt x="761" y="3230"/>
                  </a:cubicBezTo>
                  <a:cubicBezTo>
                    <a:pt x="634" y="3040"/>
                    <a:pt x="603" y="2850"/>
                    <a:pt x="603" y="2629"/>
                  </a:cubicBezTo>
                  <a:cubicBezTo>
                    <a:pt x="603" y="2534"/>
                    <a:pt x="603" y="2470"/>
                    <a:pt x="603" y="2375"/>
                  </a:cubicBezTo>
                  <a:cubicBezTo>
                    <a:pt x="634" y="2249"/>
                    <a:pt x="666" y="2154"/>
                    <a:pt x="698" y="2027"/>
                  </a:cubicBezTo>
                  <a:cubicBezTo>
                    <a:pt x="761" y="1679"/>
                    <a:pt x="919" y="1362"/>
                    <a:pt x="1141" y="1077"/>
                  </a:cubicBezTo>
                  <a:cubicBezTo>
                    <a:pt x="1268" y="919"/>
                    <a:pt x="1458" y="792"/>
                    <a:pt x="1679" y="760"/>
                  </a:cubicBezTo>
                  <a:lnTo>
                    <a:pt x="1838" y="760"/>
                  </a:lnTo>
                  <a:cubicBezTo>
                    <a:pt x="1901" y="792"/>
                    <a:pt x="1964" y="792"/>
                    <a:pt x="1996" y="824"/>
                  </a:cubicBezTo>
                  <a:lnTo>
                    <a:pt x="2123" y="855"/>
                  </a:lnTo>
                  <a:lnTo>
                    <a:pt x="2186" y="887"/>
                  </a:lnTo>
                  <a:cubicBezTo>
                    <a:pt x="2408" y="887"/>
                    <a:pt x="2534" y="729"/>
                    <a:pt x="2534" y="475"/>
                  </a:cubicBezTo>
                  <a:cubicBezTo>
                    <a:pt x="2534" y="412"/>
                    <a:pt x="2534" y="349"/>
                    <a:pt x="2534" y="285"/>
                  </a:cubicBezTo>
                  <a:cubicBezTo>
                    <a:pt x="2503" y="254"/>
                    <a:pt x="2471" y="190"/>
                    <a:pt x="2439" y="158"/>
                  </a:cubicBezTo>
                  <a:cubicBezTo>
                    <a:pt x="2376" y="95"/>
                    <a:pt x="2281" y="63"/>
                    <a:pt x="2218" y="63"/>
                  </a:cubicBezTo>
                  <a:cubicBezTo>
                    <a:pt x="2059" y="32"/>
                    <a:pt x="1933" y="0"/>
                    <a:pt x="180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8"/>
          <p:cNvGrpSpPr/>
          <p:nvPr/>
        </p:nvGrpSpPr>
        <p:grpSpPr>
          <a:xfrm rot="3988040">
            <a:off x="45343" y="3535646"/>
            <a:ext cx="1538221" cy="1559912"/>
            <a:chOff x="6866604" y="3415321"/>
            <a:chExt cx="485470" cy="492267"/>
          </a:xfrm>
        </p:grpSpPr>
        <p:sp>
          <p:nvSpPr>
            <p:cNvPr id="193" name="Google Shape;193;p8"/>
            <p:cNvSpPr/>
            <p:nvPr/>
          </p:nvSpPr>
          <p:spPr>
            <a:xfrm rot="-2088369">
              <a:off x="7002438" y="3710949"/>
              <a:ext cx="338847" cy="82397"/>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rot="-2088369">
              <a:off x="7040201" y="3518314"/>
              <a:ext cx="34417" cy="2501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rot="-2088369">
              <a:off x="6945649" y="3496741"/>
              <a:ext cx="277961" cy="364087"/>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rot="-2088369">
              <a:off x="7068011" y="3439152"/>
              <a:ext cx="197736" cy="364456"/>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8"/>
          <p:cNvGrpSpPr/>
          <p:nvPr/>
        </p:nvGrpSpPr>
        <p:grpSpPr>
          <a:xfrm flipH="1">
            <a:off x="8290027" y="953877"/>
            <a:ext cx="658687" cy="655425"/>
            <a:chOff x="4636900" y="2064950"/>
            <a:chExt cx="179650" cy="178775"/>
          </a:xfrm>
        </p:grpSpPr>
        <p:sp>
          <p:nvSpPr>
            <p:cNvPr id="198" name="Google Shape;198;p8"/>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8"/>
          <p:cNvGrpSpPr/>
          <p:nvPr/>
        </p:nvGrpSpPr>
        <p:grpSpPr>
          <a:xfrm rot="724545">
            <a:off x="4062518" y="3839667"/>
            <a:ext cx="1018978" cy="554140"/>
            <a:chOff x="1449934" y="4565833"/>
            <a:chExt cx="320467" cy="168684"/>
          </a:xfrm>
        </p:grpSpPr>
        <p:sp>
          <p:nvSpPr>
            <p:cNvPr id="202" name="Google Shape;202;p8"/>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rot="-811687">
            <a:off x="4472683" y="632753"/>
            <a:ext cx="877036" cy="672069"/>
            <a:chOff x="6467995" y="4541033"/>
            <a:chExt cx="413793" cy="317088"/>
          </a:xfrm>
        </p:grpSpPr>
        <p:sp>
          <p:nvSpPr>
            <p:cNvPr id="209" name="Google Shape;209;p8"/>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27577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bg>
      <p:bgPr>
        <a:solidFill>
          <a:schemeClr val="lt2"/>
        </a:solidFill>
        <a:effectLst/>
      </p:bgPr>
    </p:bg>
    <p:spTree>
      <p:nvGrpSpPr>
        <p:cNvPr id="1" name="Shape 380"/>
        <p:cNvGrpSpPr/>
        <p:nvPr/>
      </p:nvGrpSpPr>
      <p:grpSpPr>
        <a:xfrm>
          <a:off x="0" y="0"/>
          <a:ext cx="0" cy="0"/>
          <a:chOff x="0" y="0"/>
          <a:chExt cx="0" cy="0"/>
        </a:xfrm>
      </p:grpSpPr>
      <p:sp>
        <p:nvSpPr>
          <p:cNvPr id="381" name="Google Shape;381;p16"/>
          <p:cNvSpPr txBox="1">
            <a:spLocks noGrp="1"/>
          </p:cNvSpPr>
          <p:nvPr>
            <p:ph type="title"/>
          </p:nvPr>
        </p:nvSpPr>
        <p:spPr>
          <a:xfrm>
            <a:off x="711800" y="1778975"/>
            <a:ext cx="2671500" cy="42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82" name="Google Shape;382;p16"/>
          <p:cNvSpPr txBox="1">
            <a:spLocks noGrp="1"/>
          </p:cNvSpPr>
          <p:nvPr>
            <p:ph type="subTitle" idx="1"/>
          </p:nvPr>
        </p:nvSpPr>
        <p:spPr>
          <a:xfrm>
            <a:off x="711800" y="2138976"/>
            <a:ext cx="26715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83" name="Google Shape;383;p16"/>
          <p:cNvSpPr txBox="1">
            <a:spLocks noGrp="1"/>
          </p:cNvSpPr>
          <p:nvPr>
            <p:ph type="title" idx="2"/>
          </p:nvPr>
        </p:nvSpPr>
        <p:spPr>
          <a:xfrm>
            <a:off x="711800" y="3235973"/>
            <a:ext cx="2671500" cy="42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84" name="Google Shape;384;p16"/>
          <p:cNvSpPr txBox="1">
            <a:spLocks noGrp="1"/>
          </p:cNvSpPr>
          <p:nvPr>
            <p:ph type="subTitle" idx="3"/>
          </p:nvPr>
        </p:nvSpPr>
        <p:spPr>
          <a:xfrm>
            <a:off x="711800" y="3595975"/>
            <a:ext cx="26715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160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85" name="Google Shape;385;p16"/>
          <p:cNvSpPr txBox="1">
            <a:spLocks noGrp="1"/>
          </p:cNvSpPr>
          <p:nvPr>
            <p:ph type="title" idx="4"/>
          </p:nvPr>
        </p:nvSpPr>
        <p:spPr>
          <a:xfrm>
            <a:off x="5603451" y="1778975"/>
            <a:ext cx="2835600" cy="42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86" name="Google Shape;386;p16"/>
          <p:cNvSpPr txBox="1">
            <a:spLocks noGrp="1"/>
          </p:cNvSpPr>
          <p:nvPr>
            <p:ph type="subTitle" idx="5"/>
          </p:nvPr>
        </p:nvSpPr>
        <p:spPr>
          <a:xfrm>
            <a:off x="5767425" y="2138975"/>
            <a:ext cx="26715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87" name="Google Shape;387;p16"/>
          <p:cNvSpPr txBox="1">
            <a:spLocks noGrp="1"/>
          </p:cNvSpPr>
          <p:nvPr>
            <p:ph type="title" idx="6"/>
          </p:nvPr>
        </p:nvSpPr>
        <p:spPr>
          <a:xfrm>
            <a:off x="5767425" y="3235972"/>
            <a:ext cx="2671500" cy="42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2pPr>
            <a:lvl3pPr lvl="2"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3pPr>
            <a:lvl4pPr lvl="3"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4pPr>
            <a:lvl5pPr lvl="4"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5pPr>
            <a:lvl6pPr lvl="5"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6pPr>
            <a:lvl7pPr lvl="6"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7pPr>
            <a:lvl8pPr lvl="7"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8pPr>
            <a:lvl9pPr lvl="8"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9pPr>
          </a:lstStyle>
          <a:p>
            <a:endParaRPr/>
          </a:p>
        </p:txBody>
      </p:sp>
      <p:sp>
        <p:nvSpPr>
          <p:cNvPr id="388" name="Google Shape;388;p16"/>
          <p:cNvSpPr txBox="1">
            <a:spLocks noGrp="1"/>
          </p:cNvSpPr>
          <p:nvPr>
            <p:ph type="subTitle" idx="7"/>
          </p:nvPr>
        </p:nvSpPr>
        <p:spPr>
          <a:xfrm>
            <a:off x="5767425" y="3595973"/>
            <a:ext cx="26715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89" name="Google Shape;389;p16"/>
          <p:cNvSpPr txBox="1">
            <a:spLocks noGrp="1"/>
          </p:cNvSpPr>
          <p:nvPr>
            <p:ph type="title" idx="8"/>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90" name="Google Shape;390;p16"/>
          <p:cNvGrpSpPr/>
          <p:nvPr/>
        </p:nvGrpSpPr>
        <p:grpSpPr>
          <a:xfrm flipH="1">
            <a:off x="-170795" y="4405710"/>
            <a:ext cx="1023323" cy="1094037"/>
            <a:chOff x="319900" y="315700"/>
            <a:chExt cx="342123" cy="365691"/>
          </a:xfrm>
        </p:grpSpPr>
        <p:sp>
          <p:nvSpPr>
            <p:cNvPr id="391" name="Google Shape;391;p16"/>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6"/>
          <p:cNvGrpSpPr/>
          <p:nvPr/>
        </p:nvGrpSpPr>
        <p:grpSpPr>
          <a:xfrm flipH="1">
            <a:off x="1009627" y="711052"/>
            <a:ext cx="658687" cy="655425"/>
            <a:chOff x="4636900" y="2064950"/>
            <a:chExt cx="179650" cy="178775"/>
          </a:xfrm>
        </p:grpSpPr>
        <p:sp>
          <p:nvSpPr>
            <p:cNvPr id="397" name="Google Shape;397;p16"/>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16"/>
          <p:cNvGrpSpPr/>
          <p:nvPr/>
        </p:nvGrpSpPr>
        <p:grpSpPr>
          <a:xfrm rot="-1973065">
            <a:off x="8056215" y="4518793"/>
            <a:ext cx="1018987" cy="554146"/>
            <a:chOff x="1449934" y="4565833"/>
            <a:chExt cx="320467" cy="168684"/>
          </a:xfrm>
        </p:grpSpPr>
        <p:sp>
          <p:nvSpPr>
            <p:cNvPr id="401" name="Google Shape;401;p16"/>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6"/>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6"/>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16"/>
          <p:cNvGrpSpPr/>
          <p:nvPr/>
        </p:nvGrpSpPr>
        <p:grpSpPr>
          <a:xfrm rot="-811687">
            <a:off x="162808" y="265566"/>
            <a:ext cx="877036" cy="672069"/>
            <a:chOff x="6467995" y="4541033"/>
            <a:chExt cx="413793" cy="317088"/>
          </a:xfrm>
        </p:grpSpPr>
        <p:sp>
          <p:nvSpPr>
            <p:cNvPr id="408" name="Google Shape;408;p16"/>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6"/>
          <p:cNvGrpSpPr/>
          <p:nvPr/>
        </p:nvGrpSpPr>
        <p:grpSpPr>
          <a:xfrm rot="-6464289">
            <a:off x="7822000" y="817432"/>
            <a:ext cx="561221" cy="759571"/>
            <a:chOff x="5408700" y="2855000"/>
            <a:chExt cx="121525" cy="164475"/>
          </a:xfrm>
        </p:grpSpPr>
        <p:sp>
          <p:nvSpPr>
            <p:cNvPr id="413" name="Google Shape;413;p16"/>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9518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nSpc>
                <a:spcPct val="125000"/>
              </a:lnSpc>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8" name="Google Shape;58;p5"/>
          <p:cNvSpPr txBox="1">
            <a:spLocks noGrp="1"/>
          </p:cNvSpPr>
          <p:nvPr>
            <p:ph type="subTitle" idx="1"/>
          </p:nvPr>
        </p:nvSpPr>
        <p:spPr>
          <a:xfrm>
            <a:off x="1710600" y="2203750"/>
            <a:ext cx="2907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5"/>
          <p:cNvSpPr txBox="1">
            <a:spLocks noGrp="1"/>
          </p:cNvSpPr>
          <p:nvPr>
            <p:ph type="subTitle" idx="2"/>
          </p:nvPr>
        </p:nvSpPr>
        <p:spPr>
          <a:xfrm>
            <a:off x="2616975" y="3890100"/>
            <a:ext cx="2907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 name="Google Shape;60;p5"/>
          <p:cNvSpPr txBox="1">
            <a:spLocks noGrp="1"/>
          </p:cNvSpPr>
          <p:nvPr>
            <p:ph type="subTitle" idx="3"/>
          </p:nvPr>
        </p:nvSpPr>
        <p:spPr>
          <a:xfrm>
            <a:off x="1710600" y="1589725"/>
            <a:ext cx="3390600" cy="71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atin typeface="Gochi Hand"/>
                <a:ea typeface="Gochi Hand"/>
                <a:cs typeface="Gochi Hand"/>
                <a:sym typeface="Gochi Hand"/>
              </a:defRPr>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61" name="Google Shape;61;p5"/>
          <p:cNvSpPr txBox="1">
            <a:spLocks noGrp="1"/>
          </p:cNvSpPr>
          <p:nvPr>
            <p:ph type="subTitle" idx="4"/>
          </p:nvPr>
        </p:nvSpPr>
        <p:spPr>
          <a:xfrm>
            <a:off x="2616975" y="3276075"/>
            <a:ext cx="3390600" cy="71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atin typeface="Gochi Hand"/>
                <a:ea typeface="Gochi Hand"/>
                <a:cs typeface="Gochi Hand"/>
                <a:sym typeface="Gochi Hand"/>
              </a:defRPr>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62" name="Google Shape;62;p5"/>
          <p:cNvSpPr/>
          <p:nvPr/>
        </p:nvSpPr>
        <p:spPr>
          <a:xfrm flipH="1">
            <a:off x="6565800" y="540000"/>
            <a:ext cx="2578200" cy="460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5400000" flipH="1">
            <a:off x="-65289" y="194948"/>
            <a:ext cx="778425" cy="159676"/>
          </a:xfrm>
          <a:custGeom>
            <a:avLst/>
            <a:gdLst/>
            <a:ahLst/>
            <a:cxnLst/>
            <a:rect l="l" t="t" r="r" b="b"/>
            <a:pathLst>
              <a:path w="18764" h="3849" extrusionOk="0">
                <a:moveTo>
                  <a:pt x="645" y="0"/>
                </a:moveTo>
                <a:cubicBezTo>
                  <a:pt x="178" y="0"/>
                  <a:pt x="0" y="715"/>
                  <a:pt x="503" y="809"/>
                </a:cubicBezTo>
                <a:cubicBezTo>
                  <a:pt x="6307" y="1843"/>
                  <a:pt x="12211" y="3211"/>
                  <a:pt x="18115" y="3845"/>
                </a:cubicBezTo>
                <a:cubicBezTo>
                  <a:pt x="18135" y="3847"/>
                  <a:pt x="18154" y="3848"/>
                  <a:pt x="18172" y="3848"/>
                </a:cubicBezTo>
                <a:cubicBezTo>
                  <a:pt x="18688" y="3848"/>
                  <a:pt x="18764" y="2973"/>
                  <a:pt x="18249" y="2844"/>
                </a:cubicBezTo>
                <a:cubicBezTo>
                  <a:pt x="12511" y="1510"/>
                  <a:pt x="6540" y="909"/>
                  <a:pt x="736" y="9"/>
                </a:cubicBezTo>
                <a:cubicBezTo>
                  <a:pt x="705" y="3"/>
                  <a:pt x="675" y="0"/>
                  <a:pt x="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5400000" flipH="1">
            <a:off x="102998" y="211147"/>
            <a:ext cx="697446" cy="127691"/>
          </a:xfrm>
          <a:custGeom>
            <a:avLst/>
            <a:gdLst/>
            <a:ahLst/>
            <a:cxnLst/>
            <a:rect l="l" t="t" r="r" b="b"/>
            <a:pathLst>
              <a:path w="16812" h="3078" extrusionOk="0">
                <a:moveTo>
                  <a:pt x="432" y="1"/>
                </a:moveTo>
                <a:cubicBezTo>
                  <a:pt x="0" y="1"/>
                  <a:pt x="43" y="636"/>
                  <a:pt x="466" y="669"/>
                </a:cubicBezTo>
                <a:cubicBezTo>
                  <a:pt x="5636" y="1370"/>
                  <a:pt x="10740" y="2203"/>
                  <a:pt x="15910" y="3071"/>
                </a:cubicBezTo>
                <a:cubicBezTo>
                  <a:pt x="15941" y="3076"/>
                  <a:pt x="15971" y="3078"/>
                  <a:pt x="16001" y="3078"/>
                </a:cubicBezTo>
                <a:cubicBezTo>
                  <a:pt x="16571" y="3078"/>
                  <a:pt x="16811" y="2195"/>
                  <a:pt x="16177" y="2037"/>
                </a:cubicBezTo>
                <a:cubicBezTo>
                  <a:pt x="11107" y="869"/>
                  <a:pt x="5669" y="169"/>
                  <a:pt x="466" y="2"/>
                </a:cubicBezTo>
                <a:cubicBezTo>
                  <a:pt x="454" y="1"/>
                  <a:pt x="443"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3318147" flipH="1">
            <a:off x="-335660" y="4083796"/>
            <a:ext cx="1052926" cy="325988"/>
          </a:xfrm>
          <a:custGeom>
            <a:avLst/>
            <a:gdLst/>
            <a:ahLst/>
            <a:cxnLst/>
            <a:rect l="l" t="t" r="r" b="b"/>
            <a:pathLst>
              <a:path w="25381" h="7858" extrusionOk="0">
                <a:moveTo>
                  <a:pt x="11322" y="0"/>
                </a:moveTo>
                <a:cubicBezTo>
                  <a:pt x="11122" y="0"/>
                  <a:pt x="10915" y="100"/>
                  <a:pt x="10796" y="288"/>
                </a:cubicBezTo>
                <a:cubicBezTo>
                  <a:pt x="10262" y="1122"/>
                  <a:pt x="9729" y="1956"/>
                  <a:pt x="9162" y="2790"/>
                </a:cubicBezTo>
                <a:cubicBezTo>
                  <a:pt x="8895" y="3223"/>
                  <a:pt x="7994" y="5191"/>
                  <a:pt x="7561" y="5325"/>
                </a:cubicBezTo>
                <a:cubicBezTo>
                  <a:pt x="7520" y="5335"/>
                  <a:pt x="7479" y="5340"/>
                  <a:pt x="7436" y="5340"/>
                </a:cubicBezTo>
                <a:cubicBezTo>
                  <a:pt x="6216" y="5340"/>
                  <a:pt x="4170" y="1291"/>
                  <a:pt x="3558" y="388"/>
                </a:cubicBezTo>
                <a:cubicBezTo>
                  <a:pt x="3443" y="215"/>
                  <a:pt x="3284" y="136"/>
                  <a:pt x="3128" y="136"/>
                </a:cubicBezTo>
                <a:cubicBezTo>
                  <a:pt x="2922" y="136"/>
                  <a:pt x="2719" y="275"/>
                  <a:pt x="2624" y="521"/>
                </a:cubicBezTo>
                <a:cubicBezTo>
                  <a:pt x="1723" y="2756"/>
                  <a:pt x="856" y="5025"/>
                  <a:pt x="89" y="7326"/>
                </a:cubicBezTo>
                <a:cubicBezTo>
                  <a:pt x="0" y="7569"/>
                  <a:pt x="249" y="7783"/>
                  <a:pt x="475" y="7783"/>
                </a:cubicBezTo>
                <a:cubicBezTo>
                  <a:pt x="590" y="7783"/>
                  <a:pt x="699" y="7728"/>
                  <a:pt x="756" y="7593"/>
                </a:cubicBezTo>
                <a:cubicBezTo>
                  <a:pt x="1656" y="5692"/>
                  <a:pt x="2457" y="3724"/>
                  <a:pt x="3224" y="1789"/>
                </a:cubicBezTo>
                <a:cubicBezTo>
                  <a:pt x="4125" y="3090"/>
                  <a:pt x="4992" y="4424"/>
                  <a:pt x="5893" y="5758"/>
                </a:cubicBezTo>
                <a:cubicBezTo>
                  <a:pt x="6182" y="6177"/>
                  <a:pt x="6565" y="7030"/>
                  <a:pt x="7220" y="7030"/>
                </a:cubicBezTo>
                <a:cubicBezTo>
                  <a:pt x="7244" y="7030"/>
                  <a:pt x="7269" y="7028"/>
                  <a:pt x="7294" y="7026"/>
                </a:cubicBezTo>
                <a:cubicBezTo>
                  <a:pt x="8061" y="6993"/>
                  <a:pt x="8561" y="5758"/>
                  <a:pt x="8928" y="5225"/>
                </a:cubicBezTo>
                <a:cubicBezTo>
                  <a:pt x="9695" y="4057"/>
                  <a:pt x="10496" y="2856"/>
                  <a:pt x="11263" y="1656"/>
                </a:cubicBezTo>
                <a:cubicBezTo>
                  <a:pt x="12331" y="3457"/>
                  <a:pt x="13365" y="5258"/>
                  <a:pt x="14432" y="7059"/>
                </a:cubicBezTo>
                <a:cubicBezTo>
                  <a:pt x="14533" y="7241"/>
                  <a:pt x="14757" y="7362"/>
                  <a:pt x="14969" y="7362"/>
                </a:cubicBezTo>
                <a:cubicBezTo>
                  <a:pt x="15107" y="7362"/>
                  <a:pt x="15241" y="7311"/>
                  <a:pt x="15333" y="7193"/>
                </a:cubicBezTo>
                <a:cubicBezTo>
                  <a:pt x="16534" y="5625"/>
                  <a:pt x="17634" y="3991"/>
                  <a:pt x="18668" y="2323"/>
                </a:cubicBezTo>
                <a:cubicBezTo>
                  <a:pt x="19402" y="4157"/>
                  <a:pt x="20303" y="5925"/>
                  <a:pt x="21370" y="7593"/>
                </a:cubicBezTo>
                <a:cubicBezTo>
                  <a:pt x="21478" y="7754"/>
                  <a:pt x="21690" y="7857"/>
                  <a:pt x="21889" y="7857"/>
                </a:cubicBezTo>
                <a:cubicBezTo>
                  <a:pt x="22063" y="7857"/>
                  <a:pt x="22227" y="7779"/>
                  <a:pt x="22304" y="7593"/>
                </a:cubicBezTo>
                <a:cubicBezTo>
                  <a:pt x="23238" y="5592"/>
                  <a:pt x="24239" y="3590"/>
                  <a:pt x="25173" y="1622"/>
                </a:cubicBezTo>
                <a:cubicBezTo>
                  <a:pt x="25381" y="1184"/>
                  <a:pt x="25013" y="793"/>
                  <a:pt x="24668" y="793"/>
                </a:cubicBezTo>
                <a:cubicBezTo>
                  <a:pt x="24514" y="793"/>
                  <a:pt x="24365" y="870"/>
                  <a:pt x="24272" y="1055"/>
                </a:cubicBezTo>
                <a:cubicBezTo>
                  <a:pt x="23439" y="2756"/>
                  <a:pt x="22638" y="4458"/>
                  <a:pt x="21804" y="6159"/>
                </a:cubicBezTo>
                <a:cubicBezTo>
                  <a:pt x="20837" y="4458"/>
                  <a:pt x="20003" y="2723"/>
                  <a:pt x="19302" y="888"/>
                </a:cubicBezTo>
                <a:cubicBezTo>
                  <a:pt x="19225" y="636"/>
                  <a:pt x="18979" y="475"/>
                  <a:pt x="18733" y="475"/>
                </a:cubicBezTo>
                <a:cubicBezTo>
                  <a:pt x="18556" y="475"/>
                  <a:pt x="18380" y="559"/>
                  <a:pt x="18268" y="755"/>
                </a:cubicBezTo>
                <a:cubicBezTo>
                  <a:pt x="17267" y="2489"/>
                  <a:pt x="16167" y="4157"/>
                  <a:pt x="14966" y="5758"/>
                </a:cubicBezTo>
                <a:cubicBezTo>
                  <a:pt x="13932" y="3924"/>
                  <a:pt x="12864" y="2089"/>
                  <a:pt x="11797" y="288"/>
                </a:cubicBezTo>
                <a:cubicBezTo>
                  <a:pt x="11699" y="92"/>
                  <a:pt x="11513" y="0"/>
                  <a:pt x="1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5400000" flipH="1">
            <a:off x="861573" y="4560716"/>
            <a:ext cx="232606" cy="251399"/>
          </a:xfrm>
          <a:custGeom>
            <a:avLst/>
            <a:gdLst/>
            <a:ahLst/>
            <a:cxnLst/>
            <a:rect l="l" t="t" r="r" b="b"/>
            <a:pathLst>
              <a:path w="5607" h="6060" extrusionOk="0">
                <a:moveTo>
                  <a:pt x="3328" y="1"/>
                </a:moveTo>
                <a:cubicBezTo>
                  <a:pt x="3144" y="1"/>
                  <a:pt x="2952" y="117"/>
                  <a:pt x="2936" y="351"/>
                </a:cubicBezTo>
                <a:cubicBezTo>
                  <a:pt x="2869" y="1018"/>
                  <a:pt x="2802" y="1719"/>
                  <a:pt x="2702" y="2386"/>
                </a:cubicBezTo>
                <a:cubicBezTo>
                  <a:pt x="2165" y="2435"/>
                  <a:pt x="1628" y="2465"/>
                  <a:pt x="1091" y="2465"/>
                </a:cubicBezTo>
                <a:cubicBezTo>
                  <a:pt x="894" y="2465"/>
                  <a:pt x="697" y="2461"/>
                  <a:pt x="501" y="2452"/>
                </a:cubicBezTo>
                <a:cubicBezTo>
                  <a:pt x="0" y="2452"/>
                  <a:pt x="0" y="3186"/>
                  <a:pt x="501" y="3220"/>
                </a:cubicBezTo>
                <a:cubicBezTo>
                  <a:pt x="1013" y="3268"/>
                  <a:pt x="1526" y="3299"/>
                  <a:pt x="2052" y="3299"/>
                </a:cubicBezTo>
                <a:cubicBezTo>
                  <a:pt x="2245" y="3299"/>
                  <a:pt x="2439" y="3295"/>
                  <a:pt x="2635" y="3286"/>
                </a:cubicBezTo>
                <a:lnTo>
                  <a:pt x="2635" y="3286"/>
                </a:lnTo>
                <a:cubicBezTo>
                  <a:pt x="2535" y="4087"/>
                  <a:pt x="2502" y="4854"/>
                  <a:pt x="2535" y="5621"/>
                </a:cubicBezTo>
                <a:cubicBezTo>
                  <a:pt x="2555" y="5890"/>
                  <a:pt x="2806" y="6059"/>
                  <a:pt x="3035" y="6059"/>
                </a:cubicBezTo>
                <a:cubicBezTo>
                  <a:pt x="3203" y="6059"/>
                  <a:pt x="3360" y="5967"/>
                  <a:pt x="3403" y="5755"/>
                </a:cubicBezTo>
                <a:cubicBezTo>
                  <a:pt x="3536" y="4921"/>
                  <a:pt x="3603" y="4087"/>
                  <a:pt x="3636" y="3220"/>
                </a:cubicBezTo>
                <a:cubicBezTo>
                  <a:pt x="4103" y="3186"/>
                  <a:pt x="4604" y="3120"/>
                  <a:pt x="5071" y="3019"/>
                </a:cubicBezTo>
                <a:cubicBezTo>
                  <a:pt x="5607" y="2893"/>
                  <a:pt x="5427" y="2111"/>
                  <a:pt x="4898" y="2111"/>
                </a:cubicBezTo>
                <a:cubicBezTo>
                  <a:pt x="4868" y="2111"/>
                  <a:pt x="4836" y="2113"/>
                  <a:pt x="4804" y="2119"/>
                </a:cubicBezTo>
                <a:cubicBezTo>
                  <a:pt x="4437" y="2186"/>
                  <a:pt x="4036" y="2252"/>
                  <a:pt x="3636" y="2286"/>
                </a:cubicBezTo>
                <a:cubicBezTo>
                  <a:pt x="3636" y="1652"/>
                  <a:pt x="3636" y="985"/>
                  <a:pt x="3670" y="351"/>
                </a:cubicBezTo>
                <a:cubicBezTo>
                  <a:pt x="3686" y="117"/>
                  <a:pt x="3511" y="1"/>
                  <a:pt x="3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rot="5400000" flipH="1">
            <a:off x="594058" y="3659743"/>
            <a:ext cx="251897" cy="264342"/>
          </a:xfrm>
          <a:custGeom>
            <a:avLst/>
            <a:gdLst/>
            <a:ahLst/>
            <a:cxnLst/>
            <a:rect l="l" t="t" r="r" b="b"/>
            <a:pathLst>
              <a:path w="6072" h="6372" extrusionOk="0">
                <a:moveTo>
                  <a:pt x="2452" y="0"/>
                </a:moveTo>
                <a:cubicBezTo>
                  <a:pt x="2269" y="0"/>
                  <a:pt x="2085" y="117"/>
                  <a:pt x="2069" y="351"/>
                </a:cubicBezTo>
                <a:cubicBezTo>
                  <a:pt x="2035" y="1118"/>
                  <a:pt x="2002" y="1885"/>
                  <a:pt x="1935" y="2652"/>
                </a:cubicBezTo>
                <a:cubicBezTo>
                  <a:pt x="1468" y="2686"/>
                  <a:pt x="968" y="2752"/>
                  <a:pt x="501" y="2752"/>
                </a:cubicBezTo>
                <a:cubicBezTo>
                  <a:pt x="1" y="2786"/>
                  <a:pt x="1" y="3486"/>
                  <a:pt x="501" y="3520"/>
                </a:cubicBezTo>
                <a:cubicBezTo>
                  <a:pt x="968" y="3553"/>
                  <a:pt x="1435" y="3586"/>
                  <a:pt x="1902" y="3620"/>
                </a:cubicBezTo>
                <a:cubicBezTo>
                  <a:pt x="1869" y="4387"/>
                  <a:pt x="1869" y="5188"/>
                  <a:pt x="1969" y="5921"/>
                </a:cubicBezTo>
                <a:cubicBezTo>
                  <a:pt x="2019" y="6222"/>
                  <a:pt x="2235" y="6372"/>
                  <a:pt x="2452" y="6372"/>
                </a:cubicBezTo>
                <a:cubicBezTo>
                  <a:pt x="2669" y="6372"/>
                  <a:pt x="2886" y="6222"/>
                  <a:pt x="2936" y="5921"/>
                </a:cubicBezTo>
                <a:cubicBezTo>
                  <a:pt x="3036" y="5188"/>
                  <a:pt x="3036" y="4454"/>
                  <a:pt x="3003" y="3686"/>
                </a:cubicBezTo>
                <a:lnTo>
                  <a:pt x="3003" y="3686"/>
                </a:lnTo>
                <a:cubicBezTo>
                  <a:pt x="3303" y="3698"/>
                  <a:pt x="3603" y="3705"/>
                  <a:pt x="3901" y="3705"/>
                </a:cubicBezTo>
                <a:cubicBezTo>
                  <a:pt x="4496" y="3705"/>
                  <a:pt x="5082" y="3675"/>
                  <a:pt x="5638" y="3586"/>
                </a:cubicBezTo>
                <a:cubicBezTo>
                  <a:pt x="6072" y="3520"/>
                  <a:pt x="6072" y="2752"/>
                  <a:pt x="5638" y="2686"/>
                </a:cubicBezTo>
                <a:cubicBezTo>
                  <a:pt x="5130" y="2608"/>
                  <a:pt x="4610" y="2575"/>
                  <a:pt x="4086" y="2575"/>
                </a:cubicBezTo>
                <a:cubicBezTo>
                  <a:pt x="3715" y="2575"/>
                  <a:pt x="3342" y="2591"/>
                  <a:pt x="2969" y="2619"/>
                </a:cubicBezTo>
                <a:cubicBezTo>
                  <a:pt x="2903" y="1852"/>
                  <a:pt x="2869" y="1085"/>
                  <a:pt x="2836" y="351"/>
                </a:cubicBezTo>
                <a:cubicBezTo>
                  <a:pt x="2819" y="117"/>
                  <a:pt x="2636"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rot="5400000" flipH="1">
            <a:off x="7621345" y="4541141"/>
            <a:ext cx="319683" cy="770750"/>
          </a:xfrm>
          <a:custGeom>
            <a:avLst/>
            <a:gdLst/>
            <a:ahLst/>
            <a:cxnLst/>
            <a:rect l="l" t="t" r="r" b="b"/>
            <a:pathLst>
              <a:path w="7706" h="18579" extrusionOk="0">
                <a:moveTo>
                  <a:pt x="823" y="1"/>
                </a:moveTo>
                <a:cubicBezTo>
                  <a:pt x="623" y="1"/>
                  <a:pt x="467" y="90"/>
                  <a:pt x="267" y="268"/>
                </a:cubicBezTo>
                <a:cubicBezTo>
                  <a:pt x="34" y="501"/>
                  <a:pt x="34" y="801"/>
                  <a:pt x="167" y="1068"/>
                </a:cubicBezTo>
                <a:cubicBezTo>
                  <a:pt x="501" y="1836"/>
                  <a:pt x="1501" y="2069"/>
                  <a:pt x="2235" y="2403"/>
                </a:cubicBezTo>
                <a:cubicBezTo>
                  <a:pt x="3336" y="2903"/>
                  <a:pt x="4470" y="3403"/>
                  <a:pt x="5571" y="3937"/>
                </a:cubicBezTo>
                <a:cubicBezTo>
                  <a:pt x="3936" y="4971"/>
                  <a:pt x="2235" y="5905"/>
                  <a:pt x="501" y="6772"/>
                </a:cubicBezTo>
                <a:cubicBezTo>
                  <a:pt x="34" y="6973"/>
                  <a:pt x="134" y="7606"/>
                  <a:pt x="501" y="7840"/>
                </a:cubicBezTo>
                <a:cubicBezTo>
                  <a:pt x="2202" y="8974"/>
                  <a:pt x="3936" y="10141"/>
                  <a:pt x="5671" y="11276"/>
                </a:cubicBezTo>
                <a:cubicBezTo>
                  <a:pt x="4036" y="12276"/>
                  <a:pt x="2369" y="13144"/>
                  <a:pt x="567" y="13877"/>
                </a:cubicBezTo>
                <a:cubicBezTo>
                  <a:pt x="134" y="14044"/>
                  <a:pt x="0" y="14645"/>
                  <a:pt x="434" y="14945"/>
                </a:cubicBezTo>
                <a:cubicBezTo>
                  <a:pt x="2335" y="16179"/>
                  <a:pt x="4270" y="17413"/>
                  <a:pt x="6271" y="18514"/>
                </a:cubicBezTo>
                <a:cubicBezTo>
                  <a:pt x="6344" y="18559"/>
                  <a:pt x="6414" y="18578"/>
                  <a:pt x="6478" y="18578"/>
                </a:cubicBezTo>
                <a:cubicBezTo>
                  <a:pt x="6797" y="18578"/>
                  <a:pt x="6977" y="18097"/>
                  <a:pt x="6672" y="17847"/>
                </a:cubicBezTo>
                <a:cubicBezTo>
                  <a:pt x="5137" y="16680"/>
                  <a:pt x="3536" y="15612"/>
                  <a:pt x="1935" y="14545"/>
                </a:cubicBezTo>
                <a:cubicBezTo>
                  <a:pt x="3736" y="13777"/>
                  <a:pt x="5437" y="12877"/>
                  <a:pt x="7072" y="11809"/>
                </a:cubicBezTo>
                <a:cubicBezTo>
                  <a:pt x="7439" y="11542"/>
                  <a:pt x="7439" y="11009"/>
                  <a:pt x="7072" y="10775"/>
                </a:cubicBezTo>
                <a:cubicBezTo>
                  <a:pt x="5404" y="9641"/>
                  <a:pt x="3736" y="8507"/>
                  <a:pt x="2068" y="7373"/>
                </a:cubicBezTo>
                <a:cubicBezTo>
                  <a:pt x="3836" y="6506"/>
                  <a:pt x="5571" y="5505"/>
                  <a:pt x="7239" y="4371"/>
                </a:cubicBezTo>
                <a:cubicBezTo>
                  <a:pt x="7606" y="4137"/>
                  <a:pt x="7706" y="3503"/>
                  <a:pt x="7239" y="3270"/>
                </a:cubicBezTo>
                <a:cubicBezTo>
                  <a:pt x="6138" y="2770"/>
                  <a:pt x="5070" y="2269"/>
                  <a:pt x="3970" y="1769"/>
                </a:cubicBezTo>
                <a:cubicBezTo>
                  <a:pt x="3503" y="1569"/>
                  <a:pt x="2268" y="1235"/>
                  <a:pt x="1635" y="801"/>
                </a:cubicBezTo>
                <a:cubicBezTo>
                  <a:pt x="1635" y="768"/>
                  <a:pt x="1635" y="768"/>
                  <a:pt x="1635" y="768"/>
                </a:cubicBezTo>
                <a:lnTo>
                  <a:pt x="1635" y="635"/>
                </a:lnTo>
                <a:cubicBezTo>
                  <a:pt x="1601" y="368"/>
                  <a:pt x="1435" y="134"/>
                  <a:pt x="1168" y="68"/>
                </a:cubicBezTo>
                <a:cubicBezTo>
                  <a:pt x="1034" y="23"/>
                  <a:pt x="92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rot="5400000" flipH="1">
            <a:off x="8843558" y="4015756"/>
            <a:ext cx="474547" cy="278738"/>
          </a:xfrm>
          <a:custGeom>
            <a:avLst/>
            <a:gdLst/>
            <a:ahLst/>
            <a:cxnLst/>
            <a:rect l="l" t="t" r="r" b="b"/>
            <a:pathLst>
              <a:path w="11439" h="6719" extrusionOk="0">
                <a:moveTo>
                  <a:pt x="10403" y="1"/>
                </a:moveTo>
                <a:cubicBezTo>
                  <a:pt x="10207" y="1"/>
                  <a:pt x="10009" y="110"/>
                  <a:pt x="9975" y="314"/>
                </a:cubicBezTo>
                <a:cubicBezTo>
                  <a:pt x="9441" y="2549"/>
                  <a:pt x="8874" y="4850"/>
                  <a:pt x="6272" y="5484"/>
                </a:cubicBezTo>
                <a:cubicBezTo>
                  <a:pt x="5943" y="5562"/>
                  <a:pt x="5626" y="5599"/>
                  <a:pt x="5323" y="5599"/>
                </a:cubicBezTo>
                <a:cubicBezTo>
                  <a:pt x="3039" y="5599"/>
                  <a:pt x="1537" y="3507"/>
                  <a:pt x="1802" y="1181"/>
                </a:cubicBezTo>
                <a:cubicBezTo>
                  <a:pt x="1802" y="1018"/>
                  <a:pt x="1652" y="917"/>
                  <a:pt x="1513" y="917"/>
                </a:cubicBezTo>
                <a:cubicBezTo>
                  <a:pt x="1424" y="917"/>
                  <a:pt x="1340" y="957"/>
                  <a:pt x="1302" y="1048"/>
                </a:cubicBezTo>
                <a:cubicBezTo>
                  <a:pt x="1" y="3850"/>
                  <a:pt x="2536" y="6718"/>
                  <a:pt x="5405" y="6718"/>
                </a:cubicBezTo>
                <a:cubicBezTo>
                  <a:pt x="5421" y="6719"/>
                  <a:pt x="5437" y="6719"/>
                  <a:pt x="5454" y="6719"/>
                </a:cubicBezTo>
                <a:cubicBezTo>
                  <a:pt x="8636" y="6719"/>
                  <a:pt x="11439" y="3500"/>
                  <a:pt x="10808" y="314"/>
                </a:cubicBezTo>
                <a:cubicBezTo>
                  <a:pt x="10776" y="101"/>
                  <a:pt x="10591" y="1"/>
                  <a:pt x="10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rot="5400000" flipH="1">
            <a:off x="8699597" y="2164587"/>
            <a:ext cx="403276" cy="105828"/>
          </a:xfrm>
          <a:custGeom>
            <a:avLst/>
            <a:gdLst/>
            <a:ahLst/>
            <a:cxnLst/>
            <a:rect l="l" t="t" r="r" b="b"/>
            <a:pathLst>
              <a:path w="9721" h="2551" extrusionOk="0">
                <a:moveTo>
                  <a:pt x="9077" y="1"/>
                </a:moveTo>
                <a:cubicBezTo>
                  <a:pt x="9055" y="1"/>
                  <a:pt x="9033" y="2"/>
                  <a:pt x="9010" y="5"/>
                </a:cubicBezTo>
                <a:cubicBezTo>
                  <a:pt x="6108" y="405"/>
                  <a:pt x="3240" y="1173"/>
                  <a:pt x="404" y="1840"/>
                </a:cubicBezTo>
                <a:cubicBezTo>
                  <a:pt x="1" y="1964"/>
                  <a:pt x="146" y="2551"/>
                  <a:pt x="518" y="2551"/>
                </a:cubicBezTo>
                <a:cubicBezTo>
                  <a:pt x="545" y="2551"/>
                  <a:pt x="574" y="2547"/>
                  <a:pt x="604" y="2540"/>
                </a:cubicBezTo>
                <a:cubicBezTo>
                  <a:pt x="3473" y="2007"/>
                  <a:pt x="6409" y="1573"/>
                  <a:pt x="9211" y="772"/>
                </a:cubicBezTo>
                <a:cubicBezTo>
                  <a:pt x="9720" y="645"/>
                  <a:pt x="9530" y="1"/>
                  <a:pt x="90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rot="5400000" flipH="1">
            <a:off x="8625980" y="2037908"/>
            <a:ext cx="384732" cy="124745"/>
          </a:xfrm>
          <a:custGeom>
            <a:avLst/>
            <a:gdLst/>
            <a:ahLst/>
            <a:cxnLst/>
            <a:rect l="l" t="t" r="r" b="b"/>
            <a:pathLst>
              <a:path w="9274" h="3007" extrusionOk="0">
                <a:moveTo>
                  <a:pt x="8561" y="0"/>
                </a:moveTo>
                <a:cubicBezTo>
                  <a:pt x="8509" y="0"/>
                  <a:pt x="8453" y="12"/>
                  <a:pt x="8397" y="36"/>
                </a:cubicBezTo>
                <a:cubicBezTo>
                  <a:pt x="5795" y="1137"/>
                  <a:pt x="3193" y="1771"/>
                  <a:pt x="424" y="2238"/>
                </a:cubicBezTo>
                <a:cubicBezTo>
                  <a:pt x="1" y="2336"/>
                  <a:pt x="86" y="3006"/>
                  <a:pt x="495" y="3006"/>
                </a:cubicBezTo>
                <a:cubicBezTo>
                  <a:pt x="504" y="3006"/>
                  <a:pt x="514" y="3006"/>
                  <a:pt x="524" y="3005"/>
                </a:cubicBezTo>
                <a:cubicBezTo>
                  <a:pt x="3360" y="2872"/>
                  <a:pt x="6195" y="2105"/>
                  <a:pt x="8797" y="1004"/>
                </a:cubicBezTo>
                <a:cubicBezTo>
                  <a:pt x="9274" y="795"/>
                  <a:pt x="9005" y="0"/>
                  <a:pt x="8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rot="5400000" flipH="1">
            <a:off x="7652064" y="365297"/>
            <a:ext cx="322670" cy="274755"/>
          </a:xfrm>
          <a:custGeom>
            <a:avLst/>
            <a:gdLst/>
            <a:ahLst/>
            <a:cxnLst/>
            <a:rect l="l" t="t" r="r" b="b"/>
            <a:pathLst>
              <a:path w="7778" h="6623" extrusionOk="0">
                <a:moveTo>
                  <a:pt x="3321" y="1227"/>
                </a:moveTo>
                <a:cubicBezTo>
                  <a:pt x="4260" y="1227"/>
                  <a:pt x="5660" y="2017"/>
                  <a:pt x="6510" y="2469"/>
                </a:cubicBezTo>
                <a:cubicBezTo>
                  <a:pt x="5943" y="3503"/>
                  <a:pt x="5376" y="4537"/>
                  <a:pt x="4809" y="5604"/>
                </a:cubicBezTo>
                <a:cubicBezTo>
                  <a:pt x="3608" y="5337"/>
                  <a:pt x="2407" y="4837"/>
                  <a:pt x="1273" y="4303"/>
                </a:cubicBezTo>
                <a:cubicBezTo>
                  <a:pt x="1473" y="3903"/>
                  <a:pt x="1673" y="3469"/>
                  <a:pt x="1873" y="3069"/>
                </a:cubicBezTo>
                <a:cubicBezTo>
                  <a:pt x="2074" y="2669"/>
                  <a:pt x="2374" y="1635"/>
                  <a:pt x="2707" y="1401"/>
                </a:cubicBezTo>
                <a:cubicBezTo>
                  <a:pt x="2870" y="1279"/>
                  <a:pt x="3081" y="1227"/>
                  <a:pt x="3321" y="1227"/>
                </a:cubicBezTo>
                <a:close/>
                <a:moveTo>
                  <a:pt x="2965" y="0"/>
                </a:moveTo>
                <a:cubicBezTo>
                  <a:pt x="2880" y="0"/>
                  <a:pt x="2793" y="11"/>
                  <a:pt x="2707" y="34"/>
                </a:cubicBezTo>
                <a:cubicBezTo>
                  <a:pt x="2107" y="200"/>
                  <a:pt x="1907" y="801"/>
                  <a:pt x="1640" y="1301"/>
                </a:cubicBezTo>
                <a:cubicBezTo>
                  <a:pt x="1140" y="2268"/>
                  <a:pt x="639" y="3236"/>
                  <a:pt x="206" y="4203"/>
                </a:cubicBezTo>
                <a:cubicBezTo>
                  <a:pt x="1" y="4612"/>
                  <a:pt x="345" y="4982"/>
                  <a:pt x="683" y="4982"/>
                </a:cubicBezTo>
                <a:cubicBezTo>
                  <a:pt x="785" y="4982"/>
                  <a:pt x="887" y="4948"/>
                  <a:pt x="973" y="4870"/>
                </a:cubicBezTo>
                <a:cubicBezTo>
                  <a:pt x="2240" y="5571"/>
                  <a:pt x="3575" y="6038"/>
                  <a:pt x="4942" y="6605"/>
                </a:cubicBezTo>
                <a:cubicBezTo>
                  <a:pt x="4978" y="6617"/>
                  <a:pt x="5017" y="6622"/>
                  <a:pt x="5055" y="6622"/>
                </a:cubicBezTo>
                <a:cubicBezTo>
                  <a:pt x="5232" y="6622"/>
                  <a:pt x="5421" y="6508"/>
                  <a:pt x="5476" y="6371"/>
                </a:cubicBezTo>
                <a:cubicBezTo>
                  <a:pt x="6210" y="5104"/>
                  <a:pt x="6944" y="3803"/>
                  <a:pt x="7644" y="2502"/>
                </a:cubicBezTo>
                <a:cubicBezTo>
                  <a:pt x="7778" y="2268"/>
                  <a:pt x="7744" y="1902"/>
                  <a:pt x="7477" y="1801"/>
                </a:cubicBezTo>
                <a:cubicBezTo>
                  <a:pt x="6377" y="1334"/>
                  <a:pt x="5243" y="867"/>
                  <a:pt x="4142" y="400"/>
                </a:cubicBezTo>
                <a:cubicBezTo>
                  <a:pt x="3783" y="235"/>
                  <a:pt x="3378" y="0"/>
                  <a:pt x="2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rot="5400000" flipH="1">
            <a:off x="7579107" y="3830487"/>
            <a:ext cx="404147" cy="210329"/>
          </a:xfrm>
          <a:custGeom>
            <a:avLst/>
            <a:gdLst/>
            <a:ahLst/>
            <a:cxnLst/>
            <a:rect l="l" t="t" r="r" b="b"/>
            <a:pathLst>
              <a:path w="9742" h="5070" extrusionOk="0">
                <a:moveTo>
                  <a:pt x="524" y="1"/>
                </a:moveTo>
                <a:cubicBezTo>
                  <a:pt x="188" y="1"/>
                  <a:pt x="0" y="535"/>
                  <a:pt x="332" y="686"/>
                </a:cubicBezTo>
                <a:cubicBezTo>
                  <a:pt x="3268" y="2020"/>
                  <a:pt x="6003" y="3588"/>
                  <a:pt x="8872" y="5023"/>
                </a:cubicBezTo>
                <a:cubicBezTo>
                  <a:pt x="8946" y="5055"/>
                  <a:pt x="9017" y="5069"/>
                  <a:pt x="9084" y="5069"/>
                </a:cubicBezTo>
                <a:cubicBezTo>
                  <a:pt x="9500" y="5069"/>
                  <a:pt x="9741" y="4509"/>
                  <a:pt x="9339" y="4222"/>
                </a:cubicBezTo>
                <a:cubicBezTo>
                  <a:pt x="6737" y="2421"/>
                  <a:pt x="3601" y="1086"/>
                  <a:pt x="633" y="19"/>
                </a:cubicBezTo>
                <a:cubicBezTo>
                  <a:pt x="595" y="6"/>
                  <a:pt x="559" y="1"/>
                  <a:pt x="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rot="5400000" flipH="1">
            <a:off x="7715182" y="3766557"/>
            <a:ext cx="414684" cy="231901"/>
          </a:xfrm>
          <a:custGeom>
            <a:avLst/>
            <a:gdLst/>
            <a:ahLst/>
            <a:cxnLst/>
            <a:rect l="l" t="t" r="r" b="b"/>
            <a:pathLst>
              <a:path w="9996" h="5590" extrusionOk="0">
                <a:moveTo>
                  <a:pt x="297" y="1"/>
                </a:moveTo>
                <a:cubicBezTo>
                  <a:pt x="87" y="1"/>
                  <a:pt x="1" y="332"/>
                  <a:pt x="179" y="450"/>
                </a:cubicBezTo>
                <a:cubicBezTo>
                  <a:pt x="2848" y="2418"/>
                  <a:pt x="6017" y="3920"/>
                  <a:pt x="8885" y="5521"/>
                </a:cubicBezTo>
                <a:cubicBezTo>
                  <a:pt x="8976" y="5569"/>
                  <a:pt x="9066" y="5590"/>
                  <a:pt x="9151" y="5590"/>
                </a:cubicBezTo>
                <a:cubicBezTo>
                  <a:pt x="9657" y="5590"/>
                  <a:pt x="9995" y="4839"/>
                  <a:pt x="9452" y="4553"/>
                </a:cubicBezTo>
                <a:cubicBezTo>
                  <a:pt x="6517" y="2986"/>
                  <a:pt x="3515" y="1184"/>
                  <a:pt x="379" y="17"/>
                </a:cubicBezTo>
                <a:cubicBezTo>
                  <a:pt x="350" y="6"/>
                  <a:pt x="323"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94"/>
        <p:cNvGrpSpPr/>
        <p:nvPr/>
      </p:nvGrpSpPr>
      <p:grpSpPr>
        <a:xfrm>
          <a:off x="0" y="0"/>
          <a:ext cx="0" cy="0"/>
          <a:chOff x="0" y="0"/>
          <a:chExt cx="0" cy="0"/>
        </a:xfrm>
      </p:grpSpPr>
      <p:grpSp>
        <p:nvGrpSpPr>
          <p:cNvPr id="95" name="Google Shape;95;p7"/>
          <p:cNvGrpSpPr/>
          <p:nvPr/>
        </p:nvGrpSpPr>
        <p:grpSpPr>
          <a:xfrm>
            <a:off x="2743200" y="0"/>
            <a:ext cx="6400800" cy="5143500"/>
            <a:chOff x="2743200" y="0"/>
            <a:chExt cx="6400800" cy="5143500"/>
          </a:xfrm>
        </p:grpSpPr>
        <p:sp>
          <p:nvSpPr>
            <p:cNvPr id="96" name="Google Shape;96;p7"/>
            <p:cNvSpPr/>
            <p:nvPr/>
          </p:nvSpPr>
          <p:spPr>
            <a:xfrm flipH="1">
              <a:off x="6896100" y="0"/>
              <a:ext cx="2247900" cy="514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rot="-5400000">
              <a:off x="4191000" y="1447800"/>
              <a:ext cx="2247900" cy="514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7"/>
          <p:cNvSpPr txBox="1">
            <a:spLocks noGrp="1"/>
          </p:cNvSpPr>
          <p:nvPr>
            <p:ph type="title"/>
          </p:nvPr>
        </p:nvSpPr>
        <p:spPr>
          <a:xfrm>
            <a:off x="720000" y="849150"/>
            <a:ext cx="4272600" cy="743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7"/>
          <p:cNvSpPr txBox="1">
            <a:spLocks noGrp="1"/>
          </p:cNvSpPr>
          <p:nvPr>
            <p:ph type="body" idx="1"/>
          </p:nvPr>
        </p:nvSpPr>
        <p:spPr>
          <a:xfrm>
            <a:off x="720000" y="1592850"/>
            <a:ext cx="4272600" cy="224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sp>
        <p:nvSpPr>
          <p:cNvPr id="100" name="Google Shape;100;p7"/>
          <p:cNvSpPr/>
          <p:nvPr/>
        </p:nvSpPr>
        <p:spPr>
          <a:xfrm rot="-2700000">
            <a:off x="8836680" y="1939087"/>
            <a:ext cx="500399" cy="1046184"/>
          </a:xfrm>
          <a:custGeom>
            <a:avLst/>
            <a:gdLst/>
            <a:ahLst/>
            <a:cxnLst/>
            <a:rect l="l" t="t" r="r" b="b"/>
            <a:pathLst>
              <a:path w="9989" h="20884" extrusionOk="0">
                <a:moveTo>
                  <a:pt x="6694" y="0"/>
                </a:moveTo>
                <a:cubicBezTo>
                  <a:pt x="6656" y="0"/>
                  <a:pt x="6615" y="6"/>
                  <a:pt x="6572" y="17"/>
                </a:cubicBezTo>
                <a:cubicBezTo>
                  <a:pt x="4237" y="618"/>
                  <a:pt x="2202" y="1685"/>
                  <a:pt x="301" y="3153"/>
                </a:cubicBezTo>
                <a:cubicBezTo>
                  <a:pt x="1" y="3386"/>
                  <a:pt x="101" y="3953"/>
                  <a:pt x="434" y="4120"/>
                </a:cubicBezTo>
                <a:lnTo>
                  <a:pt x="6072" y="6722"/>
                </a:lnTo>
                <a:lnTo>
                  <a:pt x="568" y="10258"/>
                </a:lnTo>
                <a:cubicBezTo>
                  <a:pt x="134" y="10525"/>
                  <a:pt x="168" y="11225"/>
                  <a:pt x="701" y="11359"/>
                </a:cubicBezTo>
                <a:cubicBezTo>
                  <a:pt x="2803" y="11892"/>
                  <a:pt x="4804" y="12626"/>
                  <a:pt x="6739" y="13527"/>
                </a:cubicBezTo>
                <a:cubicBezTo>
                  <a:pt x="4871" y="15061"/>
                  <a:pt x="3003" y="16562"/>
                  <a:pt x="1102" y="18097"/>
                </a:cubicBezTo>
                <a:cubicBezTo>
                  <a:pt x="768" y="18364"/>
                  <a:pt x="968" y="19031"/>
                  <a:pt x="1402" y="19131"/>
                </a:cubicBezTo>
                <a:cubicBezTo>
                  <a:pt x="3937" y="19631"/>
                  <a:pt x="6472" y="20298"/>
                  <a:pt x="9007" y="20866"/>
                </a:cubicBezTo>
                <a:cubicBezTo>
                  <a:pt x="9060" y="20878"/>
                  <a:pt x="9111" y="20883"/>
                  <a:pt x="9159" y="20883"/>
                </a:cubicBezTo>
                <a:cubicBezTo>
                  <a:pt x="9779" y="20883"/>
                  <a:pt x="9989" y="19948"/>
                  <a:pt x="9307" y="19731"/>
                </a:cubicBezTo>
                <a:cubicBezTo>
                  <a:pt x="7239" y="19098"/>
                  <a:pt x="5104" y="18631"/>
                  <a:pt x="2970" y="18197"/>
                </a:cubicBezTo>
                <a:cubicBezTo>
                  <a:pt x="4738" y="16729"/>
                  <a:pt x="6539" y="15262"/>
                  <a:pt x="8340" y="13827"/>
                </a:cubicBezTo>
                <a:cubicBezTo>
                  <a:pt x="8640" y="13560"/>
                  <a:pt x="8540" y="12993"/>
                  <a:pt x="8207" y="12860"/>
                </a:cubicBezTo>
                <a:cubicBezTo>
                  <a:pt x="6305" y="11926"/>
                  <a:pt x="4371" y="11159"/>
                  <a:pt x="2336" y="10558"/>
                </a:cubicBezTo>
                <a:cubicBezTo>
                  <a:pt x="4104" y="9424"/>
                  <a:pt x="5872" y="8290"/>
                  <a:pt x="7606" y="7156"/>
                </a:cubicBezTo>
                <a:cubicBezTo>
                  <a:pt x="7973" y="6922"/>
                  <a:pt x="8073" y="6288"/>
                  <a:pt x="7606" y="6088"/>
                </a:cubicBezTo>
                <a:cubicBezTo>
                  <a:pt x="5705" y="5221"/>
                  <a:pt x="3804" y="4354"/>
                  <a:pt x="1902" y="3453"/>
                </a:cubicBezTo>
                <a:cubicBezTo>
                  <a:pt x="3403" y="2352"/>
                  <a:pt x="5038" y="1452"/>
                  <a:pt x="6772" y="751"/>
                </a:cubicBezTo>
                <a:cubicBezTo>
                  <a:pt x="7199" y="599"/>
                  <a:pt x="7097" y="0"/>
                  <a:pt x="6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7741510" y="1079814"/>
            <a:ext cx="340775" cy="330612"/>
          </a:xfrm>
          <a:custGeom>
            <a:avLst/>
            <a:gdLst/>
            <a:ahLst/>
            <a:cxnLst/>
            <a:rect l="l" t="t" r="r" b="b"/>
            <a:pathLst>
              <a:path w="6572" h="6376" extrusionOk="0">
                <a:moveTo>
                  <a:pt x="2653" y="1"/>
                </a:moveTo>
                <a:cubicBezTo>
                  <a:pt x="2478" y="1"/>
                  <a:pt x="2282" y="157"/>
                  <a:pt x="2302" y="397"/>
                </a:cubicBezTo>
                <a:cubicBezTo>
                  <a:pt x="2435" y="1231"/>
                  <a:pt x="2569" y="2065"/>
                  <a:pt x="2702" y="2866"/>
                </a:cubicBezTo>
                <a:cubicBezTo>
                  <a:pt x="1968" y="2899"/>
                  <a:pt x="1268" y="2932"/>
                  <a:pt x="534" y="2999"/>
                </a:cubicBezTo>
                <a:cubicBezTo>
                  <a:pt x="0" y="3032"/>
                  <a:pt x="0" y="3766"/>
                  <a:pt x="534" y="3800"/>
                </a:cubicBezTo>
                <a:cubicBezTo>
                  <a:pt x="1301" y="3833"/>
                  <a:pt x="2102" y="3900"/>
                  <a:pt x="2869" y="3933"/>
                </a:cubicBezTo>
                <a:cubicBezTo>
                  <a:pt x="2969" y="4634"/>
                  <a:pt x="3069" y="5334"/>
                  <a:pt x="3169" y="6001"/>
                </a:cubicBezTo>
                <a:cubicBezTo>
                  <a:pt x="3210" y="6262"/>
                  <a:pt x="3409" y="6376"/>
                  <a:pt x="3617" y="6376"/>
                </a:cubicBezTo>
                <a:cubicBezTo>
                  <a:pt x="3916" y="6376"/>
                  <a:pt x="4235" y="6141"/>
                  <a:pt x="4136" y="5768"/>
                </a:cubicBezTo>
                <a:cubicBezTo>
                  <a:pt x="4003" y="5167"/>
                  <a:pt x="3870" y="4567"/>
                  <a:pt x="3736" y="3966"/>
                </a:cubicBezTo>
                <a:cubicBezTo>
                  <a:pt x="4203" y="3966"/>
                  <a:pt x="4670" y="3981"/>
                  <a:pt x="5127" y="3981"/>
                </a:cubicBezTo>
                <a:cubicBezTo>
                  <a:pt x="5356" y="3981"/>
                  <a:pt x="5582" y="3978"/>
                  <a:pt x="5804" y="3966"/>
                </a:cubicBezTo>
                <a:cubicBezTo>
                  <a:pt x="6572" y="3966"/>
                  <a:pt x="6572" y="2832"/>
                  <a:pt x="5838" y="2832"/>
                </a:cubicBezTo>
                <a:cubicBezTo>
                  <a:pt x="5571" y="2821"/>
                  <a:pt x="5308" y="2817"/>
                  <a:pt x="5047" y="2817"/>
                </a:cubicBezTo>
                <a:cubicBezTo>
                  <a:pt x="4526" y="2817"/>
                  <a:pt x="4014" y="2832"/>
                  <a:pt x="3503" y="2832"/>
                </a:cubicBezTo>
                <a:cubicBezTo>
                  <a:pt x="3303" y="1965"/>
                  <a:pt x="3102" y="1098"/>
                  <a:pt x="2902" y="230"/>
                </a:cubicBezTo>
                <a:cubicBezTo>
                  <a:pt x="2876" y="70"/>
                  <a:pt x="2769" y="1"/>
                  <a:pt x="2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8497149" y="4698432"/>
            <a:ext cx="441109" cy="360893"/>
          </a:xfrm>
          <a:custGeom>
            <a:avLst/>
            <a:gdLst/>
            <a:ahLst/>
            <a:cxnLst/>
            <a:rect l="l" t="t" r="r" b="b"/>
            <a:pathLst>
              <a:path w="8507" h="6960" extrusionOk="0">
                <a:moveTo>
                  <a:pt x="4537" y="845"/>
                </a:moveTo>
                <a:cubicBezTo>
                  <a:pt x="4604" y="1045"/>
                  <a:pt x="4770" y="1245"/>
                  <a:pt x="5071" y="1245"/>
                </a:cubicBezTo>
                <a:cubicBezTo>
                  <a:pt x="7005" y="1346"/>
                  <a:pt x="7072" y="3781"/>
                  <a:pt x="5905" y="4848"/>
                </a:cubicBezTo>
                <a:cubicBezTo>
                  <a:pt x="5362" y="5326"/>
                  <a:pt x="4607" y="5619"/>
                  <a:pt x="3880" y="5619"/>
                </a:cubicBezTo>
                <a:cubicBezTo>
                  <a:pt x="3489" y="5619"/>
                  <a:pt x="3107" y="5535"/>
                  <a:pt x="2769" y="5348"/>
                </a:cubicBezTo>
                <a:cubicBezTo>
                  <a:pt x="1802" y="4815"/>
                  <a:pt x="1468" y="3547"/>
                  <a:pt x="1768" y="2546"/>
                </a:cubicBezTo>
                <a:cubicBezTo>
                  <a:pt x="2135" y="1279"/>
                  <a:pt x="3369" y="979"/>
                  <a:pt x="4537" y="845"/>
                </a:cubicBezTo>
                <a:close/>
                <a:moveTo>
                  <a:pt x="3986" y="1"/>
                </a:moveTo>
                <a:cubicBezTo>
                  <a:pt x="2392" y="1"/>
                  <a:pt x="931" y="616"/>
                  <a:pt x="467" y="2446"/>
                </a:cubicBezTo>
                <a:cubicBezTo>
                  <a:pt x="0" y="4281"/>
                  <a:pt x="968" y="6249"/>
                  <a:pt x="2836" y="6816"/>
                </a:cubicBezTo>
                <a:cubicBezTo>
                  <a:pt x="3181" y="6913"/>
                  <a:pt x="3536" y="6959"/>
                  <a:pt x="3889" y="6959"/>
                </a:cubicBezTo>
                <a:cubicBezTo>
                  <a:pt x="5480" y="6959"/>
                  <a:pt x="7051" y="6022"/>
                  <a:pt x="7706" y="4548"/>
                </a:cubicBezTo>
                <a:cubicBezTo>
                  <a:pt x="8506" y="2680"/>
                  <a:pt x="7539" y="245"/>
                  <a:pt x="5438" y="145"/>
                </a:cubicBezTo>
                <a:lnTo>
                  <a:pt x="5404" y="145"/>
                </a:lnTo>
                <a:cubicBezTo>
                  <a:pt x="4935" y="54"/>
                  <a:pt x="4455" y="1"/>
                  <a:pt x="3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6926279" y="-105975"/>
            <a:ext cx="265485" cy="1092428"/>
          </a:xfrm>
          <a:custGeom>
            <a:avLst/>
            <a:gdLst/>
            <a:ahLst/>
            <a:cxnLst/>
            <a:rect l="l" t="t" r="r" b="b"/>
            <a:pathLst>
              <a:path w="5120" h="21068" extrusionOk="0">
                <a:moveTo>
                  <a:pt x="292" y="0"/>
                </a:moveTo>
                <a:cubicBezTo>
                  <a:pt x="147" y="0"/>
                  <a:pt x="1" y="95"/>
                  <a:pt x="19" y="261"/>
                </a:cubicBezTo>
                <a:cubicBezTo>
                  <a:pt x="520" y="4131"/>
                  <a:pt x="1120" y="8000"/>
                  <a:pt x="1721" y="11836"/>
                </a:cubicBezTo>
                <a:cubicBezTo>
                  <a:pt x="2154" y="14605"/>
                  <a:pt x="2354" y="18641"/>
                  <a:pt x="4189" y="20909"/>
                </a:cubicBezTo>
                <a:cubicBezTo>
                  <a:pt x="4281" y="21020"/>
                  <a:pt x="4397" y="21067"/>
                  <a:pt x="4512" y="21067"/>
                </a:cubicBezTo>
                <a:cubicBezTo>
                  <a:pt x="4815" y="21067"/>
                  <a:pt x="5120" y="20747"/>
                  <a:pt x="5023" y="20409"/>
                </a:cubicBezTo>
                <a:cubicBezTo>
                  <a:pt x="4156" y="17340"/>
                  <a:pt x="3222" y="14371"/>
                  <a:pt x="2621" y="11203"/>
                </a:cubicBezTo>
                <a:cubicBezTo>
                  <a:pt x="1887" y="7533"/>
                  <a:pt x="1287" y="3831"/>
                  <a:pt x="553" y="195"/>
                </a:cubicBezTo>
                <a:cubicBezTo>
                  <a:pt x="524" y="61"/>
                  <a:pt x="408" y="0"/>
                  <a:pt x="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7095421" y="-81397"/>
            <a:ext cx="248736" cy="1026783"/>
          </a:xfrm>
          <a:custGeom>
            <a:avLst/>
            <a:gdLst/>
            <a:ahLst/>
            <a:cxnLst/>
            <a:rect l="l" t="t" r="r" b="b"/>
            <a:pathLst>
              <a:path w="4797" h="19802" extrusionOk="0">
                <a:moveTo>
                  <a:pt x="398" y="1"/>
                </a:moveTo>
                <a:cubicBezTo>
                  <a:pt x="199" y="1"/>
                  <a:pt x="1" y="164"/>
                  <a:pt x="60" y="421"/>
                </a:cubicBezTo>
                <a:cubicBezTo>
                  <a:pt x="794" y="3557"/>
                  <a:pt x="1561" y="6692"/>
                  <a:pt x="2161" y="9861"/>
                </a:cubicBezTo>
                <a:cubicBezTo>
                  <a:pt x="2762" y="13030"/>
                  <a:pt x="2929" y="16266"/>
                  <a:pt x="3629" y="19401"/>
                </a:cubicBezTo>
                <a:cubicBezTo>
                  <a:pt x="3702" y="19677"/>
                  <a:pt x="3926" y="19802"/>
                  <a:pt x="4156" y="19802"/>
                </a:cubicBezTo>
                <a:cubicBezTo>
                  <a:pt x="4455" y="19802"/>
                  <a:pt x="4763" y="19593"/>
                  <a:pt x="4763" y="19235"/>
                </a:cubicBezTo>
                <a:cubicBezTo>
                  <a:pt x="4797" y="16166"/>
                  <a:pt x="4029" y="12930"/>
                  <a:pt x="3396" y="9928"/>
                </a:cubicBezTo>
                <a:cubicBezTo>
                  <a:pt x="2728" y="6659"/>
                  <a:pt x="1894" y="3390"/>
                  <a:pt x="727" y="254"/>
                </a:cubicBezTo>
                <a:cubicBezTo>
                  <a:pt x="673" y="78"/>
                  <a:pt x="535"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7"/>
          <p:cNvGrpSpPr/>
          <p:nvPr/>
        </p:nvGrpSpPr>
        <p:grpSpPr>
          <a:xfrm>
            <a:off x="4289630" y="4721930"/>
            <a:ext cx="591921" cy="804229"/>
            <a:chOff x="4289630" y="4721930"/>
            <a:chExt cx="591921" cy="804229"/>
          </a:xfrm>
        </p:grpSpPr>
        <p:sp>
          <p:nvSpPr>
            <p:cNvPr id="106" name="Google Shape;106;p7"/>
            <p:cNvSpPr/>
            <p:nvPr/>
          </p:nvSpPr>
          <p:spPr>
            <a:xfrm rot="4500015">
              <a:off x="4300802" y="4919595"/>
              <a:ext cx="665984" cy="334547"/>
            </a:xfrm>
            <a:custGeom>
              <a:avLst/>
              <a:gdLst/>
              <a:ahLst/>
              <a:cxnLst/>
              <a:rect l="l" t="t" r="r" b="b"/>
              <a:pathLst>
                <a:path w="12844" h="6452" extrusionOk="0">
                  <a:moveTo>
                    <a:pt x="12017" y="0"/>
                  </a:moveTo>
                  <a:cubicBezTo>
                    <a:pt x="11944" y="0"/>
                    <a:pt x="11866" y="16"/>
                    <a:pt x="11788" y="50"/>
                  </a:cubicBezTo>
                  <a:cubicBezTo>
                    <a:pt x="7952" y="1852"/>
                    <a:pt x="4183" y="3886"/>
                    <a:pt x="380" y="5788"/>
                  </a:cubicBezTo>
                  <a:cubicBezTo>
                    <a:pt x="0" y="5992"/>
                    <a:pt x="234" y="6452"/>
                    <a:pt x="566" y="6452"/>
                  </a:cubicBezTo>
                  <a:cubicBezTo>
                    <a:pt x="614" y="6452"/>
                    <a:pt x="663" y="6442"/>
                    <a:pt x="713" y="6422"/>
                  </a:cubicBezTo>
                  <a:cubicBezTo>
                    <a:pt x="4583" y="4587"/>
                    <a:pt x="8519" y="2886"/>
                    <a:pt x="12322" y="951"/>
                  </a:cubicBezTo>
                  <a:cubicBezTo>
                    <a:pt x="12844" y="690"/>
                    <a:pt x="12508" y="0"/>
                    <a:pt x="120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rot="4500015">
              <a:off x="4197559" y="5028900"/>
              <a:ext cx="639021" cy="299703"/>
            </a:xfrm>
            <a:custGeom>
              <a:avLst/>
              <a:gdLst/>
              <a:ahLst/>
              <a:cxnLst/>
              <a:rect l="l" t="t" r="r" b="b"/>
              <a:pathLst>
                <a:path w="12324" h="5780" extrusionOk="0">
                  <a:moveTo>
                    <a:pt x="11509" y="1"/>
                  </a:moveTo>
                  <a:cubicBezTo>
                    <a:pt x="11414" y="1"/>
                    <a:pt x="11310" y="26"/>
                    <a:pt x="11200" y="84"/>
                  </a:cubicBezTo>
                  <a:cubicBezTo>
                    <a:pt x="7597" y="1785"/>
                    <a:pt x="3961" y="3353"/>
                    <a:pt x="359" y="5020"/>
                  </a:cubicBezTo>
                  <a:cubicBezTo>
                    <a:pt x="0" y="5200"/>
                    <a:pt x="203" y="5780"/>
                    <a:pt x="537" y="5780"/>
                  </a:cubicBezTo>
                  <a:cubicBezTo>
                    <a:pt x="576" y="5780"/>
                    <a:pt x="617" y="5772"/>
                    <a:pt x="659" y="5754"/>
                  </a:cubicBezTo>
                  <a:cubicBezTo>
                    <a:pt x="4328" y="4253"/>
                    <a:pt x="7964" y="2652"/>
                    <a:pt x="11667" y="1151"/>
                  </a:cubicBezTo>
                  <a:cubicBezTo>
                    <a:pt x="12324" y="894"/>
                    <a:pt x="12076" y="1"/>
                    <a:pt x="11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7"/>
          <p:cNvSpPr/>
          <p:nvPr/>
        </p:nvSpPr>
        <p:spPr>
          <a:xfrm>
            <a:off x="5301146" y="4471851"/>
            <a:ext cx="845248" cy="946775"/>
          </a:xfrm>
          <a:custGeom>
            <a:avLst/>
            <a:gdLst/>
            <a:ahLst/>
            <a:cxnLst/>
            <a:rect l="l" t="t" r="r" b="b"/>
            <a:pathLst>
              <a:path w="16301" h="18259" extrusionOk="0">
                <a:moveTo>
                  <a:pt x="8109" y="1"/>
                </a:moveTo>
                <a:cubicBezTo>
                  <a:pt x="8030" y="1"/>
                  <a:pt x="7952" y="16"/>
                  <a:pt x="7882" y="47"/>
                </a:cubicBezTo>
                <a:cubicBezTo>
                  <a:pt x="5380" y="1248"/>
                  <a:pt x="2878" y="2449"/>
                  <a:pt x="376" y="3683"/>
                </a:cubicBezTo>
                <a:cubicBezTo>
                  <a:pt x="1" y="3886"/>
                  <a:pt x="226" y="4389"/>
                  <a:pt x="597" y="4389"/>
                </a:cubicBezTo>
                <a:cubicBezTo>
                  <a:pt x="654" y="4389"/>
                  <a:pt x="715" y="4377"/>
                  <a:pt x="777" y="4351"/>
                </a:cubicBezTo>
                <a:cubicBezTo>
                  <a:pt x="2878" y="3417"/>
                  <a:pt x="5013" y="2483"/>
                  <a:pt x="7115" y="1549"/>
                </a:cubicBezTo>
                <a:lnTo>
                  <a:pt x="7115" y="1549"/>
                </a:lnTo>
                <a:cubicBezTo>
                  <a:pt x="6181" y="3717"/>
                  <a:pt x="5280" y="5885"/>
                  <a:pt x="4346" y="8020"/>
                </a:cubicBezTo>
                <a:cubicBezTo>
                  <a:pt x="4199" y="8403"/>
                  <a:pt x="4416" y="8916"/>
                  <a:pt x="4836" y="8916"/>
                </a:cubicBezTo>
                <a:cubicBezTo>
                  <a:pt x="4891" y="8916"/>
                  <a:pt x="4951" y="8907"/>
                  <a:pt x="5013" y="8887"/>
                </a:cubicBezTo>
                <a:cubicBezTo>
                  <a:pt x="6047" y="8554"/>
                  <a:pt x="7081" y="8187"/>
                  <a:pt x="8115" y="7853"/>
                </a:cubicBezTo>
                <a:cubicBezTo>
                  <a:pt x="8649" y="7686"/>
                  <a:pt x="9149" y="7519"/>
                  <a:pt x="9683" y="7353"/>
                </a:cubicBezTo>
                <a:cubicBezTo>
                  <a:pt x="9917" y="7253"/>
                  <a:pt x="10183" y="7186"/>
                  <a:pt x="10450" y="7086"/>
                </a:cubicBezTo>
                <a:cubicBezTo>
                  <a:pt x="10801" y="6888"/>
                  <a:pt x="11033" y="6787"/>
                  <a:pt x="11147" y="6787"/>
                </a:cubicBezTo>
                <a:cubicBezTo>
                  <a:pt x="11282" y="6787"/>
                  <a:pt x="11250" y="6929"/>
                  <a:pt x="11051" y="7219"/>
                </a:cubicBezTo>
                <a:cubicBezTo>
                  <a:pt x="11051" y="7920"/>
                  <a:pt x="10017" y="9287"/>
                  <a:pt x="9716" y="9955"/>
                </a:cubicBezTo>
                <a:cubicBezTo>
                  <a:pt x="9216" y="10955"/>
                  <a:pt x="8749" y="11989"/>
                  <a:pt x="8249" y="12990"/>
                </a:cubicBezTo>
                <a:cubicBezTo>
                  <a:pt x="8028" y="13459"/>
                  <a:pt x="8355" y="13883"/>
                  <a:pt x="8796" y="13883"/>
                </a:cubicBezTo>
                <a:cubicBezTo>
                  <a:pt x="8888" y="13883"/>
                  <a:pt x="8985" y="13864"/>
                  <a:pt x="9083" y="13824"/>
                </a:cubicBezTo>
                <a:cubicBezTo>
                  <a:pt x="10984" y="12990"/>
                  <a:pt x="12885" y="12189"/>
                  <a:pt x="14787" y="11356"/>
                </a:cubicBezTo>
                <a:lnTo>
                  <a:pt x="14787" y="11356"/>
                </a:lnTo>
                <a:cubicBezTo>
                  <a:pt x="14320" y="13490"/>
                  <a:pt x="13486" y="15459"/>
                  <a:pt x="12252" y="17327"/>
                </a:cubicBezTo>
                <a:cubicBezTo>
                  <a:pt x="11925" y="17792"/>
                  <a:pt x="12380" y="18258"/>
                  <a:pt x="12832" y="18258"/>
                </a:cubicBezTo>
                <a:cubicBezTo>
                  <a:pt x="13027" y="18258"/>
                  <a:pt x="13222" y="18172"/>
                  <a:pt x="13352" y="17960"/>
                </a:cubicBezTo>
                <a:cubicBezTo>
                  <a:pt x="14853" y="15659"/>
                  <a:pt x="15787" y="13190"/>
                  <a:pt x="16221" y="10488"/>
                </a:cubicBezTo>
                <a:cubicBezTo>
                  <a:pt x="16300" y="10040"/>
                  <a:pt x="16004" y="9716"/>
                  <a:pt x="15629" y="9716"/>
                </a:cubicBezTo>
                <a:cubicBezTo>
                  <a:pt x="15530" y="9716"/>
                  <a:pt x="15425" y="9739"/>
                  <a:pt x="15320" y="9788"/>
                </a:cubicBezTo>
                <a:cubicBezTo>
                  <a:pt x="13553" y="10555"/>
                  <a:pt x="11785" y="11322"/>
                  <a:pt x="10017" y="12089"/>
                </a:cubicBezTo>
                <a:cubicBezTo>
                  <a:pt x="10650" y="10788"/>
                  <a:pt x="11251" y="9488"/>
                  <a:pt x="11885" y="8187"/>
                </a:cubicBezTo>
                <a:cubicBezTo>
                  <a:pt x="12152" y="7553"/>
                  <a:pt x="12685" y="6752"/>
                  <a:pt x="12218" y="6085"/>
                </a:cubicBezTo>
                <a:cubicBezTo>
                  <a:pt x="12007" y="5746"/>
                  <a:pt x="11768" y="5650"/>
                  <a:pt x="11477" y="5650"/>
                </a:cubicBezTo>
                <a:cubicBezTo>
                  <a:pt x="11309" y="5650"/>
                  <a:pt x="11125" y="5682"/>
                  <a:pt x="10917" y="5718"/>
                </a:cubicBezTo>
                <a:cubicBezTo>
                  <a:pt x="9283" y="5918"/>
                  <a:pt x="7515" y="6686"/>
                  <a:pt x="5880" y="7353"/>
                </a:cubicBezTo>
                <a:cubicBezTo>
                  <a:pt x="6814" y="5118"/>
                  <a:pt x="7748" y="2883"/>
                  <a:pt x="8649" y="648"/>
                </a:cubicBezTo>
                <a:cubicBezTo>
                  <a:pt x="8811" y="270"/>
                  <a:pt x="8448" y="1"/>
                  <a:pt x="8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540078" y="453708"/>
            <a:ext cx="415442" cy="307382"/>
          </a:xfrm>
          <a:custGeom>
            <a:avLst/>
            <a:gdLst/>
            <a:ahLst/>
            <a:cxnLst/>
            <a:rect l="l" t="t" r="r" b="b"/>
            <a:pathLst>
              <a:path w="8012" h="5928" extrusionOk="0">
                <a:moveTo>
                  <a:pt x="605" y="1"/>
                </a:moveTo>
                <a:cubicBezTo>
                  <a:pt x="288" y="1"/>
                  <a:pt x="0" y="462"/>
                  <a:pt x="282" y="687"/>
                </a:cubicBezTo>
                <a:cubicBezTo>
                  <a:pt x="2450" y="2422"/>
                  <a:pt x="4618" y="4423"/>
                  <a:pt x="6986" y="5858"/>
                </a:cubicBezTo>
                <a:cubicBezTo>
                  <a:pt x="7068" y="5906"/>
                  <a:pt x="7152" y="5928"/>
                  <a:pt x="7233" y="5928"/>
                </a:cubicBezTo>
                <a:cubicBezTo>
                  <a:pt x="7654" y="5928"/>
                  <a:pt x="8011" y="5359"/>
                  <a:pt x="7620" y="5024"/>
                </a:cubicBezTo>
                <a:cubicBezTo>
                  <a:pt x="5585" y="3156"/>
                  <a:pt x="3050" y="1655"/>
                  <a:pt x="782" y="53"/>
                </a:cubicBezTo>
                <a:cubicBezTo>
                  <a:pt x="724" y="17"/>
                  <a:pt x="664" y="1"/>
                  <a:pt x="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616871" y="318891"/>
            <a:ext cx="434109" cy="317804"/>
          </a:xfrm>
          <a:custGeom>
            <a:avLst/>
            <a:gdLst/>
            <a:ahLst/>
            <a:cxnLst/>
            <a:rect l="l" t="t" r="r" b="b"/>
            <a:pathLst>
              <a:path w="8372" h="6129" extrusionOk="0">
                <a:moveTo>
                  <a:pt x="567" y="1"/>
                </a:moveTo>
                <a:cubicBezTo>
                  <a:pt x="209" y="1"/>
                  <a:pt x="0" y="492"/>
                  <a:pt x="368" y="719"/>
                </a:cubicBezTo>
                <a:cubicBezTo>
                  <a:pt x="2703" y="2287"/>
                  <a:pt x="5005" y="3921"/>
                  <a:pt x="7006" y="5956"/>
                </a:cubicBezTo>
                <a:cubicBezTo>
                  <a:pt x="7128" y="6078"/>
                  <a:pt x="7267" y="6129"/>
                  <a:pt x="7404" y="6129"/>
                </a:cubicBezTo>
                <a:cubicBezTo>
                  <a:pt x="7902" y="6129"/>
                  <a:pt x="8371" y="5448"/>
                  <a:pt x="7874" y="5055"/>
                </a:cubicBezTo>
                <a:cubicBezTo>
                  <a:pt x="5639" y="3187"/>
                  <a:pt x="3337" y="1419"/>
                  <a:pt x="769" y="52"/>
                </a:cubicBezTo>
                <a:cubicBezTo>
                  <a:pt x="698" y="16"/>
                  <a:pt x="630" y="1"/>
                  <a:pt x="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7404575" y="3454899"/>
            <a:ext cx="786361" cy="787168"/>
          </a:xfrm>
          <a:custGeom>
            <a:avLst/>
            <a:gdLst/>
            <a:ahLst/>
            <a:cxnLst/>
            <a:rect l="l" t="t" r="r" b="b"/>
            <a:pathLst>
              <a:path w="17539" h="17557" extrusionOk="0">
                <a:moveTo>
                  <a:pt x="1360" y="1607"/>
                </a:moveTo>
                <a:lnTo>
                  <a:pt x="1360" y="1607"/>
                </a:lnTo>
                <a:cubicBezTo>
                  <a:pt x="5930" y="3842"/>
                  <a:pt x="10734" y="5710"/>
                  <a:pt x="15437" y="7745"/>
                </a:cubicBezTo>
                <a:cubicBezTo>
                  <a:pt x="12502" y="10280"/>
                  <a:pt x="9566" y="12882"/>
                  <a:pt x="6664" y="15484"/>
                </a:cubicBezTo>
                <a:cubicBezTo>
                  <a:pt x="5363" y="10680"/>
                  <a:pt x="3662" y="6010"/>
                  <a:pt x="1360" y="1607"/>
                </a:cubicBezTo>
                <a:close/>
                <a:moveTo>
                  <a:pt x="893" y="0"/>
                </a:moveTo>
                <a:cubicBezTo>
                  <a:pt x="722" y="0"/>
                  <a:pt x="582" y="93"/>
                  <a:pt x="460" y="239"/>
                </a:cubicBezTo>
                <a:cubicBezTo>
                  <a:pt x="443" y="237"/>
                  <a:pt x="425" y="236"/>
                  <a:pt x="408" y="236"/>
                </a:cubicBezTo>
                <a:cubicBezTo>
                  <a:pt x="194" y="236"/>
                  <a:pt x="0" y="423"/>
                  <a:pt x="93" y="640"/>
                </a:cubicBezTo>
                <a:cubicBezTo>
                  <a:pt x="2228" y="6010"/>
                  <a:pt x="4162" y="11414"/>
                  <a:pt x="5530" y="17018"/>
                </a:cubicBezTo>
                <a:cubicBezTo>
                  <a:pt x="5613" y="17372"/>
                  <a:pt x="5917" y="17557"/>
                  <a:pt x="6231" y="17557"/>
                </a:cubicBezTo>
                <a:cubicBezTo>
                  <a:pt x="6421" y="17557"/>
                  <a:pt x="6614" y="17490"/>
                  <a:pt x="6764" y="17352"/>
                </a:cubicBezTo>
                <a:cubicBezTo>
                  <a:pt x="10267" y="14283"/>
                  <a:pt x="13769" y="11181"/>
                  <a:pt x="17238" y="8045"/>
                </a:cubicBezTo>
                <a:cubicBezTo>
                  <a:pt x="17539" y="7745"/>
                  <a:pt x="17505" y="7111"/>
                  <a:pt x="17105" y="6911"/>
                </a:cubicBezTo>
                <a:cubicBezTo>
                  <a:pt x="11801" y="4609"/>
                  <a:pt x="6531" y="2041"/>
                  <a:pt x="1094" y="39"/>
                </a:cubicBezTo>
                <a:cubicBezTo>
                  <a:pt x="1022" y="13"/>
                  <a:pt x="955" y="0"/>
                  <a:pt x="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774111" y="3837161"/>
            <a:ext cx="749476" cy="1017709"/>
          </a:xfrm>
          <a:custGeom>
            <a:avLst/>
            <a:gdLst/>
            <a:ahLst/>
            <a:cxnLst/>
            <a:rect l="l" t="t" r="r" b="b"/>
            <a:pathLst>
              <a:path w="14454" h="19627" extrusionOk="0">
                <a:moveTo>
                  <a:pt x="10778" y="1"/>
                </a:moveTo>
                <a:cubicBezTo>
                  <a:pt x="10688" y="1"/>
                  <a:pt x="10598" y="21"/>
                  <a:pt x="10518" y="66"/>
                </a:cubicBezTo>
                <a:cubicBezTo>
                  <a:pt x="7148" y="2001"/>
                  <a:pt x="3746" y="3835"/>
                  <a:pt x="510" y="5970"/>
                </a:cubicBezTo>
                <a:cubicBezTo>
                  <a:pt x="223" y="6143"/>
                  <a:pt x="406" y="6538"/>
                  <a:pt x="696" y="6538"/>
                </a:cubicBezTo>
                <a:cubicBezTo>
                  <a:pt x="743" y="6538"/>
                  <a:pt x="793" y="6527"/>
                  <a:pt x="844" y="6504"/>
                </a:cubicBezTo>
                <a:cubicBezTo>
                  <a:pt x="4113" y="4970"/>
                  <a:pt x="7249" y="3135"/>
                  <a:pt x="10417" y="1400"/>
                </a:cubicBezTo>
                <a:cubicBezTo>
                  <a:pt x="11585" y="6871"/>
                  <a:pt x="12586" y="12342"/>
                  <a:pt x="13253" y="17912"/>
                </a:cubicBezTo>
                <a:cubicBezTo>
                  <a:pt x="11185" y="15944"/>
                  <a:pt x="9117" y="14009"/>
                  <a:pt x="7015" y="12108"/>
                </a:cubicBezTo>
                <a:cubicBezTo>
                  <a:pt x="5014" y="10207"/>
                  <a:pt x="2912" y="7805"/>
                  <a:pt x="444" y="6537"/>
                </a:cubicBezTo>
                <a:cubicBezTo>
                  <a:pt x="407" y="6519"/>
                  <a:pt x="369" y="6511"/>
                  <a:pt x="331" y="6511"/>
                </a:cubicBezTo>
                <a:cubicBezTo>
                  <a:pt x="160" y="6511"/>
                  <a:pt x="1" y="6680"/>
                  <a:pt x="110" y="6871"/>
                </a:cubicBezTo>
                <a:cubicBezTo>
                  <a:pt x="1544" y="9239"/>
                  <a:pt x="4080" y="11141"/>
                  <a:pt x="6081" y="13042"/>
                </a:cubicBezTo>
                <a:cubicBezTo>
                  <a:pt x="8349" y="15210"/>
                  <a:pt x="10618" y="17345"/>
                  <a:pt x="12919" y="19447"/>
                </a:cubicBezTo>
                <a:cubicBezTo>
                  <a:pt x="13054" y="19574"/>
                  <a:pt x="13206" y="19627"/>
                  <a:pt x="13354" y="19627"/>
                </a:cubicBezTo>
                <a:cubicBezTo>
                  <a:pt x="13829" y="19627"/>
                  <a:pt x="14266" y="19078"/>
                  <a:pt x="13987" y="18646"/>
                </a:cubicBezTo>
                <a:cubicBezTo>
                  <a:pt x="14254" y="18613"/>
                  <a:pt x="14454" y="18413"/>
                  <a:pt x="14420" y="18079"/>
                </a:cubicBezTo>
                <a:cubicBezTo>
                  <a:pt x="13753" y="12141"/>
                  <a:pt x="12752" y="6237"/>
                  <a:pt x="11318" y="400"/>
                </a:cubicBezTo>
                <a:cubicBezTo>
                  <a:pt x="11269" y="156"/>
                  <a:pt x="11024" y="1"/>
                  <a:pt x="10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419996" y="120047"/>
            <a:ext cx="1349669" cy="419953"/>
          </a:xfrm>
          <a:custGeom>
            <a:avLst/>
            <a:gdLst/>
            <a:ahLst/>
            <a:cxnLst/>
            <a:rect l="l" t="t" r="r" b="b"/>
            <a:pathLst>
              <a:path w="26029" h="8099" extrusionOk="0">
                <a:moveTo>
                  <a:pt x="11120" y="0"/>
                </a:moveTo>
                <a:cubicBezTo>
                  <a:pt x="10932" y="0"/>
                  <a:pt x="10740" y="92"/>
                  <a:pt x="10607" y="275"/>
                </a:cubicBezTo>
                <a:cubicBezTo>
                  <a:pt x="9306" y="2243"/>
                  <a:pt x="8105" y="4212"/>
                  <a:pt x="6971" y="6246"/>
                </a:cubicBezTo>
                <a:cubicBezTo>
                  <a:pt x="5970" y="4412"/>
                  <a:pt x="5003" y="2577"/>
                  <a:pt x="4002" y="742"/>
                </a:cubicBezTo>
                <a:cubicBezTo>
                  <a:pt x="3904" y="563"/>
                  <a:pt x="3735" y="480"/>
                  <a:pt x="3564" y="480"/>
                </a:cubicBezTo>
                <a:cubicBezTo>
                  <a:pt x="3385" y="480"/>
                  <a:pt x="3204" y="572"/>
                  <a:pt x="3101" y="742"/>
                </a:cubicBezTo>
                <a:cubicBezTo>
                  <a:pt x="1867" y="2811"/>
                  <a:pt x="733" y="5045"/>
                  <a:pt x="66" y="7347"/>
                </a:cubicBezTo>
                <a:cubicBezTo>
                  <a:pt x="0" y="7566"/>
                  <a:pt x="194" y="7743"/>
                  <a:pt x="382" y="7743"/>
                </a:cubicBezTo>
                <a:cubicBezTo>
                  <a:pt x="480" y="7743"/>
                  <a:pt x="576" y="7695"/>
                  <a:pt x="633" y="7581"/>
                </a:cubicBezTo>
                <a:cubicBezTo>
                  <a:pt x="1567" y="5713"/>
                  <a:pt x="2468" y="3878"/>
                  <a:pt x="3535" y="2077"/>
                </a:cubicBezTo>
                <a:cubicBezTo>
                  <a:pt x="4536" y="3945"/>
                  <a:pt x="5536" y="5846"/>
                  <a:pt x="6504" y="7714"/>
                </a:cubicBezTo>
                <a:cubicBezTo>
                  <a:pt x="6585" y="7910"/>
                  <a:pt x="6771" y="8002"/>
                  <a:pt x="6962" y="8002"/>
                </a:cubicBezTo>
                <a:cubicBezTo>
                  <a:pt x="7162" y="8002"/>
                  <a:pt x="7369" y="7902"/>
                  <a:pt x="7471" y="7714"/>
                </a:cubicBezTo>
                <a:cubicBezTo>
                  <a:pt x="8605" y="5646"/>
                  <a:pt x="9839" y="3611"/>
                  <a:pt x="11140" y="1643"/>
                </a:cubicBezTo>
                <a:cubicBezTo>
                  <a:pt x="12408" y="3544"/>
                  <a:pt x="13475" y="5546"/>
                  <a:pt x="14309" y="7681"/>
                </a:cubicBezTo>
                <a:cubicBezTo>
                  <a:pt x="14409" y="7919"/>
                  <a:pt x="14686" y="8099"/>
                  <a:pt x="14943" y="8099"/>
                </a:cubicBezTo>
                <a:cubicBezTo>
                  <a:pt x="15117" y="8099"/>
                  <a:pt x="15282" y="8016"/>
                  <a:pt x="15377" y="7814"/>
                </a:cubicBezTo>
                <a:cubicBezTo>
                  <a:pt x="16344" y="5746"/>
                  <a:pt x="17478" y="3778"/>
                  <a:pt x="18746" y="1877"/>
                </a:cubicBezTo>
                <a:cubicBezTo>
                  <a:pt x="19913" y="3678"/>
                  <a:pt x="21047" y="5479"/>
                  <a:pt x="22215" y="7280"/>
                </a:cubicBezTo>
                <a:cubicBezTo>
                  <a:pt x="22358" y="7481"/>
                  <a:pt x="22551" y="7571"/>
                  <a:pt x="22740" y="7571"/>
                </a:cubicBezTo>
                <a:cubicBezTo>
                  <a:pt x="22991" y="7571"/>
                  <a:pt x="23235" y="7413"/>
                  <a:pt x="23349" y="7147"/>
                </a:cubicBezTo>
                <a:cubicBezTo>
                  <a:pt x="24183" y="5146"/>
                  <a:pt x="25050" y="3177"/>
                  <a:pt x="25851" y="1176"/>
                </a:cubicBezTo>
                <a:cubicBezTo>
                  <a:pt x="26028" y="755"/>
                  <a:pt x="25587" y="408"/>
                  <a:pt x="25193" y="408"/>
                </a:cubicBezTo>
                <a:cubicBezTo>
                  <a:pt x="24994" y="408"/>
                  <a:pt x="24806" y="496"/>
                  <a:pt x="24717" y="709"/>
                </a:cubicBezTo>
                <a:cubicBezTo>
                  <a:pt x="24016" y="2344"/>
                  <a:pt x="23316" y="4011"/>
                  <a:pt x="22649" y="5646"/>
                </a:cubicBezTo>
                <a:cubicBezTo>
                  <a:pt x="21514" y="3945"/>
                  <a:pt x="20380" y="2210"/>
                  <a:pt x="19246" y="509"/>
                </a:cubicBezTo>
                <a:cubicBezTo>
                  <a:pt x="19129" y="309"/>
                  <a:pt x="18938" y="209"/>
                  <a:pt x="18746" y="209"/>
                </a:cubicBezTo>
                <a:cubicBezTo>
                  <a:pt x="18554" y="209"/>
                  <a:pt x="18362" y="309"/>
                  <a:pt x="18245" y="509"/>
                </a:cubicBezTo>
                <a:cubicBezTo>
                  <a:pt x="16978" y="2277"/>
                  <a:pt x="15877" y="4145"/>
                  <a:pt x="14910" y="6080"/>
                </a:cubicBezTo>
                <a:cubicBezTo>
                  <a:pt x="14009" y="4045"/>
                  <a:pt x="12942" y="2110"/>
                  <a:pt x="11607" y="275"/>
                </a:cubicBezTo>
                <a:cubicBezTo>
                  <a:pt x="11491" y="92"/>
                  <a:pt x="11307" y="0"/>
                  <a:pt x="111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xfrm>
            <a:off x="2657825" y="1638400"/>
            <a:ext cx="3852000" cy="841800"/>
          </a:xfrm>
          <a:prstGeom prst="rect">
            <a:avLst/>
          </a:prstGeom>
        </p:spPr>
        <p:txBody>
          <a:bodyPr spcFirstLastPara="1" wrap="square" lIns="91425" tIns="91425" rIns="91425" bIns="91425" anchor="ctr" anchorCtr="0">
            <a:noAutofit/>
          </a:bodyPr>
          <a:lstStyle>
            <a:lvl1pPr lvl="0" algn="ctr" rtl="0">
              <a:lnSpc>
                <a:spcPct val="173076"/>
              </a:lnSpc>
              <a:spcBef>
                <a:spcPts val="130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8" name="Google Shape;158;p9"/>
          <p:cNvSpPr txBox="1">
            <a:spLocks noGrp="1"/>
          </p:cNvSpPr>
          <p:nvPr>
            <p:ph type="subTitle" idx="1"/>
          </p:nvPr>
        </p:nvSpPr>
        <p:spPr>
          <a:xfrm>
            <a:off x="2657825" y="2404000"/>
            <a:ext cx="3852000" cy="183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9"/>
          <p:cNvSpPr/>
          <p:nvPr/>
        </p:nvSpPr>
        <p:spPr>
          <a:xfrm>
            <a:off x="0" y="340250"/>
            <a:ext cx="2792100" cy="48483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9"/>
          <p:cNvGrpSpPr/>
          <p:nvPr/>
        </p:nvGrpSpPr>
        <p:grpSpPr>
          <a:xfrm>
            <a:off x="-93903" y="150411"/>
            <a:ext cx="9408772" cy="5018838"/>
            <a:chOff x="-93903" y="150411"/>
            <a:chExt cx="9408772" cy="5018838"/>
          </a:xfrm>
        </p:grpSpPr>
        <p:sp>
          <p:nvSpPr>
            <p:cNvPr id="161" name="Google Shape;161;p9"/>
            <p:cNvSpPr/>
            <p:nvPr/>
          </p:nvSpPr>
          <p:spPr>
            <a:xfrm flipH="1">
              <a:off x="-15924" y="3196071"/>
              <a:ext cx="674478" cy="229642"/>
            </a:xfrm>
            <a:custGeom>
              <a:avLst/>
              <a:gdLst/>
              <a:ahLst/>
              <a:cxnLst/>
              <a:rect l="l" t="t" r="r" b="b"/>
              <a:pathLst>
                <a:path w="11460" h="3902" extrusionOk="0">
                  <a:moveTo>
                    <a:pt x="445" y="1"/>
                  </a:moveTo>
                  <a:cubicBezTo>
                    <a:pt x="100" y="1"/>
                    <a:pt x="0" y="535"/>
                    <a:pt x="393" y="686"/>
                  </a:cubicBezTo>
                  <a:cubicBezTo>
                    <a:pt x="3696" y="1987"/>
                    <a:pt x="7131" y="3121"/>
                    <a:pt x="10634" y="3888"/>
                  </a:cubicBezTo>
                  <a:cubicBezTo>
                    <a:pt x="10674" y="3897"/>
                    <a:pt x="10712" y="3901"/>
                    <a:pt x="10749" y="3901"/>
                  </a:cubicBezTo>
                  <a:cubicBezTo>
                    <a:pt x="11266" y="3901"/>
                    <a:pt x="11459" y="3079"/>
                    <a:pt x="10867" y="2954"/>
                  </a:cubicBezTo>
                  <a:cubicBezTo>
                    <a:pt x="7398" y="2120"/>
                    <a:pt x="3962" y="1220"/>
                    <a:pt x="560" y="19"/>
                  </a:cubicBezTo>
                  <a:cubicBezTo>
                    <a:pt x="519" y="6"/>
                    <a:pt x="481"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flipH="1">
              <a:off x="-93903" y="3061003"/>
              <a:ext cx="615682" cy="234292"/>
            </a:xfrm>
            <a:custGeom>
              <a:avLst/>
              <a:gdLst/>
              <a:ahLst/>
              <a:cxnLst/>
              <a:rect l="l" t="t" r="r" b="b"/>
              <a:pathLst>
                <a:path w="10461" h="3981" extrusionOk="0">
                  <a:moveTo>
                    <a:pt x="387" y="0"/>
                  </a:moveTo>
                  <a:cubicBezTo>
                    <a:pt x="86" y="0"/>
                    <a:pt x="0" y="487"/>
                    <a:pt x="337" y="579"/>
                  </a:cubicBezTo>
                  <a:cubicBezTo>
                    <a:pt x="3540" y="1547"/>
                    <a:pt x="6609" y="2681"/>
                    <a:pt x="9677" y="3948"/>
                  </a:cubicBezTo>
                  <a:cubicBezTo>
                    <a:pt x="9729" y="3970"/>
                    <a:pt x="9779" y="3980"/>
                    <a:pt x="9826" y="3980"/>
                  </a:cubicBezTo>
                  <a:cubicBezTo>
                    <a:pt x="10215" y="3980"/>
                    <a:pt x="10460" y="3326"/>
                    <a:pt x="10044" y="3148"/>
                  </a:cubicBezTo>
                  <a:cubicBezTo>
                    <a:pt x="6976" y="1813"/>
                    <a:pt x="3740" y="813"/>
                    <a:pt x="471" y="12"/>
                  </a:cubicBezTo>
                  <a:cubicBezTo>
                    <a:pt x="441" y="4"/>
                    <a:pt x="413" y="0"/>
                    <a:pt x="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flipH="1">
              <a:off x="8416078" y="2190434"/>
              <a:ext cx="420866" cy="295678"/>
            </a:xfrm>
            <a:custGeom>
              <a:avLst/>
              <a:gdLst/>
              <a:ahLst/>
              <a:cxnLst/>
              <a:rect l="l" t="t" r="r" b="b"/>
              <a:pathLst>
                <a:path w="7407" h="5204" extrusionOk="0">
                  <a:moveTo>
                    <a:pt x="3004" y="1"/>
                  </a:moveTo>
                  <a:cubicBezTo>
                    <a:pt x="2893" y="1"/>
                    <a:pt x="2775" y="72"/>
                    <a:pt x="2736" y="188"/>
                  </a:cubicBezTo>
                  <a:cubicBezTo>
                    <a:pt x="2603" y="589"/>
                    <a:pt x="2603" y="989"/>
                    <a:pt x="2603" y="1422"/>
                  </a:cubicBezTo>
                  <a:cubicBezTo>
                    <a:pt x="1902" y="1456"/>
                    <a:pt x="1235" y="1489"/>
                    <a:pt x="535" y="1523"/>
                  </a:cubicBezTo>
                  <a:cubicBezTo>
                    <a:pt x="1" y="1523"/>
                    <a:pt x="1" y="2323"/>
                    <a:pt x="535" y="2323"/>
                  </a:cubicBezTo>
                  <a:cubicBezTo>
                    <a:pt x="1235" y="2356"/>
                    <a:pt x="1936" y="2390"/>
                    <a:pt x="2636" y="2423"/>
                  </a:cubicBezTo>
                  <a:cubicBezTo>
                    <a:pt x="2636" y="2423"/>
                    <a:pt x="2636" y="2457"/>
                    <a:pt x="2636" y="2490"/>
                  </a:cubicBezTo>
                  <a:cubicBezTo>
                    <a:pt x="2669" y="3257"/>
                    <a:pt x="2636" y="4091"/>
                    <a:pt x="2836" y="4825"/>
                  </a:cubicBezTo>
                  <a:cubicBezTo>
                    <a:pt x="2909" y="5087"/>
                    <a:pt x="3097" y="5203"/>
                    <a:pt x="3290" y="5203"/>
                  </a:cubicBezTo>
                  <a:cubicBezTo>
                    <a:pt x="3540" y="5203"/>
                    <a:pt x="3799" y="5011"/>
                    <a:pt x="3837" y="4691"/>
                  </a:cubicBezTo>
                  <a:cubicBezTo>
                    <a:pt x="3904" y="3991"/>
                    <a:pt x="3770" y="3190"/>
                    <a:pt x="3670" y="2457"/>
                  </a:cubicBezTo>
                  <a:lnTo>
                    <a:pt x="3670" y="2457"/>
                  </a:lnTo>
                  <a:cubicBezTo>
                    <a:pt x="4671" y="2490"/>
                    <a:pt x="5672" y="2523"/>
                    <a:pt x="6639" y="2523"/>
                  </a:cubicBezTo>
                  <a:cubicBezTo>
                    <a:pt x="7406" y="2490"/>
                    <a:pt x="7406" y="1356"/>
                    <a:pt x="6639" y="1322"/>
                  </a:cubicBezTo>
                  <a:cubicBezTo>
                    <a:pt x="5605" y="1322"/>
                    <a:pt x="4571" y="1356"/>
                    <a:pt x="3537" y="1389"/>
                  </a:cubicBezTo>
                  <a:cubicBezTo>
                    <a:pt x="3470" y="955"/>
                    <a:pt x="3403" y="522"/>
                    <a:pt x="3203" y="122"/>
                  </a:cubicBezTo>
                  <a:cubicBezTo>
                    <a:pt x="3161" y="38"/>
                    <a:pt x="3084" y="1"/>
                    <a:pt x="30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flipH="1">
              <a:off x="8410806" y="150411"/>
              <a:ext cx="888608" cy="284201"/>
            </a:xfrm>
            <a:custGeom>
              <a:avLst/>
              <a:gdLst/>
              <a:ahLst/>
              <a:cxnLst/>
              <a:rect l="l" t="t" r="r" b="b"/>
              <a:pathLst>
                <a:path w="15639" h="5002" extrusionOk="0">
                  <a:moveTo>
                    <a:pt x="1111" y="0"/>
                  </a:moveTo>
                  <a:cubicBezTo>
                    <a:pt x="1023" y="0"/>
                    <a:pt x="942" y="7"/>
                    <a:pt x="868" y="24"/>
                  </a:cubicBezTo>
                  <a:cubicBezTo>
                    <a:pt x="467" y="124"/>
                    <a:pt x="334" y="91"/>
                    <a:pt x="67" y="424"/>
                  </a:cubicBezTo>
                  <a:cubicBezTo>
                    <a:pt x="0" y="524"/>
                    <a:pt x="34" y="691"/>
                    <a:pt x="134" y="791"/>
                  </a:cubicBezTo>
                  <a:cubicBezTo>
                    <a:pt x="167" y="825"/>
                    <a:pt x="201" y="858"/>
                    <a:pt x="234" y="891"/>
                  </a:cubicBezTo>
                  <a:cubicBezTo>
                    <a:pt x="283" y="940"/>
                    <a:pt x="338" y="961"/>
                    <a:pt x="391" y="961"/>
                  </a:cubicBezTo>
                  <a:cubicBezTo>
                    <a:pt x="557" y="961"/>
                    <a:pt x="710" y="759"/>
                    <a:pt x="634" y="558"/>
                  </a:cubicBezTo>
                  <a:lnTo>
                    <a:pt x="634" y="558"/>
                  </a:lnTo>
                  <a:cubicBezTo>
                    <a:pt x="834" y="1058"/>
                    <a:pt x="3436" y="1392"/>
                    <a:pt x="4037" y="1558"/>
                  </a:cubicBezTo>
                  <a:cubicBezTo>
                    <a:pt x="5304" y="1892"/>
                    <a:pt x="6538" y="2259"/>
                    <a:pt x="7773" y="2626"/>
                  </a:cubicBezTo>
                  <a:cubicBezTo>
                    <a:pt x="10108" y="3326"/>
                    <a:pt x="12409" y="4127"/>
                    <a:pt x="14711" y="4961"/>
                  </a:cubicBezTo>
                  <a:cubicBezTo>
                    <a:pt x="14784" y="4989"/>
                    <a:pt x="14852" y="5001"/>
                    <a:pt x="14916" y="5001"/>
                  </a:cubicBezTo>
                  <a:cubicBezTo>
                    <a:pt x="15463" y="5001"/>
                    <a:pt x="15639" y="4069"/>
                    <a:pt x="15011" y="3860"/>
                  </a:cubicBezTo>
                  <a:cubicBezTo>
                    <a:pt x="11842" y="2759"/>
                    <a:pt x="8640" y="1792"/>
                    <a:pt x="5404" y="991"/>
                  </a:cubicBezTo>
                  <a:cubicBezTo>
                    <a:pt x="4670" y="825"/>
                    <a:pt x="3903" y="624"/>
                    <a:pt x="3136" y="458"/>
                  </a:cubicBezTo>
                  <a:cubicBezTo>
                    <a:pt x="2639" y="370"/>
                    <a:pt x="1732" y="0"/>
                    <a:pt x="1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flipH="1">
              <a:off x="8437341" y="336777"/>
              <a:ext cx="877528" cy="325223"/>
            </a:xfrm>
            <a:custGeom>
              <a:avLst/>
              <a:gdLst/>
              <a:ahLst/>
              <a:cxnLst/>
              <a:rect l="l" t="t" r="r" b="b"/>
              <a:pathLst>
                <a:path w="15444" h="5724" extrusionOk="0">
                  <a:moveTo>
                    <a:pt x="377" y="1"/>
                  </a:moveTo>
                  <a:cubicBezTo>
                    <a:pt x="58" y="1"/>
                    <a:pt x="0" y="461"/>
                    <a:pt x="306" y="613"/>
                  </a:cubicBezTo>
                  <a:cubicBezTo>
                    <a:pt x="4909" y="2515"/>
                    <a:pt x="9779" y="4083"/>
                    <a:pt x="14483" y="5684"/>
                  </a:cubicBezTo>
                  <a:cubicBezTo>
                    <a:pt x="14559" y="5711"/>
                    <a:pt x="14630" y="5724"/>
                    <a:pt x="14697" y="5724"/>
                  </a:cubicBezTo>
                  <a:cubicBezTo>
                    <a:pt x="15268" y="5724"/>
                    <a:pt x="15444" y="4789"/>
                    <a:pt x="14816" y="4550"/>
                  </a:cubicBezTo>
                  <a:cubicBezTo>
                    <a:pt x="10213" y="2782"/>
                    <a:pt x="5309" y="1047"/>
                    <a:pt x="473" y="13"/>
                  </a:cubicBezTo>
                  <a:cubicBezTo>
                    <a:pt x="439" y="4"/>
                    <a:pt x="407" y="1"/>
                    <a:pt x="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flipH="1">
              <a:off x="8527652" y="4340898"/>
              <a:ext cx="695534" cy="93010"/>
            </a:xfrm>
            <a:custGeom>
              <a:avLst/>
              <a:gdLst/>
              <a:ahLst/>
              <a:cxnLst/>
              <a:rect l="l" t="t" r="r" b="b"/>
              <a:pathLst>
                <a:path w="12241" h="1637" extrusionOk="0">
                  <a:moveTo>
                    <a:pt x="468" y="1"/>
                  </a:moveTo>
                  <a:cubicBezTo>
                    <a:pt x="0" y="1"/>
                    <a:pt x="42" y="736"/>
                    <a:pt x="499" y="769"/>
                  </a:cubicBezTo>
                  <a:cubicBezTo>
                    <a:pt x="4202" y="1069"/>
                    <a:pt x="7938" y="1570"/>
                    <a:pt x="11640" y="1636"/>
                  </a:cubicBezTo>
                  <a:cubicBezTo>
                    <a:pt x="12241" y="1636"/>
                    <a:pt x="12207" y="769"/>
                    <a:pt x="11640" y="702"/>
                  </a:cubicBezTo>
                  <a:cubicBezTo>
                    <a:pt x="7971" y="235"/>
                    <a:pt x="4202" y="202"/>
                    <a:pt x="499" y="2"/>
                  </a:cubicBezTo>
                  <a:cubicBezTo>
                    <a:pt x="488" y="1"/>
                    <a:pt x="478" y="1"/>
                    <a:pt x="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flipH="1">
              <a:off x="8491003" y="4156010"/>
              <a:ext cx="743660" cy="109431"/>
            </a:xfrm>
            <a:custGeom>
              <a:avLst/>
              <a:gdLst/>
              <a:ahLst/>
              <a:cxnLst/>
              <a:rect l="l" t="t" r="r" b="b"/>
              <a:pathLst>
                <a:path w="13088" h="1926" extrusionOk="0">
                  <a:moveTo>
                    <a:pt x="2030" y="0"/>
                  </a:moveTo>
                  <a:cubicBezTo>
                    <a:pt x="1496" y="0"/>
                    <a:pt x="964" y="7"/>
                    <a:pt x="434" y="20"/>
                  </a:cubicBezTo>
                  <a:cubicBezTo>
                    <a:pt x="1" y="54"/>
                    <a:pt x="1" y="687"/>
                    <a:pt x="434" y="687"/>
                  </a:cubicBezTo>
                  <a:cubicBezTo>
                    <a:pt x="4437" y="854"/>
                    <a:pt x="8306" y="1288"/>
                    <a:pt x="12243" y="1922"/>
                  </a:cubicBezTo>
                  <a:cubicBezTo>
                    <a:pt x="12265" y="1924"/>
                    <a:pt x="12286" y="1925"/>
                    <a:pt x="12308" y="1925"/>
                  </a:cubicBezTo>
                  <a:cubicBezTo>
                    <a:pt x="12862" y="1925"/>
                    <a:pt x="13088" y="1116"/>
                    <a:pt x="12509" y="988"/>
                  </a:cubicBezTo>
                  <a:cubicBezTo>
                    <a:pt x="9094" y="293"/>
                    <a:pt x="5529" y="0"/>
                    <a:pt x="20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flipH="1">
              <a:off x="7732033" y="4675225"/>
              <a:ext cx="388592" cy="494024"/>
            </a:xfrm>
            <a:custGeom>
              <a:avLst/>
              <a:gdLst/>
              <a:ahLst/>
              <a:cxnLst/>
              <a:rect l="l" t="t" r="r" b="b"/>
              <a:pathLst>
                <a:path w="6839" h="6461" extrusionOk="0">
                  <a:moveTo>
                    <a:pt x="1950" y="0"/>
                  </a:moveTo>
                  <a:cubicBezTo>
                    <a:pt x="1162" y="0"/>
                    <a:pt x="407" y="148"/>
                    <a:pt x="201" y="824"/>
                  </a:cubicBezTo>
                  <a:cubicBezTo>
                    <a:pt x="0" y="1457"/>
                    <a:pt x="167" y="2391"/>
                    <a:pt x="167" y="3059"/>
                  </a:cubicBezTo>
                  <a:cubicBezTo>
                    <a:pt x="201" y="4093"/>
                    <a:pt x="234" y="5127"/>
                    <a:pt x="334" y="6161"/>
                  </a:cubicBezTo>
                  <a:cubicBezTo>
                    <a:pt x="351" y="6361"/>
                    <a:pt x="501" y="6461"/>
                    <a:pt x="651" y="6461"/>
                  </a:cubicBezTo>
                  <a:cubicBezTo>
                    <a:pt x="801" y="6461"/>
                    <a:pt x="951" y="6361"/>
                    <a:pt x="968" y="6161"/>
                  </a:cubicBezTo>
                  <a:cubicBezTo>
                    <a:pt x="1068" y="4893"/>
                    <a:pt x="1101" y="3659"/>
                    <a:pt x="1101" y="2391"/>
                  </a:cubicBezTo>
                  <a:cubicBezTo>
                    <a:pt x="1135" y="1824"/>
                    <a:pt x="934" y="1257"/>
                    <a:pt x="1568" y="1090"/>
                  </a:cubicBezTo>
                  <a:cubicBezTo>
                    <a:pt x="1714" y="1063"/>
                    <a:pt x="1874" y="1053"/>
                    <a:pt x="2042" y="1053"/>
                  </a:cubicBezTo>
                  <a:cubicBezTo>
                    <a:pt x="2490" y="1053"/>
                    <a:pt x="2990" y="1124"/>
                    <a:pt x="3403" y="1124"/>
                  </a:cubicBezTo>
                  <a:cubicBezTo>
                    <a:pt x="3736" y="1124"/>
                    <a:pt x="4115" y="1094"/>
                    <a:pt x="4478" y="1094"/>
                  </a:cubicBezTo>
                  <a:cubicBezTo>
                    <a:pt x="4659" y="1094"/>
                    <a:pt x="4837" y="1102"/>
                    <a:pt x="5004" y="1124"/>
                  </a:cubicBezTo>
                  <a:cubicBezTo>
                    <a:pt x="5771" y="1224"/>
                    <a:pt x="5671" y="1524"/>
                    <a:pt x="5604" y="2225"/>
                  </a:cubicBezTo>
                  <a:cubicBezTo>
                    <a:pt x="5504" y="3425"/>
                    <a:pt x="5371" y="4660"/>
                    <a:pt x="5304" y="5861"/>
                  </a:cubicBezTo>
                  <a:cubicBezTo>
                    <a:pt x="5271" y="6223"/>
                    <a:pt x="5523" y="6399"/>
                    <a:pt x="5795" y="6399"/>
                  </a:cubicBezTo>
                  <a:cubicBezTo>
                    <a:pt x="6073" y="6399"/>
                    <a:pt x="6371" y="6215"/>
                    <a:pt x="6405" y="5861"/>
                  </a:cubicBezTo>
                  <a:cubicBezTo>
                    <a:pt x="6472" y="4927"/>
                    <a:pt x="6538" y="3993"/>
                    <a:pt x="6605" y="3025"/>
                  </a:cubicBezTo>
                  <a:cubicBezTo>
                    <a:pt x="6639" y="2391"/>
                    <a:pt x="6839" y="1591"/>
                    <a:pt x="6705" y="957"/>
                  </a:cubicBezTo>
                  <a:cubicBezTo>
                    <a:pt x="6521" y="180"/>
                    <a:pt x="5736" y="30"/>
                    <a:pt x="4948" y="30"/>
                  </a:cubicBezTo>
                  <a:cubicBezTo>
                    <a:pt x="4450" y="30"/>
                    <a:pt x="3952" y="90"/>
                    <a:pt x="3603" y="90"/>
                  </a:cubicBezTo>
                  <a:cubicBezTo>
                    <a:pt x="3194" y="90"/>
                    <a:pt x="2562" y="0"/>
                    <a:pt x="1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9"/>
          <p:cNvSpPr/>
          <p:nvPr/>
        </p:nvSpPr>
        <p:spPr>
          <a:xfrm flipH="1">
            <a:off x="1227895" y="2571758"/>
            <a:ext cx="451151" cy="378007"/>
          </a:xfrm>
          <a:custGeom>
            <a:avLst/>
            <a:gdLst/>
            <a:ahLst/>
            <a:cxnLst/>
            <a:rect l="l" t="t" r="r" b="b"/>
            <a:pathLst>
              <a:path w="7940" h="6653" extrusionOk="0">
                <a:moveTo>
                  <a:pt x="4137" y="815"/>
                </a:moveTo>
                <a:cubicBezTo>
                  <a:pt x="4904" y="1382"/>
                  <a:pt x="6105" y="1682"/>
                  <a:pt x="6438" y="2650"/>
                </a:cubicBezTo>
                <a:cubicBezTo>
                  <a:pt x="6939" y="4017"/>
                  <a:pt x="5404" y="5118"/>
                  <a:pt x="4237" y="5385"/>
                </a:cubicBezTo>
                <a:cubicBezTo>
                  <a:pt x="4017" y="5437"/>
                  <a:pt x="3752" y="5468"/>
                  <a:pt x="3479" y="5468"/>
                </a:cubicBezTo>
                <a:cubicBezTo>
                  <a:pt x="3048" y="5468"/>
                  <a:pt x="2596" y="5389"/>
                  <a:pt x="2269" y="5185"/>
                </a:cubicBezTo>
                <a:cubicBezTo>
                  <a:pt x="1568" y="4751"/>
                  <a:pt x="1568" y="4017"/>
                  <a:pt x="1768" y="3317"/>
                </a:cubicBezTo>
                <a:cubicBezTo>
                  <a:pt x="2069" y="2149"/>
                  <a:pt x="2936" y="1049"/>
                  <a:pt x="4137" y="815"/>
                </a:cubicBezTo>
                <a:close/>
                <a:moveTo>
                  <a:pt x="4251" y="1"/>
                </a:moveTo>
                <a:cubicBezTo>
                  <a:pt x="4184" y="1"/>
                  <a:pt x="4127" y="24"/>
                  <a:pt x="4103" y="48"/>
                </a:cubicBezTo>
                <a:cubicBezTo>
                  <a:pt x="2469" y="81"/>
                  <a:pt x="1168" y="1482"/>
                  <a:pt x="668" y="3017"/>
                </a:cubicBezTo>
                <a:cubicBezTo>
                  <a:pt x="0" y="5118"/>
                  <a:pt x="1368" y="6653"/>
                  <a:pt x="3536" y="6653"/>
                </a:cubicBezTo>
                <a:cubicBezTo>
                  <a:pt x="5371" y="6653"/>
                  <a:pt x="7606" y="5385"/>
                  <a:pt x="7773" y="3384"/>
                </a:cubicBezTo>
                <a:cubicBezTo>
                  <a:pt x="7939" y="1516"/>
                  <a:pt x="6005" y="215"/>
                  <a:pt x="4337" y="15"/>
                </a:cubicBezTo>
                <a:cubicBezTo>
                  <a:pt x="4308" y="5"/>
                  <a:pt x="4278" y="1"/>
                  <a:pt x="4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rot="10800000" flipH="1">
            <a:off x="926819" y="4212800"/>
            <a:ext cx="1276830" cy="442497"/>
          </a:xfrm>
          <a:custGeom>
            <a:avLst/>
            <a:gdLst/>
            <a:ahLst/>
            <a:cxnLst/>
            <a:rect l="l" t="t" r="r" b="b"/>
            <a:pathLst>
              <a:path w="24090" h="8349" extrusionOk="0">
                <a:moveTo>
                  <a:pt x="19405" y="0"/>
                </a:moveTo>
                <a:cubicBezTo>
                  <a:pt x="19215" y="0"/>
                  <a:pt x="19028" y="85"/>
                  <a:pt x="18932" y="276"/>
                </a:cubicBezTo>
                <a:cubicBezTo>
                  <a:pt x="17932" y="2478"/>
                  <a:pt x="16797" y="4579"/>
                  <a:pt x="15430" y="6581"/>
                </a:cubicBezTo>
                <a:cubicBezTo>
                  <a:pt x="14763" y="4679"/>
                  <a:pt x="13962" y="2878"/>
                  <a:pt x="12995" y="1144"/>
                </a:cubicBezTo>
                <a:cubicBezTo>
                  <a:pt x="12897" y="964"/>
                  <a:pt x="12728" y="881"/>
                  <a:pt x="12557" y="881"/>
                </a:cubicBezTo>
                <a:cubicBezTo>
                  <a:pt x="12378" y="881"/>
                  <a:pt x="12196" y="973"/>
                  <a:pt x="12094" y="1144"/>
                </a:cubicBezTo>
                <a:cubicBezTo>
                  <a:pt x="10826" y="3178"/>
                  <a:pt x="9392" y="5146"/>
                  <a:pt x="7824" y="6981"/>
                </a:cubicBezTo>
                <a:cubicBezTo>
                  <a:pt x="7090" y="5013"/>
                  <a:pt x="6357" y="3045"/>
                  <a:pt x="5623" y="1043"/>
                </a:cubicBezTo>
                <a:cubicBezTo>
                  <a:pt x="5557" y="889"/>
                  <a:pt x="5374" y="749"/>
                  <a:pt x="5200" y="749"/>
                </a:cubicBezTo>
                <a:cubicBezTo>
                  <a:pt x="5111" y="749"/>
                  <a:pt x="5023" y="786"/>
                  <a:pt x="4956" y="877"/>
                </a:cubicBezTo>
                <a:cubicBezTo>
                  <a:pt x="3254" y="2978"/>
                  <a:pt x="1653" y="5113"/>
                  <a:pt x="152" y="7348"/>
                </a:cubicBezTo>
                <a:cubicBezTo>
                  <a:pt x="1" y="7575"/>
                  <a:pt x="231" y="7841"/>
                  <a:pt x="454" y="7841"/>
                </a:cubicBezTo>
                <a:cubicBezTo>
                  <a:pt x="525" y="7841"/>
                  <a:pt x="596" y="7813"/>
                  <a:pt x="653" y="7748"/>
                </a:cubicBezTo>
                <a:cubicBezTo>
                  <a:pt x="2220" y="5914"/>
                  <a:pt x="3688" y="3979"/>
                  <a:pt x="5089" y="2011"/>
                </a:cubicBezTo>
                <a:cubicBezTo>
                  <a:pt x="5790" y="4012"/>
                  <a:pt x="6523" y="6014"/>
                  <a:pt x="7224" y="8015"/>
                </a:cubicBezTo>
                <a:cubicBezTo>
                  <a:pt x="7289" y="8210"/>
                  <a:pt x="7481" y="8349"/>
                  <a:pt x="7680" y="8349"/>
                </a:cubicBezTo>
                <a:cubicBezTo>
                  <a:pt x="7788" y="8349"/>
                  <a:pt x="7898" y="8309"/>
                  <a:pt x="7991" y="8215"/>
                </a:cubicBezTo>
                <a:cubicBezTo>
                  <a:pt x="9659" y="6414"/>
                  <a:pt x="11160" y="4479"/>
                  <a:pt x="12494" y="2411"/>
                </a:cubicBezTo>
                <a:cubicBezTo>
                  <a:pt x="13395" y="4179"/>
                  <a:pt x="14162" y="5980"/>
                  <a:pt x="14763" y="7848"/>
                </a:cubicBezTo>
                <a:cubicBezTo>
                  <a:pt x="14854" y="8105"/>
                  <a:pt x="15057" y="8231"/>
                  <a:pt x="15265" y="8231"/>
                </a:cubicBezTo>
                <a:cubicBezTo>
                  <a:pt x="15436" y="8231"/>
                  <a:pt x="15610" y="8147"/>
                  <a:pt x="15730" y="7982"/>
                </a:cubicBezTo>
                <a:cubicBezTo>
                  <a:pt x="17164" y="6014"/>
                  <a:pt x="18432" y="3979"/>
                  <a:pt x="19499" y="1777"/>
                </a:cubicBezTo>
                <a:lnTo>
                  <a:pt x="22868" y="7581"/>
                </a:lnTo>
                <a:cubicBezTo>
                  <a:pt x="22982" y="7777"/>
                  <a:pt x="23152" y="7858"/>
                  <a:pt x="23323" y="7858"/>
                </a:cubicBezTo>
                <a:cubicBezTo>
                  <a:pt x="23706" y="7858"/>
                  <a:pt x="24089" y="7452"/>
                  <a:pt x="23836" y="7014"/>
                </a:cubicBezTo>
                <a:cubicBezTo>
                  <a:pt x="22535" y="4779"/>
                  <a:pt x="21234" y="2511"/>
                  <a:pt x="19933" y="276"/>
                </a:cubicBezTo>
                <a:cubicBezTo>
                  <a:pt x="19828" y="102"/>
                  <a:pt x="19614" y="0"/>
                  <a:pt x="19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flipH="1">
            <a:off x="386133" y="4383665"/>
            <a:ext cx="395808" cy="323689"/>
          </a:xfrm>
          <a:custGeom>
            <a:avLst/>
            <a:gdLst/>
            <a:ahLst/>
            <a:cxnLst/>
            <a:rect l="l" t="t" r="r" b="b"/>
            <a:pathLst>
              <a:path w="6966" h="5697" extrusionOk="0">
                <a:moveTo>
                  <a:pt x="2797" y="0"/>
                </a:moveTo>
                <a:cubicBezTo>
                  <a:pt x="2643" y="0"/>
                  <a:pt x="2492" y="101"/>
                  <a:pt x="2492" y="301"/>
                </a:cubicBezTo>
                <a:cubicBezTo>
                  <a:pt x="2492" y="1001"/>
                  <a:pt x="2492" y="1735"/>
                  <a:pt x="2492" y="2469"/>
                </a:cubicBezTo>
                <a:cubicBezTo>
                  <a:pt x="1792" y="2369"/>
                  <a:pt x="1125" y="2302"/>
                  <a:pt x="424" y="2202"/>
                </a:cubicBezTo>
                <a:cubicBezTo>
                  <a:pt x="414" y="2201"/>
                  <a:pt x="405" y="2201"/>
                  <a:pt x="395" y="2201"/>
                </a:cubicBezTo>
                <a:cubicBezTo>
                  <a:pt x="54" y="2201"/>
                  <a:pt x="1" y="2772"/>
                  <a:pt x="358" y="2869"/>
                </a:cubicBezTo>
                <a:cubicBezTo>
                  <a:pt x="1058" y="3003"/>
                  <a:pt x="1792" y="3136"/>
                  <a:pt x="2492" y="3269"/>
                </a:cubicBezTo>
                <a:cubicBezTo>
                  <a:pt x="2526" y="4003"/>
                  <a:pt x="2559" y="4737"/>
                  <a:pt x="2726" y="5438"/>
                </a:cubicBezTo>
                <a:cubicBezTo>
                  <a:pt x="2754" y="5620"/>
                  <a:pt x="2882" y="5696"/>
                  <a:pt x="3024" y="5696"/>
                </a:cubicBezTo>
                <a:cubicBezTo>
                  <a:pt x="3219" y="5696"/>
                  <a:pt x="3440" y="5551"/>
                  <a:pt x="3460" y="5338"/>
                </a:cubicBezTo>
                <a:cubicBezTo>
                  <a:pt x="3493" y="4704"/>
                  <a:pt x="3493" y="4070"/>
                  <a:pt x="3460" y="3436"/>
                </a:cubicBezTo>
                <a:lnTo>
                  <a:pt x="3460" y="3436"/>
                </a:lnTo>
                <a:cubicBezTo>
                  <a:pt x="4360" y="3603"/>
                  <a:pt x="5228" y="3770"/>
                  <a:pt x="6128" y="3903"/>
                </a:cubicBezTo>
                <a:cubicBezTo>
                  <a:pt x="6159" y="3908"/>
                  <a:pt x="6188" y="3911"/>
                  <a:pt x="6217" y="3911"/>
                </a:cubicBezTo>
                <a:cubicBezTo>
                  <a:pt x="6754" y="3911"/>
                  <a:pt x="6965" y="3064"/>
                  <a:pt x="6395" y="2969"/>
                </a:cubicBezTo>
                <a:cubicBezTo>
                  <a:pt x="5395" y="2836"/>
                  <a:pt x="4394" y="2702"/>
                  <a:pt x="3360" y="2569"/>
                </a:cubicBezTo>
                <a:cubicBezTo>
                  <a:pt x="3293" y="1802"/>
                  <a:pt x="3193" y="1035"/>
                  <a:pt x="3126" y="301"/>
                </a:cubicBezTo>
                <a:cubicBezTo>
                  <a:pt x="3110" y="101"/>
                  <a:pt x="2951" y="0"/>
                  <a:pt x="27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9"/>
          <p:cNvGrpSpPr/>
          <p:nvPr/>
        </p:nvGrpSpPr>
        <p:grpSpPr>
          <a:xfrm>
            <a:off x="62713" y="2307150"/>
            <a:ext cx="2559487" cy="2881401"/>
            <a:chOff x="62713" y="2307150"/>
            <a:chExt cx="2559487" cy="2881401"/>
          </a:xfrm>
        </p:grpSpPr>
        <p:sp>
          <p:nvSpPr>
            <p:cNvPr id="173" name="Google Shape;173;p9"/>
            <p:cNvSpPr/>
            <p:nvPr/>
          </p:nvSpPr>
          <p:spPr>
            <a:xfrm flipH="1">
              <a:off x="2308562" y="5102567"/>
              <a:ext cx="313638" cy="85984"/>
            </a:xfrm>
            <a:custGeom>
              <a:avLst/>
              <a:gdLst/>
              <a:ahLst/>
              <a:cxnLst/>
              <a:rect l="l" t="t" r="r" b="b"/>
              <a:pathLst>
                <a:path w="5329" h="1461" extrusionOk="0">
                  <a:moveTo>
                    <a:pt x="4659" y="1"/>
                  </a:moveTo>
                  <a:cubicBezTo>
                    <a:pt x="4621" y="1"/>
                    <a:pt x="4580" y="5"/>
                    <a:pt x="4537" y="15"/>
                  </a:cubicBezTo>
                  <a:cubicBezTo>
                    <a:pt x="3170" y="348"/>
                    <a:pt x="1869" y="582"/>
                    <a:pt x="468" y="715"/>
                  </a:cubicBezTo>
                  <a:cubicBezTo>
                    <a:pt x="134" y="749"/>
                    <a:pt x="1" y="1316"/>
                    <a:pt x="401" y="1349"/>
                  </a:cubicBezTo>
                  <a:cubicBezTo>
                    <a:pt x="847" y="1423"/>
                    <a:pt x="1316" y="1460"/>
                    <a:pt x="1792" y="1460"/>
                  </a:cubicBezTo>
                  <a:cubicBezTo>
                    <a:pt x="2812" y="1460"/>
                    <a:pt x="3861" y="1290"/>
                    <a:pt x="4771" y="949"/>
                  </a:cubicBezTo>
                  <a:cubicBezTo>
                    <a:pt x="5329" y="763"/>
                    <a:pt x="5167" y="1"/>
                    <a:pt x="46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flipH="1">
              <a:off x="1833674" y="4958671"/>
              <a:ext cx="285918" cy="115351"/>
            </a:xfrm>
            <a:custGeom>
              <a:avLst/>
              <a:gdLst/>
              <a:ahLst/>
              <a:cxnLst/>
              <a:rect l="l" t="t" r="r" b="b"/>
              <a:pathLst>
                <a:path w="4858" h="1960" extrusionOk="0">
                  <a:moveTo>
                    <a:pt x="4167" y="1"/>
                  </a:moveTo>
                  <a:cubicBezTo>
                    <a:pt x="4094" y="1"/>
                    <a:pt x="4016" y="18"/>
                    <a:pt x="3936" y="58"/>
                  </a:cubicBezTo>
                  <a:cubicBezTo>
                    <a:pt x="2802" y="592"/>
                    <a:pt x="1735" y="959"/>
                    <a:pt x="467" y="1159"/>
                  </a:cubicBezTo>
                  <a:cubicBezTo>
                    <a:pt x="0" y="1259"/>
                    <a:pt x="134" y="1959"/>
                    <a:pt x="567" y="1959"/>
                  </a:cubicBezTo>
                  <a:cubicBezTo>
                    <a:pt x="1868" y="1926"/>
                    <a:pt x="3303" y="1559"/>
                    <a:pt x="4403" y="859"/>
                  </a:cubicBezTo>
                  <a:cubicBezTo>
                    <a:pt x="4858" y="575"/>
                    <a:pt x="4587" y="1"/>
                    <a:pt x="4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flipH="1">
              <a:off x="1450893" y="4712722"/>
              <a:ext cx="201520" cy="177735"/>
            </a:xfrm>
            <a:custGeom>
              <a:avLst/>
              <a:gdLst/>
              <a:ahLst/>
              <a:cxnLst/>
              <a:rect l="l" t="t" r="r" b="b"/>
              <a:pathLst>
                <a:path w="3424" h="3020" extrusionOk="0">
                  <a:moveTo>
                    <a:pt x="2905" y="1"/>
                  </a:moveTo>
                  <a:cubicBezTo>
                    <a:pt x="2841" y="1"/>
                    <a:pt x="2773" y="21"/>
                    <a:pt x="2703" y="67"/>
                  </a:cubicBezTo>
                  <a:cubicBezTo>
                    <a:pt x="1802" y="768"/>
                    <a:pt x="1035" y="1668"/>
                    <a:pt x="235" y="2469"/>
                  </a:cubicBezTo>
                  <a:cubicBezTo>
                    <a:pt x="0" y="2703"/>
                    <a:pt x="213" y="3019"/>
                    <a:pt x="461" y="3019"/>
                  </a:cubicBezTo>
                  <a:cubicBezTo>
                    <a:pt x="530" y="3019"/>
                    <a:pt x="603" y="2994"/>
                    <a:pt x="668" y="2936"/>
                  </a:cubicBezTo>
                  <a:cubicBezTo>
                    <a:pt x="1536" y="2236"/>
                    <a:pt x="2470" y="1535"/>
                    <a:pt x="3203" y="734"/>
                  </a:cubicBezTo>
                  <a:cubicBezTo>
                    <a:pt x="3424" y="459"/>
                    <a:pt x="3212" y="1"/>
                    <a:pt x="29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flipH="1">
              <a:off x="1101542" y="4024609"/>
              <a:ext cx="104409" cy="211163"/>
            </a:xfrm>
            <a:custGeom>
              <a:avLst/>
              <a:gdLst/>
              <a:ahLst/>
              <a:cxnLst/>
              <a:rect l="l" t="t" r="r" b="b"/>
              <a:pathLst>
                <a:path w="1774" h="3588" extrusionOk="0">
                  <a:moveTo>
                    <a:pt x="1210" y="1"/>
                  </a:moveTo>
                  <a:cubicBezTo>
                    <a:pt x="1017" y="1"/>
                    <a:pt x="822" y="107"/>
                    <a:pt x="754" y="351"/>
                  </a:cubicBezTo>
                  <a:cubicBezTo>
                    <a:pt x="454" y="1252"/>
                    <a:pt x="87" y="2286"/>
                    <a:pt x="21" y="3253"/>
                  </a:cubicBezTo>
                  <a:cubicBezTo>
                    <a:pt x="0" y="3458"/>
                    <a:pt x="193" y="3587"/>
                    <a:pt x="384" y="3587"/>
                  </a:cubicBezTo>
                  <a:cubicBezTo>
                    <a:pt x="504" y="3587"/>
                    <a:pt x="623" y="3536"/>
                    <a:pt x="688" y="3420"/>
                  </a:cubicBezTo>
                  <a:cubicBezTo>
                    <a:pt x="1155" y="2586"/>
                    <a:pt x="1388" y="1519"/>
                    <a:pt x="1655" y="585"/>
                  </a:cubicBezTo>
                  <a:cubicBezTo>
                    <a:pt x="1774" y="228"/>
                    <a:pt x="1493"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flipH="1">
              <a:off x="1041747" y="3465090"/>
              <a:ext cx="76629" cy="265719"/>
            </a:xfrm>
            <a:custGeom>
              <a:avLst/>
              <a:gdLst/>
              <a:ahLst/>
              <a:cxnLst/>
              <a:rect l="l" t="t" r="r" b="b"/>
              <a:pathLst>
                <a:path w="1302" h="4515" extrusionOk="0">
                  <a:moveTo>
                    <a:pt x="702" y="0"/>
                  </a:moveTo>
                  <a:cubicBezTo>
                    <a:pt x="499" y="0"/>
                    <a:pt x="310" y="109"/>
                    <a:pt x="267" y="351"/>
                  </a:cubicBezTo>
                  <a:cubicBezTo>
                    <a:pt x="34" y="1586"/>
                    <a:pt x="0" y="2886"/>
                    <a:pt x="34" y="4121"/>
                  </a:cubicBezTo>
                  <a:cubicBezTo>
                    <a:pt x="34" y="4365"/>
                    <a:pt x="256" y="4514"/>
                    <a:pt x="468" y="4514"/>
                  </a:cubicBezTo>
                  <a:cubicBezTo>
                    <a:pt x="632" y="4514"/>
                    <a:pt x="791" y="4425"/>
                    <a:pt x="834" y="4221"/>
                  </a:cubicBezTo>
                  <a:cubicBezTo>
                    <a:pt x="1101" y="3020"/>
                    <a:pt x="1301" y="1719"/>
                    <a:pt x="1268" y="518"/>
                  </a:cubicBezTo>
                  <a:cubicBezTo>
                    <a:pt x="1268" y="194"/>
                    <a:pt x="973" y="0"/>
                    <a:pt x="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flipH="1">
              <a:off x="971123" y="2861137"/>
              <a:ext cx="100171" cy="229348"/>
            </a:xfrm>
            <a:custGeom>
              <a:avLst/>
              <a:gdLst/>
              <a:ahLst/>
              <a:cxnLst/>
              <a:rect l="l" t="t" r="r" b="b"/>
              <a:pathLst>
                <a:path w="1702" h="3897" extrusionOk="0">
                  <a:moveTo>
                    <a:pt x="1069" y="1"/>
                  </a:moveTo>
                  <a:cubicBezTo>
                    <a:pt x="912" y="1"/>
                    <a:pt x="758" y="71"/>
                    <a:pt x="668" y="239"/>
                  </a:cubicBezTo>
                  <a:cubicBezTo>
                    <a:pt x="101" y="1273"/>
                    <a:pt x="1" y="2474"/>
                    <a:pt x="201" y="3642"/>
                  </a:cubicBezTo>
                  <a:cubicBezTo>
                    <a:pt x="230" y="3817"/>
                    <a:pt x="369" y="3897"/>
                    <a:pt x="515" y="3897"/>
                  </a:cubicBezTo>
                  <a:cubicBezTo>
                    <a:pt x="702" y="3897"/>
                    <a:pt x="902" y="3766"/>
                    <a:pt x="902" y="3542"/>
                  </a:cubicBezTo>
                  <a:cubicBezTo>
                    <a:pt x="902" y="2508"/>
                    <a:pt x="1202" y="1574"/>
                    <a:pt x="1569" y="606"/>
                  </a:cubicBezTo>
                  <a:cubicBezTo>
                    <a:pt x="1702" y="274"/>
                    <a:pt x="1379" y="1"/>
                    <a:pt x="1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flipH="1">
              <a:off x="707279" y="2487594"/>
              <a:ext cx="230535" cy="190329"/>
            </a:xfrm>
            <a:custGeom>
              <a:avLst/>
              <a:gdLst/>
              <a:ahLst/>
              <a:cxnLst/>
              <a:rect l="l" t="t" r="r" b="b"/>
              <a:pathLst>
                <a:path w="3917" h="3234" extrusionOk="0">
                  <a:moveTo>
                    <a:pt x="3266" y="1"/>
                  </a:moveTo>
                  <a:cubicBezTo>
                    <a:pt x="3167" y="1"/>
                    <a:pt x="3065" y="35"/>
                    <a:pt x="2970" y="115"/>
                  </a:cubicBezTo>
                  <a:cubicBezTo>
                    <a:pt x="2003" y="916"/>
                    <a:pt x="1135" y="1816"/>
                    <a:pt x="235" y="2683"/>
                  </a:cubicBezTo>
                  <a:cubicBezTo>
                    <a:pt x="0" y="2918"/>
                    <a:pt x="213" y="3234"/>
                    <a:pt x="477" y="3234"/>
                  </a:cubicBezTo>
                  <a:cubicBezTo>
                    <a:pt x="551" y="3234"/>
                    <a:pt x="629" y="3209"/>
                    <a:pt x="702" y="3150"/>
                  </a:cubicBezTo>
                  <a:cubicBezTo>
                    <a:pt x="1669" y="2350"/>
                    <a:pt x="2670" y="1583"/>
                    <a:pt x="3604" y="749"/>
                  </a:cubicBezTo>
                  <a:cubicBezTo>
                    <a:pt x="3917" y="436"/>
                    <a:pt x="3618" y="1"/>
                    <a:pt x="3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flipH="1">
              <a:off x="62713" y="2307150"/>
              <a:ext cx="345008" cy="89632"/>
            </a:xfrm>
            <a:custGeom>
              <a:avLst/>
              <a:gdLst/>
              <a:ahLst/>
              <a:cxnLst/>
              <a:rect l="l" t="t" r="r" b="b"/>
              <a:pathLst>
                <a:path w="5862" h="1523" extrusionOk="0">
                  <a:moveTo>
                    <a:pt x="3846" y="1"/>
                  </a:moveTo>
                  <a:cubicBezTo>
                    <a:pt x="2687" y="1"/>
                    <a:pt x="1503" y="265"/>
                    <a:pt x="468" y="713"/>
                  </a:cubicBezTo>
                  <a:cubicBezTo>
                    <a:pt x="0" y="899"/>
                    <a:pt x="290" y="1523"/>
                    <a:pt x="710" y="1523"/>
                  </a:cubicBezTo>
                  <a:cubicBezTo>
                    <a:pt x="740" y="1523"/>
                    <a:pt x="770" y="1520"/>
                    <a:pt x="801" y="1513"/>
                  </a:cubicBezTo>
                  <a:cubicBezTo>
                    <a:pt x="1894" y="1294"/>
                    <a:pt x="2881" y="1217"/>
                    <a:pt x="3917" y="1217"/>
                  </a:cubicBezTo>
                  <a:cubicBezTo>
                    <a:pt x="4303" y="1217"/>
                    <a:pt x="4696" y="1228"/>
                    <a:pt x="5104" y="1246"/>
                  </a:cubicBezTo>
                  <a:cubicBezTo>
                    <a:pt x="5115" y="1247"/>
                    <a:pt x="5126" y="1247"/>
                    <a:pt x="5136" y="1247"/>
                  </a:cubicBezTo>
                  <a:cubicBezTo>
                    <a:pt x="5742" y="1247"/>
                    <a:pt x="5861" y="309"/>
                    <a:pt x="5271" y="145"/>
                  </a:cubicBezTo>
                  <a:cubicBezTo>
                    <a:pt x="4809" y="47"/>
                    <a:pt x="4330" y="1"/>
                    <a:pt x="3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9"/>
          <p:cNvSpPr/>
          <p:nvPr/>
        </p:nvSpPr>
        <p:spPr>
          <a:xfrm rot="4500081" flipH="1">
            <a:off x="295568" y="-64363"/>
            <a:ext cx="508716" cy="409319"/>
          </a:xfrm>
          <a:custGeom>
            <a:avLst/>
            <a:gdLst/>
            <a:ahLst/>
            <a:cxnLst/>
            <a:rect l="l" t="t" r="r" b="b"/>
            <a:pathLst>
              <a:path w="8953" h="7204" extrusionOk="0">
                <a:moveTo>
                  <a:pt x="7192" y="1"/>
                </a:moveTo>
                <a:cubicBezTo>
                  <a:pt x="7133" y="1"/>
                  <a:pt x="7070" y="13"/>
                  <a:pt x="7005" y="41"/>
                </a:cubicBezTo>
                <a:cubicBezTo>
                  <a:pt x="4770" y="1042"/>
                  <a:pt x="2602" y="2209"/>
                  <a:pt x="401" y="3377"/>
                </a:cubicBezTo>
                <a:cubicBezTo>
                  <a:pt x="0" y="3577"/>
                  <a:pt x="134" y="4177"/>
                  <a:pt x="534" y="4311"/>
                </a:cubicBezTo>
                <a:cubicBezTo>
                  <a:pt x="3036" y="5078"/>
                  <a:pt x="5437" y="6079"/>
                  <a:pt x="7806" y="7146"/>
                </a:cubicBezTo>
                <a:cubicBezTo>
                  <a:pt x="7894" y="7185"/>
                  <a:pt x="7980" y="7203"/>
                  <a:pt x="8062" y="7203"/>
                </a:cubicBezTo>
                <a:cubicBezTo>
                  <a:pt x="8601" y="7203"/>
                  <a:pt x="8952" y="6439"/>
                  <a:pt x="8373" y="6179"/>
                </a:cubicBezTo>
                <a:cubicBezTo>
                  <a:pt x="6305" y="5211"/>
                  <a:pt x="4170" y="4411"/>
                  <a:pt x="2002" y="3710"/>
                </a:cubicBezTo>
                <a:cubicBezTo>
                  <a:pt x="3836" y="2743"/>
                  <a:pt x="5638" y="1775"/>
                  <a:pt x="7406" y="708"/>
                </a:cubicBezTo>
                <a:cubicBezTo>
                  <a:pt x="7779" y="478"/>
                  <a:pt x="7559" y="1"/>
                  <a:pt x="7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rot="-6299928" flipH="1">
            <a:off x="538166" y="1102924"/>
            <a:ext cx="427238" cy="922277"/>
          </a:xfrm>
          <a:custGeom>
            <a:avLst/>
            <a:gdLst/>
            <a:ahLst/>
            <a:cxnLst/>
            <a:rect l="l" t="t" r="r" b="b"/>
            <a:pathLst>
              <a:path w="9313" h="20105" extrusionOk="0">
                <a:moveTo>
                  <a:pt x="7685" y="0"/>
                </a:moveTo>
                <a:cubicBezTo>
                  <a:pt x="7649" y="0"/>
                  <a:pt x="7611" y="6"/>
                  <a:pt x="7572" y="18"/>
                </a:cubicBezTo>
                <a:cubicBezTo>
                  <a:pt x="5171" y="819"/>
                  <a:pt x="2869" y="1919"/>
                  <a:pt x="667" y="3154"/>
                </a:cubicBezTo>
                <a:cubicBezTo>
                  <a:pt x="167" y="3420"/>
                  <a:pt x="334" y="4088"/>
                  <a:pt x="801" y="4254"/>
                </a:cubicBezTo>
                <a:lnTo>
                  <a:pt x="6038" y="6222"/>
                </a:lnTo>
                <a:cubicBezTo>
                  <a:pt x="4170" y="7423"/>
                  <a:pt x="2335" y="8591"/>
                  <a:pt x="467" y="9792"/>
                </a:cubicBezTo>
                <a:cubicBezTo>
                  <a:pt x="0" y="10092"/>
                  <a:pt x="100" y="10759"/>
                  <a:pt x="634" y="10926"/>
                </a:cubicBezTo>
                <a:cubicBezTo>
                  <a:pt x="2502" y="11560"/>
                  <a:pt x="4270" y="12360"/>
                  <a:pt x="5971" y="13327"/>
                </a:cubicBezTo>
                <a:cubicBezTo>
                  <a:pt x="4303" y="14829"/>
                  <a:pt x="2535" y="16163"/>
                  <a:pt x="634" y="17364"/>
                </a:cubicBezTo>
                <a:cubicBezTo>
                  <a:pt x="200" y="17631"/>
                  <a:pt x="267" y="18331"/>
                  <a:pt x="801" y="18498"/>
                </a:cubicBezTo>
                <a:cubicBezTo>
                  <a:pt x="3336" y="19232"/>
                  <a:pt x="5871" y="19765"/>
                  <a:pt x="8473" y="20099"/>
                </a:cubicBezTo>
                <a:cubicBezTo>
                  <a:pt x="8501" y="20103"/>
                  <a:pt x="8528" y="20105"/>
                  <a:pt x="8554" y="20105"/>
                </a:cubicBezTo>
                <a:cubicBezTo>
                  <a:pt x="9185" y="20105"/>
                  <a:pt x="9312" y="18994"/>
                  <a:pt x="8640" y="18898"/>
                </a:cubicBezTo>
                <a:cubicBezTo>
                  <a:pt x="6538" y="18598"/>
                  <a:pt x="4503" y="18198"/>
                  <a:pt x="2435" y="17664"/>
                </a:cubicBezTo>
                <a:cubicBezTo>
                  <a:pt x="4237" y="16430"/>
                  <a:pt x="5904" y="15129"/>
                  <a:pt x="7506" y="13661"/>
                </a:cubicBezTo>
                <a:cubicBezTo>
                  <a:pt x="7806" y="13394"/>
                  <a:pt x="7706" y="12894"/>
                  <a:pt x="7372" y="12694"/>
                </a:cubicBezTo>
                <a:cubicBezTo>
                  <a:pt x="5704" y="11693"/>
                  <a:pt x="4003" y="10859"/>
                  <a:pt x="2202" y="10192"/>
                </a:cubicBezTo>
                <a:cubicBezTo>
                  <a:pt x="4036" y="8991"/>
                  <a:pt x="5871" y="7824"/>
                  <a:pt x="7739" y="6623"/>
                </a:cubicBezTo>
                <a:cubicBezTo>
                  <a:pt x="8206" y="6322"/>
                  <a:pt x="8073" y="5655"/>
                  <a:pt x="7572" y="5489"/>
                </a:cubicBezTo>
                <a:cubicBezTo>
                  <a:pt x="5871" y="4855"/>
                  <a:pt x="4137" y="4221"/>
                  <a:pt x="2435" y="3587"/>
                </a:cubicBezTo>
                <a:cubicBezTo>
                  <a:pt x="4237" y="2586"/>
                  <a:pt x="6038" y="1686"/>
                  <a:pt x="7873" y="752"/>
                </a:cubicBezTo>
                <a:cubicBezTo>
                  <a:pt x="8237" y="570"/>
                  <a:pt x="8048" y="0"/>
                  <a:pt x="7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9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9"/>
        <p:cNvGrpSpPr/>
        <p:nvPr/>
      </p:nvGrpSpPr>
      <p:grpSpPr>
        <a:xfrm>
          <a:off x="0" y="0"/>
          <a:ext cx="0" cy="0"/>
          <a:chOff x="0" y="0"/>
          <a:chExt cx="0" cy="0"/>
        </a:xfrm>
      </p:grpSpPr>
      <p:sp>
        <p:nvSpPr>
          <p:cNvPr id="200" name="Google Shape;200;p13"/>
          <p:cNvSpPr txBox="1">
            <a:spLocks noGrp="1"/>
          </p:cNvSpPr>
          <p:nvPr>
            <p:ph type="title"/>
          </p:nvPr>
        </p:nvSpPr>
        <p:spPr>
          <a:xfrm>
            <a:off x="7200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01" name="Google Shape;201;p13"/>
          <p:cNvSpPr txBox="1">
            <a:spLocks noGrp="1"/>
          </p:cNvSpPr>
          <p:nvPr>
            <p:ph type="title" idx="2"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13"/>
          <p:cNvSpPr txBox="1">
            <a:spLocks noGrp="1"/>
          </p:cNvSpPr>
          <p:nvPr>
            <p:ph type="subTitle" idx="1"/>
          </p:nvPr>
        </p:nvSpPr>
        <p:spPr>
          <a:xfrm>
            <a:off x="7200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3" name="Google Shape;203;p13"/>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04" name="Google Shape;204;p13"/>
          <p:cNvSpPr txBox="1">
            <a:spLocks noGrp="1"/>
          </p:cNvSpPr>
          <p:nvPr>
            <p:ph type="title" idx="4"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5"/>
          </p:nvPr>
        </p:nvSpPr>
        <p:spPr>
          <a:xfrm>
            <a:off x="34038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07" name="Google Shape;207;p13"/>
          <p:cNvSpPr txBox="1">
            <a:spLocks noGrp="1"/>
          </p:cNvSpPr>
          <p:nvPr>
            <p:ph type="title" idx="7"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8" name="Google Shape;208;p13"/>
          <p:cNvSpPr txBox="1">
            <a:spLocks noGrp="1"/>
          </p:cNvSpPr>
          <p:nvPr>
            <p:ph type="subTitle" idx="8"/>
          </p:nvPr>
        </p:nvSpPr>
        <p:spPr>
          <a:xfrm>
            <a:off x="60876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9" name="Google Shape;209;p13"/>
          <p:cNvSpPr txBox="1">
            <a:spLocks noGrp="1"/>
          </p:cNvSpPr>
          <p:nvPr>
            <p:ph type="title" idx="9"/>
          </p:nvPr>
        </p:nvSpPr>
        <p:spPr>
          <a:xfrm>
            <a:off x="7200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10" name="Google Shape;210;p13"/>
          <p:cNvSpPr txBox="1">
            <a:spLocks noGrp="1"/>
          </p:cNvSpPr>
          <p:nvPr>
            <p:ph type="title" idx="13" hasCustomPrompt="1"/>
          </p:nvPr>
        </p:nvSpPr>
        <p:spPr>
          <a:xfrm>
            <a:off x="7200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1" name="Google Shape;211;p13"/>
          <p:cNvSpPr txBox="1">
            <a:spLocks noGrp="1"/>
          </p:cNvSpPr>
          <p:nvPr>
            <p:ph type="subTitle" idx="14"/>
          </p:nvPr>
        </p:nvSpPr>
        <p:spPr>
          <a:xfrm>
            <a:off x="7200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2" name="Google Shape;212;p13"/>
          <p:cNvSpPr txBox="1">
            <a:spLocks noGrp="1"/>
          </p:cNvSpPr>
          <p:nvPr>
            <p:ph type="title" idx="15"/>
          </p:nvPr>
        </p:nvSpPr>
        <p:spPr>
          <a:xfrm>
            <a:off x="34038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13" name="Google Shape;213;p13"/>
          <p:cNvSpPr txBox="1">
            <a:spLocks noGrp="1"/>
          </p:cNvSpPr>
          <p:nvPr>
            <p:ph type="title" idx="16" hasCustomPrompt="1"/>
          </p:nvPr>
        </p:nvSpPr>
        <p:spPr>
          <a:xfrm>
            <a:off x="34038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4" name="Google Shape;214;p13"/>
          <p:cNvSpPr txBox="1">
            <a:spLocks noGrp="1"/>
          </p:cNvSpPr>
          <p:nvPr>
            <p:ph type="subTitle" idx="17"/>
          </p:nvPr>
        </p:nvSpPr>
        <p:spPr>
          <a:xfrm>
            <a:off x="34038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5" name="Google Shape;215;p13"/>
          <p:cNvSpPr txBox="1">
            <a:spLocks noGrp="1"/>
          </p:cNvSpPr>
          <p:nvPr>
            <p:ph type="title" idx="18"/>
          </p:nvPr>
        </p:nvSpPr>
        <p:spPr>
          <a:xfrm>
            <a:off x="60876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16" name="Google Shape;216;p13"/>
          <p:cNvSpPr txBox="1">
            <a:spLocks noGrp="1"/>
          </p:cNvSpPr>
          <p:nvPr>
            <p:ph type="title" idx="19" hasCustomPrompt="1"/>
          </p:nvPr>
        </p:nvSpPr>
        <p:spPr>
          <a:xfrm>
            <a:off x="60876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7" name="Google Shape;217;p13"/>
          <p:cNvSpPr txBox="1">
            <a:spLocks noGrp="1"/>
          </p:cNvSpPr>
          <p:nvPr>
            <p:ph type="subTitle" idx="20"/>
          </p:nvPr>
        </p:nvSpPr>
        <p:spPr>
          <a:xfrm>
            <a:off x="60876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8" name="Google Shape;218;p13"/>
          <p:cNvSpPr txBox="1">
            <a:spLocks noGrp="1"/>
          </p:cNvSpPr>
          <p:nvPr>
            <p:ph type="title" idx="21"/>
          </p:nvPr>
        </p:nvSpPr>
        <p:spPr>
          <a:xfrm>
            <a:off x="720000" y="542757"/>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9" name="Google Shape;219;p13"/>
          <p:cNvSpPr/>
          <p:nvPr/>
        </p:nvSpPr>
        <p:spPr>
          <a:xfrm rot="-5400000" flipH="1">
            <a:off x="279737" y="-575264"/>
            <a:ext cx="880519" cy="1729240"/>
          </a:xfrm>
          <a:custGeom>
            <a:avLst/>
            <a:gdLst/>
            <a:ahLst/>
            <a:cxnLst/>
            <a:rect l="l" t="t" r="r" b="b"/>
            <a:pathLst>
              <a:path w="15008" h="29474" extrusionOk="0">
                <a:moveTo>
                  <a:pt x="14179" y="1"/>
                </a:moveTo>
                <a:cubicBezTo>
                  <a:pt x="13990" y="1"/>
                  <a:pt x="13805" y="96"/>
                  <a:pt x="13689" y="328"/>
                </a:cubicBezTo>
                <a:cubicBezTo>
                  <a:pt x="12688" y="2296"/>
                  <a:pt x="11721" y="4297"/>
                  <a:pt x="10753" y="6299"/>
                </a:cubicBezTo>
                <a:cubicBezTo>
                  <a:pt x="7885" y="5698"/>
                  <a:pt x="5083" y="4864"/>
                  <a:pt x="2247" y="3997"/>
                </a:cubicBezTo>
                <a:cubicBezTo>
                  <a:pt x="2206" y="3984"/>
                  <a:pt x="2168" y="3979"/>
                  <a:pt x="2133" y="3979"/>
                </a:cubicBezTo>
                <a:cubicBezTo>
                  <a:pt x="1793" y="3979"/>
                  <a:pt x="1718" y="4513"/>
                  <a:pt x="2080" y="4664"/>
                </a:cubicBezTo>
                <a:cubicBezTo>
                  <a:pt x="4749" y="5732"/>
                  <a:pt x="7484" y="6566"/>
                  <a:pt x="10253" y="7399"/>
                </a:cubicBezTo>
                <a:cubicBezTo>
                  <a:pt x="9719" y="8534"/>
                  <a:pt x="9186" y="9668"/>
                  <a:pt x="8685" y="10802"/>
                </a:cubicBezTo>
                <a:cubicBezTo>
                  <a:pt x="8652" y="10635"/>
                  <a:pt x="8552" y="10435"/>
                  <a:pt x="8318" y="10368"/>
                </a:cubicBezTo>
                <a:cubicBezTo>
                  <a:pt x="5683" y="9568"/>
                  <a:pt x="3048" y="8634"/>
                  <a:pt x="346" y="8067"/>
                </a:cubicBezTo>
                <a:cubicBezTo>
                  <a:pt x="324" y="8061"/>
                  <a:pt x="303" y="8059"/>
                  <a:pt x="284" y="8059"/>
                </a:cubicBezTo>
                <a:cubicBezTo>
                  <a:pt x="65" y="8059"/>
                  <a:pt x="1" y="8378"/>
                  <a:pt x="246" y="8500"/>
                </a:cubicBezTo>
                <a:cubicBezTo>
                  <a:pt x="2814" y="9534"/>
                  <a:pt x="5450" y="10368"/>
                  <a:pt x="8018" y="11402"/>
                </a:cubicBezTo>
                <a:cubicBezTo>
                  <a:pt x="8101" y="11436"/>
                  <a:pt x="8177" y="11452"/>
                  <a:pt x="8243" y="11452"/>
                </a:cubicBezTo>
                <a:cubicBezTo>
                  <a:pt x="8310" y="11452"/>
                  <a:pt x="8368" y="11436"/>
                  <a:pt x="8418" y="11402"/>
                </a:cubicBezTo>
                <a:lnTo>
                  <a:pt x="8418" y="11402"/>
                </a:lnTo>
                <a:cubicBezTo>
                  <a:pt x="8085" y="12170"/>
                  <a:pt x="7751" y="12937"/>
                  <a:pt x="7418" y="13704"/>
                </a:cubicBezTo>
                <a:cubicBezTo>
                  <a:pt x="5316" y="13104"/>
                  <a:pt x="3248" y="12370"/>
                  <a:pt x="1213" y="11536"/>
                </a:cubicBezTo>
                <a:cubicBezTo>
                  <a:pt x="1179" y="11522"/>
                  <a:pt x="1145" y="11516"/>
                  <a:pt x="1112" y="11516"/>
                </a:cubicBezTo>
                <a:cubicBezTo>
                  <a:pt x="831" y="11516"/>
                  <a:pt x="647" y="11987"/>
                  <a:pt x="946" y="12136"/>
                </a:cubicBezTo>
                <a:cubicBezTo>
                  <a:pt x="2914" y="13070"/>
                  <a:pt x="4949" y="13904"/>
                  <a:pt x="6984" y="14671"/>
                </a:cubicBezTo>
                <a:cubicBezTo>
                  <a:pt x="6984" y="14705"/>
                  <a:pt x="6951" y="14738"/>
                  <a:pt x="6951" y="14771"/>
                </a:cubicBezTo>
                <a:cubicBezTo>
                  <a:pt x="6550" y="15672"/>
                  <a:pt x="6183" y="16573"/>
                  <a:pt x="5783" y="17507"/>
                </a:cubicBezTo>
                <a:cubicBezTo>
                  <a:pt x="4182" y="16940"/>
                  <a:pt x="2581" y="16339"/>
                  <a:pt x="1013" y="15639"/>
                </a:cubicBezTo>
                <a:cubicBezTo>
                  <a:pt x="969" y="15617"/>
                  <a:pt x="925" y="15607"/>
                  <a:pt x="882" y="15607"/>
                </a:cubicBezTo>
                <a:cubicBezTo>
                  <a:pt x="603" y="15607"/>
                  <a:pt x="394" y="16028"/>
                  <a:pt x="713" y="16172"/>
                </a:cubicBezTo>
                <a:cubicBezTo>
                  <a:pt x="2247" y="16940"/>
                  <a:pt x="3848" y="17673"/>
                  <a:pt x="5450" y="18274"/>
                </a:cubicBezTo>
                <a:cubicBezTo>
                  <a:pt x="5116" y="19108"/>
                  <a:pt x="4782" y="19908"/>
                  <a:pt x="4449" y="20742"/>
                </a:cubicBezTo>
                <a:cubicBezTo>
                  <a:pt x="3148" y="20375"/>
                  <a:pt x="1947" y="19975"/>
                  <a:pt x="813" y="19175"/>
                </a:cubicBezTo>
                <a:cubicBezTo>
                  <a:pt x="769" y="19147"/>
                  <a:pt x="723" y="19135"/>
                  <a:pt x="678" y="19135"/>
                </a:cubicBezTo>
                <a:cubicBezTo>
                  <a:pt x="452" y="19135"/>
                  <a:pt x="257" y="19441"/>
                  <a:pt x="479" y="19608"/>
                </a:cubicBezTo>
                <a:cubicBezTo>
                  <a:pt x="1513" y="20476"/>
                  <a:pt x="2814" y="21209"/>
                  <a:pt x="4149" y="21510"/>
                </a:cubicBezTo>
                <a:cubicBezTo>
                  <a:pt x="3181" y="24011"/>
                  <a:pt x="2281" y="26547"/>
                  <a:pt x="1680" y="29115"/>
                </a:cubicBezTo>
                <a:cubicBezTo>
                  <a:pt x="1635" y="29317"/>
                  <a:pt x="1817" y="29473"/>
                  <a:pt x="1981" y="29473"/>
                </a:cubicBezTo>
                <a:cubicBezTo>
                  <a:pt x="2061" y="29473"/>
                  <a:pt x="2137" y="29436"/>
                  <a:pt x="2181" y="29349"/>
                </a:cubicBezTo>
                <a:cubicBezTo>
                  <a:pt x="4449" y="24712"/>
                  <a:pt x="6117" y="19775"/>
                  <a:pt x="8151" y="15038"/>
                </a:cubicBezTo>
                <a:cubicBezTo>
                  <a:pt x="10220" y="10268"/>
                  <a:pt x="12421" y="5565"/>
                  <a:pt x="14756" y="928"/>
                </a:cubicBezTo>
                <a:cubicBezTo>
                  <a:pt x="15007" y="449"/>
                  <a:pt x="14587" y="1"/>
                  <a:pt x="14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7068846" y="542750"/>
            <a:ext cx="294064" cy="285294"/>
          </a:xfrm>
          <a:custGeom>
            <a:avLst/>
            <a:gdLst/>
            <a:ahLst/>
            <a:cxnLst/>
            <a:rect l="l" t="t" r="r" b="b"/>
            <a:pathLst>
              <a:path w="6572" h="6376" extrusionOk="0">
                <a:moveTo>
                  <a:pt x="2653" y="1"/>
                </a:moveTo>
                <a:cubicBezTo>
                  <a:pt x="2478" y="1"/>
                  <a:pt x="2282" y="157"/>
                  <a:pt x="2302" y="397"/>
                </a:cubicBezTo>
                <a:cubicBezTo>
                  <a:pt x="2435" y="1231"/>
                  <a:pt x="2569" y="2065"/>
                  <a:pt x="2702" y="2866"/>
                </a:cubicBezTo>
                <a:cubicBezTo>
                  <a:pt x="1968" y="2899"/>
                  <a:pt x="1268" y="2932"/>
                  <a:pt x="534" y="2999"/>
                </a:cubicBezTo>
                <a:cubicBezTo>
                  <a:pt x="0" y="3032"/>
                  <a:pt x="0" y="3766"/>
                  <a:pt x="534" y="3800"/>
                </a:cubicBezTo>
                <a:cubicBezTo>
                  <a:pt x="1301" y="3833"/>
                  <a:pt x="2102" y="3900"/>
                  <a:pt x="2869" y="3933"/>
                </a:cubicBezTo>
                <a:cubicBezTo>
                  <a:pt x="2969" y="4634"/>
                  <a:pt x="3069" y="5334"/>
                  <a:pt x="3169" y="6001"/>
                </a:cubicBezTo>
                <a:cubicBezTo>
                  <a:pt x="3210" y="6262"/>
                  <a:pt x="3409" y="6376"/>
                  <a:pt x="3617" y="6376"/>
                </a:cubicBezTo>
                <a:cubicBezTo>
                  <a:pt x="3916" y="6376"/>
                  <a:pt x="4235" y="6141"/>
                  <a:pt x="4136" y="5768"/>
                </a:cubicBezTo>
                <a:cubicBezTo>
                  <a:pt x="4003" y="5167"/>
                  <a:pt x="3870" y="4567"/>
                  <a:pt x="3736" y="3966"/>
                </a:cubicBezTo>
                <a:cubicBezTo>
                  <a:pt x="4203" y="3966"/>
                  <a:pt x="4670" y="3981"/>
                  <a:pt x="5127" y="3981"/>
                </a:cubicBezTo>
                <a:cubicBezTo>
                  <a:pt x="5356" y="3981"/>
                  <a:pt x="5582" y="3978"/>
                  <a:pt x="5804" y="3966"/>
                </a:cubicBezTo>
                <a:cubicBezTo>
                  <a:pt x="6572" y="3966"/>
                  <a:pt x="6572" y="2832"/>
                  <a:pt x="5838" y="2832"/>
                </a:cubicBezTo>
                <a:cubicBezTo>
                  <a:pt x="5571" y="2821"/>
                  <a:pt x="5308" y="2817"/>
                  <a:pt x="5047" y="2817"/>
                </a:cubicBezTo>
                <a:cubicBezTo>
                  <a:pt x="4526" y="2817"/>
                  <a:pt x="4014" y="2832"/>
                  <a:pt x="3503" y="2832"/>
                </a:cubicBezTo>
                <a:cubicBezTo>
                  <a:pt x="3303" y="1965"/>
                  <a:pt x="3102" y="1098"/>
                  <a:pt x="2902" y="230"/>
                </a:cubicBezTo>
                <a:cubicBezTo>
                  <a:pt x="2876" y="70"/>
                  <a:pt x="2769" y="1"/>
                  <a:pt x="2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rot="-5400000">
            <a:off x="5593493" y="648883"/>
            <a:ext cx="4282800" cy="2860375"/>
          </a:xfrm>
          <a:custGeom>
            <a:avLst/>
            <a:gdLst/>
            <a:ahLst/>
            <a:cxnLst/>
            <a:rect l="l" t="t" r="r" b="b"/>
            <a:pathLst>
              <a:path w="171312" h="114415" extrusionOk="0">
                <a:moveTo>
                  <a:pt x="170281" y="0"/>
                </a:moveTo>
                <a:lnTo>
                  <a:pt x="132556" y="85966"/>
                </a:lnTo>
                <a:lnTo>
                  <a:pt x="0" y="114415"/>
                </a:lnTo>
                <a:lnTo>
                  <a:pt x="171312" y="114003"/>
                </a:lnTo>
                <a:close/>
              </a:path>
            </a:pathLst>
          </a:custGeom>
          <a:solidFill>
            <a:schemeClr val="lt1"/>
          </a:solidFill>
          <a:ln>
            <a:noFill/>
          </a:ln>
        </p:spPr>
      </p:sp>
      <p:sp>
        <p:nvSpPr>
          <p:cNvPr id="222" name="Google Shape;222;p13"/>
          <p:cNvSpPr/>
          <p:nvPr/>
        </p:nvSpPr>
        <p:spPr>
          <a:xfrm>
            <a:off x="8090661" y="158776"/>
            <a:ext cx="1164845" cy="322308"/>
          </a:xfrm>
          <a:custGeom>
            <a:avLst/>
            <a:gdLst/>
            <a:ahLst/>
            <a:cxnLst/>
            <a:rect l="l" t="t" r="r" b="b"/>
            <a:pathLst>
              <a:path w="27991" h="7745" extrusionOk="0">
                <a:moveTo>
                  <a:pt x="3561" y="0"/>
                </a:moveTo>
                <a:cubicBezTo>
                  <a:pt x="3330" y="0"/>
                  <a:pt x="3103" y="110"/>
                  <a:pt x="2991" y="334"/>
                </a:cubicBezTo>
                <a:cubicBezTo>
                  <a:pt x="1890" y="2368"/>
                  <a:pt x="789" y="4503"/>
                  <a:pt x="89" y="6705"/>
                </a:cubicBezTo>
                <a:cubicBezTo>
                  <a:pt x="1" y="7013"/>
                  <a:pt x="276" y="7248"/>
                  <a:pt x="540" y="7248"/>
                </a:cubicBezTo>
                <a:cubicBezTo>
                  <a:pt x="677" y="7248"/>
                  <a:pt x="810" y="7186"/>
                  <a:pt x="889" y="7038"/>
                </a:cubicBezTo>
                <a:cubicBezTo>
                  <a:pt x="1857" y="5337"/>
                  <a:pt x="2757" y="3569"/>
                  <a:pt x="3691" y="1835"/>
                </a:cubicBezTo>
                <a:cubicBezTo>
                  <a:pt x="5159" y="3402"/>
                  <a:pt x="6560" y="5037"/>
                  <a:pt x="7828" y="6772"/>
                </a:cubicBezTo>
                <a:cubicBezTo>
                  <a:pt x="8001" y="6979"/>
                  <a:pt x="8237" y="7097"/>
                  <a:pt x="8466" y="7097"/>
                </a:cubicBezTo>
                <a:cubicBezTo>
                  <a:pt x="8678" y="7097"/>
                  <a:pt x="8884" y="6996"/>
                  <a:pt x="9029" y="6772"/>
                </a:cubicBezTo>
                <a:lnTo>
                  <a:pt x="11931" y="2335"/>
                </a:lnTo>
                <a:cubicBezTo>
                  <a:pt x="12965" y="3936"/>
                  <a:pt x="14032" y="5504"/>
                  <a:pt x="15066" y="7105"/>
                </a:cubicBezTo>
                <a:cubicBezTo>
                  <a:pt x="15207" y="7306"/>
                  <a:pt x="15468" y="7446"/>
                  <a:pt x="15719" y="7446"/>
                </a:cubicBezTo>
                <a:cubicBezTo>
                  <a:pt x="15886" y="7446"/>
                  <a:pt x="16047" y="7385"/>
                  <a:pt x="16167" y="7239"/>
                </a:cubicBezTo>
                <a:cubicBezTo>
                  <a:pt x="17501" y="5637"/>
                  <a:pt x="18802" y="4036"/>
                  <a:pt x="20137" y="2435"/>
                </a:cubicBezTo>
                <a:lnTo>
                  <a:pt x="23472" y="7372"/>
                </a:lnTo>
                <a:cubicBezTo>
                  <a:pt x="23614" y="7595"/>
                  <a:pt x="23880" y="7744"/>
                  <a:pt x="24141" y="7744"/>
                </a:cubicBezTo>
                <a:cubicBezTo>
                  <a:pt x="24309" y="7744"/>
                  <a:pt x="24476" y="7682"/>
                  <a:pt x="24606" y="7539"/>
                </a:cubicBezTo>
                <a:cubicBezTo>
                  <a:pt x="26041" y="5704"/>
                  <a:pt x="27075" y="3769"/>
                  <a:pt x="27809" y="1601"/>
                </a:cubicBezTo>
                <a:cubicBezTo>
                  <a:pt x="27991" y="1055"/>
                  <a:pt x="27535" y="693"/>
                  <a:pt x="27089" y="693"/>
                </a:cubicBezTo>
                <a:cubicBezTo>
                  <a:pt x="26799" y="693"/>
                  <a:pt x="26513" y="846"/>
                  <a:pt x="26408" y="1201"/>
                </a:cubicBezTo>
                <a:cubicBezTo>
                  <a:pt x="25841" y="2869"/>
                  <a:pt x="25107" y="4370"/>
                  <a:pt x="24106" y="5771"/>
                </a:cubicBezTo>
                <a:cubicBezTo>
                  <a:pt x="23005" y="4136"/>
                  <a:pt x="21904" y="2502"/>
                  <a:pt x="20804" y="901"/>
                </a:cubicBezTo>
                <a:cubicBezTo>
                  <a:pt x="20662" y="677"/>
                  <a:pt x="20396" y="528"/>
                  <a:pt x="20135" y="528"/>
                </a:cubicBezTo>
                <a:cubicBezTo>
                  <a:pt x="19967" y="528"/>
                  <a:pt x="19800" y="590"/>
                  <a:pt x="19670" y="734"/>
                </a:cubicBezTo>
                <a:cubicBezTo>
                  <a:pt x="18369" y="2335"/>
                  <a:pt x="17034" y="3936"/>
                  <a:pt x="15733" y="5537"/>
                </a:cubicBezTo>
                <a:cubicBezTo>
                  <a:pt x="14666" y="3936"/>
                  <a:pt x="13599" y="2335"/>
                  <a:pt x="12564" y="701"/>
                </a:cubicBezTo>
                <a:cubicBezTo>
                  <a:pt x="12414" y="484"/>
                  <a:pt x="12181" y="375"/>
                  <a:pt x="11947" y="375"/>
                </a:cubicBezTo>
                <a:cubicBezTo>
                  <a:pt x="11714" y="375"/>
                  <a:pt x="11480" y="484"/>
                  <a:pt x="11330" y="701"/>
                </a:cubicBezTo>
                <a:cubicBezTo>
                  <a:pt x="10363" y="2202"/>
                  <a:pt x="9362" y="3703"/>
                  <a:pt x="8395" y="5204"/>
                </a:cubicBezTo>
                <a:cubicBezTo>
                  <a:pt x="7027" y="3469"/>
                  <a:pt x="5593" y="1768"/>
                  <a:pt x="4058" y="200"/>
                </a:cubicBezTo>
                <a:cubicBezTo>
                  <a:pt x="3926" y="68"/>
                  <a:pt x="3742" y="0"/>
                  <a:pt x="3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rot="1800058">
            <a:off x="8548433" y="4383289"/>
            <a:ext cx="750481" cy="370208"/>
          </a:xfrm>
          <a:custGeom>
            <a:avLst/>
            <a:gdLst/>
            <a:ahLst/>
            <a:cxnLst/>
            <a:rect l="l" t="t" r="r" b="b"/>
            <a:pathLst>
              <a:path w="14539" h="7172" extrusionOk="0">
                <a:moveTo>
                  <a:pt x="2209" y="1"/>
                </a:moveTo>
                <a:cubicBezTo>
                  <a:pt x="2132" y="1"/>
                  <a:pt x="2050" y="26"/>
                  <a:pt x="1969" y="85"/>
                </a:cubicBezTo>
                <a:cubicBezTo>
                  <a:pt x="1835" y="85"/>
                  <a:pt x="1768" y="185"/>
                  <a:pt x="1735" y="318"/>
                </a:cubicBezTo>
                <a:cubicBezTo>
                  <a:pt x="1368" y="685"/>
                  <a:pt x="1035" y="1086"/>
                  <a:pt x="734" y="1519"/>
                </a:cubicBezTo>
                <a:cubicBezTo>
                  <a:pt x="434" y="1953"/>
                  <a:pt x="34" y="2453"/>
                  <a:pt x="0" y="3020"/>
                </a:cubicBezTo>
                <a:cubicBezTo>
                  <a:pt x="0" y="3087"/>
                  <a:pt x="34" y="3154"/>
                  <a:pt x="134" y="3187"/>
                </a:cubicBezTo>
                <a:cubicBezTo>
                  <a:pt x="67" y="3321"/>
                  <a:pt x="101" y="3487"/>
                  <a:pt x="267" y="3554"/>
                </a:cubicBezTo>
                <a:cubicBezTo>
                  <a:pt x="4737" y="4888"/>
                  <a:pt x="9274" y="6023"/>
                  <a:pt x="13810" y="7157"/>
                </a:cubicBezTo>
                <a:cubicBezTo>
                  <a:pt x="13850" y="7167"/>
                  <a:pt x="13887" y="7171"/>
                  <a:pt x="13923" y="7171"/>
                </a:cubicBezTo>
                <a:cubicBezTo>
                  <a:pt x="14374" y="7171"/>
                  <a:pt x="14538" y="6446"/>
                  <a:pt x="14044" y="6323"/>
                </a:cubicBezTo>
                <a:cubicBezTo>
                  <a:pt x="9507" y="5155"/>
                  <a:pt x="5004" y="4021"/>
                  <a:pt x="434" y="3054"/>
                </a:cubicBezTo>
                <a:cubicBezTo>
                  <a:pt x="768" y="2754"/>
                  <a:pt x="1035" y="2320"/>
                  <a:pt x="1335" y="1953"/>
                </a:cubicBezTo>
                <a:cubicBezTo>
                  <a:pt x="1668" y="1553"/>
                  <a:pt x="2035" y="1186"/>
                  <a:pt x="2402" y="785"/>
                </a:cubicBezTo>
                <a:cubicBezTo>
                  <a:pt x="6172" y="1986"/>
                  <a:pt x="9974" y="3187"/>
                  <a:pt x="13810" y="4188"/>
                </a:cubicBezTo>
                <a:cubicBezTo>
                  <a:pt x="13861" y="4203"/>
                  <a:pt x="13910" y="4210"/>
                  <a:pt x="13954" y="4210"/>
                </a:cubicBezTo>
                <a:cubicBezTo>
                  <a:pt x="14407" y="4210"/>
                  <a:pt x="14529" y="3506"/>
                  <a:pt x="14044" y="3354"/>
                </a:cubicBezTo>
                <a:cubicBezTo>
                  <a:pt x="10274" y="2153"/>
                  <a:pt x="6405" y="1152"/>
                  <a:pt x="2536" y="218"/>
                </a:cubicBezTo>
                <a:cubicBezTo>
                  <a:pt x="2471" y="88"/>
                  <a:pt x="2350" y="1"/>
                  <a:pt x="2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8981450" y="1515333"/>
            <a:ext cx="359750" cy="358676"/>
          </a:xfrm>
          <a:custGeom>
            <a:avLst/>
            <a:gdLst/>
            <a:ahLst/>
            <a:cxnLst/>
            <a:rect l="l" t="t" r="r" b="b"/>
            <a:pathLst>
              <a:path w="8040" h="8016" extrusionOk="0">
                <a:moveTo>
                  <a:pt x="3503" y="1139"/>
                </a:moveTo>
                <a:cubicBezTo>
                  <a:pt x="4437" y="2274"/>
                  <a:pt x="5471" y="3208"/>
                  <a:pt x="6705" y="4008"/>
                </a:cubicBezTo>
                <a:cubicBezTo>
                  <a:pt x="5704" y="4942"/>
                  <a:pt x="4703" y="5909"/>
                  <a:pt x="3669" y="6810"/>
                </a:cubicBezTo>
                <a:cubicBezTo>
                  <a:pt x="2802" y="6043"/>
                  <a:pt x="1935" y="5276"/>
                  <a:pt x="1034" y="4542"/>
                </a:cubicBezTo>
                <a:cubicBezTo>
                  <a:pt x="934" y="4442"/>
                  <a:pt x="801" y="4408"/>
                  <a:pt x="667" y="4408"/>
                </a:cubicBezTo>
                <a:cubicBezTo>
                  <a:pt x="1635" y="3341"/>
                  <a:pt x="2535" y="2207"/>
                  <a:pt x="3503" y="1139"/>
                </a:cubicBezTo>
                <a:close/>
                <a:moveTo>
                  <a:pt x="3557" y="1"/>
                </a:moveTo>
                <a:cubicBezTo>
                  <a:pt x="3430" y="1"/>
                  <a:pt x="3305" y="51"/>
                  <a:pt x="3236" y="139"/>
                </a:cubicBezTo>
                <a:cubicBezTo>
                  <a:pt x="2068" y="1440"/>
                  <a:pt x="934" y="2807"/>
                  <a:pt x="67" y="4342"/>
                </a:cubicBezTo>
                <a:cubicBezTo>
                  <a:pt x="0" y="4475"/>
                  <a:pt x="67" y="4642"/>
                  <a:pt x="200" y="4709"/>
                </a:cubicBezTo>
                <a:cubicBezTo>
                  <a:pt x="100" y="4875"/>
                  <a:pt x="100" y="5109"/>
                  <a:pt x="300" y="5309"/>
                </a:cubicBezTo>
                <a:cubicBezTo>
                  <a:pt x="1268" y="6176"/>
                  <a:pt x="2302" y="7044"/>
                  <a:pt x="3302" y="7878"/>
                </a:cubicBezTo>
                <a:cubicBezTo>
                  <a:pt x="3425" y="7965"/>
                  <a:pt x="3565" y="8015"/>
                  <a:pt x="3699" y="8015"/>
                </a:cubicBezTo>
                <a:cubicBezTo>
                  <a:pt x="3822" y="8015"/>
                  <a:pt x="3941" y="7973"/>
                  <a:pt x="4036" y="7878"/>
                </a:cubicBezTo>
                <a:cubicBezTo>
                  <a:pt x="5271" y="6643"/>
                  <a:pt x="6571" y="5476"/>
                  <a:pt x="7839" y="4275"/>
                </a:cubicBezTo>
                <a:cubicBezTo>
                  <a:pt x="8039" y="4041"/>
                  <a:pt x="8006" y="3641"/>
                  <a:pt x="7739" y="3508"/>
                </a:cubicBezTo>
                <a:cubicBezTo>
                  <a:pt x="6205" y="2607"/>
                  <a:pt x="4970" y="1506"/>
                  <a:pt x="3870" y="139"/>
                </a:cubicBezTo>
                <a:cubicBezTo>
                  <a:pt x="3790" y="43"/>
                  <a:pt x="3672" y="1"/>
                  <a:pt x="3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bg>
      <p:bgPr>
        <a:solidFill>
          <a:schemeClr val="dk2"/>
        </a:solidFill>
        <a:effectLst/>
      </p:bgPr>
    </p:bg>
    <p:spTree>
      <p:nvGrpSpPr>
        <p:cNvPr id="1" name="Shape 225"/>
        <p:cNvGrpSpPr/>
        <p:nvPr/>
      </p:nvGrpSpPr>
      <p:grpSpPr>
        <a:xfrm>
          <a:off x="0" y="0"/>
          <a:ext cx="0" cy="0"/>
          <a:chOff x="0" y="0"/>
          <a:chExt cx="0" cy="0"/>
        </a:xfrm>
      </p:grpSpPr>
      <p:sp>
        <p:nvSpPr>
          <p:cNvPr id="226" name="Google Shape;226;p14"/>
          <p:cNvSpPr txBox="1">
            <a:spLocks noGrp="1"/>
          </p:cNvSpPr>
          <p:nvPr>
            <p:ph type="title"/>
          </p:nvPr>
        </p:nvSpPr>
        <p:spPr>
          <a:xfrm>
            <a:off x="3906181" y="2590225"/>
            <a:ext cx="4227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27" name="Google Shape;227;p14"/>
          <p:cNvSpPr txBox="1">
            <a:spLocks noGrp="1"/>
          </p:cNvSpPr>
          <p:nvPr>
            <p:ph type="subTitle" idx="1"/>
          </p:nvPr>
        </p:nvSpPr>
        <p:spPr>
          <a:xfrm>
            <a:off x="2964900" y="997225"/>
            <a:ext cx="5169300" cy="1593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28" name="Google Shape;228;p14"/>
          <p:cNvSpPr/>
          <p:nvPr/>
        </p:nvSpPr>
        <p:spPr>
          <a:xfrm rot="10800000">
            <a:off x="-371486" y="-331150"/>
            <a:ext cx="4381424" cy="2258655"/>
          </a:xfrm>
          <a:custGeom>
            <a:avLst/>
            <a:gdLst/>
            <a:ahLst/>
            <a:cxnLst/>
            <a:rect l="l" t="t" r="r" b="b"/>
            <a:pathLst>
              <a:path w="89153" h="45959" extrusionOk="0">
                <a:moveTo>
                  <a:pt x="27175" y="35485"/>
                </a:moveTo>
                <a:cubicBezTo>
                  <a:pt x="27041" y="35619"/>
                  <a:pt x="26874" y="35786"/>
                  <a:pt x="26741" y="35919"/>
                </a:cubicBezTo>
                <a:cubicBezTo>
                  <a:pt x="26507" y="35952"/>
                  <a:pt x="26274" y="35986"/>
                  <a:pt x="26040" y="36019"/>
                </a:cubicBezTo>
                <a:cubicBezTo>
                  <a:pt x="26407" y="35819"/>
                  <a:pt x="26808" y="35652"/>
                  <a:pt x="27175" y="35485"/>
                </a:cubicBezTo>
                <a:close/>
                <a:moveTo>
                  <a:pt x="83385" y="1"/>
                </a:moveTo>
                <a:cubicBezTo>
                  <a:pt x="82829" y="1"/>
                  <a:pt x="82242" y="131"/>
                  <a:pt x="81647" y="427"/>
                </a:cubicBezTo>
                <a:cubicBezTo>
                  <a:pt x="68271" y="7098"/>
                  <a:pt x="54894" y="13703"/>
                  <a:pt x="41585" y="20441"/>
                </a:cubicBezTo>
                <a:cubicBezTo>
                  <a:pt x="28309" y="27180"/>
                  <a:pt x="14666" y="33584"/>
                  <a:pt x="1990" y="41356"/>
                </a:cubicBezTo>
                <a:cubicBezTo>
                  <a:pt x="1" y="42574"/>
                  <a:pt x="918" y="45958"/>
                  <a:pt x="3026" y="45958"/>
                </a:cubicBezTo>
                <a:cubicBezTo>
                  <a:pt x="3286" y="45958"/>
                  <a:pt x="3565" y="45906"/>
                  <a:pt x="3858" y="45793"/>
                </a:cubicBezTo>
                <a:cubicBezTo>
                  <a:pt x="6993" y="44592"/>
                  <a:pt x="10096" y="43291"/>
                  <a:pt x="13198" y="41923"/>
                </a:cubicBezTo>
                <a:cubicBezTo>
                  <a:pt x="13632" y="42457"/>
                  <a:pt x="14265" y="42824"/>
                  <a:pt x="15066" y="42824"/>
                </a:cubicBezTo>
                <a:cubicBezTo>
                  <a:pt x="16193" y="42843"/>
                  <a:pt x="17317" y="42851"/>
                  <a:pt x="18441" y="42851"/>
                </a:cubicBezTo>
                <a:cubicBezTo>
                  <a:pt x="21340" y="42851"/>
                  <a:pt x="24232" y="42796"/>
                  <a:pt x="27141" y="42724"/>
                </a:cubicBezTo>
                <a:cubicBezTo>
                  <a:pt x="27560" y="42943"/>
                  <a:pt x="28051" y="43067"/>
                  <a:pt x="28599" y="43067"/>
                </a:cubicBezTo>
                <a:cubicBezTo>
                  <a:pt x="28967" y="43067"/>
                  <a:pt x="29361" y="43011"/>
                  <a:pt x="29776" y="42891"/>
                </a:cubicBezTo>
                <a:cubicBezTo>
                  <a:pt x="30010" y="42824"/>
                  <a:pt x="30277" y="42724"/>
                  <a:pt x="30510" y="42657"/>
                </a:cubicBezTo>
                <a:cubicBezTo>
                  <a:pt x="36248" y="42457"/>
                  <a:pt x="41952" y="42224"/>
                  <a:pt x="47656" y="42090"/>
                </a:cubicBezTo>
                <a:cubicBezTo>
                  <a:pt x="56355" y="41877"/>
                  <a:pt x="65055" y="41727"/>
                  <a:pt x="73754" y="41727"/>
                </a:cubicBezTo>
                <a:cubicBezTo>
                  <a:pt x="75929" y="41727"/>
                  <a:pt x="78104" y="41737"/>
                  <a:pt x="80279" y="41757"/>
                </a:cubicBezTo>
                <a:cubicBezTo>
                  <a:pt x="80299" y="41757"/>
                  <a:pt x="80319" y="41757"/>
                  <a:pt x="80338" y="41757"/>
                </a:cubicBezTo>
                <a:cubicBezTo>
                  <a:pt x="82441" y="41757"/>
                  <a:pt x="83850" y="40003"/>
                  <a:pt x="84015" y="38021"/>
                </a:cubicBezTo>
                <a:cubicBezTo>
                  <a:pt x="84449" y="32950"/>
                  <a:pt x="84882" y="27847"/>
                  <a:pt x="85316" y="22743"/>
                </a:cubicBezTo>
                <a:cubicBezTo>
                  <a:pt x="85383" y="22209"/>
                  <a:pt x="85416" y="21676"/>
                  <a:pt x="85449" y="21142"/>
                </a:cubicBezTo>
                <a:cubicBezTo>
                  <a:pt x="85516" y="21108"/>
                  <a:pt x="85550" y="21075"/>
                  <a:pt x="85583" y="21042"/>
                </a:cubicBezTo>
                <a:cubicBezTo>
                  <a:pt x="88118" y="19307"/>
                  <a:pt x="87584" y="16105"/>
                  <a:pt x="85683" y="14704"/>
                </a:cubicBezTo>
                <a:cubicBezTo>
                  <a:pt x="85616" y="12669"/>
                  <a:pt x="85383" y="10601"/>
                  <a:pt x="84816" y="8566"/>
                </a:cubicBezTo>
                <a:cubicBezTo>
                  <a:pt x="84682" y="8166"/>
                  <a:pt x="84515" y="7799"/>
                  <a:pt x="84282" y="7465"/>
                </a:cubicBezTo>
                <a:cubicBezTo>
                  <a:pt x="84649" y="7265"/>
                  <a:pt x="85049" y="7098"/>
                  <a:pt x="85416" y="6898"/>
                </a:cubicBezTo>
                <a:cubicBezTo>
                  <a:pt x="89152" y="5059"/>
                  <a:pt x="86847" y="1"/>
                  <a:pt x="833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14"/>
          <p:cNvGrpSpPr/>
          <p:nvPr/>
        </p:nvGrpSpPr>
        <p:grpSpPr>
          <a:xfrm>
            <a:off x="-14911" y="3245606"/>
            <a:ext cx="706540" cy="213693"/>
            <a:chOff x="-14911" y="3245606"/>
            <a:chExt cx="706540" cy="213693"/>
          </a:xfrm>
        </p:grpSpPr>
        <p:sp>
          <p:nvSpPr>
            <p:cNvPr id="230" name="Google Shape;230;p14"/>
            <p:cNvSpPr/>
            <p:nvPr/>
          </p:nvSpPr>
          <p:spPr>
            <a:xfrm>
              <a:off x="-14911" y="3412585"/>
              <a:ext cx="604389" cy="46714"/>
            </a:xfrm>
            <a:custGeom>
              <a:avLst/>
              <a:gdLst/>
              <a:ahLst/>
              <a:cxnLst/>
              <a:rect l="l" t="t" r="r" b="b"/>
              <a:pathLst>
                <a:path w="11709" h="905" extrusionOk="0">
                  <a:moveTo>
                    <a:pt x="239" y="1"/>
                  </a:moveTo>
                  <a:cubicBezTo>
                    <a:pt x="1" y="1"/>
                    <a:pt x="10" y="403"/>
                    <a:pt x="267" y="403"/>
                  </a:cubicBezTo>
                  <a:cubicBezTo>
                    <a:pt x="3936" y="603"/>
                    <a:pt x="7639" y="770"/>
                    <a:pt x="11308" y="903"/>
                  </a:cubicBezTo>
                  <a:cubicBezTo>
                    <a:pt x="11319" y="904"/>
                    <a:pt x="11329" y="905"/>
                    <a:pt x="11338" y="905"/>
                  </a:cubicBezTo>
                  <a:cubicBezTo>
                    <a:pt x="11708" y="905"/>
                    <a:pt x="11698" y="303"/>
                    <a:pt x="11308" y="303"/>
                  </a:cubicBezTo>
                  <a:cubicBezTo>
                    <a:pt x="7639" y="170"/>
                    <a:pt x="3936" y="36"/>
                    <a:pt x="267" y="3"/>
                  </a:cubicBezTo>
                  <a:cubicBezTo>
                    <a:pt x="257" y="2"/>
                    <a:pt x="248"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4549" y="3245606"/>
              <a:ext cx="687081" cy="117430"/>
            </a:xfrm>
            <a:custGeom>
              <a:avLst/>
              <a:gdLst/>
              <a:ahLst/>
              <a:cxnLst/>
              <a:rect l="l" t="t" r="r" b="b"/>
              <a:pathLst>
                <a:path w="13311" h="2275" extrusionOk="0">
                  <a:moveTo>
                    <a:pt x="295" y="0"/>
                  </a:moveTo>
                  <a:cubicBezTo>
                    <a:pt x="52" y="0"/>
                    <a:pt x="0" y="405"/>
                    <a:pt x="257" y="469"/>
                  </a:cubicBezTo>
                  <a:cubicBezTo>
                    <a:pt x="4393" y="1170"/>
                    <a:pt x="8596" y="1603"/>
                    <a:pt x="12733" y="2270"/>
                  </a:cubicBezTo>
                  <a:cubicBezTo>
                    <a:pt x="12755" y="2273"/>
                    <a:pt x="12777" y="2275"/>
                    <a:pt x="12798" y="2275"/>
                  </a:cubicBezTo>
                  <a:cubicBezTo>
                    <a:pt x="13241" y="2275"/>
                    <a:pt x="13310" y="1634"/>
                    <a:pt x="12833" y="1570"/>
                  </a:cubicBezTo>
                  <a:cubicBezTo>
                    <a:pt x="8630" y="1136"/>
                    <a:pt x="4493" y="436"/>
                    <a:pt x="324" y="2"/>
                  </a:cubicBezTo>
                  <a:cubicBezTo>
                    <a:pt x="314" y="1"/>
                    <a:pt x="304" y="0"/>
                    <a:pt x="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4"/>
          <p:cNvGrpSpPr/>
          <p:nvPr/>
        </p:nvGrpSpPr>
        <p:grpSpPr>
          <a:xfrm>
            <a:off x="153074" y="505410"/>
            <a:ext cx="549019" cy="475189"/>
            <a:chOff x="207144" y="552229"/>
            <a:chExt cx="440873" cy="381586"/>
          </a:xfrm>
        </p:grpSpPr>
        <p:sp>
          <p:nvSpPr>
            <p:cNvPr id="233" name="Google Shape;233;p14"/>
            <p:cNvSpPr/>
            <p:nvPr/>
          </p:nvSpPr>
          <p:spPr>
            <a:xfrm>
              <a:off x="207144" y="668566"/>
              <a:ext cx="358497" cy="265248"/>
            </a:xfrm>
            <a:custGeom>
              <a:avLst/>
              <a:gdLst/>
              <a:ahLst/>
              <a:cxnLst/>
              <a:rect l="l" t="t" r="r" b="b"/>
              <a:pathLst>
                <a:path w="8012" h="5928" extrusionOk="0">
                  <a:moveTo>
                    <a:pt x="605" y="1"/>
                  </a:moveTo>
                  <a:cubicBezTo>
                    <a:pt x="288" y="1"/>
                    <a:pt x="0" y="462"/>
                    <a:pt x="282" y="687"/>
                  </a:cubicBezTo>
                  <a:cubicBezTo>
                    <a:pt x="2450" y="2422"/>
                    <a:pt x="4618" y="4423"/>
                    <a:pt x="6986" y="5858"/>
                  </a:cubicBezTo>
                  <a:cubicBezTo>
                    <a:pt x="7068" y="5906"/>
                    <a:pt x="7152" y="5928"/>
                    <a:pt x="7233" y="5928"/>
                  </a:cubicBezTo>
                  <a:cubicBezTo>
                    <a:pt x="7654" y="5928"/>
                    <a:pt x="8011" y="5359"/>
                    <a:pt x="7620" y="5024"/>
                  </a:cubicBezTo>
                  <a:cubicBezTo>
                    <a:pt x="5585" y="3156"/>
                    <a:pt x="3050" y="1655"/>
                    <a:pt x="782" y="53"/>
                  </a:cubicBezTo>
                  <a:cubicBezTo>
                    <a:pt x="724" y="17"/>
                    <a:pt x="664" y="1"/>
                    <a:pt x="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273412" y="552229"/>
              <a:ext cx="374605" cy="274242"/>
            </a:xfrm>
            <a:custGeom>
              <a:avLst/>
              <a:gdLst/>
              <a:ahLst/>
              <a:cxnLst/>
              <a:rect l="l" t="t" r="r" b="b"/>
              <a:pathLst>
                <a:path w="8372" h="6129" extrusionOk="0">
                  <a:moveTo>
                    <a:pt x="567" y="1"/>
                  </a:moveTo>
                  <a:cubicBezTo>
                    <a:pt x="209" y="1"/>
                    <a:pt x="0" y="492"/>
                    <a:pt x="368" y="719"/>
                  </a:cubicBezTo>
                  <a:cubicBezTo>
                    <a:pt x="2703" y="2287"/>
                    <a:pt x="5005" y="3921"/>
                    <a:pt x="7006" y="5956"/>
                  </a:cubicBezTo>
                  <a:cubicBezTo>
                    <a:pt x="7128" y="6078"/>
                    <a:pt x="7267" y="6129"/>
                    <a:pt x="7404" y="6129"/>
                  </a:cubicBezTo>
                  <a:cubicBezTo>
                    <a:pt x="7902" y="6129"/>
                    <a:pt x="8371" y="5448"/>
                    <a:pt x="7874" y="5055"/>
                  </a:cubicBezTo>
                  <a:cubicBezTo>
                    <a:pt x="5639" y="3187"/>
                    <a:pt x="3337" y="1419"/>
                    <a:pt x="769" y="52"/>
                  </a:cubicBezTo>
                  <a:cubicBezTo>
                    <a:pt x="698" y="16"/>
                    <a:pt x="630"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14"/>
          <p:cNvSpPr/>
          <p:nvPr/>
        </p:nvSpPr>
        <p:spPr>
          <a:xfrm flipH="1">
            <a:off x="8669902" y="2757563"/>
            <a:ext cx="661220" cy="1022543"/>
          </a:xfrm>
          <a:custGeom>
            <a:avLst/>
            <a:gdLst/>
            <a:ahLst/>
            <a:cxnLst/>
            <a:rect l="l" t="t" r="r" b="b"/>
            <a:pathLst>
              <a:path w="12810" h="19810" extrusionOk="0">
                <a:moveTo>
                  <a:pt x="3153" y="1"/>
                </a:moveTo>
                <a:cubicBezTo>
                  <a:pt x="2429" y="1"/>
                  <a:pt x="1721" y="51"/>
                  <a:pt x="1068" y="205"/>
                </a:cubicBezTo>
                <a:cubicBezTo>
                  <a:pt x="801" y="272"/>
                  <a:pt x="568" y="505"/>
                  <a:pt x="501" y="805"/>
                </a:cubicBezTo>
                <a:cubicBezTo>
                  <a:pt x="1" y="2940"/>
                  <a:pt x="668" y="5742"/>
                  <a:pt x="801" y="7944"/>
                </a:cubicBezTo>
                <a:cubicBezTo>
                  <a:pt x="968" y="10612"/>
                  <a:pt x="1135" y="13314"/>
                  <a:pt x="1302" y="16016"/>
                </a:cubicBezTo>
                <a:cubicBezTo>
                  <a:pt x="1402" y="17184"/>
                  <a:pt x="1035" y="19152"/>
                  <a:pt x="2369" y="19652"/>
                </a:cubicBezTo>
                <a:cubicBezTo>
                  <a:pt x="2714" y="19771"/>
                  <a:pt x="3107" y="19809"/>
                  <a:pt x="3515" y="19809"/>
                </a:cubicBezTo>
                <a:cubicBezTo>
                  <a:pt x="4251" y="19809"/>
                  <a:pt x="5040" y="19685"/>
                  <a:pt x="5705" y="19685"/>
                </a:cubicBezTo>
                <a:cubicBezTo>
                  <a:pt x="7206" y="19685"/>
                  <a:pt x="8740" y="19652"/>
                  <a:pt x="10275" y="19619"/>
                </a:cubicBezTo>
                <a:cubicBezTo>
                  <a:pt x="11175" y="19619"/>
                  <a:pt x="11175" y="18251"/>
                  <a:pt x="10275" y="18218"/>
                </a:cubicBezTo>
                <a:lnTo>
                  <a:pt x="6105" y="18218"/>
                </a:lnTo>
                <a:cubicBezTo>
                  <a:pt x="5749" y="18218"/>
                  <a:pt x="4978" y="18307"/>
                  <a:pt x="4356" y="18307"/>
                </a:cubicBezTo>
                <a:cubicBezTo>
                  <a:pt x="4044" y="18307"/>
                  <a:pt x="3770" y="18284"/>
                  <a:pt x="3603" y="18218"/>
                </a:cubicBezTo>
                <a:cubicBezTo>
                  <a:pt x="2803" y="17884"/>
                  <a:pt x="2903" y="17184"/>
                  <a:pt x="2869" y="16416"/>
                </a:cubicBezTo>
                <a:cubicBezTo>
                  <a:pt x="2836" y="16216"/>
                  <a:pt x="2836" y="16016"/>
                  <a:pt x="2803" y="15816"/>
                </a:cubicBezTo>
                <a:lnTo>
                  <a:pt x="2803" y="15816"/>
                </a:lnTo>
                <a:cubicBezTo>
                  <a:pt x="3621" y="15866"/>
                  <a:pt x="4452" y="15886"/>
                  <a:pt x="5286" y="15886"/>
                </a:cubicBezTo>
                <a:cubicBezTo>
                  <a:pt x="7240" y="15886"/>
                  <a:pt x="9215" y="15776"/>
                  <a:pt x="11109" y="15683"/>
                </a:cubicBezTo>
                <a:cubicBezTo>
                  <a:pt x="11609" y="15649"/>
                  <a:pt x="11609" y="14915"/>
                  <a:pt x="11109" y="14915"/>
                </a:cubicBezTo>
                <a:cubicBezTo>
                  <a:pt x="8373" y="14915"/>
                  <a:pt x="5505" y="14915"/>
                  <a:pt x="2769" y="15249"/>
                </a:cubicBezTo>
                <a:cubicBezTo>
                  <a:pt x="2736" y="14348"/>
                  <a:pt x="2669" y="13414"/>
                  <a:pt x="2602" y="12514"/>
                </a:cubicBezTo>
                <a:lnTo>
                  <a:pt x="2602" y="12514"/>
                </a:lnTo>
                <a:cubicBezTo>
                  <a:pt x="5338" y="12914"/>
                  <a:pt x="8173" y="13014"/>
                  <a:pt x="10908" y="13114"/>
                </a:cubicBezTo>
                <a:cubicBezTo>
                  <a:pt x="10919" y="13115"/>
                  <a:pt x="10930" y="13115"/>
                  <a:pt x="10940" y="13115"/>
                </a:cubicBezTo>
                <a:cubicBezTo>
                  <a:pt x="11541" y="13115"/>
                  <a:pt x="11499" y="12179"/>
                  <a:pt x="10908" y="12147"/>
                </a:cubicBezTo>
                <a:cubicBezTo>
                  <a:pt x="8790" y="11992"/>
                  <a:pt x="6611" y="11837"/>
                  <a:pt x="4450" y="11837"/>
                </a:cubicBezTo>
                <a:cubicBezTo>
                  <a:pt x="3821" y="11837"/>
                  <a:pt x="3193" y="11850"/>
                  <a:pt x="2569" y="11880"/>
                </a:cubicBezTo>
                <a:cubicBezTo>
                  <a:pt x="2536" y="11246"/>
                  <a:pt x="2502" y="10612"/>
                  <a:pt x="2469" y="9978"/>
                </a:cubicBezTo>
                <a:lnTo>
                  <a:pt x="2469" y="9978"/>
                </a:lnTo>
                <a:cubicBezTo>
                  <a:pt x="5138" y="10079"/>
                  <a:pt x="7806" y="10179"/>
                  <a:pt x="10475" y="10379"/>
                </a:cubicBezTo>
                <a:cubicBezTo>
                  <a:pt x="10486" y="10379"/>
                  <a:pt x="10496" y="10380"/>
                  <a:pt x="10506" y="10380"/>
                </a:cubicBezTo>
                <a:cubicBezTo>
                  <a:pt x="11108" y="10380"/>
                  <a:pt x="11098" y="9444"/>
                  <a:pt x="10475" y="9378"/>
                </a:cubicBezTo>
                <a:cubicBezTo>
                  <a:pt x="9046" y="9253"/>
                  <a:pt x="7607" y="9185"/>
                  <a:pt x="6169" y="9185"/>
                </a:cubicBezTo>
                <a:cubicBezTo>
                  <a:pt x="4922" y="9185"/>
                  <a:pt x="3675" y="9236"/>
                  <a:pt x="2436" y="9345"/>
                </a:cubicBezTo>
                <a:cubicBezTo>
                  <a:pt x="2402" y="8878"/>
                  <a:pt x="2369" y="8411"/>
                  <a:pt x="2336" y="7944"/>
                </a:cubicBezTo>
                <a:cubicBezTo>
                  <a:pt x="2336" y="7643"/>
                  <a:pt x="2302" y="7310"/>
                  <a:pt x="2269" y="7010"/>
                </a:cubicBezTo>
                <a:lnTo>
                  <a:pt x="2269" y="7010"/>
                </a:lnTo>
                <a:cubicBezTo>
                  <a:pt x="5138" y="7277"/>
                  <a:pt x="8040" y="7410"/>
                  <a:pt x="10908" y="7410"/>
                </a:cubicBezTo>
                <a:cubicBezTo>
                  <a:pt x="11542" y="7410"/>
                  <a:pt x="11509" y="6476"/>
                  <a:pt x="10908" y="6443"/>
                </a:cubicBezTo>
                <a:cubicBezTo>
                  <a:pt x="9394" y="6355"/>
                  <a:pt x="7861" y="6313"/>
                  <a:pt x="6329" y="6313"/>
                </a:cubicBezTo>
                <a:cubicBezTo>
                  <a:pt x="4959" y="6313"/>
                  <a:pt x="3590" y="6346"/>
                  <a:pt x="2236" y="6409"/>
                </a:cubicBezTo>
                <a:cubicBezTo>
                  <a:pt x="2202" y="5542"/>
                  <a:pt x="2135" y="4708"/>
                  <a:pt x="2102" y="3874"/>
                </a:cubicBezTo>
                <a:cubicBezTo>
                  <a:pt x="2069" y="3274"/>
                  <a:pt x="1835" y="2473"/>
                  <a:pt x="2269" y="1973"/>
                </a:cubicBezTo>
                <a:cubicBezTo>
                  <a:pt x="2493" y="1714"/>
                  <a:pt x="2816" y="1651"/>
                  <a:pt x="3162" y="1651"/>
                </a:cubicBezTo>
                <a:cubicBezTo>
                  <a:pt x="3486" y="1651"/>
                  <a:pt x="3831" y="1706"/>
                  <a:pt x="4137" y="1706"/>
                </a:cubicBezTo>
                <a:cubicBezTo>
                  <a:pt x="6906" y="1673"/>
                  <a:pt x="9708" y="1706"/>
                  <a:pt x="12443" y="1239"/>
                </a:cubicBezTo>
                <a:cubicBezTo>
                  <a:pt x="12810" y="1206"/>
                  <a:pt x="12810" y="605"/>
                  <a:pt x="12443" y="572"/>
                </a:cubicBezTo>
                <a:cubicBezTo>
                  <a:pt x="10542" y="238"/>
                  <a:pt x="8540" y="205"/>
                  <a:pt x="6605" y="171"/>
                </a:cubicBezTo>
                <a:cubicBezTo>
                  <a:pt x="5516" y="130"/>
                  <a:pt x="4313" y="1"/>
                  <a:pt x="3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4"/>
          <p:cNvGrpSpPr/>
          <p:nvPr/>
        </p:nvGrpSpPr>
        <p:grpSpPr>
          <a:xfrm>
            <a:off x="8726547" y="283934"/>
            <a:ext cx="497507" cy="374535"/>
            <a:chOff x="8726547" y="283934"/>
            <a:chExt cx="497507" cy="374535"/>
          </a:xfrm>
        </p:grpSpPr>
        <p:sp>
          <p:nvSpPr>
            <p:cNvPr id="237" name="Google Shape;237;p14"/>
            <p:cNvSpPr/>
            <p:nvPr/>
          </p:nvSpPr>
          <p:spPr>
            <a:xfrm>
              <a:off x="8776984" y="350685"/>
              <a:ext cx="447070" cy="307785"/>
            </a:xfrm>
            <a:custGeom>
              <a:avLst/>
              <a:gdLst/>
              <a:ahLst/>
              <a:cxnLst/>
              <a:rect l="l" t="t" r="r" b="b"/>
              <a:pathLst>
                <a:path w="10743" h="7396" extrusionOk="0">
                  <a:moveTo>
                    <a:pt x="10268" y="0"/>
                  </a:moveTo>
                  <a:cubicBezTo>
                    <a:pt x="10214" y="0"/>
                    <a:pt x="10158" y="16"/>
                    <a:pt x="10100" y="53"/>
                  </a:cubicBezTo>
                  <a:cubicBezTo>
                    <a:pt x="6764" y="2288"/>
                    <a:pt x="3462" y="4556"/>
                    <a:pt x="226" y="6891"/>
                  </a:cubicBezTo>
                  <a:cubicBezTo>
                    <a:pt x="1" y="7060"/>
                    <a:pt x="156" y="7396"/>
                    <a:pt x="370" y="7396"/>
                  </a:cubicBezTo>
                  <a:cubicBezTo>
                    <a:pt x="410" y="7396"/>
                    <a:pt x="451" y="7384"/>
                    <a:pt x="493" y="7358"/>
                  </a:cubicBezTo>
                  <a:cubicBezTo>
                    <a:pt x="3862" y="5190"/>
                    <a:pt x="7164" y="2955"/>
                    <a:pt x="10433" y="687"/>
                  </a:cubicBezTo>
                  <a:cubicBezTo>
                    <a:pt x="10743" y="462"/>
                    <a:pt x="10554" y="0"/>
                    <a:pt x="10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8726547" y="283934"/>
              <a:ext cx="461510" cy="331131"/>
            </a:xfrm>
            <a:custGeom>
              <a:avLst/>
              <a:gdLst/>
              <a:ahLst/>
              <a:cxnLst/>
              <a:rect l="l" t="t" r="r" b="b"/>
              <a:pathLst>
                <a:path w="11090" h="7957" extrusionOk="0">
                  <a:moveTo>
                    <a:pt x="10671" y="1"/>
                  </a:moveTo>
                  <a:cubicBezTo>
                    <a:pt x="10621" y="1"/>
                    <a:pt x="10566" y="17"/>
                    <a:pt x="10511" y="56"/>
                  </a:cubicBezTo>
                  <a:cubicBezTo>
                    <a:pt x="6942" y="2324"/>
                    <a:pt x="3473" y="4926"/>
                    <a:pt x="171" y="7528"/>
                  </a:cubicBezTo>
                  <a:cubicBezTo>
                    <a:pt x="0" y="7670"/>
                    <a:pt x="168" y="7957"/>
                    <a:pt x="366" y="7957"/>
                  </a:cubicBezTo>
                  <a:cubicBezTo>
                    <a:pt x="400" y="7957"/>
                    <a:pt x="436" y="7948"/>
                    <a:pt x="471" y="7928"/>
                  </a:cubicBezTo>
                  <a:cubicBezTo>
                    <a:pt x="3907" y="5460"/>
                    <a:pt x="7409" y="3091"/>
                    <a:pt x="10811" y="623"/>
                  </a:cubicBezTo>
                  <a:cubicBezTo>
                    <a:pt x="11090" y="428"/>
                    <a:pt x="10927" y="1"/>
                    <a:pt x="10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4"/>
          <p:cNvSpPr/>
          <p:nvPr/>
        </p:nvSpPr>
        <p:spPr>
          <a:xfrm>
            <a:off x="7235636" y="141976"/>
            <a:ext cx="1164845" cy="322308"/>
          </a:xfrm>
          <a:custGeom>
            <a:avLst/>
            <a:gdLst/>
            <a:ahLst/>
            <a:cxnLst/>
            <a:rect l="l" t="t" r="r" b="b"/>
            <a:pathLst>
              <a:path w="27991" h="7745" extrusionOk="0">
                <a:moveTo>
                  <a:pt x="3561" y="0"/>
                </a:moveTo>
                <a:cubicBezTo>
                  <a:pt x="3330" y="0"/>
                  <a:pt x="3103" y="110"/>
                  <a:pt x="2991" y="334"/>
                </a:cubicBezTo>
                <a:cubicBezTo>
                  <a:pt x="1890" y="2368"/>
                  <a:pt x="789" y="4503"/>
                  <a:pt x="89" y="6705"/>
                </a:cubicBezTo>
                <a:cubicBezTo>
                  <a:pt x="1" y="7013"/>
                  <a:pt x="276" y="7248"/>
                  <a:pt x="540" y="7248"/>
                </a:cubicBezTo>
                <a:cubicBezTo>
                  <a:pt x="677" y="7248"/>
                  <a:pt x="810" y="7186"/>
                  <a:pt x="889" y="7038"/>
                </a:cubicBezTo>
                <a:cubicBezTo>
                  <a:pt x="1857" y="5337"/>
                  <a:pt x="2757" y="3569"/>
                  <a:pt x="3691" y="1835"/>
                </a:cubicBezTo>
                <a:cubicBezTo>
                  <a:pt x="5159" y="3402"/>
                  <a:pt x="6560" y="5037"/>
                  <a:pt x="7828" y="6772"/>
                </a:cubicBezTo>
                <a:cubicBezTo>
                  <a:pt x="8001" y="6979"/>
                  <a:pt x="8237" y="7097"/>
                  <a:pt x="8466" y="7097"/>
                </a:cubicBezTo>
                <a:cubicBezTo>
                  <a:pt x="8678" y="7097"/>
                  <a:pt x="8884" y="6996"/>
                  <a:pt x="9029" y="6772"/>
                </a:cubicBezTo>
                <a:lnTo>
                  <a:pt x="11931" y="2335"/>
                </a:lnTo>
                <a:cubicBezTo>
                  <a:pt x="12965" y="3936"/>
                  <a:pt x="14032" y="5504"/>
                  <a:pt x="15066" y="7105"/>
                </a:cubicBezTo>
                <a:cubicBezTo>
                  <a:pt x="15207" y="7306"/>
                  <a:pt x="15468" y="7446"/>
                  <a:pt x="15719" y="7446"/>
                </a:cubicBezTo>
                <a:cubicBezTo>
                  <a:pt x="15886" y="7446"/>
                  <a:pt x="16047" y="7385"/>
                  <a:pt x="16167" y="7239"/>
                </a:cubicBezTo>
                <a:cubicBezTo>
                  <a:pt x="17501" y="5637"/>
                  <a:pt x="18802" y="4036"/>
                  <a:pt x="20137" y="2435"/>
                </a:cubicBezTo>
                <a:lnTo>
                  <a:pt x="23472" y="7372"/>
                </a:lnTo>
                <a:cubicBezTo>
                  <a:pt x="23614" y="7595"/>
                  <a:pt x="23880" y="7744"/>
                  <a:pt x="24141" y="7744"/>
                </a:cubicBezTo>
                <a:cubicBezTo>
                  <a:pt x="24309" y="7744"/>
                  <a:pt x="24476" y="7682"/>
                  <a:pt x="24606" y="7539"/>
                </a:cubicBezTo>
                <a:cubicBezTo>
                  <a:pt x="26041" y="5704"/>
                  <a:pt x="27075" y="3769"/>
                  <a:pt x="27809" y="1601"/>
                </a:cubicBezTo>
                <a:cubicBezTo>
                  <a:pt x="27991" y="1055"/>
                  <a:pt x="27535" y="693"/>
                  <a:pt x="27089" y="693"/>
                </a:cubicBezTo>
                <a:cubicBezTo>
                  <a:pt x="26799" y="693"/>
                  <a:pt x="26513" y="846"/>
                  <a:pt x="26408" y="1201"/>
                </a:cubicBezTo>
                <a:cubicBezTo>
                  <a:pt x="25841" y="2869"/>
                  <a:pt x="25107" y="4370"/>
                  <a:pt x="24106" y="5771"/>
                </a:cubicBezTo>
                <a:cubicBezTo>
                  <a:pt x="23005" y="4136"/>
                  <a:pt x="21904" y="2502"/>
                  <a:pt x="20804" y="901"/>
                </a:cubicBezTo>
                <a:cubicBezTo>
                  <a:pt x="20662" y="677"/>
                  <a:pt x="20396" y="528"/>
                  <a:pt x="20135" y="528"/>
                </a:cubicBezTo>
                <a:cubicBezTo>
                  <a:pt x="19967" y="528"/>
                  <a:pt x="19800" y="590"/>
                  <a:pt x="19670" y="734"/>
                </a:cubicBezTo>
                <a:cubicBezTo>
                  <a:pt x="18369" y="2335"/>
                  <a:pt x="17034" y="3936"/>
                  <a:pt x="15733" y="5537"/>
                </a:cubicBezTo>
                <a:cubicBezTo>
                  <a:pt x="14666" y="3936"/>
                  <a:pt x="13599" y="2335"/>
                  <a:pt x="12564" y="701"/>
                </a:cubicBezTo>
                <a:cubicBezTo>
                  <a:pt x="12414" y="484"/>
                  <a:pt x="12181" y="375"/>
                  <a:pt x="11947" y="375"/>
                </a:cubicBezTo>
                <a:cubicBezTo>
                  <a:pt x="11714" y="375"/>
                  <a:pt x="11480" y="484"/>
                  <a:pt x="11330" y="701"/>
                </a:cubicBezTo>
                <a:cubicBezTo>
                  <a:pt x="10363" y="2202"/>
                  <a:pt x="9362" y="3703"/>
                  <a:pt x="8395" y="5204"/>
                </a:cubicBezTo>
                <a:cubicBezTo>
                  <a:pt x="7027" y="3469"/>
                  <a:pt x="5593" y="1768"/>
                  <a:pt x="4058" y="200"/>
                </a:cubicBezTo>
                <a:cubicBezTo>
                  <a:pt x="3926" y="68"/>
                  <a:pt x="3742" y="0"/>
                  <a:pt x="35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5134914" y="283919"/>
            <a:ext cx="444740" cy="213610"/>
          </a:xfrm>
          <a:custGeom>
            <a:avLst/>
            <a:gdLst/>
            <a:ahLst/>
            <a:cxnLst/>
            <a:rect l="l" t="t" r="r" b="b"/>
            <a:pathLst>
              <a:path w="10687" h="5133" extrusionOk="0">
                <a:moveTo>
                  <a:pt x="319" y="0"/>
                </a:moveTo>
                <a:cubicBezTo>
                  <a:pt x="115" y="0"/>
                  <a:pt x="0" y="287"/>
                  <a:pt x="199" y="429"/>
                </a:cubicBezTo>
                <a:cubicBezTo>
                  <a:pt x="3334" y="2297"/>
                  <a:pt x="6703" y="3698"/>
                  <a:pt x="10073" y="5099"/>
                </a:cubicBezTo>
                <a:cubicBezTo>
                  <a:pt x="10122" y="5122"/>
                  <a:pt x="10169" y="5132"/>
                  <a:pt x="10212" y="5132"/>
                </a:cubicBezTo>
                <a:cubicBezTo>
                  <a:pt x="10550" y="5132"/>
                  <a:pt x="10686" y="4513"/>
                  <a:pt x="10273" y="4365"/>
                </a:cubicBezTo>
                <a:cubicBezTo>
                  <a:pt x="6870" y="3198"/>
                  <a:pt x="3668" y="1630"/>
                  <a:pt x="432" y="29"/>
                </a:cubicBezTo>
                <a:cubicBezTo>
                  <a:pt x="393" y="9"/>
                  <a:pt x="354" y="0"/>
                  <a:pt x="3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5114314" y="185540"/>
            <a:ext cx="510158" cy="235166"/>
          </a:xfrm>
          <a:custGeom>
            <a:avLst/>
            <a:gdLst/>
            <a:ahLst/>
            <a:cxnLst/>
            <a:rect l="l" t="t" r="r" b="b"/>
            <a:pathLst>
              <a:path w="12259" h="5651" extrusionOk="0">
                <a:moveTo>
                  <a:pt x="442" y="1"/>
                </a:moveTo>
                <a:cubicBezTo>
                  <a:pt x="170" y="1"/>
                  <a:pt x="1" y="379"/>
                  <a:pt x="294" y="525"/>
                </a:cubicBezTo>
                <a:cubicBezTo>
                  <a:pt x="3996" y="2226"/>
                  <a:pt x="7799" y="3827"/>
                  <a:pt x="11502" y="5595"/>
                </a:cubicBezTo>
                <a:cubicBezTo>
                  <a:pt x="11574" y="5634"/>
                  <a:pt x="11643" y="5651"/>
                  <a:pt x="11706" y="5651"/>
                </a:cubicBezTo>
                <a:cubicBezTo>
                  <a:pt x="12080" y="5651"/>
                  <a:pt x="12258" y="5061"/>
                  <a:pt x="11802" y="4861"/>
                </a:cubicBezTo>
                <a:cubicBezTo>
                  <a:pt x="7999" y="3360"/>
                  <a:pt x="4296" y="1626"/>
                  <a:pt x="560" y="25"/>
                </a:cubicBezTo>
                <a:cubicBezTo>
                  <a:pt x="520" y="8"/>
                  <a:pt x="480"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2291546" y="37000"/>
            <a:ext cx="294064" cy="285294"/>
          </a:xfrm>
          <a:custGeom>
            <a:avLst/>
            <a:gdLst/>
            <a:ahLst/>
            <a:cxnLst/>
            <a:rect l="l" t="t" r="r" b="b"/>
            <a:pathLst>
              <a:path w="6572" h="6376" extrusionOk="0">
                <a:moveTo>
                  <a:pt x="2653" y="1"/>
                </a:moveTo>
                <a:cubicBezTo>
                  <a:pt x="2478" y="1"/>
                  <a:pt x="2282" y="157"/>
                  <a:pt x="2302" y="397"/>
                </a:cubicBezTo>
                <a:cubicBezTo>
                  <a:pt x="2435" y="1231"/>
                  <a:pt x="2569" y="2065"/>
                  <a:pt x="2702" y="2866"/>
                </a:cubicBezTo>
                <a:cubicBezTo>
                  <a:pt x="1968" y="2899"/>
                  <a:pt x="1268" y="2932"/>
                  <a:pt x="534" y="2999"/>
                </a:cubicBezTo>
                <a:cubicBezTo>
                  <a:pt x="0" y="3032"/>
                  <a:pt x="0" y="3766"/>
                  <a:pt x="534" y="3800"/>
                </a:cubicBezTo>
                <a:cubicBezTo>
                  <a:pt x="1301" y="3833"/>
                  <a:pt x="2102" y="3900"/>
                  <a:pt x="2869" y="3933"/>
                </a:cubicBezTo>
                <a:cubicBezTo>
                  <a:pt x="2969" y="4634"/>
                  <a:pt x="3069" y="5334"/>
                  <a:pt x="3169" y="6001"/>
                </a:cubicBezTo>
                <a:cubicBezTo>
                  <a:pt x="3210" y="6262"/>
                  <a:pt x="3409" y="6376"/>
                  <a:pt x="3617" y="6376"/>
                </a:cubicBezTo>
                <a:cubicBezTo>
                  <a:pt x="3916" y="6376"/>
                  <a:pt x="4235" y="6141"/>
                  <a:pt x="4136" y="5768"/>
                </a:cubicBezTo>
                <a:cubicBezTo>
                  <a:pt x="4003" y="5167"/>
                  <a:pt x="3870" y="4567"/>
                  <a:pt x="3736" y="3966"/>
                </a:cubicBezTo>
                <a:cubicBezTo>
                  <a:pt x="4203" y="3966"/>
                  <a:pt x="4670" y="3981"/>
                  <a:pt x="5127" y="3981"/>
                </a:cubicBezTo>
                <a:cubicBezTo>
                  <a:pt x="5356" y="3981"/>
                  <a:pt x="5582" y="3978"/>
                  <a:pt x="5804" y="3966"/>
                </a:cubicBezTo>
                <a:cubicBezTo>
                  <a:pt x="6572" y="3966"/>
                  <a:pt x="6572" y="2832"/>
                  <a:pt x="5838" y="2832"/>
                </a:cubicBezTo>
                <a:cubicBezTo>
                  <a:pt x="5571" y="2821"/>
                  <a:pt x="5308" y="2817"/>
                  <a:pt x="5047" y="2817"/>
                </a:cubicBezTo>
                <a:cubicBezTo>
                  <a:pt x="4526" y="2817"/>
                  <a:pt x="4014" y="2832"/>
                  <a:pt x="3503" y="2832"/>
                </a:cubicBezTo>
                <a:cubicBezTo>
                  <a:pt x="3303" y="1965"/>
                  <a:pt x="3102" y="1098"/>
                  <a:pt x="2902" y="230"/>
                </a:cubicBezTo>
                <a:cubicBezTo>
                  <a:pt x="2876" y="70"/>
                  <a:pt x="2769" y="1"/>
                  <a:pt x="2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816456" y="4398982"/>
            <a:ext cx="354268" cy="333711"/>
          </a:xfrm>
          <a:custGeom>
            <a:avLst/>
            <a:gdLst/>
            <a:ahLst/>
            <a:cxnLst/>
            <a:rect l="l" t="t" r="r" b="b"/>
            <a:pathLst>
              <a:path w="8513" h="8019" extrusionOk="0">
                <a:moveTo>
                  <a:pt x="4012" y="888"/>
                </a:moveTo>
                <a:cubicBezTo>
                  <a:pt x="5427" y="888"/>
                  <a:pt x="6860" y="1686"/>
                  <a:pt x="7245" y="3194"/>
                </a:cubicBezTo>
                <a:cubicBezTo>
                  <a:pt x="7678" y="4828"/>
                  <a:pt x="6578" y="6663"/>
                  <a:pt x="4910" y="7030"/>
                </a:cubicBezTo>
                <a:cubicBezTo>
                  <a:pt x="4635" y="7091"/>
                  <a:pt x="4375" y="7119"/>
                  <a:pt x="4128" y="7119"/>
                </a:cubicBezTo>
                <a:cubicBezTo>
                  <a:pt x="602" y="7119"/>
                  <a:pt x="1" y="1266"/>
                  <a:pt x="3742" y="892"/>
                </a:cubicBezTo>
                <a:lnTo>
                  <a:pt x="3842" y="892"/>
                </a:lnTo>
                <a:cubicBezTo>
                  <a:pt x="3899" y="890"/>
                  <a:pt x="3956" y="888"/>
                  <a:pt x="4012" y="888"/>
                </a:cubicBezTo>
                <a:close/>
                <a:moveTo>
                  <a:pt x="4090" y="0"/>
                </a:moveTo>
                <a:cubicBezTo>
                  <a:pt x="3852" y="0"/>
                  <a:pt x="3613" y="19"/>
                  <a:pt x="3375" y="58"/>
                </a:cubicBezTo>
                <a:cubicBezTo>
                  <a:pt x="3209" y="92"/>
                  <a:pt x="3108" y="225"/>
                  <a:pt x="3075" y="358"/>
                </a:cubicBezTo>
                <a:cubicBezTo>
                  <a:pt x="1407" y="559"/>
                  <a:pt x="173" y="2460"/>
                  <a:pt x="206" y="4161"/>
                </a:cubicBezTo>
                <a:cubicBezTo>
                  <a:pt x="300" y="6355"/>
                  <a:pt x="2102" y="8018"/>
                  <a:pt x="4255" y="8018"/>
                </a:cubicBezTo>
                <a:cubicBezTo>
                  <a:pt x="4394" y="8018"/>
                  <a:pt x="4535" y="8011"/>
                  <a:pt x="4676" y="7997"/>
                </a:cubicBezTo>
                <a:cubicBezTo>
                  <a:pt x="6911" y="7764"/>
                  <a:pt x="8512" y="5629"/>
                  <a:pt x="8212" y="3394"/>
                </a:cubicBezTo>
                <a:cubicBezTo>
                  <a:pt x="7944" y="1338"/>
                  <a:pt x="6078" y="0"/>
                  <a:pt x="4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8473591" y="4380744"/>
            <a:ext cx="750467" cy="370201"/>
          </a:xfrm>
          <a:custGeom>
            <a:avLst/>
            <a:gdLst/>
            <a:ahLst/>
            <a:cxnLst/>
            <a:rect l="l" t="t" r="r" b="b"/>
            <a:pathLst>
              <a:path w="14539" h="7172" extrusionOk="0">
                <a:moveTo>
                  <a:pt x="2209" y="1"/>
                </a:moveTo>
                <a:cubicBezTo>
                  <a:pt x="2132" y="1"/>
                  <a:pt x="2050" y="26"/>
                  <a:pt x="1969" y="85"/>
                </a:cubicBezTo>
                <a:cubicBezTo>
                  <a:pt x="1835" y="85"/>
                  <a:pt x="1768" y="185"/>
                  <a:pt x="1735" y="318"/>
                </a:cubicBezTo>
                <a:cubicBezTo>
                  <a:pt x="1368" y="685"/>
                  <a:pt x="1035" y="1086"/>
                  <a:pt x="734" y="1519"/>
                </a:cubicBezTo>
                <a:cubicBezTo>
                  <a:pt x="434" y="1953"/>
                  <a:pt x="34" y="2453"/>
                  <a:pt x="0" y="3020"/>
                </a:cubicBezTo>
                <a:cubicBezTo>
                  <a:pt x="0" y="3087"/>
                  <a:pt x="34" y="3154"/>
                  <a:pt x="134" y="3187"/>
                </a:cubicBezTo>
                <a:cubicBezTo>
                  <a:pt x="67" y="3321"/>
                  <a:pt x="101" y="3487"/>
                  <a:pt x="267" y="3554"/>
                </a:cubicBezTo>
                <a:cubicBezTo>
                  <a:pt x="4737" y="4888"/>
                  <a:pt x="9274" y="6023"/>
                  <a:pt x="13810" y="7157"/>
                </a:cubicBezTo>
                <a:cubicBezTo>
                  <a:pt x="13850" y="7167"/>
                  <a:pt x="13887" y="7171"/>
                  <a:pt x="13923" y="7171"/>
                </a:cubicBezTo>
                <a:cubicBezTo>
                  <a:pt x="14374" y="7171"/>
                  <a:pt x="14538" y="6446"/>
                  <a:pt x="14044" y="6323"/>
                </a:cubicBezTo>
                <a:cubicBezTo>
                  <a:pt x="9507" y="5155"/>
                  <a:pt x="5004" y="4021"/>
                  <a:pt x="434" y="3054"/>
                </a:cubicBezTo>
                <a:cubicBezTo>
                  <a:pt x="768" y="2754"/>
                  <a:pt x="1035" y="2320"/>
                  <a:pt x="1335" y="1953"/>
                </a:cubicBezTo>
                <a:cubicBezTo>
                  <a:pt x="1668" y="1553"/>
                  <a:pt x="2035" y="1186"/>
                  <a:pt x="2402" y="785"/>
                </a:cubicBezTo>
                <a:cubicBezTo>
                  <a:pt x="6172" y="1986"/>
                  <a:pt x="9974" y="3187"/>
                  <a:pt x="13810" y="4188"/>
                </a:cubicBezTo>
                <a:cubicBezTo>
                  <a:pt x="13861" y="4203"/>
                  <a:pt x="13910" y="4210"/>
                  <a:pt x="13954" y="4210"/>
                </a:cubicBezTo>
                <a:cubicBezTo>
                  <a:pt x="14407" y="4210"/>
                  <a:pt x="14529" y="3506"/>
                  <a:pt x="14044" y="3354"/>
                </a:cubicBezTo>
                <a:cubicBezTo>
                  <a:pt x="10274" y="2153"/>
                  <a:pt x="6405" y="1152"/>
                  <a:pt x="2536" y="218"/>
                </a:cubicBezTo>
                <a:cubicBezTo>
                  <a:pt x="2471" y="88"/>
                  <a:pt x="2350" y="1"/>
                  <a:pt x="2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bg>
      <p:bgPr>
        <a:solidFill>
          <a:schemeClr val="lt2"/>
        </a:solidFill>
        <a:effectLst/>
      </p:bgPr>
    </p:bg>
    <p:spTree>
      <p:nvGrpSpPr>
        <p:cNvPr id="1" name="Shape 245"/>
        <p:cNvGrpSpPr/>
        <p:nvPr/>
      </p:nvGrpSpPr>
      <p:grpSpPr>
        <a:xfrm>
          <a:off x="0" y="0"/>
          <a:ext cx="0" cy="0"/>
          <a:chOff x="0" y="0"/>
          <a:chExt cx="0" cy="0"/>
        </a:xfrm>
      </p:grpSpPr>
      <p:sp>
        <p:nvSpPr>
          <p:cNvPr id="246" name="Google Shape;246;p15"/>
          <p:cNvSpPr/>
          <p:nvPr/>
        </p:nvSpPr>
        <p:spPr>
          <a:xfrm>
            <a:off x="-41225" y="1783225"/>
            <a:ext cx="5524875" cy="3401500"/>
          </a:xfrm>
          <a:custGeom>
            <a:avLst/>
            <a:gdLst/>
            <a:ahLst/>
            <a:cxnLst/>
            <a:rect l="l" t="t" r="r" b="b"/>
            <a:pathLst>
              <a:path w="220995" h="136060" extrusionOk="0">
                <a:moveTo>
                  <a:pt x="1443" y="0"/>
                </a:moveTo>
                <a:lnTo>
                  <a:pt x="46590" y="84316"/>
                </a:lnTo>
                <a:lnTo>
                  <a:pt x="220995" y="135236"/>
                </a:lnTo>
                <a:lnTo>
                  <a:pt x="0" y="136060"/>
                </a:lnTo>
                <a:close/>
              </a:path>
            </a:pathLst>
          </a:custGeom>
          <a:solidFill>
            <a:schemeClr val="lt1"/>
          </a:solidFill>
          <a:ln>
            <a:noFill/>
          </a:ln>
        </p:spPr>
      </p:sp>
      <p:sp>
        <p:nvSpPr>
          <p:cNvPr id="247" name="Google Shape;247;p15"/>
          <p:cNvSpPr txBox="1">
            <a:spLocks noGrp="1"/>
          </p:cNvSpPr>
          <p:nvPr>
            <p:ph type="title"/>
          </p:nvPr>
        </p:nvSpPr>
        <p:spPr>
          <a:xfrm>
            <a:off x="719988" y="1422738"/>
            <a:ext cx="7704000" cy="138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9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8" name="Google Shape;248;p15"/>
          <p:cNvSpPr txBox="1">
            <a:spLocks noGrp="1"/>
          </p:cNvSpPr>
          <p:nvPr>
            <p:ph type="subTitle" idx="1"/>
          </p:nvPr>
        </p:nvSpPr>
        <p:spPr>
          <a:xfrm>
            <a:off x="3118200" y="2856100"/>
            <a:ext cx="2907600" cy="8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15"/>
          <p:cNvSpPr/>
          <p:nvPr/>
        </p:nvSpPr>
        <p:spPr>
          <a:xfrm>
            <a:off x="240003" y="4674958"/>
            <a:ext cx="959991" cy="590292"/>
          </a:xfrm>
          <a:custGeom>
            <a:avLst/>
            <a:gdLst/>
            <a:ahLst/>
            <a:cxnLst/>
            <a:rect l="l" t="t" r="r" b="b"/>
            <a:pathLst>
              <a:path w="18143" h="11156" extrusionOk="0">
                <a:moveTo>
                  <a:pt x="8127" y="1"/>
                </a:moveTo>
                <a:cubicBezTo>
                  <a:pt x="2688" y="1"/>
                  <a:pt x="1" y="4933"/>
                  <a:pt x="96" y="10046"/>
                </a:cubicBezTo>
                <a:cubicBezTo>
                  <a:pt x="96" y="10246"/>
                  <a:pt x="238" y="10346"/>
                  <a:pt x="384" y="10346"/>
                </a:cubicBezTo>
                <a:cubicBezTo>
                  <a:pt x="530" y="10346"/>
                  <a:pt x="680" y="10246"/>
                  <a:pt x="697" y="10046"/>
                </a:cubicBezTo>
                <a:cubicBezTo>
                  <a:pt x="1013" y="5489"/>
                  <a:pt x="3131" y="932"/>
                  <a:pt x="8132" y="932"/>
                </a:cubicBezTo>
                <a:cubicBezTo>
                  <a:pt x="8403" y="932"/>
                  <a:pt x="8682" y="946"/>
                  <a:pt x="8969" y="973"/>
                </a:cubicBezTo>
                <a:cubicBezTo>
                  <a:pt x="13873" y="1473"/>
                  <a:pt x="16675" y="6143"/>
                  <a:pt x="17142" y="10680"/>
                </a:cubicBezTo>
                <a:cubicBezTo>
                  <a:pt x="17175" y="10997"/>
                  <a:pt x="17434" y="11155"/>
                  <a:pt x="17675" y="11155"/>
                </a:cubicBezTo>
                <a:cubicBezTo>
                  <a:pt x="17917" y="11155"/>
                  <a:pt x="18142" y="10997"/>
                  <a:pt x="18109" y="10680"/>
                </a:cubicBezTo>
                <a:cubicBezTo>
                  <a:pt x="17609" y="5610"/>
                  <a:pt x="14440" y="506"/>
                  <a:pt x="8969" y="39"/>
                </a:cubicBezTo>
                <a:cubicBezTo>
                  <a:pt x="8682" y="13"/>
                  <a:pt x="8401" y="1"/>
                  <a:pt x="8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349067" y="3721017"/>
            <a:ext cx="299591" cy="270277"/>
          </a:xfrm>
          <a:custGeom>
            <a:avLst/>
            <a:gdLst/>
            <a:ahLst/>
            <a:cxnLst/>
            <a:rect l="l" t="t" r="r" b="b"/>
            <a:pathLst>
              <a:path w="5662" h="5108" extrusionOk="0">
                <a:moveTo>
                  <a:pt x="2919" y="0"/>
                </a:moveTo>
                <a:cubicBezTo>
                  <a:pt x="2801" y="0"/>
                  <a:pt x="2687" y="64"/>
                  <a:pt x="2659" y="206"/>
                </a:cubicBezTo>
                <a:cubicBezTo>
                  <a:pt x="2526" y="740"/>
                  <a:pt x="2425" y="1340"/>
                  <a:pt x="2359" y="1940"/>
                </a:cubicBezTo>
                <a:cubicBezTo>
                  <a:pt x="1658" y="2007"/>
                  <a:pt x="991" y="2107"/>
                  <a:pt x="357" y="2241"/>
                </a:cubicBezTo>
                <a:cubicBezTo>
                  <a:pt x="0" y="2338"/>
                  <a:pt x="85" y="2909"/>
                  <a:pt x="428" y="2909"/>
                </a:cubicBezTo>
                <a:cubicBezTo>
                  <a:pt x="438" y="2909"/>
                  <a:pt x="447" y="2909"/>
                  <a:pt x="457" y="2908"/>
                </a:cubicBezTo>
                <a:cubicBezTo>
                  <a:pt x="1058" y="2874"/>
                  <a:pt x="1658" y="2808"/>
                  <a:pt x="2259" y="2808"/>
                </a:cubicBezTo>
                <a:cubicBezTo>
                  <a:pt x="2225" y="3475"/>
                  <a:pt x="2259" y="4175"/>
                  <a:pt x="2359" y="4776"/>
                </a:cubicBezTo>
                <a:cubicBezTo>
                  <a:pt x="2388" y="5008"/>
                  <a:pt x="2549" y="5108"/>
                  <a:pt x="2725" y="5108"/>
                </a:cubicBezTo>
                <a:cubicBezTo>
                  <a:pt x="2954" y="5108"/>
                  <a:pt x="3207" y="4940"/>
                  <a:pt x="3226" y="4676"/>
                </a:cubicBezTo>
                <a:cubicBezTo>
                  <a:pt x="3226" y="4042"/>
                  <a:pt x="3159" y="3408"/>
                  <a:pt x="3126" y="2774"/>
                </a:cubicBezTo>
                <a:cubicBezTo>
                  <a:pt x="3660" y="2774"/>
                  <a:pt x="4172" y="2817"/>
                  <a:pt x="4680" y="2817"/>
                </a:cubicBezTo>
                <a:cubicBezTo>
                  <a:pt x="4807" y="2817"/>
                  <a:pt x="4934" y="2814"/>
                  <a:pt x="5061" y="2808"/>
                </a:cubicBezTo>
                <a:cubicBezTo>
                  <a:pt x="5494" y="2808"/>
                  <a:pt x="5661" y="2074"/>
                  <a:pt x="5161" y="1974"/>
                </a:cubicBezTo>
                <a:cubicBezTo>
                  <a:pt x="4685" y="1899"/>
                  <a:pt x="4191" y="1861"/>
                  <a:pt x="3678" y="1861"/>
                </a:cubicBezTo>
                <a:cubicBezTo>
                  <a:pt x="3507" y="1861"/>
                  <a:pt x="3334" y="1865"/>
                  <a:pt x="3159" y="1874"/>
                </a:cubicBezTo>
                <a:cubicBezTo>
                  <a:pt x="3193" y="1340"/>
                  <a:pt x="3226" y="840"/>
                  <a:pt x="3226" y="306"/>
                </a:cubicBezTo>
                <a:cubicBezTo>
                  <a:pt x="3245" y="115"/>
                  <a:pt x="3078" y="0"/>
                  <a:pt x="2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48133" y="828602"/>
            <a:ext cx="565476" cy="271600"/>
          </a:xfrm>
          <a:custGeom>
            <a:avLst/>
            <a:gdLst/>
            <a:ahLst/>
            <a:cxnLst/>
            <a:rect l="l" t="t" r="r" b="b"/>
            <a:pathLst>
              <a:path w="10687" h="5133" extrusionOk="0">
                <a:moveTo>
                  <a:pt x="319" y="0"/>
                </a:moveTo>
                <a:cubicBezTo>
                  <a:pt x="115" y="0"/>
                  <a:pt x="0" y="287"/>
                  <a:pt x="199" y="429"/>
                </a:cubicBezTo>
                <a:cubicBezTo>
                  <a:pt x="3334" y="2297"/>
                  <a:pt x="6703" y="3698"/>
                  <a:pt x="10073" y="5099"/>
                </a:cubicBezTo>
                <a:cubicBezTo>
                  <a:pt x="10122" y="5122"/>
                  <a:pt x="10169" y="5132"/>
                  <a:pt x="10212" y="5132"/>
                </a:cubicBezTo>
                <a:cubicBezTo>
                  <a:pt x="10550" y="5132"/>
                  <a:pt x="10686" y="4513"/>
                  <a:pt x="10273" y="4365"/>
                </a:cubicBezTo>
                <a:cubicBezTo>
                  <a:pt x="6870" y="3198"/>
                  <a:pt x="3668" y="1630"/>
                  <a:pt x="432" y="29"/>
                </a:cubicBezTo>
                <a:cubicBezTo>
                  <a:pt x="393" y="9"/>
                  <a:pt x="354"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74325" y="703517"/>
            <a:ext cx="648654" cy="299009"/>
          </a:xfrm>
          <a:custGeom>
            <a:avLst/>
            <a:gdLst/>
            <a:ahLst/>
            <a:cxnLst/>
            <a:rect l="l" t="t" r="r" b="b"/>
            <a:pathLst>
              <a:path w="12259" h="5651" extrusionOk="0">
                <a:moveTo>
                  <a:pt x="442" y="1"/>
                </a:moveTo>
                <a:cubicBezTo>
                  <a:pt x="170" y="1"/>
                  <a:pt x="1" y="379"/>
                  <a:pt x="294" y="525"/>
                </a:cubicBezTo>
                <a:cubicBezTo>
                  <a:pt x="3996" y="2226"/>
                  <a:pt x="7799" y="3827"/>
                  <a:pt x="11502" y="5595"/>
                </a:cubicBezTo>
                <a:cubicBezTo>
                  <a:pt x="11574" y="5634"/>
                  <a:pt x="11643" y="5651"/>
                  <a:pt x="11706" y="5651"/>
                </a:cubicBezTo>
                <a:cubicBezTo>
                  <a:pt x="12080" y="5651"/>
                  <a:pt x="12258" y="5061"/>
                  <a:pt x="11802" y="4861"/>
                </a:cubicBezTo>
                <a:cubicBezTo>
                  <a:pt x="7999" y="3360"/>
                  <a:pt x="4296" y="1626"/>
                  <a:pt x="560" y="25"/>
                </a:cubicBezTo>
                <a:cubicBezTo>
                  <a:pt x="520" y="8"/>
                  <a:pt x="480"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8685851" y="1912787"/>
            <a:ext cx="319009" cy="267049"/>
          </a:xfrm>
          <a:custGeom>
            <a:avLst/>
            <a:gdLst/>
            <a:ahLst/>
            <a:cxnLst/>
            <a:rect l="l" t="t" r="r" b="b"/>
            <a:pathLst>
              <a:path w="6029" h="5047" extrusionOk="0">
                <a:moveTo>
                  <a:pt x="2962" y="0"/>
                </a:moveTo>
                <a:cubicBezTo>
                  <a:pt x="2825" y="0"/>
                  <a:pt x="2686" y="93"/>
                  <a:pt x="2669" y="263"/>
                </a:cubicBezTo>
                <a:cubicBezTo>
                  <a:pt x="2569" y="864"/>
                  <a:pt x="2469" y="1498"/>
                  <a:pt x="2402" y="2131"/>
                </a:cubicBezTo>
                <a:cubicBezTo>
                  <a:pt x="1768" y="2165"/>
                  <a:pt x="1101" y="2198"/>
                  <a:pt x="467" y="2198"/>
                </a:cubicBezTo>
                <a:cubicBezTo>
                  <a:pt x="0" y="2231"/>
                  <a:pt x="0" y="2899"/>
                  <a:pt x="467" y="2932"/>
                </a:cubicBezTo>
                <a:cubicBezTo>
                  <a:pt x="1068" y="2965"/>
                  <a:pt x="1702" y="2999"/>
                  <a:pt x="2302" y="2999"/>
                </a:cubicBezTo>
                <a:cubicBezTo>
                  <a:pt x="2269" y="3566"/>
                  <a:pt x="2269" y="4133"/>
                  <a:pt x="2302" y="4633"/>
                </a:cubicBezTo>
                <a:cubicBezTo>
                  <a:pt x="2321" y="4885"/>
                  <a:pt x="2554" y="5047"/>
                  <a:pt x="2766" y="5047"/>
                </a:cubicBezTo>
                <a:cubicBezTo>
                  <a:pt x="2919" y="5047"/>
                  <a:pt x="3061" y="4962"/>
                  <a:pt x="3103" y="4767"/>
                </a:cubicBezTo>
                <a:cubicBezTo>
                  <a:pt x="3203" y="4199"/>
                  <a:pt x="3236" y="3599"/>
                  <a:pt x="3269" y="2965"/>
                </a:cubicBezTo>
                <a:cubicBezTo>
                  <a:pt x="4037" y="2965"/>
                  <a:pt x="4804" y="2899"/>
                  <a:pt x="5571" y="2765"/>
                </a:cubicBezTo>
                <a:cubicBezTo>
                  <a:pt x="6029" y="2667"/>
                  <a:pt x="5942" y="1897"/>
                  <a:pt x="5468" y="1897"/>
                </a:cubicBezTo>
                <a:cubicBezTo>
                  <a:pt x="5458" y="1897"/>
                  <a:pt x="5448" y="1897"/>
                  <a:pt x="5438" y="1898"/>
                </a:cubicBezTo>
                <a:cubicBezTo>
                  <a:pt x="4704" y="1931"/>
                  <a:pt x="4003" y="1998"/>
                  <a:pt x="3269" y="2065"/>
                </a:cubicBezTo>
                <a:cubicBezTo>
                  <a:pt x="3269" y="1464"/>
                  <a:pt x="3236" y="864"/>
                  <a:pt x="3236" y="263"/>
                </a:cubicBezTo>
                <a:cubicBezTo>
                  <a:pt x="3220" y="84"/>
                  <a:pt x="3092" y="0"/>
                  <a:pt x="2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rot="10800000" flipH="1">
            <a:off x="7911050" y="417061"/>
            <a:ext cx="699993" cy="54103"/>
          </a:xfrm>
          <a:custGeom>
            <a:avLst/>
            <a:gdLst/>
            <a:ahLst/>
            <a:cxnLst/>
            <a:rect l="l" t="t" r="r" b="b"/>
            <a:pathLst>
              <a:path w="11709" h="905" extrusionOk="0">
                <a:moveTo>
                  <a:pt x="239" y="1"/>
                </a:moveTo>
                <a:cubicBezTo>
                  <a:pt x="1" y="1"/>
                  <a:pt x="10" y="403"/>
                  <a:pt x="267" y="403"/>
                </a:cubicBezTo>
                <a:cubicBezTo>
                  <a:pt x="3936" y="603"/>
                  <a:pt x="7639" y="770"/>
                  <a:pt x="11308" y="903"/>
                </a:cubicBezTo>
                <a:cubicBezTo>
                  <a:pt x="11319" y="904"/>
                  <a:pt x="11329" y="905"/>
                  <a:pt x="11338" y="905"/>
                </a:cubicBezTo>
                <a:cubicBezTo>
                  <a:pt x="11708" y="905"/>
                  <a:pt x="11698" y="303"/>
                  <a:pt x="11308" y="303"/>
                </a:cubicBezTo>
                <a:cubicBezTo>
                  <a:pt x="7639" y="170"/>
                  <a:pt x="3936" y="36"/>
                  <a:pt x="267" y="3"/>
                </a:cubicBezTo>
                <a:cubicBezTo>
                  <a:pt x="257" y="2"/>
                  <a:pt x="248"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rot="10800000" flipH="1">
            <a:off x="7933588" y="528552"/>
            <a:ext cx="795765" cy="136005"/>
          </a:xfrm>
          <a:custGeom>
            <a:avLst/>
            <a:gdLst/>
            <a:ahLst/>
            <a:cxnLst/>
            <a:rect l="l" t="t" r="r" b="b"/>
            <a:pathLst>
              <a:path w="13311" h="2275" extrusionOk="0">
                <a:moveTo>
                  <a:pt x="295" y="0"/>
                </a:moveTo>
                <a:cubicBezTo>
                  <a:pt x="52" y="0"/>
                  <a:pt x="0" y="405"/>
                  <a:pt x="257" y="469"/>
                </a:cubicBezTo>
                <a:cubicBezTo>
                  <a:pt x="4393" y="1170"/>
                  <a:pt x="8596" y="1603"/>
                  <a:pt x="12733" y="2270"/>
                </a:cubicBezTo>
                <a:cubicBezTo>
                  <a:pt x="12755" y="2273"/>
                  <a:pt x="12777" y="2275"/>
                  <a:pt x="12798" y="2275"/>
                </a:cubicBezTo>
                <a:cubicBezTo>
                  <a:pt x="13241" y="2275"/>
                  <a:pt x="13310" y="1634"/>
                  <a:pt x="12833" y="1570"/>
                </a:cubicBezTo>
                <a:cubicBezTo>
                  <a:pt x="8630" y="1136"/>
                  <a:pt x="4493" y="436"/>
                  <a:pt x="324" y="2"/>
                </a:cubicBezTo>
                <a:cubicBezTo>
                  <a:pt x="314" y="1"/>
                  <a:pt x="304"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rot="-5400000">
            <a:off x="5574020" y="-532249"/>
            <a:ext cx="1004121" cy="1467422"/>
          </a:xfrm>
          <a:custGeom>
            <a:avLst/>
            <a:gdLst/>
            <a:ahLst/>
            <a:cxnLst/>
            <a:rect l="l" t="t" r="r" b="b"/>
            <a:pathLst>
              <a:path w="18977" h="27733" extrusionOk="0">
                <a:moveTo>
                  <a:pt x="15753" y="0"/>
                </a:moveTo>
                <a:cubicBezTo>
                  <a:pt x="8051" y="0"/>
                  <a:pt x="1" y="5339"/>
                  <a:pt x="864" y="13753"/>
                </a:cubicBezTo>
                <a:cubicBezTo>
                  <a:pt x="1731" y="22092"/>
                  <a:pt x="9837" y="27029"/>
                  <a:pt x="17609" y="27730"/>
                </a:cubicBezTo>
                <a:cubicBezTo>
                  <a:pt x="17629" y="27731"/>
                  <a:pt x="17649" y="27732"/>
                  <a:pt x="17668" y="27732"/>
                </a:cubicBezTo>
                <a:cubicBezTo>
                  <a:pt x="18417" y="27732"/>
                  <a:pt x="18557" y="26490"/>
                  <a:pt x="17809" y="26295"/>
                </a:cubicBezTo>
                <a:cubicBezTo>
                  <a:pt x="14674" y="25595"/>
                  <a:pt x="11371" y="24494"/>
                  <a:pt x="8636" y="22726"/>
                </a:cubicBezTo>
                <a:lnTo>
                  <a:pt x="8636" y="22726"/>
                </a:lnTo>
                <a:cubicBezTo>
                  <a:pt x="11671" y="23193"/>
                  <a:pt x="14674" y="23660"/>
                  <a:pt x="17709" y="24094"/>
                </a:cubicBezTo>
                <a:cubicBezTo>
                  <a:pt x="17752" y="24102"/>
                  <a:pt x="17793" y="24105"/>
                  <a:pt x="17832" y="24105"/>
                </a:cubicBezTo>
                <a:cubicBezTo>
                  <a:pt x="18459" y="24105"/>
                  <a:pt x="18565" y="23156"/>
                  <a:pt x="17843" y="23093"/>
                </a:cubicBezTo>
                <a:cubicBezTo>
                  <a:pt x="14373" y="22626"/>
                  <a:pt x="10904" y="22159"/>
                  <a:pt x="7402" y="21759"/>
                </a:cubicBezTo>
                <a:lnTo>
                  <a:pt x="7335" y="21759"/>
                </a:lnTo>
                <a:cubicBezTo>
                  <a:pt x="6434" y="21058"/>
                  <a:pt x="5634" y="20258"/>
                  <a:pt x="4933" y="19324"/>
                </a:cubicBezTo>
                <a:lnTo>
                  <a:pt x="4933" y="19324"/>
                </a:lnTo>
                <a:cubicBezTo>
                  <a:pt x="9103" y="20057"/>
                  <a:pt x="13439" y="20625"/>
                  <a:pt x="17609" y="20825"/>
                </a:cubicBezTo>
                <a:cubicBezTo>
                  <a:pt x="17619" y="20825"/>
                  <a:pt x="17629" y="20826"/>
                  <a:pt x="17639" y="20826"/>
                </a:cubicBezTo>
                <a:cubicBezTo>
                  <a:pt x="18181" y="20826"/>
                  <a:pt x="18299" y="19956"/>
                  <a:pt x="17742" y="19857"/>
                </a:cubicBezTo>
                <a:cubicBezTo>
                  <a:pt x="13406" y="19090"/>
                  <a:pt x="8769" y="18690"/>
                  <a:pt x="4366" y="18490"/>
                </a:cubicBezTo>
                <a:cubicBezTo>
                  <a:pt x="3866" y="17656"/>
                  <a:pt x="3466" y="16755"/>
                  <a:pt x="3165" y="15788"/>
                </a:cubicBezTo>
                <a:lnTo>
                  <a:pt x="3165" y="15788"/>
                </a:lnTo>
                <a:cubicBezTo>
                  <a:pt x="8069" y="16622"/>
                  <a:pt x="13273" y="16588"/>
                  <a:pt x="18243" y="16989"/>
                </a:cubicBezTo>
                <a:cubicBezTo>
                  <a:pt x="18253" y="16989"/>
                  <a:pt x="18264" y="16989"/>
                  <a:pt x="18274" y="16989"/>
                </a:cubicBezTo>
                <a:cubicBezTo>
                  <a:pt x="18977" y="16989"/>
                  <a:pt x="18966" y="15887"/>
                  <a:pt x="18243" y="15854"/>
                </a:cubicBezTo>
                <a:cubicBezTo>
                  <a:pt x="13849" y="15591"/>
                  <a:pt x="9275" y="15019"/>
                  <a:pt x="4814" y="15019"/>
                </a:cubicBezTo>
                <a:cubicBezTo>
                  <a:pt x="4196" y="15019"/>
                  <a:pt x="3579" y="15030"/>
                  <a:pt x="2965" y="15054"/>
                </a:cubicBezTo>
                <a:cubicBezTo>
                  <a:pt x="2899" y="14820"/>
                  <a:pt x="2865" y="14587"/>
                  <a:pt x="2832" y="14353"/>
                </a:cubicBezTo>
                <a:cubicBezTo>
                  <a:pt x="2732" y="13853"/>
                  <a:pt x="2698" y="13386"/>
                  <a:pt x="2665" y="12886"/>
                </a:cubicBezTo>
                <a:lnTo>
                  <a:pt x="2665" y="12886"/>
                </a:lnTo>
                <a:cubicBezTo>
                  <a:pt x="7553" y="13663"/>
                  <a:pt x="12629" y="14188"/>
                  <a:pt x="17588" y="14188"/>
                </a:cubicBezTo>
                <a:cubicBezTo>
                  <a:pt x="17740" y="14188"/>
                  <a:pt x="17891" y="14188"/>
                  <a:pt x="18043" y="14187"/>
                </a:cubicBezTo>
                <a:cubicBezTo>
                  <a:pt x="18610" y="14187"/>
                  <a:pt x="18610" y="13353"/>
                  <a:pt x="18043" y="13319"/>
                </a:cubicBezTo>
                <a:cubicBezTo>
                  <a:pt x="12906" y="12919"/>
                  <a:pt x="7802" y="12652"/>
                  <a:pt x="2665" y="12219"/>
                </a:cubicBezTo>
                <a:cubicBezTo>
                  <a:pt x="2665" y="11718"/>
                  <a:pt x="2732" y="11184"/>
                  <a:pt x="2832" y="10684"/>
                </a:cubicBezTo>
                <a:cubicBezTo>
                  <a:pt x="7535" y="11218"/>
                  <a:pt x="12472" y="11451"/>
                  <a:pt x="17209" y="11485"/>
                </a:cubicBezTo>
                <a:cubicBezTo>
                  <a:pt x="17843" y="11485"/>
                  <a:pt x="17843" y="10517"/>
                  <a:pt x="17209" y="10484"/>
                </a:cubicBezTo>
                <a:cubicBezTo>
                  <a:pt x="13206" y="10141"/>
                  <a:pt x="9080" y="9896"/>
                  <a:pt x="5022" y="9896"/>
                </a:cubicBezTo>
                <a:cubicBezTo>
                  <a:pt x="4345" y="9896"/>
                  <a:pt x="3671" y="9903"/>
                  <a:pt x="2999" y="9917"/>
                </a:cubicBezTo>
                <a:cubicBezTo>
                  <a:pt x="3165" y="9216"/>
                  <a:pt x="3432" y="8583"/>
                  <a:pt x="3766" y="7949"/>
                </a:cubicBezTo>
                <a:cubicBezTo>
                  <a:pt x="8302" y="8649"/>
                  <a:pt x="13039" y="8649"/>
                  <a:pt x="17609" y="8716"/>
                </a:cubicBezTo>
                <a:cubicBezTo>
                  <a:pt x="18276" y="8716"/>
                  <a:pt x="18276" y="7715"/>
                  <a:pt x="17609" y="7682"/>
                </a:cubicBezTo>
                <a:cubicBezTo>
                  <a:pt x="13139" y="7649"/>
                  <a:pt x="8669" y="7248"/>
                  <a:pt x="4199" y="7215"/>
                </a:cubicBezTo>
                <a:cubicBezTo>
                  <a:pt x="4700" y="6481"/>
                  <a:pt x="5300" y="5814"/>
                  <a:pt x="6034" y="5247"/>
                </a:cubicBezTo>
                <a:cubicBezTo>
                  <a:pt x="7801" y="5381"/>
                  <a:pt x="9594" y="5441"/>
                  <a:pt x="11388" y="5441"/>
                </a:cubicBezTo>
                <a:cubicBezTo>
                  <a:pt x="13623" y="5441"/>
                  <a:pt x="15859" y="5347"/>
                  <a:pt x="18043" y="5180"/>
                </a:cubicBezTo>
                <a:cubicBezTo>
                  <a:pt x="18676" y="5147"/>
                  <a:pt x="18676" y="4179"/>
                  <a:pt x="18043" y="4179"/>
                </a:cubicBezTo>
                <a:cubicBezTo>
                  <a:pt x="14373" y="4280"/>
                  <a:pt x="10671" y="4380"/>
                  <a:pt x="7001" y="4546"/>
                </a:cubicBezTo>
                <a:cubicBezTo>
                  <a:pt x="9588" y="2850"/>
                  <a:pt x="12707" y="1896"/>
                  <a:pt x="15799" y="1896"/>
                </a:cubicBezTo>
                <a:cubicBezTo>
                  <a:pt x="16416" y="1896"/>
                  <a:pt x="17032" y="1934"/>
                  <a:pt x="17642" y="2011"/>
                </a:cubicBezTo>
                <a:cubicBezTo>
                  <a:pt x="17683" y="2016"/>
                  <a:pt x="17721" y="2018"/>
                  <a:pt x="17759" y="2018"/>
                </a:cubicBezTo>
                <a:cubicBezTo>
                  <a:pt x="18809" y="2018"/>
                  <a:pt x="18770" y="271"/>
                  <a:pt x="17642" y="110"/>
                </a:cubicBezTo>
                <a:cubicBezTo>
                  <a:pt x="17019" y="36"/>
                  <a:pt x="16387" y="0"/>
                  <a:pt x="15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1575775" y="338223"/>
            <a:ext cx="1159527" cy="320817"/>
          </a:xfrm>
          <a:custGeom>
            <a:avLst/>
            <a:gdLst/>
            <a:ahLst/>
            <a:cxnLst/>
            <a:rect l="l" t="t" r="r" b="b"/>
            <a:pathLst>
              <a:path w="27991" h="7745" extrusionOk="0">
                <a:moveTo>
                  <a:pt x="3561" y="0"/>
                </a:moveTo>
                <a:cubicBezTo>
                  <a:pt x="3330" y="0"/>
                  <a:pt x="3103" y="110"/>
                  <a:pt x="2991" y="334"/>
                </a:cubicBezTo>
                <a:cubicBezTo>
                  <a:pt x="1890" y="2368"/>
                  <a:pt x="789" y="4503"/>
                  <a:pt x="89" y="6705"/>
                </a:cubicBezTo>
                <a:cubicBezTo>
                  <a:pt x="1" y="7013"/>
                  <a:pt x="276" y="7248"/>
                  <a:pt x="540" y="7248"/>
                </a:cubicBezTo>
                <a:cubicBezTo>
                  <a:pt x="677" y="7248"/>
                  <a:pt x="810" y="7186"/>
                  <a:pt x="889" y="7038"/>
                </a:cubicBezTo>
                <a:cubicBezTo>
                  <a:pt x="1857" y="5337"/>
                  <a:pt x="2757" y="3569"/>
                  <a:pt x="3691" y="1835"/>
                </a:cubicBezTo>
                <a:cubicBezTo>
                  <a:pt x="5159" y="3402"/>
                  <a:pt x="6560" y="5037"/>
                  <a:pt x="7828" y="6772"/>
                </a:cubicBezTo>
                <a:cubicBezTo>
                  <a:pt x="8001" y="6979"/>
                  <a:pt x="8237" y="7097"/>
                  <a:pt x="8466" y="7097"/>
                </a:cubicBezTo>
                <a:cubicBezTo>
                  <a:pt x="8678" y="7097"/>
                  <a:pt x="8884" y="6996"/>
                  <a:pt x="9029" y="6772"/>
                </a:cubicBezTo>
                <a:lnTo>
                  <a:pt x="11931" y="2335"/>
                </a:lnTo>
                <a:cubicBezTo>
                  <a:pt x="12965" y="3936"/>
                  <a:pt x="14032" y="5504"/>
                  <a:pt x="15066" y="7105"/>
                </a:cubicBezTo>
                <a:cubicBezTo>
                  <a:pt x="15207" y="7306"/>
                  <a:pt x="15468" y="7446"/>
                  <a:pt x="15719" y="7446"/>
                </a:cubicBezTo>
                <a:cubicBezTo>
                  <a:pt x="15886" y="7446"/>
                  <a:pt x="16047" y="7385"/>
                  <a:pt x="16167" y="7239"/>
                </a:cubicBezTo>
                <a:cubicBezTo>
                  <a:pt x="17501" y="5637"/>
                  <a:pt x="18802" y="4036"/>
                  <a:pt x="20137" y="2435"/>
                </a:cubicBezTo>
                <a:lnTo>
                  <a:pt x="23472" y="7372"/>
                </a:lnTo>
                <a:cubicBezTo>
                  <a:pt x="23614" y="7595"/>
                  <a:pt x="23880" y="7744"/>
                  <a:pt x="24141" y="7744"/>
                </a:cubicBezTo>
                <a:cubicBezTo>
                  <a:pt x="24309" y="7744"/>
                  <a:pt x="24476" y="7682"/>
                  <a:pt x="24606" y="7539"/>
                </a:cubicBezTo>
                <a:cubicBezTo>
                  <a:pt x="26041" y="5704"/>
                  <a:pt x="27075" y="3769"/>
                  <a:pt x="27809" y="1601"/>
                </a:cubicBezTo>
                <a:cubicBezTo>
                  <a:pt x="27991" y="1055"/>
                  <a:pt x="27535" y="693"/>
                  <a:pt x="27089" y="693"/>
                </a:cubicBezTo>
                <a:cubicBezTo>
                  <a:pt x="26799" y="693"/>
                  <a:pt x="26513" y="846"/>
                  <a:pt x="26408" y="1201"/>
                </a:cubicBezTo>
                <a:cubicBezTo>
                  <a:pt x="25841" y="2869"/>
                  <a:pt x="25107" y="4370"/>
                  <a:pt x="24106" y="5771"/>
                </a:cubicBezTo>
                <a:cubicBezTo>
                  <a:pt x="23005" y="4136"/>
                  <a:pt x="21904" y="2502"/>
                  <a:pt x="20804" y="901"/>
                </a:cubicBezTo>
                <a:cubicBezTo>
                  <a:pt x="20662" y="677"/>
                  <a:pt x="20396" y="528"/>
                  <a:pt x="20135" y="528"/>
                </a:cubicBezTo>
                <a:cubicBezTo>
                  <a:pt x="19967" y="528"/>
                  <a:pt x="19800" y="590"/>
                  <a:pt x="19670" y="734"/>
                </a:cubicBezTo>
                <a:cubicBezTo>
                  <a:pt x="18369" y="2335"/>
                  <a:pt x="17034" y="3936"/>
                  <a:pt x="15733" y="5537"/>
                </a:cubicBezTo>
                <a:cubicBezTo>
                  <a:pt x="14666" y="3936"/>
                  <a:pt x="13599" y="2335"/>
                  <a:pt x="12564" y="701"/>
                </a:cubicBezTo>
                <a:cubicBezTo>
                  <a:pt x="12414" y="484"/>
                  <a:pt x="12181" y="375"/>
                  <a:pt x="11947" y="375"/>
                </a:cubicBezTo>
                <a:cubicBezTo>
                  <a:pt x="11714" y="375"/>
                  <a:pt x="11480" y="484"/>
                  <a:pt x="11330" y="701"/>
                </a:cubicBezTo>
                <a:cubicBezTo>
                  <a:pt x="10363" y="2202"/>
                  <a:pt x="9362" y="3703"/>
                  <a:pt x="8395" y="5204"/>
                </a:cubicBezTo>
                <a:cubicBezTo>
                  <a:pt x="7027" y="3469"/>
                  <a:pt x="5593" y="1768"/>
                  <a:pt x="4058" y="200"/>
                </a:cubicBezTo>
                <a:cubicBezTo>
                  <a:pt x="3926" y="68"/>
                  <a:pt x="3742" y="0"/>
                  <a:pt x="35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1418400" y="4326113"/>
            <a:ext cx="890491" cy="554768"/>
          </a:xfrm>
          <a:custGeom>
            <a:avLst/>
            <a:gdLst/>
            <a:ahLst/>
            <a:cxnLst/>
            <a:rect l="l" t="t" r="r" b="b"/>
            <a:pathLst>
              <a:path w="24392" h="15196" extrusionOk="0">
                <a:moveTo>
                  <a:pt x="6619" y="0"/>
                </a:moveTo>
                <a:cubicBezTo>
                  <a:pt x="6543" y="0"/>
                  <a:pt x="6463" y="25"/>
                  <a:pt x="6383" y="83"/>
                </a:cubicBezTo>
                <a:cubicBezTo>
                  <a:pt x="4349" y="1551"/>
                  <a:pt x="2281" y="3052"/>
                  <a:pt x="279" y="4587"/>
                </a:cubicBezTo>
                <a:cubicBezTo>
                  <a:pt x="0" y="4809"/>
                  <a:pt x="164" y="5242"/>
                  <a:pt x="440" y="5242"/>
                </a:cubicBezTo>
                <a:cubicBezTo>
                  <a:pt x="494" y="5242"/>
                  <a:pt x="552" y="5225"/>
                  <a:pt x="613" y="5187"/>
                </a:cubicBezTo>
                <a:cubicBezTo>
                  <a:pt x="2414" y="3953"/>
                  <a:pt x="4215" y="2719"/>
                  <a:pt x="5983" y="1484"/>
                </a:cubicBezTo>
                <a:lnTo>
                  <a:pt x="5983" y="1484"/>
                </a:lnTo>
                <a:cubicBezTo>
                  <a:pt x="5616" y="3753"/>
                  <a:pt x="5416" y="6054"/>
                  <a:pt x="5416" y="8389"/>
                </a:cubicBezTo>
                <a:cubicBezTo>
                  <a:pt x="5391" y="8663"/>
                  <a:pt x="5627" y="8863"/>
                  <a:pt x="5873" y="8863"/>
                </a:cubicBezTo>
                <a:cubicBezTo>
                  <a:pt x="5956" y="8863"/>
                  <a:pt x="6041" y="8840"/>
                  <a:pt x="6117" y="8790"/>
                </a:cubicBezTo>
                <a:cubicBezTo>
                  <a:pt x="8118" y="7622"/>
                  <a:pt x="10086" y="6421"/>
                  <a:pt x="12088" y="5254"/>
                </a:cubicBezTo>
                <a:lnTo>
                  <a:pt x="12088" y="5254"/>
                </a:lnTo>
                <a:cubicBezTo>
                  <a:pt x="12054" y="7422"/>
                  <a:pt x="12021" y="9590"/>
                  <a:pt x="11987" y="11758"/>
                </a:cubicBezTo>
                <a:cubicBezTo>
                  <a:pt x="11962" y="12067"/>
                  <a:pt x="12214" y="12237"/>
                  <a:pt x="12469" y="12237"/>
                </a:cubicBezTo>
                <a:cubicBezTo>
                  <a:pt x="12544" y="12237"/>
                  <a:pt x="12620" y="12222"/>
                  <a:pt x="12688" y="12192"/>
                </a:cubicBezTo>
                <a:cubicBezTo>
                  <a:pt x="14623" y="11325"/>
                  <a:pt x="16557" y="10457"/>
                  <a:pt x="18492" y="9557"/>
                </a:cubicBezTo>
                <a:lnTo>
                  <a:pt x="18492" y="9557"/>
                </a:lnTo>
                <a:cubicBezTo>
                  <a:pt x="18125" y="11258"/>
                  <a:pt x="18025" y="12959"/>
                  <a:pt x="18225" y="14694"/>
                </a:cubicBezTo>
                <a:cubicBezTo>
                  <a:pt x="18251" y="14974"/>
                  <a:pt x="18471" y="15196"/>
                  <a:pt x="18722" y="15196"/>
                </a:cubicBezTo>
                <a:cubicBezTo>
                  <a:pt x="18800" y="15196"/>
                  <a:pt x="18880" y="15175"/>
                  <a:pt x="18959" y="15127"/>
                </a:cubicBezTo>
                <a:cubicBezTo>
                  <a:pt x="20760" y="14093"/>
                  <a:pt x="22428" y="12926"/>
                  <a:pt x="23996" y="11592"/>
                </a:cubicBezTo>
                <a:cubicBezTo>
                  <a:pt x="24391" y="11275"/>
                  <a:pt x="24037" y="10771"/>
                  <a:pt x="23640" y="10771"/>
                </a:cubicBezTo>
                <a:cubicBezTo>
                  <a:pt x="23535" y="10771"/>
                  <a:pt x="23427" y="10807"/>
                  <a:pt x="23329" y="10891"/>
                </a:cubicBezTo>
                <a:cubicBezTo>
                  <a:pt x="21995" y="12025"/>
                  <a:pt x="20594" y="12993"/>
                  <a:pt x="19126" y="13893"/>
                </a:cubicBezTo>
                <a:cubicBezTo>
                  <a:pt x="19026" y="12159"/>
                  <a:pt x="19193" y="10557"/>
                  <a:pt x="19693" y="8856"/>
                </a:cubicBezTo>
                <a:cubicBezTo>
                  <a:pt x="19801" y="8506"/>
                  <a:pt x="19495" y="8242"/>
                  <a:pt x="19179" y="8242"/>
                </a:cubicBezTo>
                <a:cubicBezTo>
                  <a:pt x="19105" y="8242"/>
                  <a:pt x="19029" y="8257"/>
                  <a:pt x="18959" y="8289"/>
                </a:cubicBezTo>
                <a:cubicBezTo>
                  <a:pt x="16958" y="9223"/>
                  <a:pt x="14956" y="10124"/>
                  <a:pt x="12955" y="11024"/>
                </a:cubicBezTo>
                <a:cubicBezTo>
                  <a:pt x="12988" y="8823"/>
                  <a:pt x="13022" y="6588"/>
                  <a:pt x="13055" y="4386"/>
                </a:cubicBezTo>
                <a:cubicBezTo>
                  <a:pt x="13055" y="4112"/>
                  <a:pt x="12831" y="3913"/>
                  <a:pt x="12593" y="3913"/>
                </a:cubicBezTo>
                <a:cubicBezTo>
                  <a:pt x="12513" y="3913"/>
                  <a:pt x="12430" y="3935"/>
                  <a:pt x="12354" y="3986"/>
                </a:cubicBezTo>
                <a:cubicBezTo>
                  <a:pt x="10353" y="5154"/>
                  <a:pt x="8352" y="6354"/>
                  <a:pt x="6383" y="7522"/>
                </a:cubicBezTo>
                <a:cubicBezTo>
                  <a:pt x="6450" y="5187"/>
                  <a:pt x="6684" y="2885"/>
                  <a:pt x="7084" y="584"/>
                </a:cubicBezTo>
                <a:cubicBezTo>
                  <a:pt x="7110" y="323"/>
                  <a:pt x="6891" y="0"/>
                  <a:pt x="6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15"/>
          <p:cNvGrpSpPr/>
          <p:nvPr/>
        </p:nvGrpSpPr>
        <p:grpSpPr>
          <a:xfrm rot="1800044">
            <a:off x="2697522" y="4619573"/>
            <a:ext cx="556733" cy="533770"/>
            <a:chOff x="2527523" y="4258906"/>
            <a:chExt cx="556745" cy="533781"/>
          </a:xfrm>
        </p:grpSpPr>
        <p:sp>
          <p:nvSpPr>
            <p:cNvPr id="260" name="Google Shape;260;p15"/>
            <p:cNvSpPr/>
            <p:nvPr/>
          </p:nvSpPr>
          <p:spPr>
            <a:xfrm>
              <a:off x="2527523" y="4401241"/>
              <a:ext cx="519707" cy="391447"/>
            </a:xfrm>
            <a:custGeom>
              <a:avLst/>
              <a:gdLst/>
              <a:ahLst/>
              <a:cxnLst/>
              <a:rect l="l" t="t" r="r" b="b"/>
              <a:pathLst>
                <a:path w="9822" h="7398" extrusionOk="0">
                  <a:moveTo>
                    <a:pt x="366" y="1"/>
                  </a:moveTo>
                  <a:cubicBezTo>
                    <a:pt x="170" y="1"/>
                    <a:pt x="1" y="279"/>
                    <a:pt x="193" y="444"/>
                  </a:cubicBezTo>
                  <a:cubicBezTo>
                    <a:pt x="3128" y="2779"/>
                    <a:pt x="6097" y="5280"/>
                    <a:pt x="9233" y="7348"/>
                  </a:cubicBezTo>
                  <a:cubicBezTo>
                    <a:pt x="9278" y="7382"/>
                    <a:pt x="9326" y="7397"/>
                    <a:pt x="9373" y="7397"/>
                  </a:cubicBezTo>
                  <a:cubicBezTo>
                    <a:pt x="9606" y="7397"/>
                    <a:pt x="9821" y="7042"/>
                    <a:pt x="9600" y="6848"/>
                  </a:cubicBezTo>
                  <a:cubicBezTo>
                    <a:pt x="6764" y="4413"/>
                    <a:pt x="3562" y="2245"/>
                    <a:pt x="493" y="43"/>
                  </a:cubicBezTo>
                  <a:cubicBezTo>
                    <a:pt x="452" y="14"/>
                    <a:pt x="408" y="1"/>
                    <a:pt x="3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2534085" y="4258906"/>
              <a:ext cx="550184" cy="416051"/>
            </a:xfrm>
            <a:custGeom>
              <a:avLst/>
              <a:gdLst/>
              <a:ahLst/>
              <a:cxnLst/>
              <a:rect l="l" t="t" r="r" b="b"/>
              <a:pathLst>
                <a:path w="10398" h="7863" extrusionOk="0">
                  <a:moveTo>
                    <a:pt x="263" y="1"/>
                  </a:moveTo>
                  <a:cubicBezTo>
                    <a:pt x="92" y="1"/>
                    <a:pt x="1" y="258"/>
                    <a:pt x="169" y="398"/>
                  </a:cubicBezTo>
                  <a:cubicBezTo>
                    <a:pt x="3338" y="2800"/>
                    <a:pt x="6473" y="5268"/>
                    <a:pt x="9609" y="7770"/>
                  </a:cubicBezTo>
                  <a:cubicBezTo>
                    <a:pt x="9688" y="7835"/>
                    <a:pt x="9773" y="7862"/>
                    <a:pt x="9855" y="7862"/>
                  </a:cubicBezTo>
                  <a:cubicBezTo>
                    <a:pt x="10151" y="7862"/>
                    <a:pt x="10397" y="7498"/>
                    <a:pt x="10109" y="7236"/>
                  </a:cubicBezTo>
                  <a:cubicBezTo>
                    <a:pt x="7041" y="4635"/>
                    <a:pt x="3738" y="2200"/>
                    <a:pt x="369" y="31"/>
                  </a:cubicBezTo>
                  <a:cubicBezTo>
                    <a:pt x="332" y="10"/>
                    <a:pt x="296"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5"/>
          <p:cNvSpPr/>
          <p:nvPr/>
        </p:nvSpPr>
        <p:spPr>
          <a:xfrm>
            <a:off x="-180567" y="2808138"/>
            <a:ext cx="450444" cy="424305"/>
          </a:xfrm>
          <a:custGeom>
            <a:avLst/>
            <a:gdLst/>
            <a:ahLst/>
            <a:cxnLst/>
            <a:rect l="l" t="t" r="r" b="b"/>
            <a:pathLst>
              <a:path w="8513" h="8019" extrusionOk="0">
                <a:moveTo>
                  <a:pt x="4012" y="888"/>
                </a:moveTo>
                <a:cubicBezTo>
                  <a:pt x="5427" y="888"/>
                  <a:pt x="6860" y="1686"/>
                  <a:pt x="7245" y="3194"/>
                </a:cubicBezTo>
                <a:cubicBezTo>
                  <a:pt x="7678" y="4828"/>
                  <a:pt x="6578" y="6663"/>
                  <a:pt x="4910" y="7030"/>
                </a:cubicBezTo>
                <a:cubicBezTo>
                  <a:pt x="4635" y="7091"/>
                  <a:pt x="4375" y="7119"/>
                  <a:pt x="4128" y="7119"/>
                </a:cubicBezTo>
                <a:cubicBezTo>
                  <a:pt x="602" y="7119"/>
                  <a:pt x="1" y="1266"/>
                  <a:pt x="3742" y="892"/>
                </a:cubicBezTo>
                <a:lnTo>
                  <a:pt x="3842" y="892"/>
                </a:lnTo>
                <a:cubicBezTo>
                  <a:pt x="3899" y="890"/>
                  <a:pt x="3956" y="888"/>
                  <a:pt x="4012" y="888"/>
                </a:cubicBezTo>
                <a:close/>
                <a:moveTo>
                  <a:pt x="4090" y="0"/>
                </a:moveTo>
                <a:cubicBezTo>
                  <a:pt x="3852" y="0"/>
                  <a:pt x="3613" y="19"/>
                  <a:pt x="3375" y="58"/>
                </a:cubicBezTo>
                <a:cubicBezTo>
                  <a:pt x="3209" y="92"/>
                  <a:pt x="3108" y="225"/>
                  <a:pt x="3075" y="358"/>
                </a:cubicBezTo>
                <a:cubicBezTo>
                  <a:pt x="1407" y="559"/>
                  <a:pt x="173" y="2460"/>
                  <a:pt x="206" y="4161"/>
                </a:cubicBezTo>
                <a:cubicBezTo>
                  <a:pt x="300" y="6355"/>
                  <a:pt x="2102" y="8018"/>
                  <a:pt x="4255" y="8018"/>
                </a:cubicBezTo>
                <a:cubicBezTo>
                  <a:pt x="4394" y="8018"/>
                  <a:pt x="4535" y="8011"/>
                  <a:pt x="4676" y="7997"/>
                </a:cubicBezTo>
                <a:cubicBezTo>
                  <a:pt x="6911" y="7764"/>
                  <a:pt x="8512" y="5629"/>
                  <a:pt x="8212" y="3394"/>
                </a:cubicBezTo>
                <a:cubicBezTo>
                  <a:pt x="7944" y="1338"/>
                  <a:pt x="6078"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24">
            <a:alphaModFix/>
          </a:blip>
          <a:stretch>
            <a:fillRect/>
          </a:stretch>
        </p:blipFill>
        <p:spPr>
          <a:xfrm>
            <a:off x="-19750" y="-22325"/>
            <a:ext cx="9204076" cy="5199749"/>
          </a:xfrm>
          <a:prstGeom prst="rect">
            <a:avLst/>
          </a:prstGeom>
          <a:noFill/>
          <a:ln>
            <a:noFill/>
          </a:ln>
        </p:spPr>
      </p:pic>
      <p:sp>
        <p:nvSpPr>
          <p:cNvPr id="7" name="Google Shape;7;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000"/>
              <a:buFont typeface="Gochi Hand"/>
              <a:buNone/>
              <a:defRPr sz="3000">
                <a:solidFill>
                  <a:schemeClr val="lt1"/>
                </a:solidFill>
                <a:latin typeface="Gochi Hand"/>
                <a:ea typeface="Gochi Hand"/>
                <a:cs typeface="Gochi Hand"/>
                <a:sym typeface="Gochi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1pPr>
            <a:lvl2pPr marL="914400" lvl="1"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2pPr>
            <a:lvl3pPr marL="1371600" lvl="2"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3pPr>
            <a:lvl4pPr marL="1828800" lvl="3"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4pPr>
            <a:lvl5pPr marL="2286000" lvl="4"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5pPr>
            <a:lvl6pPr marL="2743200" lvl="5"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6pPr>
            <a:lvl7pPr marL="3200400" lvl="6"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7pPr>
            <a:lvl8pPr marL="3657600" lvl="7"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8pPr>
            <a:lvl9pPr marL="4114800" lvl="8"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5" r:id="rId5"/>
    <p:sldLayoutId id="2147483658" r:id="rId6"/>
    <p:sldLayoutId id="2147483659" r:id="rId7"/>
    <p:sldLayoutId id="2147483660" r:id="rId8"/>
    <p:sldLayoutId id="2147483661" r:id="rId9"/>
    <p:sldLayoutId id="2147483662" r:id="rId10"/>
    <p:sldLayoutId id="2147483664" r:id="rId11"/>
    <p:sldLayoutId id="2147483669" r:id="rId12"/>
    <p:sldLayoutId id="2147483676" r:id="rId13"/>
    <p:sldLayoutId id="2147483680" r:id="rId14"/>
    <p:sldLayoutId id="2147483681" r:id="rId15"/>
    <p:sldLayoutId id="2147483682" r:id="rId16"/>
    <p:sldLayoutId id="2147483683" r:id="rId17"/>
    <p:sldLayoutId id="2147483684" r:id="rId18"/>
    <p:sldLayoutId id="2147483685" r:id="rId19"/>
    <p:sldLayoutId id="2147483689" r:id="rId20"/>
    <p:sldLayoutId id="2147483690" r:id="rId21"/>
    <p:sldLayoutId id="2147483691"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hyperlink" Target="https://es.wikipedia.org/wiki/Teor%C3%ADa_de_la_computabilidad" TargetMode="External"/><Relationship Id="rId2" Type="http://schemas.openxmlformats.org/officeDocument/2006/relationships/hyperlink" Target="https://actualidadtecnologica.com/compuertas-logicas/#Que_es_una_compuerta_logica" TargetMode="External"/><Relationship Id="rId1" Type="http://schemas.openxmlformats.org/officeDocument/2006/relationships/slideLayout" Target="../slideLayouts/slideLayout13.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8"/>
        <p:cNvGrpSpPr/>
        <p:nvPr/>
      </p:nvGrpSpPr>
      <p:grpSpPr>
        <a:xfrm>
          <a:off x="0" y="0"/>
          <a:ext cx="0" cy="0"/>
          <a:chOff x="0" y="0"/>
          <a:chExt cx="0" cy="0"/>
        </a:xfrm>
      </p:grpSpPr>
      <p:sp>
        <p:nvSpPr>
          <p:cNvPr id="1689" name="Google Shape;1689;p50"/>
          <p:cNvSpPr txBox="1">
            <a:spLocks noGrp="1"/>
          </p:cNvSpPr>
          <p:nvPr>
            <p:ph type="title"/>
          </p:nvPr>
        </p:nvSpPr>
        <p:spPr>
          <a:xfrm>
            <a:off x="1356858" y="370108"/>
            <a:ext cx="6274799" cy="4773392"/>
          </a:xfrm>
          <a:prstGeom prst="rect">
            <a:avLst/>
          </a:prstGeom>
        </p:spPr>
        <p:txBody>
          <a:bodyPr spcFirstLastPara="1" wrap="square" lIns="91425" tIns="91425" rIns="91425" bIns="91425" anchor="ctr" anchorCtr="0">
            <a:noAutofit/>
          </a:bodyPr>
          <a:lstStyle/>
          <a:p>
            <a:r>
              <a:rPr lang="en" sz="2800" dirty="0"/>
              <a:t>INSTITUTO TECNOLOGICO DE IZTAPALAPA</a:t>
            </a:r>
            <a:br>
              <a:rPr lang="en" sz="2800" dirty="0"/>
            </a:br>
            <a:r>
              <a:rPr lang="es-MX" sz="2800" b="1" dirty="0"/>
              <a:t>Ingeniería en Sistemas Computacionales</a:t>
            </a:r>
            <a:br>
              <a:rPr lang="es-MX" sz="2800" dirty="0"/>
            </a:br>
            <a:r>
              <a:rPr lang="es-MX" sz="2800" b="1" dirty="0"/>
              <a:t>Asignatura:</a:t>
            </a:r>
            <a:br>
              <a:rPr lang="es-MX" sz="2800" dirty="0"/>
            </a:br>
            <a:r>
              <a:rPr lang="es-MX" sz="2800" b="1" dirty="0"/>
              <a:t>Lenguajes y Autómatas 1 </a:t>
            </a:r>
            <a:br>
              <a:rPr lang="es-MX" sz="2800" dirty="0"/>
            </a:br>
            <a:r>
              <a:rPr lang="es-MX" sz="2800" b="1" dirty="0"/>
              <a:t>Grupo:ISC-6AM</a:t>
            </a:r>
            <a:br>
              <a:rPr lang="es-MX" sz="2800" dirty="0"/>
            </a:br>
            <a:r>
              <a:rPr lang="es-MX" sz="2800" b="1" dirty="0"/>
              <a:t>Profesor:</a:t>
            </a:r>
            <a:br>
              <a:rPr lang="es-MX" sz="2800" dirty="0"/>
            </a:br>
            <a:r>
              <a:rPr lang="es-MX" sz="2800" b="1" dirty="0"/>
              <a:t>Abiel Tomas Parra Hernández</a:t>
            </a:r>
            <a:br>
              <a:rPr lang="es-MX" sz="2800" dirty="0"/>
            </a:br>
            <a:r>
              <a:rPr lang="es-MX" sz="2800" b="1" dirty="0"/>
              <a:t> Alumnos: </a:t>
            </a:r>
            <a:br>
              <a:rPr lang="es-MX" sz="2800" b="1" dirty="0"/>
            </a:br>
            <a:r>
              <a:rPr lang="es-MX" sz="2800" b="1" dirty="0"/>
              <a:t>Castillo Hernández Airam Yelinda </a:t>
            </a:r>
            <a:br>
              <a:rPr lang="es-MX" sz="2800" b="1" dirty="0"/>
            </a:br>
            <a:r>
              <a:rPr lang="es-MX" sz="2800" b="1" dirty="0"/>
              <a:t>PACHECO PEREZ CRISTOPHER ARTURO</a:t>
            </a:r>
            <a:br>
              <a:rPr lang="es-MX" sz="2800" b="1" dirty="0"/>
            </a:br>
            <a:r>
              <a:rPr lang="es-MX" sz="2800" b="1" dirty="0"/>
              <a:t>ROMERO SOLIS MARCO ANTONIO</a:t>
            </a:r>
            <a:endParaRPr sz="2800" dirty="0">
              <a:solidFill>
                <a:schemeClr val="accent3"/>
              </a:solidFill>
            </a:endParaRPr>
          </a:p>
        </p:txBody>
      </p:sp>
      <p:sp>
        <p:nvSpPr>
          <p:cNvPr id="1690" name="Google Shape;1690;p50"/>
          <p:cNvSpPr txBox="1">
            <a:spLocks noGrp="1"/>
          </p:cNvSpPr>
          <p:nvPr>
            <p:ph type="title" idx="2"/>
          </p:nvPr>
        </p:nvSpPr>
        <p:spPr>
          <a:xfrm>
            <a:off x="6766865" y="4601847"/>
            <a:ext cx="23514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dk1"/>
                </a:solidFill>
              </a:rPr>
              <a:t>JUNIO 2021</a:t>
            </a:r>
            <a:endParaRPr dirty="0">
              <a:solidFill>
                <a:schemeClr val="dk1"/>
              </a:solidFill>
            </a:endParaRPr>
          </a:p>
        </p:txBody>
      </p:sp>
      <p:grpSp>
        <p:nvGrpSpPr>
          <p:cNvPr id="1691" name="Google Shape;1691;p50"/>
          <p:cNvGrpSpPr/>
          <p:nvPr/>
        </p:nvGrpSpPr>
        <p:grpSpPr>
          <a:xfrm rot="3605580" flipH="1">
            <a:off x="5506825" y="2270263"/>
            <a:ext cx="3229796" cy="2456639"/>
            <a:chOff x="4050400" y="864870"/>
            <a:chExt cx="3759000" cy="2392200"/>
          </a:xfrm>
        </p:grpSpPr>
        <p:sp>
          <p:nvSpPr>
            <p:cNvPr id="1692" name="Google Shape;1692;p50"/>
            <p:cNvSpPr/>
            <p:nvPr/>
          </p:nvSpPr>
          <p:spPr>
            <a:xfrm rot="381417">
              <a:off x="4539720" y="915050"/>
              <a:ext cx="417609" cy="381782"/>
            </a:xfrm>
            <a:custGeom>
              <a:avLst/>
              <a:gdLst/>
              <a:ahLst/>
              <a:cxnLst/>
              <a:rect l="l" t="t" r="r" b="b"/>
              <a:pathLst>
                <a:path w="17699" h="15265" extrusionOk="0">
                  <a:moveTo>
                    <a:pt x="8936" y="0"/>
                  </a:moveTo>
                  <a:cubicBezTo>
                    <a:pt x="7104" y="3663"/>
                    <a:pt x="5221" y="7335"/>
                    <a:pt x="2840" y="10668"/>
                  </a:cubicBezTo>
                  <a:cubicBezTo>
                    <a:pt x="1939" y="11929"/>
                    <a:pt x="-520" y="13091"/>
                    <a:pt x="173" y="14478"/>
                  </a:cubicBezTo>
                  <a:cubicBezTo>
                    <a:pt x="1027" y="16186"/>
                    <a:pt x="4016" y="14471"/>
                    <a:pt x="5888" y="14097"/>
                  </a:cubicBezTo>
                  <a:cubicBezTo>
                    <a:pt x="9767" y="13321"/>
                    <a:pt x="13744" y="12954"/>
                    <a:pt x="17699" y="12954"/>
                  </a:cubicBezTo>
                </a:path>
              </a:pathLst>
            </a:custGeom>
            <a:noFill/>
            <a:ln w="28575" cap="flat" cmpd="sng">
              <a:solidFill>
                <a:schemeClr val="accent4"/>
              </a:solidFill>
              <a:prstDash val="dash"/>
              <a:round/>
              <a:headEnd type="none" w="med" len="med"/>
              <a:tailEnd type="none" w="med" len="med"/>
            </a:ln>
          </p:spPr>
        </p:sp>
        <p:sp>
          <p:nvSpPr>
            <p:cNvPr id="1693" name="Google Shape;1693;p50"/>
            <p:cNvSpPr/>
            <p:nvPr/>
          </p:nvSpPr>
          <p:spPr>
            <a:xfrm>
              <a:off x="4050400" y="864870"/>
              <a:ext cx="3759000" cy="2392200"/>
            </a:xfrm>
            <a:prstGeom prst="arc">
              <a:avLst>
                <a:gd name="adj1" fmla="val 12973513"/>
                <a:gd name="adj2" fmla="val 1661112"/>
              </a:avLst>
            </a:prstGeom>
            <a:noFill/>
            <a:ln w="28575"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4" name="Google Shape;1694;p50"/>
          <p:cNvSpPr/>
          <p:nvPr/>
        </p:nvSpPr>
        <p:spPr>
          <a:xfrm>
            <a:off x="7373648" y="4121227"/>
            <a:ext cx="1642891" cy="284547"/>
          </a:xfrm>
          <a:custGeom>
            <a:avLst/>
            <a:gdLst/>
            <a:ahLst/>
            <a:cxnLst/>
            <a:rect l="l" t="t" r="r" b="b"/>
            <a:pathLst>
              <a:path w="33909" h="5873" extrusionOk="0">
                <a:moveTo>
                  <a:pt x="0" y="5873"/>
                </a:moveTo>
                <a:cubicBezTo>
                  <a:pt x="10624" y="1624"/>
                  <a:pt x="22582" y="-1079"/>
                  <a:pt x="33909" y="539"/>
                </a:cubicBezTo>
              </a:path>
            </a:pathLst>
          </a:custGeom>
          <a:noFill/>
          <a:ln w="28575" cap="flat" cmpd="sng">
            <a:solidFill>
              <a:schemeClr val="accent4"/>
            </a:solidFill>
            <a:prstDash val="lgDash"/>
            <a:round/>
            <a:headEnd type="none" w="med" len="med"/>
            <a:tailEnd type="none" w="med" len="med"/>
          </a:ln>
        </p:spPr>
      </p:sp>
      <p:sp>
        <p:nvSpPr>
          <p:cNvPr id="1695" name="Google Shape;1695;p50"/>
          <p:cNvSpPr/>
          <p:nvPr/>
        </p:nvSpPr>
        <p:spPr>
          <a:xfrm>
            <a:off x="7416457" y="4300426"/>
            <a:ext cx="1642891" cy="284547"/>
          </a:xfrm>
          <a:custGeom>
            <a:avLst/>
            <a:gdLst/>
            <a:ahLst/>
            <a:cxnLst/>
            <a:rect l="l" t="t" r="r" b="b"/>
            <a:pathLst>
              <a:path w="33909" h="5873" extrusionOk="0">
                <a:moveTo>
                  <a:pt x="0" y="5873"/>
                </a:moveTo>
                <a:cubicBezTo>
                  <a:pt x="10624" y="1624"/>
                  <a:pt x="22582" y="-1079"/>
                  <a:pt x="33909" y="539"/>
                </a:cubicBezTo>
              </a:path>
            </a:pathLst>
          </a:custGeom>
          <a:noFill/>
          <a:ln w="28575" cap="flat" cmpd="sng">
            <a:solidFill>
              <a:schemeClr val="accent4"/>
            </a:solidFill>
            <a:prstDash val="lgDash"/>
            <a:round/>
            <a:headEnd type="none" w="med" len="med"/>
            <a:tailEnd type="none" w="med" len="med"/>
          </a:ln>
        </p:spPr>
      </p:sp>
    </p:spTree>
    <p:extLst>
      <p:ext uri="{BB962C8B-B14F-4D97-AF65-F5344CB8AC3E}">
        <p14:creationId xmlns:p14="http://schemas.microsoft.com/office/powerpoint/2010/main" val="133489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49"/>
          <p:cNvSpPr txBox="1">
            <a:spLocks noGrp="1"/>
          </p:cNvSpPr>
          <p:nvPr>
            <p:ph type="title"/>
          </p:nvPr>
        </p:nvSpPr>
        <p:spPr>
          <a:xfrm>
            <a:off x="3274525" y="62730"/>
            <a:ext cx="2558340" cy="74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JUSTIFICACIÓN</a:t>
            </a:r>
            <a:endParaRPr dirty="0"/>
          </a:p>
        </p:txBody>
      </p:sp>
      <p:sp>
        <p:nvSpPr>
          <p:cNvPr id="1007" name="Google Shape;1007;p49"/>
          <p:cNvSpPr txBox="1">
            <a:spLocks noGrp="1"/>
          </p:cNvSpPr>
          <p:nvPr>
            <p:ph type="body" idx="1"/>
          </p:nvPr>
        </p:nvSpPr>
        <p:spPr>
          <a:xfrm>
            <a:off x="266528" y="716868"/>
            <a:ext cx="4992600" cy="2244300"/>
          </a:xfrm>
          <a:prstGeom prst="rect">
            <a:avLst/>
          </a:prstGeom>
        </p:spPr>
        <p:txBody>
          <a:bodyPr spcFirstLastPara="1" wrap="square" lIns="91425" tIns="91425" rIns="91425" bIns="91425" anchor="t" anchorCtr="0">
            <a:noAutofit/>
          </a:bodyPr>
          <a:lstStyle/>
          <a:p>
            <a:pPr marL="0" lvl="0" indent="0">
              <a:buNone/>
            </a:pPr>
            <a:r>
              <a:rPr lang="es-MX" dirty="0">
                <a:latin typeface="Gochi Hand" panose="020B0604020202020204" charset="0"/>
              </a:rPr>
              <a:t>este documento tiene con una finalidad poder dar la información necesaria para poder definir y analizar los conceptos de las compuertas lógicas así como su aplicación y su combinación entre ellas dando así ejemplificaciones de distintitos circuitos digitales así como su teoría de los circuitos, esto será con la finalidad de poder resolver problemas que tengan que ver con las compuertas lógicas y la teoría de los circuitos, ya que la finalidad de las teoría de los circuitos es saber sobre las corrientes electromagnéticas y las compuertas lógicas están basadas en los circuitos que son los que ocupan para que puedan funcionar y depende de eso se verá si son paralelos o en serie. De la misma forma se brindara información para el entendimiento general al mundo de la electrónica siendo las telecomunicaciones, la informática, etc. Las cuales son áreas beneficiadas por la electrónica digital como lo es la formación base de los tecnólogos e ingenieros.</a:t>
            </a:r>
            <a:endParaRPr dirty="0">
              <a:latin typeface="Gochi Hand" panose="020B0604020202020204" charset="0"/>
            </a:endParaRPr>
          </a:p>
        </p:txBody>
      </p:sp>
      <p:sp>
        <p:nvSpPr>
          <p:cNvPr id="1008" name="Google Shape;1008;p49"/>
          <p:cNvSpPr/>
          <p:nvPr/>
        </p:nvSpPr>
        <p:spPr>
          <a:xfrm>
            <a:off x="5835262" y="1531180"/>
            <a:ext cx="416894" cy="415650"/>
          </a:xfrm>
          <a:custGeom>
            <a:avLst/>
            <a:gdLst/>
            <a:ahLst/>
            <a:cxnLst/>
            <a:rect l="l" t="t" r="r" b="b"/>
            <a:pathLst>
              <a:path w="8040" h="8016" extrusionOk="0">
                <a:moveTo>
                  <a:pt x="3503" y="1139"/>
                </a:moveTo>
                <a:cubicBezTo>
                  <a:pt x="4437" y="2274"/>
                  <a:pt x="5471" y="3208"/>
                  <a:pt x="6705" y="4008"/>
                </a:cubicBezTo>
                <a:cubicBezTo>
                  <a:pt x="5704" y="4942"/>
                  <a:pt x="4703" y="5909"/>
                  <a:pt x="3669" y="6810"/>
                </a:cubicBezTo>
                <a:cubicBezTo>
                  <a:pt x="2802" y="6043"/>
                  <a:pt x="1935" y="5276"/>
                  <a:pt x="1034" y="4542"/>
                </a:cubicBezTo>
                <a:cubicBezTo>
                  <a:pt x="934" y="4442"/>
                  <a:pt x="801" y="4408"/>
                  <a:pt x="667" y="4408"/>
                </a:cubicBezTo>
                <a:cubicBezTo>
                  <a:pt x="1635" y="3341"/>
                  <a:pt x="2535" y="2207"/>
                  <a:pt x="3503" y="1139"/>
                </a:cubicBezTo>
                <a:close/>
                <a:moveTo>
                  <a:pt x="3557" y="1"/>
                </a:moveTo>
                <a:cubicBezTo>
                  <a:pt x="3430" y="1"/>
                  <a:pt x="3305" y="51"/>
                  <a:pt x="3236" y="139"/>
                </a:cubicBezTo>
                <a:cubicBezTo>
                  <a:pt x="2068" y="1440"/>
                  <a:pt x="934" y="2807"/>
                  <a:pt x="67" y="4342"/>
                </a:cubicBezTo>
                <a:cubicBezTo>
                  <a:pt x="0" y="4475"/>
                  <a:pt x="67" y="4642"/>
                  <a:pt x="200" y="4709"/>
                </a:cubicBezTo>
                <a:cubicBezTo>
                  <a:pt x="100" y="4875"/>
                  <a:pt x="100" y="5109"/>
                  <a:pt x="300" y="5309"/>
                </a:cubicBezTo>
                <a:cubicBezTo>
                  <a:pt x="1268" y="6176"/>
                  <a:pt x="2302" y="7044"/>
                  <a:pt x="3302" y="7878"/>
                </a:cubicBezTo>
                <a:cubicBezTo>
                  <a:pt x="3425" y="7965"/>
                  <a:pt x="3565" y="8015"/>
                  <a:pt x="3699" y="8015"/>
                </a:cubicBezTo>
                <a:cubicBezTo>
                  <a:pt x="3822" y="8015"/>
                  <a:pt x="3941" y="7973"/>
                  <a:pt x="4036" y="7878"/>
                </a:cubicBezTo>
                <a:cubicBezTo>
                  <a:pt x="5271" y="6643"/>
                  <a:pt x="6571" y="5476"/>
                  <a:pt x="7839" y="4275"/>
                </a:cubicBezTo>
                <a:cubicBezTo>
                  <a:pt x="8039" y="4041"/>
                  <a:pt x="8006" y="3641"/>
                  <a:pt x="7739" y="3508"/>
                </a:cubicBezTo>
                <a:cubicBezTo>
                  <a:pt x="6205" y="2607"/>
                  <a:pt x="4970" y="1506"/>
                  <a:pt x="3870" y="139"/>
                </a:cubicBezTo>
                <a:cubicBezTo>
                  <a:pt x="3790" y="43"/>
                  <a:pt x="3672" y="1"/>
                  <a:pt x="3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9" name="Google Shape;1009;p49"/>
          <p:cNvGrpSpPr/>
          <p:nvPr/>
        </p:nvGrpSpPr>
        <p:grpSpPr>
          <a:xfrm>
            <a:off x="5832865" y="1981590"/>
            <a:ext cx="3389650" cy="1701279"/>
            <a:chOff x="5832865" y="1981590"/>
            <a:chExt cx="3389650" cy="1701279"/>
          </a:xfrm>
        </p:grpSpPr>
        <p:sp>
          <p:nvSpPr>
            <p:cNvPr id="1010" name="Google Shape;1010;p49"/>
            <p:cNvSpPr/>
            <p:nvPr/>
          </p:nvSpPr>
          <p:spPr>
            <a:xfrm>
              <a:off x="5832865" y="3519670"/>
              <a:ext cx="222966" cy="133676"/>
            </a:xfrm>
            <a:custGeom>
              <a:avLst/>
              <a:gdLst/>
              <a:ahLst/>
              <a:cxnLst/>
              <a:rect l="l" t="t" r="r" b="b"/>
              <a:pathLst>
                <a:path w="4300" h="2578" extrusionOk="0">
                  <a:moveTo>
                    <a:pt x="3734" y="0"/>
                  </a:moveTo>
                  <a:cubicBezTo>
                    <a:pt x="3678" y="0"/>
                    <a:pt x="3619" y="13"/>
                    <a:pt x="3559" y="40"/>
                  </a:cubicBezTo>
                  <a:cubicBezTo>
                    <a:pt x="2425" y="641"/>
                    <a:pt x="1358" y="1375"/>
                    <a:pt x="257" y="2042"/>
                  </a:cubicBezTo>
                  <a:cubicBezTo>
                    <a:pt x="1" y="2213"/>
                    <a:pt x="157" y="2577"/>
                    <a:pt x="416" y="2577"/>
                  </a:cubicBezTo>
                  <a:cubicBezTo>
                    <a:pt x="460" y="2577"/>
                    <a:pt x="508" y="2567"/>
                    <a:pt x="557" y="2542"/>
                  </a:cubicBezTo>
                  <a:cubicBezTo>
                    <a:pt x="1691" y="1942"/>
                    <a:pt x="2859" y="1375"/>
                    <a:pt x="3926" y="674"/>
                  </a:cubicBezTo>
                  <a:cubicBezTo>
                    <a:pt x="4299" y="473"/>
                    <a:pt x="4079" y="0"/>
                    <a:pt x="37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9"/>
            <p:cNvSpPr/>
            <p:nvPr/>
          </p:nvSpPr>
          <p:spPr>
            <a:xfrm>
              <a:off x="6127028" y="3176875"/>
              <a:ext cx="215395" cy="219855"/>
            </a:xfrm>
            <a:custGeom>
              <a:avLst/>
              <a:gdLst/>
              <a:ahLst/>
              <a:cxnLst/>
              <a:rect l="l" t="t" r="r" b="b"/>
              <a:pathLst>
                <a:path w="4154" h="4240" extrusionOk="0">
                  <a:moveTo>
                    <a:pt x="3524" y="1"/>
                  </a:moveTo>
                  <a:cubicBezTo>
                    <a:pt x="3419" y="1"/>
                    <a:pt x="3308" y="44"/>
                    <a:pt x="3206" y="146"/>
                  </a:cubicBezTo>
                  <a:cubicBezTo>
                    <a:pt x="2138" y="1246"/>
                    <a:pt x="1104" y="2447"/>
                    <a:pt x="203" y="3682"/>
                  </a:cubicBezTo>
                  <a:cubicBezTo>
                    <a:pt x="0" y="3961"/>
                    <a:pt x="280" y="4240"/>
                    <a:pt x="558" y="4240"/>
                  </a:cubicBezTo>
                  <a:cubicBezTo>
                    <a:pt x="645" y="4240"/>
                    <a:pt x="732" y="4212"/>
                    <a:pt x="804" y="4149"/>
                  </a:cubicBezTo>
                  <a:cubicBezTo>
                    <a:pt x="1905" y="3114"/>
                    <a:pt x="2939" y="1980"/>
                    <a:pt x="3873" y="813"/>
                  </a:cubicBezTo>
                  <a:cubicBezTo>
                    <a:pt x="4153" y="456"/>
                    <a:pt x="3868" y="1"/>
                    <a:pt x="3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6402106" y="2703306"/>
              <a:ext cx="101890" cy="257862"/>
            </a:xfrm>
            <a:custGeom>
              <a:avLst/>
              <a:gdLst/>
              <a:ahLst/>
              <a:cxnLst/>
              <a:rect l="l" t="t" r="r" b="b"/>
              <a:pathLst>
                <a:path w="1965" h="4973" extrusionOk="0">
                  <a:moveTo>
                    <a:pt x="1383" y="1"/>
                  </a:moveTo>
                  <a:cubicBezTo>
                    <a:pt x="1197" y="1"/>
                    <a:pt x="1015" y="102"/>
                    <a:pt x="936" y="339"/>
                  </a:cubicBezTo>
                  <a:cubicBezTo>
                    <a:pt x="502" y="1707"/>
                    <a:pt x="169" y="3174"/>
                    <a:pt x="35" y="4609"/>
                  </a:cubicBezTo>
                  <a:cubicBezTo>
                    <a:pt x="0" y="4856"/>
                    <a:pt x="171" y="4973"/>
                    <a:pt x="364" y="4973"/>
                  </a:cubicBezTo>
                  <a:cubicBezTo>
                    <a:pt x="535" y="4973"/>
                    <a:pt x="724" y="4881"/>
                    <a:pt x="803" y="4709"/>
                  </a:cubicBezTo>
                  <a:cubicBezTo>
                    <a:pt x="1303" y="3408"/>
                    <a:pt x="1670" y="2007"/>
                    <a:pt x="1903" y="606"/>
                  </a:cubicBezTo>
                  <a:cubicBezTo>
                    <a:pt x="1964" y="242"/>
                    <a:pt x="1669" y="1"/>
                    <a:pt x="13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6483462" y="2309039"/>
              <a:ext cx="100749" cy="198077"/>
            </a:xfrm>
            <a:custGeom>
              <a:avLst/>
              <a:gdLst/>
              <a:ahLst/>
              <a:cxnLst/>
              <a:rect l="l" t="t" r="r" b="b"/>
              <a:pathLst>
                <a:path w="1943" h="3820" extrusionOk="0">
                  <a:moveTo>
                    <a:pt x="1378" y="0"/>
                  </a:moveTo>
                  <a:cubicBezTo>
                    <a:pt x="1245" y="0"/>
                    <a:pt x="1105" y="57"/>
                    <a:pt x="1002" y="192"/>
                  </a:cubicBezTo>
                  <a:cubicBezTo>
                    <a:pt x="334" y="1160"/>
                    <a:pt x="1" y="2394"/>
                    <a:pt x="201" y="3562"/>
                  </a:cubicBezTo>
                  <a:cubicBezTo>
                    <a:pt x="243" y="3744"/>
                    <a:pt x="367" y="3820"/>
                    <a:pt x="500" y="3820"/>
                  </a:cubicBezTo>
                  <a:cubicBezTo>
                    <a:pt x="683" y="3820"/>
                    <a:pt x="882" y="3674"/>
                    <a:pt x="902" y="3461"/>
                  </a:cubicBezTo>
                  <a:cubicBezTo>
                    <a:pt x="1035" y="2461"/>
                    <a:pt x="1235" y="1527"/>
                    <a:pt x="1735" y="626"/>
                  </a:cubicBezTo>
                  <a:cubicBezTo>
                    <a:pt x="1942" y="281"/>
                    <a:pt x="1674" y="0"/>
                    <a:pt x="13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6747650" y="2018976"/>
              <a:ext cx="257862" cy="131550"/>
            </a:xfrm>
            <a:custGeom>
              <a:avLst/>
              <a:gdLst/>
              <a:ahLst/>
              <a:cxnLst/>
              <a:rect l="l" t="t" r="r" b="b"/>
              <a:pathLst>
                <a:path w="4973" h="2537" extrusionOk="0">
                  <a:moveTo>
                    <a:pt x="4369" y="1"/>
                  </a:moveTo>
                  <a:cubicBezTo>
                    <a:pt x="4330" y="1"/>
                    <a:pt x="4289" y="5"/>
                    <a:pt x="4246" y="16"/>
                  </a:cubicBezTo>
                  <a:cubicBezTo>
                    <a:pt x="2812" y="316"/>
                    <a:pt x="1477" y="1016"/>
                    <a:pt x="310" y="1850"/>
                  </a:cubicBezTo>
                  <a:cubicBezTo>
                    <a:pt x="1" y="2075"/>
                    <a:pt x="189" y="2537"/>
                    <a:pt x="495" y="2537"/>
                  </a:cubicBezTo>
                  <a:cubicBezTo>
                    <a:pt x="552" y="2537"/>
                    <a:pt x="614" y="2521"/>
                    <a:pt x="677" y="2484"/>
                  </a:cubicBezTo>
                  <a:cubicBezTo>
                    <a:pt x="1878" y="1750"/>
                    <a:pt x="3145" y="1283"/>
                    <a:pt x="4479" y="883"/>
                  </a:cubicBezTo>
                  <a:cubicBezTo>
                    <a:pt x="4972" y="698"/>
                    <a:pt x="4839" y="1"/>
                    <a:pt x="4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7327567" y="1981590"/>
              <a:ext cx="280885" cy="81720"/>
            </a:xfrm>
            <a:custGeom>
              <a:avLst/>
              <a:gdLst/>
              <a:ahLst/>
              <a:cxnLst/>
              <a:rect l="l" t="t" r="r" b="b"/>
              <a:pathLst>
                <a:path w="5417" h="1576" extrusionOk="0">
                  <a:moveTo>
                    <a:pt x="661" y="0"/>
                  </a:moveTo>
                  <a:cubicBezTo>
                    <a:pt x="574" y="0"/>
                    <a:pt x="487" y="1"/>
                    <a:pt x="400" y="3"/>
                  </a:cubicBezTo>
                  <a:cubicBezTo>
                    <a:pt x="100" y="3"/>
                    <a:pt x="0" y="503"/>
                    <a:pt x="334" y="570"/>
                  </a:cubicBezTo>
                  <a:cubicBezTo>
                    <a:pt x="1801" y="837"/>
                    <a:pt x="3269" y="1204"/>
                    <a:pt x="4737" y="1571"/>
                  </a:cubicBezTo>
                  <a:cubicBezTo>
                    <a:pt x="4758" y="1574"/>
                    <a:pt x="4778" y="1576"/>
                    <a:pt x="4799" y="1576"/>
                  </a:cubicBezTo>
                  <a:cubicBezTo>
                    <a:pt x="5167" y="1576"/>
                    <a:pt x="5417" y="1028"/>
                    <a:pt x="5037" y="870"/>
                  </a:cubicBezTo>
                  <a:cubicBezTo>
                    <a:pt x="3682" y="271"/>
                    <a:pt x="2148" y="0"/>
                    <a:pt x="6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7811558" y="2124703"/>
              <a:ext cx="246973" cy="216640"/>
            </a:xfrm>
            <a:custGeom>
              <a:avLst/>
              <a:gdLst/>
              <a:ahLst/>
              <a:cxnLst/>
              <a:rect l="l" t="t" r="r" b="b"/>
              <a:pathLst>
                <a:path w="4763" h="4178" extrusionOk="0">
                  <a:moveTo>
                    <a:pt x="525" y="0"/>
                  </a:moveTo>
                  <a:cubicBezTo>
                    <a:pt x="203" y="0"/>
                    <a:pt x="1" y="524"/>
                    <a:pt x="340" y="679"/>
                  </a:cubicBezTo>
                  <a:cubicBezTo>
                    <a:pt x="1908" y="1412"/>
                    <a:pt x="2808" y="2480"/>
                    <a:pt x="3675" y="3948"/>
                  </a:cubicBezTo>
                  <a:cubicBezTo>
                    <a:pt x="3778" y="4108"/>
                    <a:pt x="3948" y="4178"/>
                    <a:pt x="4117" y="4178"/>
                  </a:cubicBezTo>
                  <a:cubicBezTo>
                    <a:pt x="4441" y="4178"/>
                    <a:pt x="4763" y="3920"/>
                    <a:pt x="4609" y="3547"/>
                  </a:cubicBezTo>
                  <a:cubicBezTo>
                    <a:pt x="3942" y="1879"/>
                    <a:pt x="2308" y="579"/>
                    <a:pt x="607" y="11"/>
                  </a:cubicBezTo>
                  <a:cubicBezTo>
                    <a:pt x="579" y="4"/>
                    <a:pt x="551" y="0"/>
                    <a:pt x="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8141132" y="2528323"/>
              <a:ext cx="94527" cy="216536"/>
            </a:xfrm>
            <a:custGeom>
              <a:avLst/>
              <a:gdLst/>
              <a:ahLst/>
              <a:cxnLst/>
              <a:rect l="l" t="t" r="r" b="b"/>
              <a:pathLst>
                <a:path w="1823" h="4176" extrusionOk="0">
                  <a:moveTo>
                    <a:pt x="371" y="1"/>
                  </a:moveTo>
                  <a:cubicBezTo>
                    <a:pt x="186" y="1"/>
                    <a:pt x="1" y="148"/>
                    <a:pt x="88" y="367"/>
                  </a:cubicBezTo>
                  <a:cubicBezTo>
                    <a:pt x="555" y="1501"/>
                    <a:pt x="655" y="2635"/>
                    <a:pt x="889" y="3836"/>
                  </a:cubicBezTo>
                  <a:cubicBezTo>
                    <a:pt x="933" y="4070"/>
                    <a:pt x="1118" y="4176"/>
                    <a:pt x="1311" y="4176"/>
                  </a:cubicBezTo>
                  <a:cubicBezTo>
                    <a:pt x="1560" y="4176"/>
                    <a:pt x="1823" y="4002"/>
                    <a:pt x="1823" y="3702"/>
                  </a:cubicBezTo>
                  <a:cubicBezTo>
                    <a:pt x="1823" y="2435"/>
                    <a:pt x="1289" y="1201"/>
                    <a:pt x="622" y="133"/>
                  </a:cubicBezTo>
                  <a:cubicBezTo>
                    <a:pt x="564" y="41"/>
                    <a:pt x="468" y="1"/>
                    <a:pt x="3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p:cNvSpPr/>
            <p:nvPr/>
          </p:nvSpPr>
          <p:spPr>
            <a:xfrm>
              <a:off x="8284400" y="3048247"/>
              <a:ext cx="169921" cy="240077"/>
            </a:xfrm>
            <a:custGeom>
              <a:avLst/>
              <a:gdLst/>
              <a:ahLst/>
              <a:cxnLst/>
              <a:rect l="l" t="t" r="r" b="b"/>
              <a:pathLst>
                <a:path w="3277" h="4630" extrusionOk="0">
                  <a:moveTo>
                    <a:pt x="364" y="0"/>
                  </a:moveTo>
                  <a:cubicBezTo>
                    <a:pt x="181" y="0"/>
                    <a:pt x="0" y="153"/>
                    <a:pt x="60" y="413"/>
                  </a:cubicBezTo>
                  <a:cubicBezTo>
                    <a:pt x="361" y="1881"/>
                    <a:pt x="1028" y="3482"/>
                    <a:pt x="2229" y="4516"/>
                  </a:cubicBezTo>
                  <a:cubicBezTo>
                    <a:pt x="2323" y="4595"/>
                    <a:pt x="2436" y="4629"/>
                    <a:pt x="2549" y="4629"/>
                  </a:cubicBezTo>
                  <a:cubicBezTo>
                    <a:pt x="2914" y="4629"/>
                    <a:pt x="3276" y="4273"/>
                    <a:pt x="2996" y="3916"/>
                  </a:cubicBezTo>
                  <a:cubicBezTo>
                    <a:pt x="2095" y="2715"/>
                    <a:pt x="1228" y="1614"/>
                    <a:pt x="661" y="213"/>
                  </a:cubicBezTo>
                  <a:cubicBezTo>
                    <a:pt x="608" y="67"/>
                    <a:pt x="486"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p:nvPr/>
          </p:nvSpPr>
          <p:spPr>
            <a:xfrm>
              <a:off x="8529973" y="3431955"/>
              <a:ext cx="236447" cy="107335"/>
            </a:xfrm>
            <a:custGeom>
              <a:avLst/>
              <a:gdLst/>
              <a:ahLst/>
              <a:cxnLst/>
              <a:rect l="l" t="t" r="r" b="b"/>
              <a:pathLst>
                <a:path w="4560" h="2070" extrusionOk="0">
                  <a:moveTo>
                    <a:pt x="582" y="1"/>
                  </a:moveTo>
                  <a:cubicBezTo>
                    <a:pt x="213" y="1"/>
                    <a:pt x="0" y="567"/>
                    <a:pt x="395" y="719"/>
                  </a:cubicBezTo>
                  <a:cubicBezTo>
                    <a:pt x="1462" y="1186"/>
                    <a:pt x="2596" y="1820"/>
                    <a:pt x="3730" y="2053"/>
                  </a:cubicBezTo>
                  <a:cubicBezTo>
                    <a:pt x="3774" y="2064"/>
                    <a:pt x="3817" y="2069"/>
                    <a:pt x="3858" y="2069"/>
                  </a:cubicBezTo>
                  <a:cubicBezTo>
                    <a:pt x="4314" y="2069"/>
                    <a:pt x="4559" y="1431"/>
                    <a:pt x="4131" y="1186"/>
                  </a:cubicBezTo>
                  <a:cubicBezTo>
                    <a:pt x="3097" y="619"/>
                    <a:pt x="1796" y="352"/>
                    <a:pt x="695" y="18"/>
                  </a:cubicBezTo>
                  <a:cubicBezTo>
                    <a:pt x="656" y="6"/>
                    <a:pt x="618" y="1"/>
                    <a:pt x="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8948214" y="3594461"/>
              <a:ext cx="274300" cy="88409"/>
            </a:xfrm>
            <a:custGeom>
              <a:avLst/>
              <a:gdLst/>
              <a:ahLst/>
              <a:cxnLst/>
              <a:rect l="l" t="t" r="r" b="b"/>
              <a:pathLst>
                <a:path w="5290" h="1705" extrusionOk="0">
                  <a:moveTo>
                    <a:pt x="4427" y="0"/>
                  </a:moveTo>
                  <a:cubicBezTo>
                    <a:pt x="4377" y="0"/>
                    <a:pt x="4324" y="7"/>
                    <a:pt x="4271" y="20"/>
                  </a:cubicBezTo>
                  <a:cubicBezTo>
                    <a:pt x="3670" y="153"/>
                    <a:pt x="3103" y="420"/>
                    <a:pt x="2503" y="587"/>
                  </a:cubicBezTo>
                  <a:cubicBezTo>
                    <a:pt x="1869" y="721"/>
                    <a:pt x="1235" y="787"/>
                    <a:pt x="568" y="821"/>
                  </a:cubicBezTo>
                  <a:cubicBezTo>
                    <a:pt x="134" y="821"/>
                    <a:pt x="1" y="1488"/>
                    <a:pt x="435" y="1554"/>
                  </a:cubicBezTo>
                  <a:cubicBezTo>
                    <a:pt x="962" y="1644"/>
                    <a:pt x="1538" y="1705"/>
                    <a:pt x="2118" y="1705"/>
                  </a:cubicBezTo>
                  <a:cubicBezTo>
                    <a:pt x="3044" y="1705"/>
                    <a:pt x="3979" y="1551"/>
                    <a:pt x="4738" y="1121"/>
                  </a:cubicBezTo>
                  <a:cubicBezTo>
                    <a:pt x="5289" y="814"/>
                    <a:pt x="4996" y="0"/>
                    <a:pt x="4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Justificación de un Proyecto de investigación">
            <a:extLst>
              <a:ext uri="{FF2B5EF4-FFF2-40B4-BE49-F238E27FC236}">
                <a16:creationId xmlns:a16="http://schemas.microsoft.com/office/drawing/2014/main" id="{5A863788-9FC3-47C6-966E-64E557E2B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652" y="3166334"/>
            <a:ext cx="3576928" cy="200000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Justificación de la Investigación】» Cómo hacerla y ejemplos">
            <a:extLst>
              <a:ext uri="{FF2B5EF4-FFF2-40B4-BE49-F238E27FC236}">
                <a16:creationId xmlns:a16="http://schemas.microsoft.com/office/drawing/2014/main" id="{ABC1A937-9BB0-4B27-992D-B2A74D7073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259" y="182677"/>
            <a:ext cx="2833389" cy="2833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50"/>
          <p:cNvSpPr txBox="1">
            <a:spLocks noGrp="1"/>
          </p:cNvSpPr>
          <p:nvPr>
            <p:ph type="title"/>
          </p:nvPr>
        </p:nvSpPr>
        <p:spPr>
          <a:xfrm>
            <a:off x="2330500" y="87957"/>
            <a:ext cx="428351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3000"/>
              </a:spcAft>
              <a:buNone/>
            </a:pPr>
            <a:r>
              <a:rPr lang="es-MX" dirty="0"/>
              <a:t>METODOLOGIA A UTILIZAR</a:t>
            </a:r>
            <a:endParaRPr dirty="0"/>
          </a:p>
        </p:txBody>
      </p:sp>
      <p:sp>
        <p:nvSpPr>
          <p:cNvPr id="1030" name="Google Shape;1030;p50"/>
          <p:cNvSpPr/>
          <p:nvPr/>
        </p:nvSpPr>
        <p:spPr>
          <a:xfrm rot="5400000" flipH="1">
            <a:off x="7944244" y="1208995"/>
            <a:ext cx="267122" cy="197800"/>
          </a:xfrm>
          <a:custGeom>
            <a:avLst/>
            <a:gdLst/>
            <a:ahLst/>
            <a:cxnLst/>
            <a:rect l="l" t="t" r="r" b="b"/>
            <a:pathLst>
              <a:path w="6439" h="4768" extrusionOk="0">
                <a:moveTo>
                  <a:pt x="3323" y="1"/>
                </a:moveTo>
                <a:cubicBezTo>
                  <a:pt x="3185" y="1"/>
                  <a:pt x="3047" y="78"/>
                  <a:pt x="3002" y="242"/>
                </a:cubicBezTo>
                <a:cubicBezTo>
                  <a:pt x="2869" y="675"/>
                  <a:pt x="2769" y="1142"/>
                  <a:pt x="2669" y="1609"/>
                </a:cubicBezTo>
                <a:cubicBezTo>
                  <a:pt x="1935" y="1609"/>
                  <a:pt x="1201" y="1609"/>
                  <a:pt x="467" y="1643"/>
                </a:cubicBezTo>
                <a:cubicBezTo>
                  <a:pt x="134" y="1643"/>
                  <a:pt x="0" y="2210"/>
                  <a:pt x="401" y="2277"/>
                </a:cubicBezTo>
                <a:cubicBezTo>
                  <a:pt x="1068" y="2377"/>
                  <a:pt x="1768" y="2477"/>
                  <a:pt x="2469" y="2577"/>
                </a:cubicBezTo>
                <a:cubicBezTo>
                  <a:pt x="2369" y="3144"/>
                  <a:pt x="2302" y="3711"/>
                  <a:pt x="2235" y="4245"/>
                </a:cubicBezTo>
                <a:cubicBezTo>
                  <a:pt x="2217" y="4578"/>
                  <a:pt x="2517" y="4767"/>
                  <a:pt x="2804" y="4767"/>
                </a:cubicBezTo>
                <a:cubicBezTo>
                  <a:pt x="3035" y="4767"/>
                  <a:pt x="3258" y="4645"/>
                  <a:pt x="3303" y="4378"/>
                </a:cubicBezTo>
                <a:cubicBezTo>
                  <a:pt x="3436" y="3844"/>
                  <a:pt x="3503" y="3277"/>
                  <a:pt x="3569" y="2677"/>
                </a:cubicBezTo>
                <a:cubicBezTo>
                  <a:pt x="4303" y="2744"/>
                  <a:pt x="5037" y="2810"/>
                  <a:pt x="5738" y="2810"/>
                </a:cubicBezTo>
                <a:cubicBezTo>
                  <a:pt x="6438" y="2810"/>
                  <a:pt x="6405" y="1876"/>
                  <a:pt x="5738" y="1776"/>
                </a:cubicBezTo>
                <a:cubicBezTo>
                  <a:pt x="5071" y="1709"/>
                  <a:pt x="4337" y="1676"/>
                  <a:pt x="3636" y="1643"/>
                </a:cubicBezTo>
                <a:cubicBezTo>
                  <a:pt x="3670" y="1209"/>
                  <a:pt x="3670" y="775"/>
                  <a:pt x="3670" y="342"/>
                </a:cubicBezTo>
                <a:cubicBezTo>
                  <a:pt x="3670" y="120"/>
                  <a:pt x="3496" y="1"/>
                  <a:pt x="3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0"/>
          <p:cNvSpPr/>
          <p:nvPr/>
        </p:nvSpPr>
        <p:spPr>
          <a:xfrm rot="5400000" flipH="1">
            <a:off x="6164274" y="4708183"/>
            <a:ext cx="323873" cy="298360"/>
          </a:xfrm>
          <a:custGeom>
            <a:avLst/>
            <a:gdLst/>
            <a:ahLst/>
            <a:cxnLst/>
            <a:rect l="l" t="t" r="r" b="b"/>
            <a:pathLst>
              <a:path w="7807" h="7192" extrusionOk="0">
                <a:moveTo>
                  <a:pt x="4904" y="933"/>
                </a:moveTo>
                <a:cubicBezTo>
                  <a:pt x="4904" y="933"/>
                  <a:pt x="4938" y="966"/>
                  <a:pt x="4938" y="966"/>
                </a:cubicBezTo>
                <a:cubicBezTo>
                  <a:pt x="6956" y="2152"/>
                  <a:pt x="6790" y="5923"/>
                  <a:pt x="4202" y="5923"/>
                </a:cubicBezTo>
                <a:cubicBezTo>
                  <a:pt x="4095" y="5923"/>
                  <a:pt x="3985" y="5916"/>
                  <a:pt x="3870" y="5903"/>
                </a:cubicBezTo>
                <a:cubicBezTo>
                  <a:pt x="2670" y="5803"/>
                  <a:pt x="1502" y="4902"/>
                  <a:pt x="1569" y="3602"/>
                </a:cubicBezTo>
                <a:cubicBezTo>
                  <a:pt x="1633" y="2162"/>
                  <a:pt x="3015" y="1060"/>
                  <a:pt x="4364" y="1060"/>
                </a:cubicBezTo>
                <a:cubicBezTo>
                  <a:pt x="4422" y="1060"/>
                  <a:pt x="4480" y="1062"/>
                  <a:pt x="4538" y="1066"/>
                </a:cubicBezTo>
                <a:cubicBezTo>
                  <a:pt x="4567" y="1072"/>
                  <a:pt x="4596" y="1075"/>
                  <a:pt x="4623" y="1075"/>
                </a:cubicBezTo>
                <a:cubicBezTo>
                  <a:pt x="4749" y="1075"/>
                  <a:pt x="4850" y="1015"/>
                  <a:pt x="4904" y="933"/>
                </a:cubicBezTo>
                <a:close/>
                <a:moveTo>
                  <a:pt x="4030" y="1"/>
                </a:moveTo>
                <a:cubicBezTo>
                  <a:pt x="2218" y="1"/>
                  <a:pt x="598" y="1393"/>
                  <a:pt x="301" y="3235"/>
                </a:cubicBezTo>
                <a:cubicBezTo>
                  <a:pt x="1" y="5203"/>
                  <a:pt x="1569" y="6837"/>
                  <a:pt x="3470" y="7137"/>
                </a:cubicBezTo>
                <a:cubicBezTo>
                  <a:pt x="3684" y="7174"/>
                  <a:pt x="3897" y="7191"/>
                  <a:pt x="4109" y="7191"/>
                </a:cubicBezTo>
                <a:cubicBezTo>
                  <a:pt x="5652" y="7191"/>
                  <a:pt x="7084" y="6249"/>
                  <a:pt x="7406" y="4636"/>
                </a:cubicBezTo>
                <a:cubicBezTo>
                  <a:pt x="7807" y="2868"/>
                  <a:pt x="6906" y="1000"/>
                  <a:pt x="5171" y="433"/>
                </a:cubicBezTo>
                <a:lnTo>
                  <a:pt x="5038" y="433"/>
                </a:lnTo>
                <a:cubicBezTo>
                  <a:pt x="5005" y="266"/>
                  <a:pt x="4904" y="99"/>
                  <a:pt x="4704" y="66"/>
                </a:cubicBezTo>
                <a:cubicBezTo>
                  <a:pt x="4478" y="22"/>
                  <a:pt x="4252" y="1"/>
                  <a:pt x="4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50"/>
          <p:cNvGrpSpPr/>
          <p:nvPr/>
        </p:nvGrpSpPr>
        <p:grpSpPr>
          <a:xfrm>
            <a:off x="5878302" y="2326195"/>
            <a:ext cx="3325613" cy="2824409"/>
            <a:chOff x="6027355" y="2302821"/>
            <a:chExt cx="3101672" cy="2634218"/>
          </a:xfrm>
        </p:grpSpPr>
        <p:sp>
          <p:nvSpPr>
            <p:cNvPr id="1033" name="Google Shape;1033;p50"/>
            <p:cNvSpPr/>
            <p:nvPr/>
          </p:nvSpPr>
          <p:spPr>
            <a:xfrm rot="5400000" flipH="1">
              <a:off x="6065542" y="4816172"/>
              <a:ext cx="82681" cy="159055"/>
            </a:xfrm>
            <a:custGeom>
              <a:avLst/>
              <a:gdLst/>
              <a:ahLst/>
              <a:cxnLst/>
              <a:rect l="l" t="t" r="r" b="b"/>
              <a:pathLst>
                <a:path w="2137" h="4111" extrusionOk="0">
                  <a:moveTo>
                    <a:pt x="1516" y="1"/>
                  </a:moveTo>
                  <a:cubicBezTo>
                    <a:pt x="1416" y="1"/>
                    <a:pt x="1316" y="38"/>
                    <a:pt x="1234" y="128"/>
                  </a:cubicBezTo>
                  <a:cubicBezTo>
                    <a:pt x="400" y="1129"/>
                    <a:pt x="0" y="2497"/>
                    <a:pt x="133" y="3798"/>
                  </a:cubicBezTo>
                  <a:cubicBezTo>
                    <a:pt x="150" y="4002"/>
                    <a:pt x="306" y="4111"/>
                    <a:pt x="459" y="4111"/>
                  </a:cubicBezTo>
                  <a:cubicBezTo>
                    <a:pt x="606" y="4111"/>
                    <a:pt x="751" y="4010"/>
                    <a:pt x="767" y="3798"/>
                  </a:cubicBezTo>
                  <a:cubicBezTo>
                    <a:pt x="867" y="2597"/>
                    <a:pt x="1234" y="1663"/>
                    <a:pt x="1935" y="662"/>
                  </a:cubicBezTo>
                  <a:cubicBezTo>
                    <a:pt x="2136" y="360"/>
                    <a:pt x="1824" y="1"/>
                    <a:pt x="1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0"/>
            <p:cNvSpPr/>
            <p:nvPr/>
          </p:nvSpPr>
          <p:spPr>
            <a:xfrm rot="5400000" flipH="1">
              <a:off x="6223208" y="4791407"/>
              <a:ext cx="75910" cy="57416"/>
            </a:xfrm>
            <a:custGeom>
              <a:avLst/>
              <a:gdLst/>
              <a:ahLst/>
              <a:cxnLst/>
              <a:rect l="l" t="t" r="r" b="b"/>
              <a:pathLst>
                <a:path w="1962" h="1484" extrusionOk="0">
                  <a:moveTo>
                    <a:pt x="1462" y="0"/>
                  </a:moveTo>
                  <a:cubicBezTo>
                    <a:pt x="794" y="0"/>
                    <a:pt x="194" y="467"/>
                    <a:pt x="61" y="1101"/>
                  </a:cubicBezTo>
                  <a:cubicBezTo>
                    <a:pt x="1" y="1339"/>
                    <a:pt x="178" y="1483"/>
                    <a:pt x="359" y="1483"/>
                  </a:cubicBezTo>
                  <a:cubicBezTo>
                    <a:pt x="482" y="1483"/>
                    <a:pt x="607" y="1417"/>
                    <a:pt x="661" y="1268"/>
                  </a:cubicBezTo>
                  <a:cubicBezTo>
                    <a:pt x="761" y="934"/>
                    <a:pt x="1128" y="734"/>
                    <a:pt x="1462" y="734"/>
                  </a:cubicBezTo>
                  <a:cubicBezTo>
                    <a:pt x="1962" y="734"/>
                    <a:pt x="1962"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0"/>
            <p:cNvSpPr/>
            <p:nvPr/>
          </p:nvSpPr>
          <p:spPr>
            <a:xfrm rot="5400000" flipH="1">
              <a:off x="6524619" y="4375317"/>
              <a:ext cx="149962" cy="111737"/>
            </a:xfrm>
            <a:custGeom>
              <a:avLst/>
              <a:gdLst/>
              <a:ahLst/>
              <a:cxnLst/>
              <a:rect l="l" t="t" r="r" b="b"/>
              <a:pathLst>
                <a:path w="3876" h="2888" extrusionOk="0">
                  <a:moveTo>
                    <a:pt x="3212" y="0"/>
                  </a:moveTo>
                  <a:cubicBezTo>
                    <a:pt x="3179" y="0"/>
                    <a:pt x="3144" y="3"/>
                    <a:pt x="3108" y="9"/>
                  </a:cubicBezTo>
                  <a:cubicBezTo>
                    <a:pt x="1873" y="176"/>
                    <a:pt x="539" y="1310"/>
                    <a:pt x="72" y="2478"/>
                  </a:cubicBezTo>
                  <a:cubicBezTo>
                    <a:pt x="1" y="2691"/>
                    <a:pt x="199" y="2888"/>
                    <a:pt x="404" y="2888"/>
                  </a:cubicBezTo>
                  <a:cubicBezTo>
                    <a:pt x="487" y="2888"/>
                    <a:pt x="572" y="2855"/>
                    <a:pt x="639" y="2778"/>
                  </a:cubicBezTo>
                  <a:cubicBezTo>
                    <a:pt x="1006" y="2378"/>
                    <a:pt x="1340" y="1944"/>
                    <a:pt x="1840" y="1610"/>
                  </a:cubicBezTo>
                  <a:cubicBezTo>
                    <a:pt x="2307" y="1277"/>
                    <a:pt x="2841" y="1110"/>
                    <a:pt x="3374" y="877"/>
                  </a:cubicBezTo>
                  <a:cubicBezTo>
                    <a:pt x="3876" y="689"/>
                    <a:pt x="3730"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0"/>
            <p:cNvSpPr/>
            <p:nvPr/>
          </p:nvSpPr>
          <p:spPr>
            <a:xfrm rot="5400000" flipH="1">
              <a:off x="6649205" y="4150130"/>
              <a:ext cx="171165" cy="70493"/>
            </a:xfrm>
            <a:custGeom>
              <a:avLst/>
              <a:gdLst/>
              <a:ahLst/>
              <a:cxnLst/>
              <a:rect l="l" t="t" r="r" b="b"/>
              <a:pathLst>
                <a:path w="4424" h="1822" extrusionOk="0">
                  <a:moveTo>
                    <a:pt x="3831" y="1"/>
                  </a:moveTo>
                  <a:cubicBezTo>
                    <a:pt x="3821" y="1"/>
                    <a:pt x="3810" y="1"/>
                    <a:pt x="3800" y="2"/>
                  </a:cubicBezTo>
                  <a:cubicBezTo>
                    <a:pt x="2599" y="102"/>
                    <a:pt x="1398" y="602"/>
                    <a:pt x="331" y="1136"/>
                  </a:cubicBezTo>
                  <a:cubicBezTo>
                    <a:pt x="0" y="1316"/>
                    <a:pt x="184" y="1822"/>
                    <a:pt x="493" y="1822"/>
                  </a:cubicBezTo>
                  <a:cubicBezTo>
                    <a:pt x="527" y="1822"/>
                    <a:pt x="562" y="1816"/>
                    <a:pt x="598" y="1803"/>
                  </a:cubicBezTo>
                  <a:cubicBezTo>
                    <a:pt x="1699" y="1403"/>
                    <a:pt x="2799" y="1236"/>
                    <a:pt x="3933" y="936"/>
                  </a:cubicBezTo>
                  <a:cubicBezTo>
                    <a:pt x="4424" y="805"/>
                    <a:pt x="4337" y="1"/>
                    <a:pt x="38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0"/>
            <p:cNvSpPr/>
            <p:nvPr/>
          </p:nvSpPr>
          <p:spPr>
            <a:xfrm rot="5400000" flipH="1">
              <a:off x="6693449" y="3886618"/>
              <a:ext cx="165787" cy="47434"/>
            </a:xfrm>
            <a:custGeom>
              <a:avLst/>
              <a:gdLst/>
              <a:ahLst/>
              <a:cxnLst/>
              <a:rect l="l" t="t" r="r" b="b"/>
              <a:pathLst>
                <a:path w="4285" h="1226" extrusionOk="0">
                  <a:moveTo>
                    <a:pt x="1803" y="1"/>
                  </a:moveTo>
                  <a:cubicBezTo>
                    <a:pt x="1342" y="1"/>
                    <a:pt x="881" y="41"/>
                    <a:pt x="425" y="110"/>
                  </a:cubicBezTo>
                  <a:cubicBezTo>
                    <a:pt x="1" y="208"/>
                    <a:pt x="87" y="912"/>
                    <a:pt x="496" y="912"/>
                  </a:cubicBezTo>
                  <a:cubicBezTo>
                    <a:pt x="506" y="912"/>
                    <a:pt x="515" y="912"/>
                    <a:pt x="525" y="911"/>
                  </a:cubicBezTo>
                  <a:cubicBezTo>
                    <a:pt x="728" y="891"/>
                    <a:pt x="930" y="881"/>
                    <a:pt x="1130" y="881"/>
                  </a:cubicBezTo>
                  <a:cubicBezTo>
                    <a:pt x="1918" y="881"/>
                    <a:pt x="2689" y="1025"/>
                    <a:pt x="3460" y="1211"/>
                  </a:cubicBezTo>
                  <a:cubicBezTo>
                    <a:pt x="3503" y="1221"/>
                    <a:pt x="3544" y="1225"/>
                    <a:pt x="3583" y="1225"/>
                  </a:cubicBezTo>
                  <a:cubicBezTo>
                    <a:pt x="4094" y="1225"/>
                    <a:pt x="4285" y="463"/>
                    <a:pt x="3727" y="277"/>
                  </a:cubicBezTo>
                  <a:cubicBezTo>
                    <a:pt x="3102" y="82"/>
                    <a:pt x="2454" y="1"/>
                    <a:pt x="1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0"/>
            <p:cNvSpPr/>
            <p:nvPr/>
          </p:nvSpPr>
          <p:spPr>
            <a:xfrm rot="5400000" flipH="1">
              <a:off x="6648547" y="3589406"/>
              <a:ext cx="129960" cy="71306"/>
            </a:xfrm>
            <a:custGeom>
              <a:avLst/>
              <a:gdLst/>
              <a:ahLst/>
              <a:cxnLst/>
              <a:rect l="l" t="t" r="r" b="b"/>
              <a:pathLst>
                <a:path w="3359" h="1843" extrusionOk="0">
                  <a:moveTo>
                    <a:pt x="413" y="1"/>
                  </a:moveTo>
                  <a:cubicBezTo>
                    <a:pt x="146" y="1"/>
                    <a:pt x="1" y="483"/>
                    <a:pt x="294" y="630"/>
                  </a:cubicBezTo>
                  <a:cubicBezTo>
                    <a:pt x="995" y="1030"/>
                    <a:pt x="1729" y="1464"/>
                    <a:pt x="2462" y="1798"/>
                  </a:cubicBezTo>
                  <a:cubicBezTo>
                    <a:pt x="2530" y="1829"/>
                    <a:pt x="2596" y="1843"/>
                    <a:pt x="2659" y="1843"/>
                  </a:cubicBezTo>
                  <a:cubicBezTo>
                    <a:pt x="3070" y="1843"/>
                    <a:pt x="3358" y="1261"/>
                    <a:pt x="2896" y="1030"/>
                  </a:cubicBezTo>
                  <a:cubicBezTo>
                    <a:pt x="2162" y="630"/>
                    <a:pt x="1328" y="363"/>
                    <a:pt x="528" y="30"/>
                  </a:cubicBezTo>
                  <a:cubicBezTo>
                    <a:pt x="488" y="10"/>
                    <a:pt x="449" y="1"/>
                    <a:pt x="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0"/>
            <p:cNvSpPr/>
            <p:nvPr/>
          </p:nvSpPr>
          <p:spPr>
            <a:xfrm rot="5400000" flipH="1">
              <a:off x="6494537" y="3288096"/>
              <a:ext cx="226104" cy="80514"/>
            </a:xfrm>
            <a:custGeom>
              <a:avLst/>
              <a:gdLst/>
              <a:ahLst/>
              <a:cxnLst/>
              <a:rect l="l" t="t" r="r" b="b"/>
              <a:pathLst>
                <a:path w="5844" h="2081" extrusionOk="0">
                  <a:moveTo>
                    <a:pt x="483" y="0"/>
                  </a:moveTo>
                  <a:cubicBezTo>
                    <a:pt x="171" y="0"/>
                    <a:pt x="1" y="463"/>
                    <a:pt x="306" y="646"/>
                  </a:cubicBezTo>
                  <a:cubicBezTo>
                    <a:pt x="1741" y="1547"/>
                    <a:pt x="3508" y="2047"/>
                    <a:pt x="5176" y="2081"/>
                  </a:cubicBezTo>
                  <a:cubicBezTo>
                    <a:pt x="5710" y="2081"/>
                    <a:pt x="5843" y="1213"/>
                    <a:pt x="5310" y="1113"/>
                  </a:cubicBezTo>
                  <a:cubicBezTo>
                    <a:pt x="3642" y="880"/>
                    <a:pt x="2141" y="546"/>
                    <a:pt x="573" y="12"/>
                  </a:cubicBezTo>
                  <a:cubicBezTo>
                    <a:pt x="542" y="4"/>
                    <a:pt x="512" y="0"/>
                    <a:pt x="4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0"/>
            <p:cNvSpPr/>
            <p:nvPr/>
          </p:nvSpPr>
          <p:spPr>
            <a:xfrm rot="5400000" flipH="1">
              <a:off x="6516494" y="2973395"/>
              <a:ext cx="191864" cy="75175"/>
            </a:xfrm>
            <a:custGeom>
              <a:avLst/>
              <a:gdLst/>
              <a:ahLst/>
              <a:cxnLst/>
              <a:rect l="l" t="t" r="r" b="b"/>
              <a:pathLst>
                <a:path w="4959" h="1943" extrusionOk="0">
                  <a:moveTo>
                    <a:pt x="4292" y="0"/>
                  </a:moveTo>
                  <a:cubicBezTo>
                    <a:pt x="4212" y="0"/>
                    <a:pt x="4126" y="21"/>
                    <a:pt x="4037" y="68"/>
                  </a:cubicBezTo>
                  <a:cubicBezTo>
                    <a:pt x="2836" y="702"/>
                    <a:pt x="1702" y="1136"/>
                    <a:pt x="334" y="1369"/>
                  </a:cubicBezTo>
                  <a:cubicBezTo>
                    <a:pt x="0" y="1436"/>
                    <a:pt x="134" y="1903"/>
                    <a:pt x="401" y="1903"/>
                  </a:cubicBezTo>
                  <a:cubicBezTo>
                    <a:pt x="623" y="1930"/>
                    <a:pt x="850" y="1943"/>
                    <a:pt x="1080" y="1943"/>
                  </a:cubicBezTo>
                  <a:cubicBezTo>
                    <a:pt x="2298" y="1943"/>
                    <a:pt x="3583" y="1576"/>
                    <a:pt x="4537" y="902"/>
                  </a:cubicBezTo>
                  <a:cubicBezTo>
                    <a:pt x="4958" y="593"/>
                    <a:pt x="4717" y="0"/>
                    <a:pt x="4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0"/>
            <p:cNvSpPr/>
            <p:nvPr/>
          </p:nvSpPr>
          <p:spPr>
            <a:xfrm rot="5400000" flipH="1">
              <a:off x="6692754" y="2660011"/>
              <a:ext cx="179908" cy="123924"/>
            </a:xfrm>
            <a:custGeom>
              <a:avLst/>
              <a:gdLst/>
              <a:ahLst/>
              <a:cxnLst/>
              <a:rect l="l" t="t" r="r" b="b"/>
              <a:pathLst>
                <a:path w="4650" h="3203" extrusionOk="0">
                  <a:moveTo>
                    <a:pt x="3913" y="0"/>
                  </a:moveTo>
                  <a:cubicBezTo>
                    <a:pt x="3745" y="0"/>
                    <a:pt x="3574" y="78"/>
                    <a:pt x="3451" y="263"/>
                  </a:cubicBezTo>
                  <a:cubicBezTo>
                    <a:pt x="2717" y="1363"/>
                    <a:pt x="1750" y="2064"/>
                    <a:pt x="449" y="2364"/>
                  </a:cubicBezTo>
                  <a:cubicBezTo>
                    <a:pt x="1" y="2460"/>
                    <a:pt x="75" y="3202"/>
                    <a:pt x="524" y="3202"/>
                  </a:cubicBezTo>
                  <a:cubicBezTo>
                    <a:pt x="543" y="3202"/>
                    <a:pt x="562" y="3201"/>
                    <a:pt x="582" y="3198"/>
                  </a:cubicBezTo>
                  <a:cubicBezTo>
                    <a:pt x="2150" y="3065"/>
                    <a:pt x="3651" y="2197"/>
                    <a:pt x="4418" y="830"/>
                  </a:cubicBezTo>
                  <a:cubicBezTo>
                    <a:pt x="4649" y="391"/>
                    <a:pt x="4289" y="0"/>
                    <a:pt x="3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0"/>
            <p:cNvSpPr/>
            <p:nvPr/>
          </p:nvSpPr>
          <p:spPr>
            <a:xfrm rot="5400000" flipH="1">
              <a:off x="6991512" y="2444206"/>
              <a:ext cx="129766" cy="156153"/>
            </a:xfrm>
            <a:custGeom>
              <a:avLst/>
              <a:gdLst/>
              <a:ahLst/>
              <a:cxnLst/>
              <a:rect l="l" t="t" r="r" b="b"/>
              <a:pathLst>
                <a:path w="3354" h="4036" extrusionOk="0">
                  <a:moveTo>
                    <a:pt x="2815" y="0"/>
                  </a:moveTo>
                  <a:cubicBezTo>
                    <a:pt x="2643" y="0"/>
                    <a:pt x="2470" y="78"/>
                    <a:pt x="2379" y="247"/>
                  </a:cubicBezTo>
                  <a:cubicBezTo>
                    <a:pt x="2079" y="781"/>
                    <a:pt x="1912" y="1381"/>
                    <a:pt x="1578" y="1882"/>
                  </a:cubicBezTo>
                  <a:cubicBezTo>
                    <a:pt x="1211" y="2415"/>
                    <a:pt x="778" y="2849"/>
                    <a:pt x="311" y="3283"/>
                  </a:cubicBezTo>
                  <a:cubicBezTo>
                    <a:pt x="1" y="3564"/>
                    <a:pt x="285" y="4036"/>
                    <a:pt x="642" y="4036"/>
                  </a:cubicBezTo>
                  <a:cubicBezTo>
                    <a:pt x="708" y="4036"/>
                    <a:pt x="777" y="4020"/>
                    <a:pt x="844" y="3983"/>
                  </a:cubicBezTo>
                  <a:cubicBezTo>
                    <a:pt x="2012" y="3283"/>
                    <a:pt x="3179" y="1882"/>
                    <a:pt x="3313" y="514"/>
                  </a:cubicBezTo>
                  <a:cubicBezTo>
                    <a:pt x="3353" y="189"/>
                    <a:pt x="3085" y="0"/>
                    <a:pt x="2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0"/>
            <p:cNvSpPr/>
            <p:nvPr/>
          </p:nvSpPr>
          <p:spPr>
            <a:xfrm rot="5400000" flipH="1">
              <a:off x="7635978" y="2239583"/>
              <a:ext cx="47782" cy="174260"/>
            </a:xfrm>
            <a:custGeom>
              <a:avLst/>
              <a:gdLst/>
              <a:ahLst/>
              <a:cxnLst/>
              <a:rect l="l" t="t" r="r" b="b"/>
              <a:pathLst>
                <a:path w="1235" h="4504" extrusionOk="0">
                  <a:moveTo>
                    <a:pt x="601" y="0"/>
                  </a:moveTo>
                  <a:cubicBezTo>
                    <a:pt x="359" y="0"/>
                    <a:pt x="118" y="167"/>
                    <a:pt x="101" y="500"/>
                  </a:cubicBezTo>
                  <a:cubicBezTo>
                    <a:pt x="1" y="1701"/>
                    <a:pt x="1" y="3036"/>
                    <a:pt x="234" y="4203"/>
                  </a:cubicBezTo>
                  <a:cubicBezTo>
                    <a:pt x="268" y="4403"/>
                    <a:pt x="434" y="4503"/>
                    <a:pt x="601" y="4503"/>
                  </a:cubicBezTo>
                  <a:cubicBezTo>
                    <a:pt x="768" y="4503"/>
                    <a:pt x="935" y="4403"/>
                    <a:pt x="968" y="4203"/>
                  </a:cubicBezTo>
                  <a:cubicBezTo>
                    <a:pt x="1235" y="3036"/>
                    <a:pt x="1202" y="1701"/>
                    <a:pt x="1102" y="500"/>
                  </a:cubicBezTo>
                  <a:cubicBezTo>
                    <a:pt x="1085" y="167"/>
                    <a:pt x="843" y="0"/>
                    <a:pt x="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0"/>
            <p:cNvSpPr/>
            <p:nvPr/>
          </p:nvSpPr>
          <p:spPr>
            <a:xfrm rot="5400000" flipH="1">
              <a:off x="7956366" y="2319657"/>
              <a:ext cx="112433" cy="171629"/>
            </a:xfrm>
            <a:custGeom>
              <a:avLst/>
              <a:gdLst/>
              <a:ahLst/>
              <a:cxnLst/>
              <a:rect l="l" t="t" r="r" b="b"/>
              <a:pathLst>
                <a:path w="2906" h="4436" extrusionOk="0">
                  <a:moveTo>
                    <a:pt x="630" y="0"/>
                  </a:moveTo>
                  <a:cubicBezTo>
                    <a:pt x="266" y="0"/>
                    <a:pt x="0" y="512"/>
                    <a:pt x="303" y="843"/>
                  </a:cubicBezTo>
                  <a:cubicBezTo>
                    <a:pt x="1204" y="1844"/>
                    <a:pt x="1804" y="2778"/>
                    <a:pt x="2004" y="4145"/>
                  </a:cubicBezTo>
                  <a:cubicBezTo>
                    <a:pt x="2033" y="4346"/>
                    <a:pt x="2185" y="4436"/>
                    <a:pt x="2349" y="4436"/>
                  </a:cubicBezTo>
                  <a:cubicBezTo>
                    <a:pt x="2567" y="4436"/>
                    <a:pt x="2805" y="4278"/>
                    <a:pt x="2805" y="4012"/>
                  </a:cubicBezTo>
                  <a:cubicBezTo>
                    <a:pt x="2905" y="2544"/>
                    <a:pt x="2171" y="876"/>
                    <a:pt x="870" y="76"/>
                  </a:cubicBezTo>
                  <a:cubicBezTo>
                    <a:pt x="789" y="23"/>
                    <a:pt x="707" y="0"/>
                    <a:pt x="6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0"/>
            <p:cNvSpPr/>
            <p:nvPr/>
          </p:nvSpPr>
          <p:spPr>
            <a:xfrm rot="5400000" flipH="1">
              <a:off x="8162554" y="2609072"/>
              <a:ext cx="190896" cy="96725"/>
            </a:xfrm>
            <a:custGeom>
              <a:avLst/>
              <a:gdLst/>
              <a:ahLst/>
              <a:cxnLst/>
              <a:rect l="l" t="t" r="r" b="b"/>
              <a:pathLst>
                <a:path w="4934" h="2500" extrusionOk="0">
                  <a:moveTo>
                    <a:pt x="733" y="0"/>
                  </a:moveTo>
                  <a:cubicBezTo>
                    <a:pt x="192" y="0"/>
                    <a:pt x="0" y="797"/>
                    <a:pt x="591" y="1014"/>
                  </a:cubicBezTo>
                  <a:cubicBezTo>
                    <a:pt x="1825" y="1414"/>
                    <a:pt x="2992" y="1881"/>
                    <a:pt x="4160" y="2448"/>
                  </a:cubicBezTo>
                  <a:cubicBezTo>
                    <a:pt x="4235" y="2484"/>
                    <a:pt x="4307" y="2499"/>
                    <a:pt x="4372" y="2499"/>
                  </a:cubicBezTo>
                  <a:cubicBezTo>
                    <a:pt x="4744" y="2499"/>
                    <a:pt x="4934" y="2003"/>
                    <a:pt x="4594" y="1748"/>
                  </a:cubicBezTo>
                  <a:cubicBezTo>
                    <a:pt x="3493" y="914"/>
                    <a:pt x="2192" y="314"/>
                    <a:pt x="858" y="13"/>
                  </a:cubicBezTo>
                  <a:cubicBezTo>
                    <a:pt x="814" y="4"/>
                    <a:pt x="773" y="0"/>
                    <a:pt x="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0"/>
            <p:cNvSpPr/>
            <p:nvPr/>
          </p:nvSpPr>
          <p:spPr>
            <a:xfrm rot="5400000" flipH="1">
              <a:off x="8365937" y="2979993"/>
              <a:ext cx="204593" cy="123537"/>
            </a:xfrm>
            <a:custGeom>
              <a:avLst/>
              <a:gdLst/>
              <a:ahLst/>
              <a:cxnLst/>
              <a:rect l="l" t="t" r="r" b="b"/>
              <a:pathLst>
                <a:path w="5288" h="3193" extrusionOk="0">
                  <a:moveTo>
                    <a:pt x="788" y="0"/>
                  </a:moveTo>
                  <a:cubicBezTo>
                    <a:pt x="369" y="0"/>
                    <a:pt x="0" y="497"/>
                    <a:pt x="393" y="890"/>
                  </a:cubicBezTo>
                  <a:cubicBezTo>
                    <a:pt x="1494" y="2024"/>
                    <a:pt x="3129" y="3025"/>
                    <a:pt x="4763" y="3192"/>
                  </a:cubicBezTo>
                  <a:cubicBezTo>
                    <a:pt x="4774" y="3192"/>
                    <a:pt x="4785" y="3193"/>
                    <a:pt x="4795" y="3193"/>
                  </a:cubicBezTo>
                  <a:cubicBezTo>
                    <a:pt x="5170" y="3193"/>
                    <a:pt x="5288" y="2619"/>
                    <a:pt x="4963" y="2424"/>
                  </a:cubicBezTo>
                  <a:cubicBezTo>
                    <a:pt x="4330" y="2091"/>
                    <a:pt x="3629" y="1824"/>
                    <a:pt x="3029" y="1457"/>
                  </a:cubicBezTo>
                  <a:cubicBezTo>
                    <a:pt x="2361" y="1090"/>
                    <a:pt x="1728" y="623"/>
                    <a:pt x="1127" y="123"/>
                  </a:cubicBezTo>
                  <a:cubicBezTo>
                    <a:pt x="1020" y="37"/>
                    <a:pt x="902" y="0"/>
                    <a:pt x="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0"/>
            <p:cNvSpPr/>
            <p:nvPr/>
          </p:nvSpPr>
          <p:spPr>
            <a:xfrm rot="5400000" flipH="1">
              <a:off x="8674985" y="3220867"/>
              <a:ext cx="77457" cy="152980"/>
            </a:xfrm>
            <a:custGeom>
              <a:avLst/>
              <a:gdLst/>
              <a:ahLst/>
              <a:cxnLst/>
              <a:rect l="l" t="t" r="r" b="b"/>
              <a:pathLst>
                <a:path w="2002" h="3954" extrusionOk="0">
                  <a:moveTo>
                    <a:pt x="523" y="1"/>
                  </a:moveTo>
                  <a:cubicBezTo>
                    <a:pt x="265" y="1"/>
                    <a:pt x="1" y="180"/>
                    <a:pt x="19" y="510"/>
                  </a:cubicBezTo>
                  <a:cubicBezTo>
                    <a:pt x="86" y="1611"/>
                    <a:pt x="486" y="3045"/>
                    <a:pt x="1320" y="3846"/>
                  </a:cubicBezTo>
                  <a:cubicBezTo>
                    <a:pt x="1396" y="3921"/>
                    <a:pt x="1484" y="3954"/>
                    <a:pt x="1571" y="3954"/>
                  </a:cubicBezTo>
                  <a:cubicBezTo>
                    <a:pt x="1792" y="3954"/>
                    <a:pt x="2002" y="3742"/>
                    <a:pt x="1954" y="3479"/>
                  </a:cubicBezTo>
                  <a:cubicBezTo>
                    <a:pt x="1821" y="2945"/>
                    <a:pt x="1554" y="2478"/>
                    <a:pt x="1387" y="1944"/>
                  </a:cubicBezTo>
                  <a:cubicBezTo>
                    <a:pt x="1253" y="1410"/>
                    <a:pt x="1120" y="877"/>
                    <a:pt x="987" y="376"/>
                  </a:cubicBezTo>
                  <a:cubicBezTo>
                    <a:pt x="942" y="121"/>
                    <a:pt x="734" y="1"/>
                    <a:pt x="5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0"/>
            <p:cNvSpPr/>
            <p:nvPr/>
          </p:nvSpPr>
          <p:spPr>
            <a:xfrm rot="5400000" flipH="1">
              <a:off x="8947416" y="3220870"/>
              <a:ext cx="132010" cy="231211"/>
            </a:xfrm>
            <a:custGeom>
              <a:avLst/>
              <a:gdLst/>
              <a:ahLst/>
              <a:cxnLst/>
              <a:rect l="l" t="t" r="r" b="b"/>
              <a:pathLst>
                <a:path w="3412" h="5976" extrusionOk="0">
                  <a:moveTo>
                    <a:pt x="2671" y="0"/>
                  </a:moveTo>
                  <a:cubicBezTo>
                    <a:pt x="2580" y="0"/>
                    <a:pt x="2487" y="28"/>
                    <a:pt x="2402" y="94"/>
                  </a:cubicBezTo>
                  <a:cubicBezTo>
                    <a:pt x="768" y="1328"/>
                    <a:pt x="1" y="3730"/>
                    <a:pt x="334" y="5731"/>
                  </a:cubicBezTo>
                  <a:cubicBezTo>
                    <a:pt x="363" y="5902"/>
                    <a:pt x="476" y="5975"/>
                    <a:pt x="599" y="5975"/>
                  </a:cubicBezTo>
                  <a:cubicBezTo>
                    <a:pt x="765" y="5975"/>
                    <a:pt x="949" y="5841"/>
                    <a:pt x="968" y="5631"/>
                  </a:cubicBezTo>
                  <a:cubicBezTo>
                    <a:pt x="1101" y="4697"/>
                    <a:pt x="1302" y="3730"/>
                    <a:pt x="1735" y="2862"/>
                  </a:cubicBezTo>
                  <a:cubicBezTo>
                    <a:pt x="2102" y="2095"/>
                    <a:pt x="2669" y="1495"/>
                    <a:pt x="3170" y="827"/>
                  </a:cubicBezTo>
                  <a:cubicBezTo>
                    <a:pt x="3411" y="479"/>
                    <a:pt x="3048" y="0"/>
                    <a:pt x="2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 name="Google Shape;1049;p50"/>
          <p:cNvSpPr/>
          <p:nvPr/>
        </p:nvSpPr>
        <p:spPr>
          <a:xfrm>
            <a:off x="6839404" y="1907928"/>
            <a:ext cx="720840" cy="764942"/>
          </a:xfrm>
          <a:custGeom>
            <a:avLst/>
            <a:gdLst/>
            <a:ahLst/>
            <a:cxnLst/>
            <a:rect l="l" t="t" r="r" b="b"/>
            <a:pathLst>
              <a:path w="17211" h="18264" extrusionOk="0">
                <a:moveTo>
                  <a:pt x="9240" y="1137"/>
                </a:moveTo>
                <a:cubicBezTo>
                  <a:pt x="9240" y="3605"/>
                  <a:pt x="11041" y="6007"/>
                  <a:pt x="12042" y="8142"/>
                </a:cubicBezTo>
                <a:cubicBezTo>
                  <a:pt x="13276" y="10810"/>
                  <a:pt x="14377" y="13546"/>
                  <a:pt x="15378" y="16314"/>
                </a:cubicBezTo>
                <a:cubicBezTo>
                  <a:pt x="10508" y="13412"/>
                  <a:pt x="5738" y="10343"/>
                  <a:pt x="801" y="7575"/>
                </a:cubicBezTo>
                <a:cubicBezTo>
                  <a:pt x="2269" y="6807"/>
                  <a:pt x="3569" y="5607"/>
                  <a:pt x="4870" y="4606"/>
                </a:cubicBezTo>
                <a:cubicBezTo>
                  <a:pt x="6338" y="3472"/>
                  <a:pt x="7806" y="2304"/>
                  <a:pt x="9240" y="1137"/>
                </a:cubicBezTo>
                <a:close/>
                <a:moveTo>
                  <a:pt x="9043" y="1"/>
                </a:moveTo>
                <a:cubicBezTo>
                  <a:pt x="8919" y="1"/>
                  <a:pt x="8792" y="41"/>
                  <a:pt x="8673" y="136"/>
                </a:cubicBezTo>
                <a:cubicBezTo>
                  <a:pt x="7205" y="1270"/>
                  <a:pt x="5771" y="2438"/>
                  <a:pt x="4337" y="3572"/>
                </a:cubicBezTo>
                <a:cubicBezTo>
                  <a:pt x="2936" y="4706"/>
                  <a:pt x="1301" y="5773"/>
                  <a:pt x="167" y="7208"/>
                </a:cubicBezTo>
                <a:cubicBezTo>
                  <a:pt x="67" y="7341"/>
                  <a:pt x="67" y="7475"/>
                  <a:pt x="134" y="7608"/>
                </a:cubicBezTo>
                <a:cubicBezTo>
                  <a:pt x="0" y="7775"/>
                  <a:pt x="0" y="8075"/>
                  <a:pt x="234" y="8242"/>
                </a:cubicBezTo>
                <a:cubicBezTo>
                  <a:pt x="5271" y="11978"/>
                  <a:pt x="10741" y="15080"/>
                  <a:pt x="16178" y="18182"/>
                </a:cubicBezTo>
                <a:cubicBezTo>
                  <a:pt x="16269" y="18238"/>
                  <a:pt x="16369" y="18263"/>
                  <a:pt x="16468" y="18263"/>
                </a:cubicBezTo>
                <a:cubicBezTo>
                  <a:pt x="16842" y="18263"/>
                  <a:pt x="17211" y="17904"/>
                  <a:pt x="17079" y="17482"/>
                </a:cubicBezTo>
                <a:cubicBezTo>
                  <a:pt x="16178" y="14846"/>
                  <a:pt x="15244" y="12211"/>
                  <a:pt x="14144" y="9609"/>
                </a:cubicBezTo>
                <a:cubicBezTo>
                  <a:pt x="13577" y="8308"/>
                  <a:pt x="13010" y="6974"/>
                  <a:pt x="12376" y="5673"/>
                </a:cubicBezTo>
                <a:cubicBezTo>
                  <a:pt x="11675" y="4172"/>
                  <a:pt x="10541" y="2604"/>
                  <a:pt x="10675" y="870"/>
                </a:cubicBezTo>
                <a:cubicBezTo>
                  <a:pt x="10722" y="419"/>
                  <a:pt x="10381" y="188"/>
                  <a:pt x="10025" y="188"/>
                </a:cubicBezTo>
                <a:cubicBezTo>
                  <a:pt x="9880" y="188"/>
                  <a:pt x="9732" y="226"/>
                  <a:pt x="9607" y="303"/>
                </a:cubicBezTo>
                <a:cubicBezTo>
                  <a:pt x="9478" y="131"/>
                  <a:pt x="9267" y="1"/>
                  <a:pt x="9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7" name="Google Shape;1057;p50"/>
          <p:cNvGrpSpPr/>
          <p:nvPr/>
        </p:nvGrpSpPr>
        <p:grpSpPr>
          <a:xfrm>
            <a:off x="8321857" y="195954"/>
            <a:ext cx="691585" cy="688092"/>
            <a:chOff x="1710600" y="3538463"/>
            <a:chExt cx="691585" cy="688092"/>
          </a:xfrm>
        </p:grpSpPr>
        <p:sp>
          <p:nvSpPr>
            <p:cNvPr id="1058" name="Google Shape;1058;p50"/>
            <p:cNvSpPr/>
            <p:nvPr/>
          </p:nvSpPr>
          <p:spPr>
            <a:xfrm>
              <a:off x="1736946" y="3564231"/>
              <a:ext cx="638871" cy="436620"/>
            </a:xfrm>
            <a:custGeom>
              <a:avLst/>
              <a:gdLst/>
              <a:ahLst/>
              <a:cxnLst/>
              <a:rect l="l" t="t" r="r" b="b"/>
              <a:pathLst>
                <a:path w="12253" h="8374" extrusionOk="0">
                  <a:moveTo>
                    <a:pt x="8252" y="2878"/>
                  </a:moveTo>
                  <a:cubicBezTo>
                    <a:pt x="8621" y="2937"/>
                    <a:pt x="8990" y="2985"/>
                    <a:pt x="9371" y="3056"/>
                  </a:cubicBezTo>
                  <a:cubicBezTo>
                    <a:pt x="9443" y="3068"/>
                    <a:pt x="9526" y="3104"/>
                    <a:pt x="9574" y="3152"/>
                  </a:cubicBezTo>
                  <a:cubicBezTo>
                    <a:pt x="9633" y="3223"/>
                    <a:pt x="9693" y="3330"/>
                    <a:pt x="9681" y="3402"/>
                  </a:cubicBezTo>
                  <a:cubicBezTo>
                    <a:pt x="9657" y="3473"/>
                    <a:pt x="9538" y="3580"/>
                    <a:pt x="9478" y="3580"/>
                  </a:cubicBezTo>
                  <a:cubicBezTo>
                    <a:pt x="8954" y="3509"/>
                    <a:pt x="8419" y="3426"/>
                    <a:pt x="7895" y="3330"/>
                  </a:cubicBezTo>
                  <a:cubicBezTo>
                    <a:pt x="7847" y="3318"/>
                    <a:pt x="7764" y="3176"/>
                    <a:pt x="7776" y="3104"/>
                  </a:cubicBezTo>
                  <a:cubicBezTo>
                    <a:pt x="7788" y="3033"/>
                    <a:pt x="7883" y="2937"/>
                    <a:pt x="7954" y="2914"/>
                  </a:cubicBezTo>
                  <a:cubicBezTo>
                    <a:pt x="7990" y="2898"/>
                    <a:pt x="8030" y="2894"/>
                    <a:pt x="8073" y="2894"/>
                  </a:cubicBezTo>
                  <a:cubicBezTo>
                    <a:pt x="8129" y="2894"/>
                    <a:pt x="8191" y="2902"/>
                    <a:pt x="8252" y="2902"/>
                  </a:cubicBezTo>
                  <a:lnTo>
                    <a:pt x="8252" y="2878"/>
                  </a:lnTo>
                  <a:close/>
                  <a:moveTo>
                    <a:pt x="6369" y="2911"/>
                  </a:moveTo>
                  <a:cubicBezTo>
                    <a:pt x="6412" y="2911"/>
                    <a:pt x="6442" y="2914"/>
                    <a:pt x="6466" y="2925"/>
                  </a:cubicBezTo>
                  <a:cubicBezTo>
                    <a:pt x="6561" y="2973"/>
                    <a:pt x="6692" y="3045"/>
                    <a:pt x="6704" y="3128"/>
                  </a:cubicBezTo>
                  <a:cubicBezTo>
                    <a:pt x="6716" y="3199"/>
                    <a:pt x="6609" y="3354"/>
                    <a:pt x="6526" y="3378"/>
                  </a:cubicBezTo>
                  <a:cubicBezTo>
                    <a:pt x="6240" y="3461"/>
                    <a:pt x="5942" y="3509"/>
                    <a:pt x="5656" y="3568"/>
                  </a:cubicBezTo>
                  <a:cubicBezTo>
                    <a:pt x="5494" y="3601"/>
                    <a:pt x="5331" y="3653"/>
                    <a:pt x="5168" y="3653"/>
                  </a:cubicBezTo>
                  <a:cubicBezTo>
                    <a:pt x="5152" y="3653"/>
                    <a:pt x="5136" y="3653"/>
                    <a:pt x="5121" y="3652"/>
                  </a:cubicBezTo>
                  <a:cubicBezTo>
                    <a:pt x="5013" y="3652"/>
                    <a:pt x="4906" y="3545"/>
                    <a:pt x="4799" y="3485"/>
                  </a:cubicBezTo>
                  <a:cubicBezTo>
                    <a:pt x="4859" y="3378"/>
                    <a:pt x="4906" y="3199"/>
                    <a:pt x="5002" y="3176"/>
                  </a:cubicBezTo>
                  <a:cubicBezTo>
                    <a:pt x="5418" y="3056"/>
                    <a:pt x="5847" y="2985"/>
                    <a:pt x="6192" y="2914"/>
                  </a:cubicBezTo>
                  <a:cubicBezTo>
                    <a:pt x="6270" y="2914"/>
                    <a:pt x="6326" y="2911"/>
                    <a:pt x="6369" y="2911"/>
                  </a:cubicBezTo>
                  <a:close/>
                  <a:moveTo>
                    <a:pt x="3583" y="3633"/>
                  </a:moveTo>
                  <a:cubicBezTo>
                    <a:pt x="3716" y="3633"/>
                    <a:pt x="3793" y="3770"/>
                    <a:pt x="3823" y="4045"/>
                  </a:cubicBezTo>
                  <a:cubicBezTo>
                    <a:pt x="3799" y="4057"/>
                    <a:pt x="3704" y="4116"/>
                    <a:pt x="3597" y="4164"/>
                  </a:cubicBezTo>
                  <a:cubicBezTo>
                    <a:pt x="3192" y="4354"/>
                    <a:pt x="2799" y="4545"/>
                    <a:pt x="2394" y="4700"/>
                  </a:cubicBezTo>
                  <a:cubicBezTo>
                    <a:pt x="2358" y="4713"/>
                    <a:pt x="2309" y="4720"/>
                    <a:pt x="2259" y="4720"/>
                  </a:cubicBezTo>
                  <a:cubicBezTo>
                    <a:pt x="2174" y="4720"/>
                    <a:pt x="2086" y="4701"/>
                    <a:pt x="2049" y="4664"/>
                  </a:cubicBezTo>
                  <a:cubicBezTo>
                    <a:pt x="1894" y="4521"/>
                    <a:pt x="1989" y="4342"/>
                    <a:pt x="2132" y="4271"/>
                  </a:cubicBezTo>
                  <a:cubicBezTo>
                    <a:pt x="2585" y="4045"/>
                    <a:pt x="3037" y="3842"/>
                    <a:pt x="3489" y="3652"/>
                  </a:cubicBezTo>
                  <a:cubicBezTo>
                    <a:pt x="3523" y="3639"/>
                    <a:pt x="3554" y="3633"/>
                    <a:pt x="3583" y="3633"/>
                  </a:cubicBezTo>
                  <a:close/>
                  <a:moveTo>
                    <a:pt x="6071" y="1"/>
                  </a:moveTo>
                  <a:cubicBezTo>
                    <a:pt x="5759" y="1"/>
                    <a:pt x="5445" y="26"/>
                    <a:pt x="5132" y="80"/>
                  </a:cubicBezTo>
                  <a:cubicBezTo>
                    <a:pt x="2001" y="604"/>
                    <a:pt x="120" y="3378"/>
                    <a:pt x="96" y="5521"/>
                  </a:cubicBezTo>
                  <a:cubicBezTo>
                    <a:pt x="322" y="5378"/>
                    <a:pt x="501" y="5223"/>
                    <a:pt x="715" y="5140"/>
                  </a:cubicBezTo>
                  <a:cubicBezTo>
                    <a:pt x="744" y="5129"/>
                    <a:pt x="775" y="5124"/>
                    <a:pt x="808" y="5124"/>
                  </a:cubicBezTo>
                  <a:cubicBezTo>
                    <a:pt x="913" y="5124"/>
                    <a:pt x="1035" y="5170"/>
                    <a:pt x="1144" y="5188"/>
                  </a:cubicBezTo>
                  <a:cubicBezTo>
                    <a:pt x="1096" y="5307"/>
                    <a:pt x="1084" y="5462"/>
                    <a:pt x="1001" y="5533"/>
                  </a:cubicBezTo>
                  <a:cubicBezTo>
                    <a:pt x="763" y="5759"/>
                    <a:pt x="489" y="5926"/>
                    <a:pt x="263" y="6140"/>
                  </a:cubicBezTo>
                  <a:cubicBezTo>
                    <a:pt x="144" y="6259"/>
                    <a:pt x="60" y="6450"/>
                    <a:pt x="49" y="6605"/>
                  </a:cubicBezTo>
                  <a:cubicBezTo>
                    <a:pt x="1" y="7033"/>
                    <a:pt x="120" y="7176"/>
                    <a:pt x="572" y="7366"/>
                  </a:cubicBezTo>
                  <a:cubicBezTo>
                    <a:pt x="2117" y="8030"/>
                    <a:pt x="3714" y="8373"/>
                    <a:pt x="5356" y="8373"/>
                  </a:cubicBezTo>
                  <a:cubicBezTo>
                    <a:pt x="5954" y="8373"/>
                    <a:pt x="6558" y="8328"/>
                    <a:pt x="7168" y="8236"/>
                  </a:cubicBezTo>
                  <a:cubicBezTo>
                    <a:pt x="8919" y="7974"/>
                    <a:pt x="10466" y="7247"/>
                    <a:pt x="11883" y="6212"/>
                  </a:cubicBezTo>
                  <a:cubicBezTo>
                    <a:pt x="12110" y="6057"/>
                    <a:pt x="12252" y="5854"/>
                    <a:pt x="12169" y="5545"/>
                  </a:cubicBezTo>
                  <a:cubicBezTo>
                    <a:pt x="12121" y="5378"/>
                    <a:pt x="12098" y="5188"/>
                    <a:pt x="12086" y="5009"/>
                  </a:cubicBezTo>
                  <a:cubicBezTo>
                    <a:pt x="12062" y="4723"/>
                    <a:pt x="11919" y="4533"/>
                    <a:pt x="11645" y="4426"/>
                  </a:cubicBezTo>
                  <a:cubicBezTo>
                    <a:pt x="11395" y="4319"/>
                    <a:pt x="11133" y="4199"/>
                    <a:pt x="10883" y="4068"/>
                  </a:cubicBezTo>
                  <a:cubicBezTo>
                    <a:pt x="10728" y="3997"/>
                    <a:pt x="10621" y="3878"/>
                    <a:pt x="10705" y="3687"/>
                  </a:cubicBezTo>
                  <a:cubicBezTo>
                    <a:pt x="10751" y="3568"/>
                    <a:pt x="10820" y="3530"/>
                    <a:pt x="10898" y="3530"/>
                  </a:cubicBezTo>
                  <a:cubicBezTo>
                    <a:pt x="10960" y="3530"/>
                    <a:pt x="11029" y="3554"/>
                    <a:pt x="11098" y="3580"/>
                  </a:cubicBezTo>
                  <a:cubicBezTo>
                    <a:pt x="11264" y="3652"/>
                    <a:pt x="11419" y="3699"/>
                    <a:pt x="11693" y="3795"/>
                  </a:cubicBezTo>
                  <a:cubicBezTo>
                    <a:pt x="10879" y="1607"/>
                    <a:pt x="8536" y="1"/>
                    <a:pt x="6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0"/>
            <p:cNvSpPr/>
            <p:nvPr/>
          </p:nvSpPr>
          <p:spPr>
            <a:xfrm>
              <a:off x="1756408" y="3899628"/>
              <a:ext cx="619006" cy="296103"/>
            </a:xfrm>
            <a:custGeom>
              <a:avLst/>
              <a:gdLst/>
              <a:ahLst/>
              <a:cxnLst/>
              <a:rect l="l" t="t" r="r" b="b"/>
              <a:pathLst>
                <a:path w="11872" h="5679" extrusionOk="0">
                  <a:moveTo>
                    <a:pt x="11812" y="0"/>
                  </a:moveTo>
                  <a:cubicBezTo>
                    <a:pt x="10621" y="786"/>
                    <a:pt x="9418" y="1441"/>
                    <a:pt x="8073" y="1810"/>
                  </a:cubicBezTo>
                  <a:cubicBezTo>
                    <a:pt x="7101" y="2079"/>
                    <a:pt x="6116" y="2184"/>
                    <a:pt x="5123" y="2184"/>
                  </a:cubicBezTo>
                  <a:cubicBezTo>
                    <a:pt x="4754" y="2184"/>
                    <a:pt x="4384" y="2169"/>
                    <a:pt x="4013" y="2143"/>
                  </a:cubicBezTo>
                  <a:cubicBezTo>
                    <a:pt x="2632" y="2048"/>
                    <a:pt x="1322" y="1619"/>
                    <a:pt x="1" y="1131"/>
                  </a:cubicBezTo>
                  <a:lnTo>
                    <a:pt x="1" y="1131"/>
                  </a:lnTo>
                  <a:cubicBezTo>
                    <a:pt x="461" y="3559"/>
                    <a:pt x="2938" y="5678"/>
                    <a:pt x="5757" y="5678"/>
                  </a:cubicBezTo>
                  <a:cubicBezTo>
                    <a:pt x="5925" y="5678"/>
                    <a:pt x="6094" y="5671"/>
                    <a:pt x="6263" y="5656"/>
                  </a:cubicBezTo>
                  <a:cubicBezTo>
                    <a:pt x="9990" y="5322"/>
                    <a:pt x="11871" y="2179"/>
                    <a:pt x="1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0"/>
            <p:cNvSpPr/>
            <p:nvPr/>
          </p:nvSpPr>
          <p:spPr>
            <a:xfrm>
              <a:off x="1710600" y="3538463"/>
              <a:ext cx="691585" cy="688092"/>
            </a:xfrm>
            <a:custGeom>
              <a:avLst/>
              <a:gdLst/>
              <a:ahLst/>
              <a:cxnLst/>
              <a:rect l="l" t="t" r="r" b="b"/>
              <a:pathLst>
                <a:path w="13264" h="13197" extrusionOk="0">
                  <a:moveTo>
                    <a:pt x="6618" y="506"/>
                  </a:moveTo>
                  <a:cubicBezTo>
                    <a:pt x="9083" y="506"/>
                    <a:pt x="11426" y="2112"/>
                    <a:pt x="12240" y="4300"/>
                  </a:cubicBezTo>
                  <a:cubicBezTo>
                    <a:pt x="11966" y="4204"/>
                    <a:pt x="11811" y="4157"/>
                    <a:pt x="11645" y="4085"/>
                  </a:cubicBezTo>
                  <a:cubicBezTo>
                    <a:pt x="11576" y="4059"/>
                    <a:pt x="11507" y="4035"/>
                    <a:pt x="11445" y="4035"/>
                  </a:cubicBezTo>
                  <a:cubicBezTo>
                    <a:pt x="11367" y="4035"/>
                    <a:pt x="11298" y="4073"/>
                    <a:pt x="11252" y="4192"/>
                  </a:cubicBezTo>
                  <a:cubicBezTo>
                    <a:pt x="11168" y="4383"/>
                    <a:pt x="11275" y="4502"/>
                    <a:pt x="11430" y="4573"/>
                  </a:cubicBezTo>
                  <a:cubicBezTo>
                    <a:pt x="11680" y="4704"/>
                    <a:pt x="11942" y="4824"/>
                    <a:pt x="12192" y="4931"/>
                  </a:cubicBezTo>
                  <a:cubicBezTo>
                    <a:pt x="12466" y="5038"/>
                    <a:pt x="12609" y="5228"/>
                    <a:pt x="12633" y="5514"/>
                  </a:cubicBezTo>
                  <a:cubicBezTo>
                    <a:pt x="12645" y="5693"/>
                    <a:pt x="12668" y="5883"/>
                    <a:pt x="12716" y="6050"/>
                  </a:cubicBezTo>
                  <a:cubicBezTo>
                    <a:pt x="12799" y="6359"/>
                    <a:pt x="12657" y="6562"/>
                    <a:pt x="12430" y="6717"/>
                  </a:cubicBezTo>
                  <a:cubicBezTo>
                    <a:pt x="11013" y="7752"/>
                    <a:pt x="9466" y="8479"/>
                    <a:pt x="7715" y="8741"/>
                  </a:cubicBezTo>
                  <a:cubicBezTo>
                    <a:pt x="7105" y="8833"/>
                    <a:pt x="6501" y="8878"/>
                    <a:pt x="5903" y="8878"/>
                  </a:cubicBezTo>
                  <a:cubicBezTo>
                    <a:pt x="4261" y="8878"/>
                    <a:pt x="2664" y="8535"/>
                    <a:pt x="1119" y="7871"/>
                  </a:cubicBezTo>
                  <a:cubicBezTo>
                    <a:pt x="667" y="7681"/>
                    <a:pt x="548" y="7538"/>
                    <a:pt x="596" y="7110"/>
                  </a:cubicBezTo>
                  <a:cubicBezTo>
                    <a:pt x="607" y="6955"/>
                    <a:pt x="691" y="6764"/>
                    <a:pt x="810" y="6657"/>
                  </a:cubicBezTo>
                  <a:cubicBezTo>
                    <a:pt x="1036" y="6431"/>
                    <a:pt x="1310" y="6264"/>
                    <a:pt x="1548" y="6038"/>
                  </a:cubicBezTo>
                  <a:cubicBezTo>
                    <a:pt x="1631" y="5967"/>
                    <a:pt x="1643" y="5812"/>
                    <a:pt x="1691" y="5693"/>
                  </a:cubicBezTo>
                  <a:cubicBezTo>
                    <a:pt x="1582" y="5675"/>
                    <a:pt x="1460" y="5629"/>
                    <a:pt x="1355" y="5629"/>
                  </a:cubicBezTo>
                  <a:cubicBezTo>
                    <a:pt x="1322" y="5629"/>
                    <a:pt x="1291" y="5634"/>
                    <a:pt x="1262" y="5645"/>
                  </a:cubicBezTo>
                  <a:cubicBezTo>
                    <a:pt x="1048" y="5728"/>
                    <a:pt x="869" y="5883"/>
                    <a:pt x="643" y="6026"/>
                  </a:cubicBezTo>
                  <a:cubicBezTo>
                    <a:pt x="667" y="3883"/>
                    <a:pt x="2548" y="1109"/>
                    <a:pt x="5679" y="585"/>
                  </a:cubicBezTo>
                  <a:cubicBezTo>
                    <a:pt x="5992" y="531"/>
                    <a:pt x="6306" y="506"/>
                    <a:pt x="6618" y="506"/>
                  </a:cubicBezTo>
                  <a:close/>
                  <a:moveTo>
                    <a:pt x="12645" y="7026"/>
                  </a:moveTo>
                  <a:cubicBezTo>
                    <a:pt x="12704" y="9205"/>
                    <a:pt x="10823" y="12348"/>
                    <a:pt x="7096" y="12682"/>
                  </a:cubicBezTo>
                  <a:cubicBezTo>
                    <a:pt x="6927" y="12697"/>
                    <a:pt x="6758" y="12704"/>
                    <a:pt x="6590" y="12704"/>
                  </a:cubicBezTo>
                  <a:cubicBezTo>
                    <a:pt x="3771" y="12704"/>
                    <a:pt x="1294" y="10585"/>
                    <a:pt x="834" y="8157"/>
                  </a:cubicBezTo>
                  <a:lnTo>
                    <a:pt x="834" y="8157"/>
                  </a:lnTo>
                  <a:cubicBezTo>
                    <a:pt x="2155" y="8645"/>
                    <a:pt x="3465" y="9074"/>
                    <a:pt x="4846" y="9169"/>
                  </a:cubicBezTo>
                  <a:cubicBezTo>
                    <a:pt x="5217" y="9195"/>
                    <a:pt x="5587" y="9210"/>
                    <a:pt x="5956" y="9210"/>
                  </a:cubicBezTo>
                  <a:cubicBezTo>
                    <a:pt x="6949" y="9210"/>
                    <a:pt x="7934" y="9105"/>
                    <a:pt x="8906" y="8836"/>
                  </a:cubicBezTo>
                  <a:cubicBezTo>
                    <a:pt x="10251" y="8467"/>
                    <a:pt x="11454" y="7812"/>
                    <a:pt x="12645" y="7026"/>
                  </a:cubicBezTo>
                  <a:close/>
                  <a:moveTo>
                    <a:pt x="6651" y="1"/>
                  </a:moveTo>
                  <a:cubicBezTo>
                    <a:pt x="3035" y="1"/>
                    <a:pt x="48" y="2889"/>
                    <a:pt x="24" y="6538"/>
                  </a:cubicBezTo>
                  <a:cubicBezTo>
                    <a:pt x="0" y="10383"/>
                    <a:pt x="3101" y="13195"/>
                    <a:pt x="6493" y="13195"/>
                  </a:cubicBezTo>
                  <a:cubicBezTo>
                    <a:pt x="6535" y="13195"/>
                    <a:pt x="6578" y="13194"/>
                    <a:pt x="6620" y="13194"/>
                  </a:cubicBezTo>
                  <a:cubicBezTo>
                    <a:pt x="6683" y="13196"/>
                    <a:pt x="6747" y="13197"/>
                    <a:pt x="6810" y="13197"/>
                  </a:cubicBezTo>
                  <a:cubicBezTo>
                    <a:pt x="10155" y="13197"/>
                    <a:pt x="13252" y="10430"/>
                    <a:pt x="13264" y="6598"/>
                  </a:cubicBezTo>
                  <a:cubicBezTo>
                    <a:pt x="13264" y="2645"/>
                    <a:pt x="10013" y="37"/>
                    <a:pt x="6739" y="1"/>
                  </a:cubicBezTo>
                  <a:cubicBezTo>
                    <a:pt x="6710" y="1"/>
                    <a:pt x="6680" y="1"/>
                    <a:pt x="6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0"/>
            <p:cNvSpPr/>
            <p:nvPr/>
          </p:nvSpPr>
          <p:spPr>
            <a:xfrm>
              <a:off x="1837823" y="3754168"/>
              <a:ext cx="100630" cy="56728"/>
            </a:xfrm>
            <a:custGeom>
              <a:avLst/>
              <a:gdLst/>
              <a:ahLst/>
              <a:cxnLst/>
              <a:rect l="l" t="t" r="r" b="b"/>
              <a:pathLst>
                <a:path w="1930" h="1088" extrusionOk="0">
                  <a:moveTo>
                    <a:pt x="1690" y="1"/>
                  </a:moveTo>
                  <a:cubicBezTo>
                    <a:pt x="1661" y="1"/>
                    <a:pt x="1630" y="7"/>
                    <a:pt x="1596" y="20"/>
                  </a:cubicBezTo>
                  <a:cubicBezTo>
                    <a:pt x="1144" y="210"/>
                    <a:pt x="692" y="413"/>
                    <a:pt x="239" y="639"/>
                  </a:cubicBezTo>
                  <a:cubicBezTo>
                    <a:pt x="96" y="710"/>
                    <a:pt x="1" y="889"/>
                    <a:pt x="156" y="1032"/>
                  </a:cubicBezTo>
                  <a:cubicBezTo>
                    <a:pt x="193" y="1069"/>
                    <a:pt x="281" y="1088"/>
                    <a:pt x="366" y="1088"/>
                  </a:cubicBezTo>
                  <a:cubicBezTo>
                    <a:pt x="416" y="1088"/>
                    <a:pt x="465" y="1081"/>
                    <a:pt x="501" y="1068"/>
                  </a:cubicBezTo>
                  <a:cubicBezTo>
                    <a:pt x="906" y="901"/>
                    <a:pt x="1299" y="722"/>
                    <a:pt x="1704" y="532"/>
                  </a:cubicBezTo>
                  <a:cubicBezTo>
                    <a:pt x="1811" y="484"/>
                    <a:pt x="1906" y="425"/>
                    <a:pt x="1930" y="413"/>
                  </a:cubicBezTo>
                  <a:cubicBezTo>
                    <a:pt x="1900" y="138"/>
                    <a:pt x="1823" y="1"/>
                    <a:pt x="1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0"/>
            <p:cNvSpPr/>
            <p:nvPr/>
          </p:nvSpPr>
          <p:spPr>
            <a:xfrm>
              <a:off x="1989344" y="3716523"/>
              <a:ext cx="99952" cy="38792"/>
            </a:xfrm>
            <a:custGeom>
              <a:avLst/>
              <a:gdLst/>
              <a:ahLst/>
              <a:cxnLst/>
              <a:rect l="l" t="t" r="r" b="b"/>
              <a:pathLst>
                <a:path w="1917" h="744" extrusionOk="0">
                  <a:moveTo>
                    <a:pt x="1570" y="1"/>
                  </a:moveTo>
                  <a:cubicBezTo>
                    <a:pt x="1527" y="1"/>
                    <a:pt x="1471" y="4"/>
                    <a:pt x="1393" y="4"/>
                  </a:cubicBezTo>
                  <a:cubicBezTo>
                    <a:pt x="1048" y="75"/>
                    <a:pt x="619" y="146"/>
                    <a:pt x="203" y="266"/>
                  </a:cubicBezTo>
                  <a:cubicBezTo>
                    <a:pt x="107" y="289"/>
                    <a:pt x="60" y="468"/>
                    <a:pt x="0" y="575"/>
                  </a:cubicBezTo>
                  <a:cubicBezTo>
                    <a:pt x="107" y="635"/>
                    <a:pt x="214" y="742"/>
                    <a:pt x="322" y="742"/>
                  </a:cubicBezTo>
                  <a:cubicBezTo>
                    <a:pt x="337" y="743"/>
                    <a:pt x="353" y="743"/>
                    <a:pt x="369" y="743"/>
                  </a:cubicBezTo>
                  <a:cubicBezTo>
                    <a:pt x="532" y="743"/>
                    <a:pt x="695" y="691"/>
                    <a:pt x="857" y="658"/>
                  </a:cubicBezTo>
                  <a:cubicBezTo>
                    <a:pt x="1143" y="599"/>
                    <a:pt x="1441" y="551"/>
                    <a:pt x="1727" y="468"/>
                  </a:cubicBezTo>
                  <a:cubicBezTo>
                    <a:pt x="1810" y="444"/>
                    <a:pt x="1917" y="289"/>
                    <a:pt x="1905" y="218"/>
                  </a:cubicBezTo>
                  <a:cubicBezTo>
                    <a:pt x="1893" y="135"/>
                    <a:pt x="1762" y="63"/>
                    <a:pt x="1667" y="15"/>
                  </a:cubicBezTo>
                  <a:cubicBezTo>
                    <a:pt x="1643" y="4"/>
                    <a:pt x="1613" y="1"/>
                    <a:pt x="1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0"/>
            <p:cNvSpPr/>
            <p:nvPr/>
          </p:nvSpPr>
          <p:spPr>
            <a:xfrm>
              <a:off x="2143889" y="3714802"/>
              <a:ext cx="100630" cy="36707"/>
            </a:xfrm>
            <a:custGeom>
              <a:avLst/>
              <a:gdLst/>
              <a:ahLst/>
              <a:cxnLst/>
              <a:rect l="l" t="t" r="r" b="b"/>
              <a:pathLst>
                <a:path w="1930" h="704" extrusionOk="0">
                  <a:moveTo>
                    <a:pt x="489" y="1"/>
                  </a:moveTo>
                  <a:cubicBezTo>
                    <a:pt x="489" y="13"/>
                    <a:pt x="489" y="25"/>
                    <a:pt x="489" y="25"/>
                  </a:cubicBezTo>
                  <a:cubicBezTo>
                    <a:pt x="428" y="25"/>
                    <a:pt x="366" y="17"/>
                    <a:pt x="310" y="17"/>
                  </a:cubicBezTo>
                  <a:cubicBezTo>
                    <a:pt x="267" y="17"/>
                    <a:pt x="227" y="21"/>
                    <a:pt x="191" y="37"/>
                  </a:cubicBezTo>
                  <a:cubicBezTo>
                    <a:pt x="120" y="60"/>
                    <a:pt x="25" y="156"/>
                    <a:pt x="13" y="227"/>
                  </a:cubicBezTo>
                  <a:cubicBezTo>
                    <a:pt x="1" y="299"/>
                    <a:pt x="84" y="441"/>
                    <a:pt x="132" y="453"/>
                  </a:cubicBezTo>
                  <a:cubicBezTo>
                    <a:pt x="656" y="549"/>
                    <a:pt x="1191" y="632"/>
                    <a:pt x="1715" y="703"/>
                  </a:cubicBezTo>
                  <a:cubicBezTo>
                    <a:pt x="1775" y="703"/>
                    <a:pt x="1894" y="596"/>
                    <a:pt x="1918" y="525"/>
                  </a:cubicBezTo>
                  <a:cubicBezTo>
                    <a:pt x="1930" y="453"/>
                    <a:pt x="1870" y="346"/>
                    <a:pt x="1811" y="275"/>
                  </a:cubicBezTo>
                  <a:cubicBezTo>
                    <a:pt x="1763" y="227"/>
                    <a:pt x="1680" y="191"/>
                    <a:pt x="1608" y="179"/>
                  </a:cubicBezTo>
                  <a:cubicBezTo>
                    <a:pt x="1227" y="108"/>
                    <a:pt x="858" y="60"/>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027;p50"/>
          <p:cNvSpPr txBox="1">
            <a:spLocks noGrp="1"/>
          </p:cNvSpPr>
          <p:nvPr>
            <p:ph type="subTitle" idx="4"/>
          </p:nvPr>
        </p:nvSpPr>
        <p:spPr>
          <a:xfrm>
            <a:off x="-75986" y="882083"/>
            <a:ext cx="7556413" cy="2623168"/>
          </a:xfrm>
          <a:prstGeom prst="rect">
            <a:avLst/>
          </a:prstGeom>
        </p:spPr>
        <p:txBody>
          <a:bodyPr spcFirstLastPara="1" wrap="square" lIns="91425" tIns="91425" rIns="91425" bIns="91425" anchor="ctr" anchorCtr="0">
            <a:noAutofit/>
          </a:bodyPr>
          <a:lstStyle/>
          <a:p>
            <a:pPr marL="0" lvl="0" indent="0"/>
            <a:r>
              <a:rPr lang="es-MX" sz="1600" dirty="0"/>
              <a:t>Este tipo de programación se diferencia de las metodologías tradicionales en que pone más énfasis en la adaptabilidad que en la previsibilidad. Diseño y programación El diseño del programa suele ser simple y basado en la funcionalidad del sistema y se lleva a cabo durante todo el proyecto, tanto durante la planificación de la entrega como en el de la iteración. La programación del software se hace siempre en pareja, lo que se llama programar a dos manos. El código es de todos, con el desarrollo de las pruebas automáticas y la programación a dos manos se incluye también la posibilidad de que cualquiera pueda añadir y retocar parte del código, aunque eso sí, deba ser un estilo común y cuyo resultado sea como si sólo lo hubiera hecho una persona.</a:t>
            </a:r>
            <a:br>
              <a:rPr lang="es-MX" sz="1600" dirty="0"/>
            </a:br>
            <a:r>
              <a:rPr lang="es-MX" sz="1600" dirty="0"/>
              <a:t>El Extreme </a:t>
            </a:r>
            <a:r>
              <a:rPr lang="es-MX" sz="1600" dirty="0" err="1"/>
              <a:t>Programming</a:t>
            </a:r>
            <a:r>
              <a:rPr lang="es-MX" sz="1600" dirty="0"/>
              <a:t> tiene como gran ventaja el de la programación organizada y planificada para que no haya errores durante todo el proceso. Nos basamos en este método para la materia de autómatas si se presenta un trabajo de programación porque así nos basaríamos en un solo código y podríamos mejorar ese código entre todos los integrantes de un equipo, fusionando ideas y mejorándolas para beneficio del proyecto.</a:t>
            </a:r>
            <a:endParaRPr sz="1600" dirty="0"/>
          </a:p>
        </p:txBody>
      </p:sp>
      <p:pic>
        <p:nvPicPr>
          <p:cNvPr id="46" name="Imagen 45"/>
          <p:cNvPicPr/>
          <p:nvPr/>
        </p:nvPicPr>
        <p:blipFill rotWithShape="1">
          <a:blip r:embed="rId3" cstate="print">
            <a:extLst>
              <a:ext uri="{28A0092B-C50C-407E-A947-70E740481C1C}">
                <a14:useLocalDpi xmlns:a14="http://schemas.microsoft.com/office/drawing/2010/main" val="0"/>
              </a:ext>
            </a:extLst>
          </a:blip>
          <a:srcRect l="34491" t="46292" r="37855" b="10791"/>
          <a:stretch/>
        </p:blipFill>
        <p:spPr bwMode="auto">
          <a:xfrm>
            <a:off x="2774022" y="3777852"/>
            <a:ext cx="2455743" cy="1317162"/>
          </a:xfrm>
          <a:prstGeom prst="rect">
            <a:avLst/>
          </a:prstGeom>
          <a:ln>
            <a:noFill/>
          </a:ln>
          <a:extLst>
            <a:ext uri="{53640926-AAD7-44D8-BBD7-CCE9431645EC}">
              <a14:shadowObscured xmlns:a14="http://schemas.microsoft.com/office/drawing/2010/main"/>
            </a:ext>
          </a:extLst>
        </p:spPr>
      </p:pic>
      <p:pic>
        <p:nvPicPr>
          <p:cNvPr id="47" name="Imagen 46"/>
          <p:cNvPicPr/>
          <p:nvPr/>
        </p:nvPicPr>
        <p:blipFill rotWithShape="1">
          <a:blip r:embed="rId4" cstate="print">
            <a:extLst>
              <a:ext uri="{28A0092B-C50C-407E-A947-70E740481C1C}">
                <a14:useLocalDpi xmlns:a14="http://schemas.microsoft.com/office/drawing/2010/main" val="0"/>
              </a:ext>
            </a:extLst>
          </a:blip>
          <a:srcRect l="42744" t="27851" r="20647" b="33005"/>
          <a:stretch/>
        </p:blipFill>
        <p:spPr bwMode="auto">
          <a:xfrm rot="20379584">
            <a:off x="6656639" y="3689005"/>
            <a:ext cx="2260314" cy="144835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71" name="Google Shape;1071;p51"/>
          <p:cNvSpPr/>
          <p:nvPr/>
        </p:nvSpPr>
        <p:spPr>
          <a:xfrm flipH="1">
            <a:off x="3629970" y="1110783"/>
            <a:ext cx="451151" cy="378007"/>
          </a:xfrm>
          <a:custGeom>
            <a:avLst/>
            <a:gdLst/>
            <a:ahLst/>
            <a:cxnLst/>
            <a:rect l="l" t="t" r="r" b="b"/>
            <a:pathLst>
              <a:path w="7940" h="6653" extrusionOk="0">
                <a:moveTo>
                  <a:pt x="4137" y="815"/>
                </a:moveTo>
                <a:cubicBezTo>
                  <a:pt x="4904" y="1382"/>
                  <a:pt x="6105" y="1682"/>
                  <a:pt x="6438" y="2650"/>
                </a:cubicBezTo>
                <a:cubicBezTo>
                  <a:pt x="6939" y="4017"/>
                  <a:pt x="5404" y="5118"/>
                  <a:pt x="4237" y="5385"/>
                </a:cubicBezTo>
                <a:cubicBezTo>
                  <a:pt x="4017" y="5437"/>
                  <a:pt x="3752" y="5468"/>
                  <a:pt x="3479" y="5468"/>
                </a:cubicBezTo>
                <a:cubicBezTo>
                  <a:pt x="3048" y="5468"/>
                  <a:pt x="2596" y="5389"/>
                  <a:pt x="2269" y="5185"/>
                </a:cubicBezTo>
                <a:cubicBezTo>
                  <a:pt x="1568" y="4751"/>
                  <a:pt x="1568" y="4017"/>
                  <a:pt x="1768" y="3317"/>
                </a:cubicBezTo>
                <a:cubicBezTo>
                  <a:pt x="2069" y="2149"/>
                  <a:pt x="2936" y="1049"/>
                  <a:pt x="4137" y="815"/>
                </a:cubicBezTo>
                <a:close/>
                <a:moveTo>
                  <a:pt x="4251" y="1"/>
                </a:moveTo>
                <a:cubicBezTo>
                  <a:pt x="4184" y="1"/>
                  <a:pt x="4127" y="24"/>
                  <a:pt x="4103" y="48"/>
                </a:cubicBezTo>
                <a:cubicBezTo>
                  <a:pt x="2469" y="81"/>
                  <a:pt x="1168" y="1482"/>
                  <a:pt x="668" y="3017"/>
                </a:cubicBezTo>
                <a:cubicBezTo>
                  <a:pt x="0" y="5118"/>
                  <a:pt x="1368" y="6653"/>
                  <a:pt x="3536" y="6653"/>
                </a:cubicBezTo>
                <a:cubicBezTo>
                  <a:pt x="5371" y="6653"/>
                  <a:pt x="7606" y="5385"/>
                  <a:pt x="7773" y="3384"/>
                </a:cubicBezTo>
                <a:cubicBezTo>
                  <a:pt x="7939" y="1516"/>
                  <a:pt x="6005" y="215"/>
                  <a:pt x="4337" y="15"/>
                </a:cubicBezTo>
                <a:cubicBezTo>
                  <a:pt x="4308" y="5"/>
                  <a:pt x="4278" y="1"/>
                  <a:pt x="4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1"/>
          <p:cNvSpPr/>
          <p:nvPr/>
        </p:nvSpPr>
        <p:spPr>
          <a:xfrm flipH="1">
            <a:off x="3086894" y="4278614"/>
            <a:ext cx="1368794" cy="474369"/>
          </a:xfrm>
          <a:custGeom>
            <a:avLst/>
            <a:gdLst/>
            <a:ahLst/>
            <a:cxnLst/>
            <a:rect l="l" t="t" r="r" b="b"/>
            <a:pathLst>
              <a:path w="24090" h="8349" extrusionOk="0">
                <a:moveTo>
                  <a:pt x="19405" y="0"/>
                </a:moveTo>
                <a:cubicBezTo>
                  <a:pt x="19215" y="0"/>
                  <a:pt x="19028" y="85"/>
                  <a:pt x="18932" y="276"/>
                </a:cubicBezTo>
                <a:cubicBezTo>
                  <a:pt x="17932" y="2478"/>
                  <a:pt x="16797" y="4579"/>
                  <a:pt x="15430" y="6581"/>
                </a:cubicBezTo>
                <a:cubicBezTo>
                  <a:pt x="14763" y="4679"/>
                  <a:pt x="13962" y="2878"/>
                  <a:pt x="12995" y="1144"/>
                </a:cubicBezTo>
                <a:cubicBezTo>
                  <a:pt x="12897" y="964"/>
                  <a:pt x="12728" y="881"/>
                  <a:pt x="12557" y="881"/>
                </a:cubicBezTo>
                <a:cubicBezTo>
                  <a:pt x="12378" y="881"/>
                  <a:pt x="12196" y="973"/>
                  <a:pt x="12094" y="1144"/>
                </a:cubicBezTo>
                <a:cubicBezTo>
                  <a:pt x="10826" y="3178"/>
                  <a:pt x="9392" y="5146"/>
                  <a:pt x="7824" y="6981"/>
                </a:cubicBezTo>
                <a:cubicBezTo>
                  <a:pt x="7090" y="5013"/>
                  <a:pt x="6357" y="3045"/>
                  <a:pt x="5623" y="1043"/>
                </a:cubicBezTo>
                <a:cubicBezTo>
                  <a:pt x="5557" y="889"/>
                  <a:pt x="5374" y="749"/>
                  <a:pt x="5200" y="749"/>
                </a:cubicBezTo>
                <a:cubicBezTo>
                  <a:pt x="5111" y="749"/>
                  <a:pt x="5023" y="786"/>
                  <a:pt x="4956" y="877"/>
                </a:cubicBezTo>
                <a:cubicBezTo>
                  <a:pt x="3254" y="2978"/>
                  <a:pt x="1653" y="5113"/>
                  <a:pt x="152" y="7348"/>
                </a:cubicBezTo>
                <a:cubicBezTo>
                  <a:pt x="1" y="7575"/>
                  <a:pt x="231" y="7841"/>
                  <a:pt x="454" y="7841"/>
                </a:cubicBezTo>
                <a:cubicBezTo>
                  <a:pt x="525" y="7841"/>
                  <a:pt x="596" y="7813"/>
                  <a:pt x="653" y="7748"/>
                </a:cubicBezTo>
                <a:cubicBezTo>
                  <a:pt x="2220" y="5914"/>
                  <a:pt x="3688" y="3979"/>
                  <a:pt x="5089" y="2011"/>
                </a:cubicBezTo>
                <a:cubicBezTo>
                  <a:pt x="5790" y="4012"/>
                  <a:pt x="6523" y="6014"/>
                  <a:pt x="7224" y="8015"/>
                </a:cubicBezTo>
                <a:cubicBezTo>
                  <a:pt x="7289" y="8210"/>
                  <a:pt x="7481" y="8349"/>
                  <a:pt x="7680" y="8349"/>
                </a:cubicBezTo>
                <a:cubicBezTo>
                  <a:pt x="7788" y="8349"/>
                  <a:pt x="7898" y="8309"/>
                  <a:pt x="7991" y="8215"/>
                </a:cubicBezTo>
                <a:cubicBezTo>
                  <a:pt x="9659" y="6414"/>
                  <a:pt x="11160" y="4479"/>
                  <a:pt x="12494" y="2411"/>
                </a:cubicBezTo>
                <a:cubicBezTo>
                  <a:pt x="13395" y="4179"/>
                  <a:pt x="14162" y="5980"/>
                  <a:pt x="14763" y="7848"/>
                </a:cubicBezTo>
                <a:cubicBezTo>
                  <a:pt x="14854" y="8105"/>
                  <a:pt x="15057" y="8231"/>
                  <a:pt x="15265" y="8231"/>
                </a:cubicBezTo>
                <a:cubicBezTo>
                  <a:pt x="15436" y="8231"/>
                  <a:pt x="15610" y="8147"/>
                  <a:pt x="15730" y="7982"/>
                </a:cubicBezTo>
                <a:cubicBezTo>
                  <a:pt x="17164" y="6014"/>
                  <a:pt x="18432" y="3979"/>
                  <a:pt x="19499" y="1777"/>
                </a:cubicBezTo>
                <a:lnTo>
                  <a:pt x="22868" y="7581"/>
                </a:lnTo>
                <a:cubicBezTo>
                  <a:pt x="22982" y="7777"/>
                  <a:pt x="23152" y="7858"/>
                  <a:pt x="23323" y="7858"/>
                </a:cubicBezTo>
                <a:cubicBezTo>
                  <a:pt x="23706" y="7858"/>
                  <a:pt x="24089" y="7452"/>
                  <a:pt x="23836" y="7014"/>
                </a:cubicBezTo>
                <a:cubicBezTo>
                  <a:pt x="22535" y="4779"/>
                  <a:pt x="21234" y="2511"/>
                  <a:pt x="19933" y="276"/>
                </a:cubicBezTo>
                <a:cubicBezTo>
                  <a:pt x="19828" y="102"/>
                  <a:pt x="19614" y="0"/>
                  <a:pt x="19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1"/>
          <p:cNvSpPr/>
          <p:nvPr/>
        </p:nvSpPr>
        <p:spPr>
          <a:xfrm>
            <a:off x="5119300" y="4657874"/>
            <a:ext cx="263165" cy="266526"/>
          </a:xfrm>
          <a:custGeom>
            <a:avLst/>
            <a:gdLst/>
            <a:ahLst/>
            <a:cxnLst/>
            <a:rect l="l" t="t" r="r" b="b"/>
            <a:pathLst>
              <a:path w="7907" h="8008" extrusionOk="0">
                <a:moveTo>
                  <a:pt x="3303" y="1386"/>
                </a:moveTo>
                <a:cubicBezTo>
                  <a:pt x="4171" y="2186"/>
                  <a:pt x="5138" y="2887"/>
                  <a:pt x="6172" y="3520"/>
                </a:cubicBezTo>
                <a:cubicBezTo>
                  <a:pt x="5038" y="4354"/>
                  <a:pt x="4071" y="5355"/>
                  <a:pt x="3370" y="6589"/>
                </a:cubicBezTo>
                <a:cubicBezTo>
                  <a:pt x="2636" y="5889"/>
                  <a:pt x="1869" y="5088"/>
                  <a:pt x="1035" y="4521"/>
                </a:cubicBezTo>
                <a:cubicBezTo>
                  <a:pt x="1969" y="3587"/>
                  <a:pt x="2670" y="2520"/>
                  <a:pt x="3303" y="1386"/>
                </a:cubicBezTo>
                <a:close/>
                <a:moveTo>
                  <a:pt x="3113" y="0"/>
                </a:moveTo>
                <a:cubicBezTo>
                  <a:pt x="2939" y="0"/>
                  <a:pt x="2774" y="74"/>
                  <a:pt x="2703" y="251"/>
                </a:cubicBezTo>
                <a:cubicBezTo>
                  <a:pt x="2102" y="1619"/>
                  <a:pt x="1235" y="2753"/>
                  <a:pt x="301" y="3887"/>
                </a:cubicBezTo>
                <a:cubicBezTo>
                  <a:pt x="234" y="3987"/>
                  <a:pt x="201" y="4054"/>
                  <a:pt x="168" y="4121"/>
                </a:cubicBezTo>
                <a:cubicBezTo>
                  <a:pt x="68" y="4188"/>
                  <a:pt x="1" y="4354"/>
                  <a:pt x="68" y="4521"/>
                </a:cubicBezTo>
                <a:cubicBezTo>
                  <a:pt x="735" y="5822"/>
                  <a:pt x="2102" y="6856"/>
                  <a:pt x="3137" y="7857"/>
                </a:cubicBezTo>
                <a:cubicBezTo>
                  <a:pt x="3250" y="7956"/>
                  <a:pt x="3394" y="8007"/>
                  <a:pt x="3535" y="8007"/>
                </a:cubicBezTo>
                <a:cubicBezTo>
                  <a:pt x="3725" y="8007"/>
                  <a:pt x="3908" y="7915"/>
                  <a:pt x="4004" y="7723"/>
                </a:cubicBezTo>
                <a:cubicBezTo>
                  <a:pt x="4871" y="6156"/>
                  <a:pt x="5972" y="4921"/>
                  <a:pt x="7506" y="3954"/>
                </a:cubicBezTo>
                <a:cubicBezTo>
                  <a:pt x="7873" y="3754"/>
                  <a:pt x="7907" y="3187"/>
                  <a:pt x="7506" y="2987"/>
                </a:cubicBezTo>
                <a:cubicBezTo>
                  <a:pt x="6072" y="2186"/>
                  <a:pt x="4771" y="1219"/>
                  <a:pt x="3537" y="151"/>
                </a:cubicBezTo>
                <a:cubicBezTo>
                  <a:pt x="3427" y="58"/>
                  <a:pt x="3267" y="0"/>
                  <a:pt x="3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5;p50"/>
          <p:cNvSpPr txBox="1">
            <a:spLocks noGrp="1"/>
          </p:cNvSpPr>
          <p:nvPr>
            <p:ph type="title"/>
          </p:nvPr>
        </p:nvSpPr>
        <p:spPr>
          <a:xfrm>
            <a:off x="2741236" y="393682"/>
            <a:ext cx="428351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3000"/>
              </a:spcAft>
              <a:buNone/>
            </a:pPr>
            <a:r>
              <a:rPr lang="es-MX" dirty="0"/>
              <a:t>MARCO TEORICO</a:t>
            </a:r>
            <a:endParaRPr dirty="0"/>
          </a:p>
        </p:txBody>
      </p:sp>
      <p:sp>
        <p:nvSpPr>
          <p:cNvPr id="12" name="Google Shape;1083;p52"/>
          <p:cNvSpPr txBox="1">
            <a:spLocks/>
          </p:cNvSpPr>
          <p:nvPr/>
        </p:nvSpPr>
        <p:spPr>
          <a:xfrm>
            <a:off x="-1" y="1360988"/>
            <a:ext cx="2336400" cy="67929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900"/>
              </a:spcAft>
            </a:pPr>
            <a:r>
              <a:rPr lang="es-MX" dirty="0">
                <a:solidFill>
                  <a:schemeClr val="bg1"/>
                </a:solidFill>
                <a:latin typeface="Gochi Hand" panose="020B0604020202020204" charset="0"/>
              </a:rPr>
              <a:t>Teoría de la Computación</a:t>
            </a:r>
            <a:r>
              <a:rPr lang="es-MX" dirty="0"/>
              <a:t>.</a:t>
            </a:r>
          </a:p>
          <a:p>
            <a:pPr algn="ctr">
              <a:spcAft>
                <a:spcPts val="1900"/>
              </a:spcAft>
            </a:pPr>
            <a:endParaRPr lang="es-MX" dirty="0"/>
          </a:p>
        </p:txBody>
      </p:sp>
      <p:pic>
        <p:nvPicPr>
          <p:cNvPr id="13" name="Imagen 12" descr="Pensamientos al margen - La máquina de Turing - 06/12/15 - RTVE.e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388" y="98231"/>
            <a:ext cx="1859623" cy="1176454"/>
          </a:xfrm>
          <a:prstGeom prst="rect">
            <a:avLst/>
          </a:prstGeom>
          <a:noFill/>
          <a:ln>
            <a:noFill/>
          </a:ln>
        </p:spPr>
      </p:pic>
      <p:sp>
        <p:nvSpPr>
          <p:cNvPr id="14" name="Google Shape;1083;p52"/>
          <p:cNvSpPr txBox="1">
            <a:spLocks/>
          </p:cNvSpPr>
          <p:nvPr/>
        </p:nvSpPr>
        <p:spPr>
          <a:xfrm>
            <a:off x="6471406" y="948551"/>
            <a:ext cx="2336400" cy="67929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900"/>
              </a:spcAft>
            </a:pPr>
            <a:r>
              <a:rPr lang="es-MX" dirty="0">
                <a:solidFill>
                  <a:schemeClr val="bg1"/>
                </a:solidFill>
                <a:latin typeface="Gochi Hand" panose="020B0604020202020204" charset="0"/>
              </a:rPr>
              <a:t>Teoría de la ComputAbilidad</a:t>
            </a:r>
            <a:r>
              <a:rPr lang="es-MX" dirty="0"/>
              <a:t>.</a:t>
            </a:r>
          </a:p>
          <a:p>
            <a:pPr algn="ctr">
              <a:spcAft>
                <a:spcPts val="1900"/>
              </a:spcAft>
            </a:pPr>
            <a:endParaRPr lang="es-MX" dirty="0"/>
          </a:p>
        </p:txBody>
      </p:sp>
      <p:pic>
        <p:nvPicPr>
          <p:cNvPr id="15" name="Imagen 14" descr="la logica computacional | la logica computacional"/>
          <p:cNvPicPr/>
          <p:nvPr/>
        </p:nvPicPr>
        <p:blipFill>
          <a:blip r:embed="rId4">
            <a:extLst>
              <a:ext uri="{28A0092B-C50C-407E-A947-70E740481C1C}">
                <a14:useLocalDpi xmlns:a14="http://schemas.microsoft.com/office/drawing/2010/main" val="0"/>
              </a:ext>
            </a:extLst>
          </a:blip>
          <a:srcRect/>
          <a:stretch>
            <a:fillRect/>
          </a:stretch>
        </p:blipFill>
        <p:spPr bwMode="auto">
          <a:xfrm>
            <a:off x="6692396" y="14324"/>
            <a:ext cx="1894421" cy="838431"/>
          </a:xfrm>
          <a:prstGeom prst="rect">
            <a:avLst/>
          </a:prstGeom>
          <a:noFill/>
          <a:ln>
            <a:noFill/>
          </a:ln>
        </p:spPr>
      </p:pic>
      <p:sp>
        <p:nvSpPr>
          <p:cNvPr id="4" name="CuadroTexto 3"/>
          <p:cNvSpPr txBox="1"/>
          <p:nvPr/>
        </p:nvSpPr>
        <p:spPr>
          <a:xfrm>
            <a:off x="0" y="1388626"/>
            <a:ext cx="3986373" cy="3754874"/>
          </a:xfrm>
          <a:prstGeom prst="rect">
            <a:avLst/>
          </a:prstGeom>
          <a:noFill/>
        </p:spPr>
        <p:txBody>
          <a:bodyPr wrap="square" rtlCol="0">
            <a:spAutoFit/>
          </a:bodyPr>
          <a:lstStyle/>
          <a:p>
            <a:r>
              <a:rPr lang="es-MX" dirty="0">
                <a:latin typeface="Gochi Hand" panose="020B0604020202020204" charset="0"/>
              </a:rPr>
              <a:t>La teoría de la computación comienza propiamente a principios del siglo XX, poco antes que las computadoras electrónicas fuesen inventadas. En esta época varios matemáticos se preguntaban si existía un método universal para resolver todos los problemas matemáticos. Para ello debían desarrollar la noción precisa de método para resolver problemas, es decir, la definición formal de algoritmo. Para ello, se apoya en la teoría de autómatas, a fin de simular y estandarizar dichos procesos, así como para formar los problemas y darles solución.</a:t>
            </a:r>
            <a:br>
              <a:rPr lang="es-MX" dirty="0">
                <a:latin typeface="Gochi Hand" panose="020B0604020202020204" charset="0"/>
              </a:rPr>
            </a:br>
            <a:r>
              <a:rPr lang="es-MX" dirty="0">
                <a:latin typeface="Gochi Hand" panose="020B0604020202020204" charset="0"/>
              </a:rPr>
              <a:t>Algunos de estos modelos juegan un papel en varias aplicaciones de las ciencias de la computación, incluyendo procesamiento de texto, compiladores, diseño de hardware e inteligencia artificial.</a:t>
            </a:r>
          </a:p>
        </p:txBody>
      </p:sp>
      <p:sp>
        <p:nvSpPr>
          <p:cNvPr id="17" name="CuadroTexto 16"/>
          <p:cNvSpPr txBox="1"/>
          <p:nvPr/>
        </p:nvSpPr>
        <p:spPr>
          <a:xfrm>
            <a:off x="5207685" y="981167"/>
            <a:ext cx="3986373" cy="3539430"/>
          </a:xfrm>
          <a:prstGeom prst="rect">
            <a:avLst/>
          </a:prstGeom>
          <a:noFill/>
        </p:spPr>
        <p:txBody>
          <a:bodyPr wrap="square" rtlCol="0">
            <a:spAutoFit/>
          </a:bodyPr>
          <a:lstStyle/>
          <a:p>
            <a:r>
              <a:rPr lang="es-MX" dirty="0">
                <a:latin typeface="Gochi Hand" panose="020B0604020202020204" charset="0"/>
              </a:rPr>
              <a:t>La teoría de la </a:t>
            </a:r>
            <a:r>
              <a:rPr lang="es-MX" dirty="0" err="1">
                <a:latin typeface="Gochi Hand" panose="020B0604020202020204" charset="0"/>
              </a:rPr>
              <a:t>computabilidad</a:t>
            </a:r>
            <a:r>
              <a:rPr lang="es-MX" dirty="0">
                <a:latin typeface="Gochi Hand" panose="020B0604020202020204" charset="0"/>
              </a:rPr>
              <a:t> es la parte de la computación que estudia los problemas de decisión que se pueden resolver con un algoritmo o equivalentemente con una máquina de Turing. Además, la teoría de la </a:t>
            </a:r>
            <a:r>
              <a:rPr lang="es-MX" dirty="0" err="1">
                <a:latin typeface="Gochi Hand" panose="020B0604020202020204" charset="0"/>
              </a:rPr>
              <a:t>computabilidad</a:t>
            </a:r>
            <a:r>
              <a:rPr lang="es-MX" dirty="0">
                <a:latin typeface="Gochi Hand" panose="020B0604020202020204" charset="0"/>
              </a:rPr>
              <a:t>, junto con la teoría de autómatas, lenguajes y máquinas, es el fundamento de la informática teórica y además también de los ordenadores. Los </a:t>
            </a:r>
            <a:r>
              <a:rPr lang="es-MX" dirty="0" err="1">
                <a:latin typeface="Gochi Hand" panose="020B0604020202020204" charset="0"/>
              </a:rPr>
              <a:t>semi</a:t>
            </a:r>
            <a:r>
              <a:rPr lang="es-MX" dirty="0">
                <a:latin typeface="Gochi Hand" panose="020B0604020202020204" charset="0"/>
              </a:rPr>
              <a:t>-computables son aquellos para los cuales hay un algoritmo que es capaz de encontrar una solución si es que existe, pero ningún algoritmo que determine cuando la solución no existe . Los </a:t>
            </a:r>
            <a:r>
              <a:rPr lang="es-MX" dirty="0" err="1">
                <a:latin typeface="Gochi Hand" panose="020B0604020202020204" charset="0"/>
              </a:rPr>
              <a:t>incomputables</a:t>
            </a:r>
            <a:r>
              <a:rPr lang="es-MX" dirty="0">
                <a:latin typeface="Gochi Hand" panose="020B0604020202020204" charset="0"/>
              </a:rPr>
              <a:t> son aquellos para los cuales no hay ningún algoritmo que los pueda resolver, no importando que tengan o no solución.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52"/>
          <p:cNvSpPr txBox="1">
            <a:spLocks noGrp="1"/>
          </p:cNvSpPr>
          <p:nvPr>
            <p:ph type="title"/>
          </p:nvPr>
        </p:nvSpPr>
        <p:spPr>
          <a:xfrm>
            <a:off x="1506797" y="1141074"/>
            <a:ext cx="2671500" cy="4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 ES ?</a:t>
            </a:r>
            <a:endParaRPr dirty="0"/>
          </a:p>
        </p:txBody>
      </p:sp>
      <p:sp>
        <p:nvSpPr>
          <p:cNvPr id="1727" name="Google Shape;1727;p52"/>
          <p:cNvSpPr txBox="1">
            <a:spLocks noGrp="1"/>
          </p:cNvSpPr>
          <p:nvPr>
            <p:ph type="subTitle" idx="1"/>
          </p:nvPr>
        </p:nvSpPr>
        <p:spPr>
          <a:xfrm rot="282376">
            <a:off x="617595" y="1615255"/>
            <a:ext cx="2572164" cy="1240652"/>
          </a:xfrm>
          <a:prstGeom prst="rect">
            <a:avLst/>
          </a:prstGeom>
        </p:spPr>
        <p:txBody>
          <a:bodyPr spcFirstLastPara="1" wrap="square" lIns="91425" tIns="91425" rIns="91425" bIns="91425" anchor="t" anchorCtr="0">
            <a:noAutofit/>
          </a:bodyPr>
          <a:lstStyle/>
          <a:p>
            <a:pPr marL="0" lvl="0" indent="0"/>
            <a:r>
              <a:rPr lang="es-MX" sz="1200" dirty="0">
                <a:solidFill>
                  <a:schemeClr val="bg1"/>
                </a:solidFill>
                <a:latin typeface="Gochi Hand" panose="020B0604020202020204" charset="0"/>
              </a:rPr>
              <a:t>Es un conjunto de operaciones permitidas a usar en el cómputo y sus respectivos costos explica cómo el comportamiento del sistema entero es el resultado del comportamiento de cada uno de sus componentes</a:t>
            </a:r>
            <a:endParaRPr sz="1200" dirty="0">
              <a:solidFill>
                <a:schemeClr val="bg1"/>
              </a:solidFill>
              <a:latin typeface="Gochi Hand" panose="020B0604020202020204" charset="0"/>
            </a:endParaRPr>
          </a:p>
        </p:txBody>
      </p:sp>
      <p:sp>
        <p:nvSpPr>
          <p:cNvPr id="1728" name="Google Shape;1728;p52"/>
          <p:cNvSpPr txBox="1">
            <a:spLocks noGrp="1"/>
          </p:cNvSpPr>
          <p:nvPr>
            <p:ph type="title" idx="8"/>
          </p:nvPr>
        </p:nvSpPr>
        <p:spPr>
          <a:xfrm>
            <a:off x="720000" y="539500"/>
            <a:ext cx="7704000" cy="37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3"/>
                </a:solidFill>
              </a:rPr>
              <a:t>MODELOS DE COMPUTACION </a:t>
            </a:r>
            <a:endParaRPr dirty="0">
              <a:solidFill>
                <a:schemeClr val="accent3"/>
              </a:solidFill>
            </a:endParaRPr>
          </a:p>
        </p:txBody>
      </p:sp>
      <p:sp>
        <p:nvSpPr>
          <p:cNvPr id="1729" name="Google Shape;1729;p52"/>
          <p:cNvSpPr txBox="1">
            <a:spLocks noGrp="1"/>
          </p:cNvSpPr>
          <p:nvPr>
            <p:ph type="title" idx="2"/>
          </p:nvPr>
        </p:nvSpPr>
        <p:spPr>
          <a:xfrm>
            <a:off x="1860863" y="4354893"/>
            <a:ext cx="2671500" cy="4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FUNCIONAL</a:t>
            </a:r>
            <a:endParaRPr dirty="0"/>
          </a:p>
        </p:txBody>
      </p:sp>
      <p:sp>
        <p:nvSpPr>
          <p:cNvPr id="1731" name="Google Shape;1731;p52"/>
          <p:cNvSpPr txBox="1">
            <a:spLocks noGrp="1"/>
          </p:cNvSpPr>
          <p:nvPr>
            <p:ph type="title" idx="4"/>
          </p:nvPr>
        </p:nvSpPr>
        <p:spPr>
          <a:xfrm>
            <a:off x="5311678" y="1253933"/>
            <a:ext cx="2835600" cy="42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SECUENCIAL</a:t>
            </a:r>
            <a:endParaRPr dirty="0"/>
          </a:p>
        </p:txBody>
      </p:sp>
      <p:sp>
        <p:nvSpPr>
          <p:cNvPr id="1733" name="Google Shape;1733;p52"/>
          <p:cNvSpPr txBox="1">
            <a:spLocks noGrp="1"/>
          </p:cNvSpPr>
          <p:nvPr>
            <p:ph type="title" idx="6"/>
          </p:nvPr>
        </p:nvSpPr>
        <p:spPr>
          <a:xfrm>
            <a:off x="4465371" y="4304918"/>
            <a:ext cx="2671500" cy="42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CONCURRENTE</a:t>
            </a:r>
            <a:endParaRPr dirty="0"/>
          </a:p>
        </p:txBody>
      </p:sp>
      <p:sp>
        <p:nvSpPr>
          <p:cNvPr id="1735" name="Google Shape;1735;p52"/>
          <p:cNvSpPr txBox="1"/>
          <p:nvPr/>
        </p:nvSpPr>
        <p:spPr>
          <a:xfrm>
            <a:off x="7740525" y="177050"/>
            <a:ext cx="1219200" cy="3165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solidFill>
                  <a:schemeClr val="dk1"/>
                </a:solidFill>
                <a:latin typeface="Raleway Thin"/>
                <a:ea typeface="Raleway Thin"/>
                <a:cs typeface="Raleway Thin"/>
                <a:sym typeface="Raleway Thin"/>
              </a:rPr>
              <a:t>9TH GRADE</a:t>
            </a:r>
            <a:endParaRPr sz="1300">
              <a:solidFill>
                <a:schemeClr val="dk1"/>
              </a:solidFill>
              <a:latin typeface="Raleway Thin"/>
              <a:ea typeface="Raleway Thin"/>
              <a:cs typeface="Raleway Thin"/>
              <a:sym typeface="Raleway Thin"/>
            </a:endParaRPr>
          </a:p>
        </p:txBody>
      </p:sp>
      <p:grpSp>
        <p:nvGrpSpPr>
          <p:cNvPr id="1736" name="Google Shape;1736;p52"/>
          <p:cNvGrpSpPr/>
          <p:nvPr/>
        </p:nvGrpSpPr>
        <p:grpSpPr>
          <a:xfrm>
            <a:off x="3473322" y="1800337"/>
            <a:ext cx="2197486" cy="2233006"/>
            <a:chOff x="2468436" y="1601316"/>
            <a:chExt cx="2005189" cy="2037600"/>
          </a:xfrm>
        </p:grpSpPr>
        <p:sp>
          <p:nvSpPr>
            <p:cNvPr id="1737" name="Google Shape;1737;p52"/>
            <p:cNvSpPr/>
            <p:nvPr/>
          </p:nvSpPr>
          <p:spPr>
            <a:xfrm>
              <a:off x="3335174" y="1601316"/>
              <a:ext cx="80298" cy="154464"/>
            </a:xfrm>
            <a:custGeom>
              <a:avLst/>
              <a:gdLst/>
              <a:ahLst/>
              <a:cxnLst/>
              <a:rect l="l" t="t" r="r" b="b"/>
              <a:pathLst>
                <a:path w="3326" h="6398" extrusionOk="0">
                  <a:moveTo>
                    <a:pt x="3041" y="0"/>
                  </a:moveTo>
                  <a:cubicBezTo>
                    <a:pt x="2946" y="0"/>
                    <a:pt x="2851" y="64"/>
                    <a:pt x="2756" y="127"/>
                  </a:cubicBezTo>
                  <a:cubicBezTo>
                    <a:pt x="2756" y="317"/>
                    <a:pt x="2692" y="539"/>
                    <a:pt x="2629" y="697"/>
                  </a:cubicBezTo>
                  <a:cubicBezTo>
                    <a:pt x="2566" y="919"/>
                    <a:pt x="2471" y="1140"/>
                    <a:pt x="2407" y="1362"/>
                  </a:cubicBezTo>
                  <a:cubicBezTo>
                    <a:pt x="2344" y="1615"/>
                    <a:pt x="2249" y="1900"/>
                    <a:pt x="2186" y="2154"/>
                  </a:cubicBezTo>
                  <a:cubicBezTo>
                    <a:pt x="2122" y="2312"/>
                    <a:pt x="2059" y="2502"/>
                    <a:pt x="1996" y="2660"/>
                  </a:cubicBezTo>
                  <a:cubicBezTo>
                    <a:pt x="1901" y="2597"/>
                    <a:pt x="1837" y="2534"/>
                    <a:pt x="1774" y="2470"/>
                  </a:cubicBezTo>
                  <a:cubicBezTo>
                    <a:pt x="1711" y="2375"/>
                    <a:pt x="1616" y="2249"/>
                    <a:pt x="1521" y="2154"/>
                  </a:cubicBezTo>
                  <a:cubicBezTo>
                    <a:pt x="1457" y="2027"/>
                    <a:pt x="1362" y="1932"/>
                    <a:pt x="1299" y="1805"/>
                  </a:cubicBezTo>
                  <a:lnTo>
                    <a:pt x="1141" y="1584"/>
                  </a:lnTo>
                  <a:cubicBezTo>
                    <a:pt x="1109" y="1552"/>
                    <a:pt x="1077" y="1489"/>
                    <a:pt x="1014" y="1362"/>
                  </a:cubicBezTo>
                  <a:lnTo>
                    <a:pt x="761" y="950"/>
                  </a:lnTo>
                  <a:cubicBezTo>
                    <a:pt x="697" y="824"/>
                    <a:pt x="602" y="697"/>
                    <a:pt x="507" y="570"/>
                  </a:cubicBezTo>
                  <a:cubicBezTo>
                    <a:pt x="444" y="444"/>
                    <a:pt x="349" y="380"/>
                    <a:pt x="317" y="380"/>
                  </a:cubicBezTo>
                  <a:cubicBezTo>
                    <a:pt x="222" y="380"/>
                    <a:pt x="127" y="444"/>
                    <a:pt x="96" y="539"/>
                  </a:cubicBezTo>
                  <a:cubicBezTo>
                    <a:pt x="32" y="602"/>
                    <a:pt x="32" y="697"/>
                    <a:pt x="32" y="824"/>
                  </a:cubicBezTo>
                  <a:cubicBezTo>
                    <a:pt x="1" y="824"/>
                    <a:pt x="1" y="855"/>
                    <a:pt x="32" y="887"/>
                  </a:cubicBezTo>
                  <a:cubicBezTo>
                    <a:pt x="127" y="1140"/>
                    <a:pt x="254" y="1362"/>
                    <a:pt x="381" y="1615"/>
                  </a:cubicBezTo>
                  <a:cubicBezTo>
                    <a:pt x="444" y="1742"/>
                    <a:pt x="507" y="1837"/>
                    <a:pt x="602" y="1964"/>
                  </a:cubicBezTo>
                  <a:lnTo>
                    <a:pt x="792" y="2185"/>
                  </a:lnTo>
                  <a:cubicBezTo>
                    <a:pt x="887" y="2312"/>
                    <a:pt x="951" y="2439"/>
                    <a:pt x="1046" y="2565"/>
                  </a:cubicBezTo>
                  <a:cubicBezTo>
                    <a:pt x="1077" y="2597"/>
                    <a:pt x="1141" y="2660"/>
                    <a:pt x="1204" y="2724"/>
                  </a:cubicBezTo>
                  <a:lnTo>
                    <a:pt x="1394" y="2945"/>
                  </a:lnTo>
                  <a:lnTo>
                    <a:pt x="1552" y="3167"/>
                  </a:lnTo>
                  <a:cubicBezTo>
                    <a:pt x="1616" y="3231"/>
                    <a:pt x="1647" y="3294"/>
                    <a:pt x="1711" y="3326"/>
                  </a:cubicBezTo>
                  <a:cubicBezTo>
                    <a:pt x="1679" y="3452"/>
                    <a:pt x="1647" y="3579"/>
                    <a:pt x="1616" y="3706"/>
                  </a:cubicBezTo>
                  <a:cubicBezTo>
                    <a:pt x="1552" y="3832"/>
                    <a:pt x="1489" y="3991"/>
                    <a:pt x="1426" y="4149"/>
                  </a:cubicBezTo>
                  <a:cubicBezTo>
                    <a:pt x="1362" y="4307"/>
                    <a:pt x="1299" y="4434"/>
                    <a:pt x="1236" y="4561"/>
                  </a:cubicBezTo>
                  <a:cubicBezTo>
                    <a:pt x="1204" y="4656"/>
                    <a:pt x="1172" y="4751"/>
                    <a:pt x="1141" y="4846"/>
                  </a:cubicBezTo>
                  <a:lnTo>
                    <a:pt x="571" y="5954"/>
                  </a:lnTo>
                  <a:cubicBezTo>
                    <a:pt x="539" y="6017"/>
                    <a:pt x="539" y="6049"/>
                    <a:pt x="539" y="6081"/>
                  </a:cubicBezTo>
                  <a:cubicBezTo>
                    <a:pt x="539" y="6176"/>
                    <a:pt x="571" y="6239"/>
                    <a:pt x="634" y="6302"/>
                  </a:cubicBezTo>
                  <a:cubicBezTo>
                    <a:pt x="697" y="6366"/>
                    <a:pt x="792" y="6397"/>
                    <a:pt x="856" y="6397"/>
                  </a:cubicBezTo>
                  <a:lnTo>
                    <a:pt x="951" y="6397"/>
                  </a:lnTo>
                  <a:cubicBezTo>
                    <a:pt x="1046" y="6271"/>
                    <a:pt x="1141" y="6112"/>
                    <a:pt x="1236" y="5986"/>
                  </a:cubicBezTo>
                  <a:cubicBezTo>
                    <a:pt x="1299" y="5891"/>
                    <a:pt x="1362" y="5764"/>
                    <a:pt x="1394" y="5637"/>
                  </a:cubicBezTo>
                  <a:cubicBezTo>
                    <a:pt x="1457" y="5511"/>
                    <a:pt x="1489" y="5416"/>
                    <a:pt x="1552" y="5289"/>
                  </a:cubicBezTo>
                  <a:cubicBezTo>
                    <a:pt x="1584" y="5162"/>
                    <a:pt x="1679" y="5004"/>
                    <a:pt x="1774" y="4846"/>
                  </a:cubicBezTo>
                  <a:cubicBezTo>
                    <a:pt x="1837" y="4624"/>
                    <a:pt x="1901" y="4402"/>
                    <a:pt x="2027" y="4181"/>
                  </a:cubicBezTo>
                  <a:lnTo>
                    <a:pt x="2344" y="3516"/>
                  </a:lnTo>
                  <a:cubicBezTo>
                    <a:pt x="2471" y="3294"/>
                    <a:pt x="2566" y="3040"/>
                    <a:pt x="2661" y="2787"/>
                  </a:cubicBezTo>
                  <a:cubicBezTo>
                    <a:pt x="2756" y="2534"/>
                    <a:pt x="2819" y="2249"/>
                    <a:pt x="2851" y="1964"/>
                  </a:cubicBezTo>
                  <a:cubicBezTo>
                    <a:pt x="2914" y="1774"/>
                    <a:pt x="2977" y="1584"/>
                    <a:pt x="3041" y="1457"/>
                  </a:cubicBezTo>
                  <a:cubicBezTo>
                    <a:pt x="3072" y="1299"/>
                    <a:pt x="3136" y="1172"/>
                    <a:pt x="3167" y="1045"/>
                  </a:cubicBezTo>
                  <a:cubicBezTo>
                    <a:pt x="3231" y="950"/>
                    <a:pt x="3262" y="824"/>
                    <a:pt x="3262" y="697"/>
                  </a:cubicBezTo>
                  <a:cubicBezTo>
                    <a:pt x="3294" y="570"/>
                    <a:pt x="3326" y="444"/>
                    <a:pt x="3326" y="317"/>
                  </a:cubicBezTo>
                  <a:cubicBezTo>
                    <a:pt x="3294" y="95"/>
                    <a:pt x="3199" y="0"/>
                    <a:pt x="30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2"/>
            <p:cNvSpPr/>
            <p:nvPr/>
          </p:nvSpPr>
          <p:spPr>
            <a:xfrm>
              <a:off x="4407088" y="2647232"/>
              <a:ext cx="66537" cy="106299"/>
            </a:xfrm>
            <a:custGeom>
              <a:avLst/>
              <a:gdLst/>
              <a:ahLst/>
              <a:cxnLst/>
              <a:rect l="l" t="t" r="r" b="b"/>
              <a:pathLst>
                <a:path w="2756" h="4403" extrusionOk="0">
                  <a:moveTo>
                    <a:pt x="1204" y="1"/>
                  </a:moveTo>
                  <a:cubicBezTo>
                    <a:pt x="951" y="32"/>
                    <a:pt x="792" y="64"/>
                    <a:pt x="666" y="96"/>
                  </a:cubicBezTo>
                  <a:cubicBezTo>
                    <a:pt x="571" y="127"/>
                    <a:pt x="507" y="127"/>
                    <a:pt x="412" y="159"/>
                  </a:cubicBezTo>
                  <a:cubicBezTo>
                    <a:pt x="349" y="191"/>
                    <a:pt x="317" y="222"/>
                    <a:pt x="317" y="286"/>
                  </a:cubicBezTo>
                  <a:cubicBezTo>
                    <a:pt x="317" y="349"/>
                    <a:pt x="317" y="412"/>
                    <a:pt x="317" y="476"/>
                  </a:cubicBezTo>
                  <a:cubicBezTo>
                    <a:pt x="317" y="697"/>
                    <a:pt x="381" y="824"/>
                    <a:pt x="476" y="856"/>
                  </a:cubicBezTo>
                  <a:lnTo>
                    <a:pt x="697" y="856"/>
                  </a:lnTo>
                  <a:lnTo>
                    <a:pt x="951" y="824"/>
                  </a:lnTo>
                  <a:lnTo>
                    <a:pt x="1204" y="792"/>
                  </a:lnTo>
                  <a:lnTo>
                    <a:pt x="1299" y="792"/>
                  </a:lnTo>
                  <a:cubicBezTo>
                    <a:pt x="1426" y="792"/>
                    <a:pt x="1521" y="792"/>
                    <a:pt x="1616" y="824"/>
                  </a:cubicBezTo>
                  <a:cubicBezTo>
                    <a:pt x="1711" y="824"/>
                    <a:pt x="1774" y="856"/>
                    <a:pt x="1837" y="887"/>
                  </a:cubicBezTo>
                  <a:cubicBezTo>
                    <a:pt x="1742" y="1109"/>
                    <a:pt x="1584" y="1331"/>
                    <a:pt x="1457" y="1521"/>
                  </a:cubicBezTo>
                  <a:cubicBezTo>
                    <a:pt x="1267" y="1742"/>
                    <a:pt x="1077" y="1964"/>
                    <a:pt x="856" y="2186"/>
                  </a:cubicBezTo>
                  <a:cubicBezTo>
                    <a:pt x="697" y="2439"/>
                    <a:pt x="507" y="2692"/>
                    <a:pt x="317" y="2914"/>
                  </a:cubicBezTo>
                  <a:cubicBezTo>
                    <a:pt x="191" y="3136"/>
                    <a:pt x="96" y="3357"/>
                    <a:pt x="1" y="3611"/>
                  </a:cubicBezTo>
                  <a:cubicBezTo>
                    <a:pt x="159" y="3864"/>
                    <a:pt x="349" y="4054"/>
                    <a:pt x="634" y="4181"/>
                  </a:cubicBezTo>
                  <a:lnTo>
                    <a:pt x="792" y="4181"/>
                  </a:lnTo>
                  <a:lnTo>
                    <a:pt x="1077" y="4244"/>
                  </a:lnTo>
                  <a:lnTo>
                    <a:pt x="1457" y="4308"/>
                  </a:lnTo>
                  <a:lnTo>
                    <a:pt x="1932" y="4308"/>
                  </a:lnTo>
                  <a:lnTo>
                    <a:pt x="2154" y="4339"/>
                  </a:lnTo>
                  <a:lnTo>
                    <a:pt x="2376" y="4403"/>
                  </a:lnTo>
                  <a:lnTo>
                    <a:pt x="2534" y="4403"/>
                  </a:lnTo>
                  <a:cubicBezTo>
                    <a:pt x="2692" y="4371"/>
                    <a:pt x="2756" y="4244"/>
                    <a:pt x="2724" y="3991"/>
                  </a:cubicBezTo>
                  <a:cubicBezTo>
                    <a:pt x="2756" y="3832"/>
                    <a:pt x="2661" y="3706"/>
                    <a:pt x="2534" y="3611"/>
                  </a:cubicBezTo>
                  <a:lnTo>
                    <a:pt x="2217" y="3611"/>
                  </a:lnTo>
                  <a:lnTo>
                    <a:pt x="1711" y="3579"/>
                  </a:lnTo>
                  <a:cubicBezTo>
                    <a:pt x="1521" y="3547"/>
                    <a:pt x="1362" y="3547"/>
                    <a:pt x="1172" y="3484"/>
                  </a:cubicBezTo>
                  <a:cubicBezTo>
                    <a:pt x="1014" y="3484"/>
                    <a:pt x="887" y="3421"/>
                    <a:pt x="761" y="3357"/>
                  </a:cubicBezTo>
                  <a:cubicBezTo>
                    <a:pt x="761" y="3294"/>
                    <a:pt x="824" y="3199"/>
                    <a:pt x="856" y="3136"/>
                  </a:cubicBezTo>
                  <a:cubicBezTo>
                    <a:pt x="919" y="3041"/>
                    <a:pt x="1014" y="2946"/>
                    <a:pt x="1077" y="2851"/>
                  </a:cubicBezTo>
                  <a:cubicBezTo>
                    <a:pt x="1172" y="2756"/>
                    <a:pt x="1236" y="2661"/>
                    <a:pt x="1299" y="2566"/>
                  </a:cubicBezTo>
                  <a:cubicBezTo>
                    <a:pt x="1362" y="2502"/>
                    <a:pt x="1426" y="2439"/>
                    <a:pt x="1457" y="2344"/>
                  </a:cubicBezTo>
                  <a:cubicBezTo>
                    <a:pt x="1521" y="2312"/>
                    <a:pt x="1552" y="2281"/>
                    <a:pt x="1616" y="2249"/>
                  </a:cubicBezTo>
                  <a:cubicBezTo>
                    <a:pt x="1679" y="2186"/>
                    <a:pt x="1711" y="2122"/>
                    <a:pt x="1774" y="2059"/>
                  </a:cubicBezTo>
                  <a:lnTo>
                    <a:pt x="1932" y="1806"/>
                  </a:lnTo>
                  <a:cubicBezTo>
                    <a:pt x="1996" y="1742"/>
                    <a:pt x="2027" y="1679"/>
                    <a:pt x="2059" y="1616"/>
                  </a:cubicBezTo>
                  <a:cubicBezTo>
                    <a:pt x="2122" y="1552"/>
                    <a:pt x="2154" y="1489"/>
                    <a:pt x="2186" y="1426"/>
                  </a:cubicBezTo>
                  <a:cubicBezTo>
                    <a:pt x="2249" y="1362"/>
                    <a:pt x="2281" y="1299"/>
                    <a:pt x="2344" y="1204"/>
                  </a:cubicBezTo>
                  <a:cubicBezTo>
                    <a:pt x="2376" y="1141"/>
                    <a:pt x="2439" y="1046"/>
                    <a:pt x="2471" y="951"/>
                  </a:cubicBezTo>
                  <a:cubicBezTo>
                    <a:pt x="2502" y="856"/>
                    <a:pt x="2502" y="761"/>
                    <a:pt x="2502" y="634"/>
                  </a:cubicBezTo>
                  <a:cubicBezTo>
                    <a:pt x="2502" y="539"/>
                    <a:pt x="2502" y="412"/>
                    <a:pt x="2471" y="317"/>
                  </a:cubicBezTo>
                  <a:cubicBezTo>
                    <a:pt x="2249" y="222"/>
                    <a:pt x="2027" y="127"/>
                    <a:pt x="1806" y="64"/>
                  </a:cubicBezTo>
                  <a:cubicBezTo>
                    <a:pt x="1584" y="32"/>
                    <a:pt x="1394" y="1"/>
                    <a:pt x="1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2"/>
            <p:cNvSpPr/>
            <p:nvPr/>
          </p:nvSpPr>
          <p:spPr>
            <a:xfrm>
              <a:off x="2468436" y="2729798"/>
              <a:ext cx="1714190" cy="24"/>
            </a:xfrm>
            <a:custGeom>
              <a:avLst/>
              <a:gdLst/>
              <a:ahLst/>
              <a:cxnLst/>
              <a:rect l="l" t="t" r="r" b="b"/>
              <a:pathLst>
                <a:path w="71003" h="1" fill="none" extrusionOk="0">
                  <a:moveTo>
                    <a:pt x="1" y="1"/>
                  </a:moveTo>
                  <a:lnTo>
                    <a:pt x="71003" y="1"/>
                  </a:lnTo>
                </a:path>
              </a:pathLst>
            </a:custGeom>
            <a:solidFill>
              <a:schemeClr val="dk1"/>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2"/>
            <p:cNvSpPr/>
            <p:nvPr/>
          </p:nvSpPr>
          <p:spPr>
            <a:xfrm>
              <a:off x="4142819" y="2681635"/>
              <a:ext cx="139954" cy="100191"/>
            </a:xfrm>
            <a:custGeom>
              <a:avLst/>
              <a:gdLst/>
              <a:ahLst/>
              <a:cxnLst/>
              <a:rect l="l" t="t" r="r" b="b"/>
              <a:pathLst>
                <a:path w="5797" h="4150" fill="none" extrusionOk="0">
                  <a:moveTo>
                    <a:pt x="1" y="1"/>
                  </a:moveTo>
                  <a:lnTo>
                    <a:pt x="5796" y="2186"/>
                  </a:lnTo>
                  <a:lnTo>
                    <a:pt x="444" y="4149"/>
                  </a:lnTo>
                </a:path>
              </a:pathLst>
            </a:custGeom>
            <a:solidFill>
              <a:schemeClr val="dk1"/>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2"/>
            <p:cNvSpPr/>
            <p:nvPr/>
          </p:nvSpPr>
          <p:spPr>
            <a:xfrm>
              <a:off x="3373673" y="1925474"/>
              <a:ext cx="24" cy="1713442"/>
            </a:xfrm>
            <a:custGeom>
              <a:avLst/>
              <a:gdLst/>
              <a:ahLst/>
              <a:cxnLst/>
              <a:rect l="l" t="t" r="r" b="b"/>
              <a:pathLst>
                <a:path w="1" h="70972" fill="none" extrusionOk="0">
                  <a:moveTo>
                    <a:pt x="1" y="70971"/>
                  </a:moveTo>
                  <a:lnTo>
                    <a:pt x="1" y="1"/>
                  </a:lnTo>
                </a:path>
              </a:pathLst>
            </a:custGeom>
            <a:solidFill>
              <a:schemeClr val="dk1"/>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2"/>
            <p:cNvSpPr/>
            <p:nvPr/>
          </p:nvSpPr>
          <p:spPr>
            <a:xfrm>
              <a:off x="3325509" y="1824560"/>
              <a:ext cx="100191" cy="140702"/>
            </a:xfrm>
            <a:custGeom>
              <a:avLst/>
              <a:gdLst/>
              <a:ahLst/>
              <a:cxnLst/>
              <a:rect l="l" t="t" r="r" b="b"/>
              <a:pathLst>
                <a:path w="4150" h="5828" fill="none" extrusionOk="0">
                  <a:moveTo>
                    <a:pt x="1" y="5828"/>
                  </a:moveTo>
                  <a:lnTo>
                    <a:pt x="2186" y="1"/>
                  </a:lnTo>
                  <a:lnTo>
                    <a:pt x="4149" y="5384"/>
                  </a:lnTo>
                </a:path>
              </a:pathLst>
            </a:custGeom>
            <a:solidFill>
              <a:schemeClr val="dk1"/>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2"/>
            <p:cNvSpPr/>
            <p:nvPr/>
          </p:nvSpPr>
          <p:spPr>
            <a:xfrm>
              <a:off x="3476905" y="1866615"/>
              <a:ext cx="786756" cy="724058"/>
            </a:xfrm>
            <a:custGeom>
              <a:avLst/>
              <a:gdLst/>
              <a:ahLst/>
              <a:cxnLst/>
              <a:rect l="l" t="t" r="r" b="b"/>
              <a:pathLst>
                <a:path w="32588" h="29991" fill="none" extrusionOk="0">
                  <a:moveTo>
                    <a:pt x="0" y="0"/>
                  </a:moveTo>
                  <a:cubicBezTo>
                    <a:pt x="253" y="8298"/>
                    <a:pt x="3832" y="16120"/>
                    <a:pt x="9976" y="21694"/>
                  </a:cubicBezTo>
                  <a:cubicBezTo>
                    <a:pt x="16151" y="27204"/>
                    <a:pt x="24322" y="29991"/>
                    <a:pt x="32587" y="29358"/>
                  </a:cubicBezTo>
                </a:path>
              </a:pathLst>
            </a:custGeom>
            <a:solidFill>
              <a:schemeClr val="dk1"/>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2"/>
            <p:cNvSpPr/>
            <p:nvPr/>
          </p:nvSpPr>
          <p:spPr>
            <a:xfrm>
              <a:off x="2589992" y="2781801"/>
              <a:ext cx="742430" cy="787528"/>
            </a:xfrm>
            <a:custGeom>
              <a:avLst/>
              <a:gdLst/>
              <a:ahLst/>
              <a:cxnLst/>
              <a:rect l="l" t="t" r="r" b="b"/>
              <a:pathLst>
                <a:path w="30752" h="32620" fill="none" extrusionOk="0">
                  <a:moveTo>
                    <a:pt x="1" y="0"/>
                  </a:moveTo>
                  <a:cubicBezTo>
                    <a:pt x="17324" y="412"/>
                    <a:pt x="30752" y="15328"/>
                    <a:pt x="29358" y="32619"/>
                  </a:cubicBezTo>
                </a:path>
              </a:pathLst>
            </a:custGeom>
            <a:solidFill>
              <a:schemeClr val="dk1"/>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5" name="Google Shape;1745;p52"/>
          <p:cNvSpPr/>
          <p:nvPr/>
        </p:nvSpPr>
        <p:spPr>
          <a:xfrm>
            <a:off x="4829175" y="3352800"/>
            <a:ext cx="647700" cy="361950"/>
          </a:xfrm>
          <a:custGeom>
            <a:avLst/>
            <a:gdLst/>
            <a:ahLst/>
            <a:cxnLst/>
            <a:rect l="l" t="t" r="r" b="b"/>
            <a:pathLst>
              <a:path w="25908" h="14478" extrusionOk="0">
                <a:moveTo>
                  <a:pt x="0" y="0"/>
                </a:moveTo>
                <a:cubicBezTo>
                  <a:pt x="3674" y="9185"/>
                  <a:pt x="16015" y="14478"/>
                  <a:pt x="25908" y="14478"/>
                </a:cubicBezTo>
              </a:path>
            </a:pathLst>
          </a:custGeom>
          <a:noFill/>
          <a:ln w="28575" cap="flat" cmpd="sng">
            <a:solidFill>
              <a:schemeClr val="accent4"/>
            </a:solidFill>
            <a:prstDash val="lgDash"/>
            <a:round/>
            <a:headEnd type="none" w="med" len="med"/>
            <a:tailEnd type="none" w="med" len="med"/>
          </a:ln>
        </p:spPr>
      </p:sp>
      <p:sp>
        <p:nvSpPr>
          <p:cNvPr id="1746" name="Google Shape;1746;p52"/>
          <p:cNvSpPr/>
          <p:nvPr/>
        </p:nvSpPr>
        <p:spPr>
          <a:xfrm>
            <a:off x="4991100" y="2162175"/>
            <a:ext cx="514350" cy="219075"/>
          </a:xfrm>
          <a:custGeom>
            <a:avLst/>
            <a:gdLst/>
            <a:ahLst/>
            <a:cxnLst/>
            <a:rect l="l" t="t" r="r" b="b"/>
            <a:pathLst>
              <a:path w="20574" h="8763" extrusionOk="0">
                <a:moveTo>
                  <a:pt x="0" y="8763"/>
                </a:moveTo>
                <a:cubicBezTo>
                  <a:pt x="3334" y="2096"/>
                  <a:pt x="13342" y="1808"/>
                  <a:pt x="20574" y="0"/>
                </a:cubicBezTo>
              </a:path>
            </a:pathLst>
          </a:custGeom>
          <a:noFill/>
          <a:ln w="28575" cap="flat" cmpd="sng">
            <a:solidFill>
              <a:schemeClr val="accent4"/>
            </a:solidFill>
            <a:prstDash val="lgDash"/>
            <a:round/>
            <a:headEnd type="none" w="med" len="med"/>
            <a:tailEnd type="none" w="med" len="med"/>
          </a:ln>
        </p:spPr>
      </p:sp>
      <p:sp>
        <p:nvSpPr>
          <p:cNvPr id="1747" name="Google Shape;1747;p52"/>
          <p:cNvSpPr/>
          <p:nvPr/>
        </p:nvSpPr>
        <p:spPr>
          <a:xfrm rot="10800000">
            <a:off x="3415033" y="2286000"/>
            <a:ext cx="718817" cy="361950"/>
          </a:xfrm>
          <a:custGeom>
            <a:avLst/>
            <a:gdLst/>
            <a:ahLst/>
            <a:cxnLst/>
            <a:rect l="l" t="t" r="r" b="b"/>
            <a:pathLst>
              <a:path w="25908" h="14478" extrusionOk="0">
                <a:moveTo>
                  <a:pt x="0" y="0"/>
                </a:moveTo>
                <a:cubicBezTo>
                  <a:pt x="3674" y="9185"/>
                  <a:pt x="16015" y="14478"/>
                  <a:pt x="25908" y="14478"/>
                </a:cubicBezTo>
              </a:path>
            </a:pathLst>
          </a:custGeom>
          <a:noFill/>
          <a:ln w="28575" cap="flat" cmpd="sng">
            <a:solidFill>
              <a:schemeClr val="accent4"/>
            </a:solidFill>
            <a:prstDash val="lgDash"/>
            <a:round/>
            <a:headEnd type="none" w="med" len="med"/>
            <a:tailEnd type="none" w="med" len="med"/>
          </a:ln>
        </p:spPr>
      </p:sp>
      <p:sp>
        <p:nvSpPr>
          <p:cNvPr id="1748" name="Google Shape;1748;p52"/>
          <p:cNvSpPr/>
          <p:nvPr/>
        </p:nvSpPr>
        <p:spPr>
          <a:xfrm rot="10800000">
            <a:off x="3383315" y="3619500"/>
            <a:ext cx="570826" cy="219075"/>
          </a:xfrm>
          <a:custGeom>
            <a:avLst/>
            <a:gdLst/>
            <a:ahLst/>
            <a:cxnLst/>
            <a:rect l="l" t="t" r="r" b="b"/>
            <a:pathLst>
              <a:path w="20574" h="8763" extrusionOk="0">
                <a:moveTo>
                  <a:pt x="0" y="8763"/>
                </a:moveTo>
                <a:cubicBezTo>
                  <a:pt x="3334" y="2096"/>
                  <a:pt x="13342" y="1808"/>
                  <a:pt x="20574" y="0"/>
                </a:cubicBezTo>
              </a:path>
            </a:pathLst>
          </a:custGeom>
          <a:noFill/>
          <a:ln w="28575" cap="flat" cmpd="sng">
            <a:solidFill>
              <a:schemeClr val="accent4"/>
            </a:solidFill>
            <a:prstDash val="lgDash"/>
            <a:round/>
            <a:headEnd type="none" w="med" len="med"/>
            <a:tailEnd type="none" w="med" len="med"/>
          </a:ln>
        </p:spPr>
      </p:sp>
      <p:sp>
        <p:nvSpPr>
          <p:cNvPr id="1749" name="Google Shape;1749;p52"/>
          <p:cNvSpPr/>
          <p:nvPr/>
        </p:nvSpPr>
        <p:spPr>
          <a:xfrm>
            <a:off x="287350" y="3070950"/>
            <a:ext cx="3089351" cy="1331692"/>
          </a:xfrm>
          <a:custGeom>
            <a:avLst/>
            <a:gdLst/>
            <a:ahLst/>
            <a:cxnLst/>
            <a:rect l="l" t="t" r="r" b="b"/>
            <a:pathLst>
              <a:path w="224313" h="59677" extrusionOk="0">
                <a:moveTo>
                  <a:pt x="212824" y="14727"/>
                </a:moveTo>
                <a:cubicBezTo>
                  <a:pt x="197959" y="5271"/>
                  <a:pt x="179049" y="3786"/>
                  <a:pt x="161519" y="2031"/>
                </a:cubicBezTo>
                <a:cubicBezTo>
                  <a:pt x="134017" y="-722"/>
                  <a:pt x="106047" y="-717"/>
                  <a:pt x="78601" y="2549"/>
                </a:cubicBezTo>
                <a:cubicBezTo>
                  <a:pt x="55239" y="5329"/>
                  <a:pt x="29396" y="5654"/>
                  <a:pt x="9934" y="18873"/>
                </a:cubicBezTo>
                <a:cubicBezTo>
                  <a:pt x="5726" y="21731"/>
                  <a:pt x="529" y="25466"/>
                  <a:pt x="88" y="30534"/>
                </a:cubicBezTo>
                <a:cubicBezTo>
                  <a:pt x="-616" y="38637"/>
                  <a:pt x="10685" y="43810"/>
                  <a:pt x="18226" y="46858"/>
                </a:cubicBezTo>
                <a:cubicBezTo>
                  <a:pt x="35862" y="53987"/>
                  <a:pt x="55220" y="56668"/>
                  <a:pt x="74196" y="58000"/>
                </a:cubicBezTo>
                <a:cubicBezTo>
                  <a:pt x="105997" y="60232"/>
                  <a:pt x="138284" y="60657"/>
                  <a:pt x="169810" y="55927"/>
                </a:cubicBezTo>
                <a:cubicBezTo>
                  <a:pt x="187266" y="53308"/>
                  <a:pt x="207413" y="50595"/>
                  <a:pt x="219561" y="37789"/>
                </a:cubicBezTo>
                <a:cubicBezTo>
                  <a:pt x="222813" y="34361"/>
                  <a:pt x="225083" y="28906"/>
                  <a:pt x="223966" y="24315"/>
                </a:cubicBezTo>
                <a:cubicBezTo>
                  <a:pt x="222805" y="19544"/>
                  <a:pt x="218591" y="15827"/>
                  <a:pt x="214638" y="12914"/>
                </a:cubicBezTo>
                <a:cubicBezTo>
                  <a:pt x="204806" y="5669"/>
                  <a:pt x="191252" y="5402"/>
                  <a:pt x="179139" y="3844"/>
                </a:cubicBezTo>
              </a:path>
            </a:pathLst>
          </a:custGeom>
          <a:noFill/>
          <a:ln w="28575" cap="flat" cmpd="sng">
            <a:solidFill>
              <a:schemeClr val="accent4"/>
            </a:solidFill>
            <a:prstDash val="lgDash"/>
            <a:round/>
            <a:headEnd type="none" w="med" len="med"/>
            <a:tailEnd type="none" w="med" len="med"/>
          </a:ln>
        </p:spPr>
      </p:sp>
      <p:sp>
        <p:nvSpPr>
          <p:cNvPr id="1750" name="Google Shape;1750;p52"/>
          <p:cNvSpPr/>
          <p:nvPr/>
        </p:nvSpPr>
        <p:spPr>
          <a:xfrm rot="-10395952">
            <a:off x="211145" y="1589819"/>
            <a:ext cx="3089355" cy="1331618"/>
          </a:xfrm>
          <a:custGeom>
            <a:avLst/>
            <a:gdLst/>
            <a:ahLst/>
            <a:cxnLst/>
            <a:rect l="l" t="t" r="r" b="b"/>
            <a:pathLst>
              <a:path w="224313" h="59677" extrusionOk="0">
                <a:moveTo>
                  <a:pt x="212824" y="14727"/>
                </a:moveTo>
                <a:cubicBezTo>
                  <a:pt x="197959" y="5271"/>
                  <a:pt x="179049" y="3786"/>
                  <a:pt x="161519" y="2031"/>
                </a:cubicBezTo>
                <a:cubicBezTo>
                  <a:pt x="134017" y="-722"/>
                  <a:pt x="106047" y="-717"/>
                  <a:pt x="78601" y="2549"/>
                </a:cubicBezTo>
                <a:cubicBezTo>
                  <a:pt x="55239" y="5329"/>
                  <a:pt x="29396" y="5654"/>
                  <a:pt x="9934" y="18873"/>
                </a:cubicBezTo>
                <a:cubicBezTo>
                  <a:pt x="5726" y="21731"/>
                  <a:pt x="529" y="25466"/>
                  <a:pt x="88" y="30534"/>
                </a:cubicBezTo>
                <a:cubicBezTo>
                  <a:pt x="-616" y="38637"/>
                  <a:pt x="10685" y="43810"/>
                  <a:pt x="18226" y="46858"/>
                </a:cubicBezTo>
                <a:cubicBezTo>
                  <a:pt x="35862" y="53987"/>
                  <a:pt x="55220" y="56668"/>
                  <a:pt x="74196" y="58000"/>
                </a:cubicBezTo>
                <a:cubicBezTo>
                  <a:pt x="105997" y="60232"/>
                  <a:pt x="138284" y="60657"/>
                  <a:pt x="169810" y="55927"/>
                </a:cubicBezTo>
                <a:cubicBezTo>
                  <a:pt x="187266" y="53308"/>
                  <a:pt x="207413" y="50595"/>
                  <a:pt x="219561" y="37789"/>
                </a:cubicBezTo>
                <a:cubicBezTo>
                  <a:pt x="222813" y="34361"/>
                  <a:pt x="225083" y="28906"/>
                  <a:pt x="223966" y="24315"/>
                </a:cubicBezTo>
                <a:cubicBezTo>
                  <a:pt x="222805" y="19544"/>
                  <a:pt x="218591" y="15827"/>
                  <a:pt x="214638" y="12914"/>
                </a:cubicBezTo>
                <a:cubicBezTo>
                  <a:pt x="204806" y="5669"/>
                  <a:pt x="191252" y="5402"/>
                  <a:pt x="179139" y="3844"/>
                </a:cubicBezTo>
              </a:path>
            </a:pathLst>
          </a:custGeom>
          <a:noFill/>
          <a:ln w="28575" cap="flat" cmpd="sng">
            <a:solidFill>
              <a:schemeClr val="accent4"/>
            </a:solidFill>
            <a:prstDash val="lgDash"/>
            <a:round/>
            <a:headEnd type="none" w="med" len="med"/>
            <a:tailEnd type="none" w="med" len="med"/>
          </a:ln>
        </p:spPr>
      </p:sp>
      <p:sp>
        <p:nvSpPr>
          <p:cNvPr id="1751" name="Google Shape;1751;p52"/>
          <p:cNvSpPr/>
          <p:nvPr/>
        </p:nvSpPr>
        <p:spPr>
          <a:xfrm>
            <a:off x="5688025" y="3079825"/>
            <a:ext cx="3089351" cy="1331692"/>
          </a:xfrm>
          <a:custGeom>
            <a:avLst/>
            <a:gdLst/>
            <a:ahLst/>
            <a:cxnLst/>
            <a:rect l="l" t="t" r="r" b="b"/>
            <a:pathLst>
              <a:path w="224313" h="59677" extrusionOk="0">
                <a:moveTo>
                  <a:pt x="212824" y="14727"/>
                </a:moveTo>
                <a:cubicBezTo>
                  <a:pt x="197959" y="5271"/>
                  <a:pt x="179049" y="3786"/>
                  <a:pt x="161519" y="2031"/>
                </a:cubicBezTo>
                <a:cubicBezTo>
                  <a:pt x="134017" y="-722"/>
                  <a:pt x="106047" y="-717"/>
                  <a:pt x="78601" y="2549"/>
                </a:cubicBezTo>
                <a:cubicBezTo>
                  <a:pt x="55239" y="5329"/>
                  <a:pt x="29396" y="5654"/>
                  <a:pt x="9934" y="18873"/>
                </a:cubicBezTo>
                <a:cubicBezTo>
                  <a:pt x="5726" y="21731"/>
                  <a:pt x="529" y="25466"/>
                  <a:pt x="88" y="30534"/>
                </a:cubicBezTo>
                <a:cubicBezTo>
                  <a:pt x="-616" y="38637"/>
                  <a:pt x="10685" y="43810"/>
                  <a:pt x="18226" y="46858"/>
                </a:cubicBezTo>
                <a:cubicBezTo>
                  <a:pt x="35862" y="53987"/>
                  <a:pt x="55220" y="56668"/>
                  <a:pt x="74196" y="58000"/>
                </a:cubicBezTo>
                <a:cubicBezTo>
                  <a:pt x="105997" y="60232"/>
                  <a:pt x="138284" y="60657"/>
                  <a:pt x="169810" y="55927"/>
                </a:cubicBezTo>
                <a:cubicBezTo>
                  <a:pt x="187266" y="53308"/>
                  <a:pt x="207413" y="50595"/>
                  <a:pt x="219561" y="37789"/>
                </a:cubicBezTo>
                <a:cubicBezTo>
                  <a:pt x="222813" y="34361"/>
                  <a:pt x="225083" y="28906"/>
                  <a:pt x="223966" y="24315"/>
                </a:cubicBezTo>
                <a:cubicBezTo>
                  <a:pt x="222805" y="19544"/>
                  <a:pt x="218591" y="15827"/>
                  <a:pt x="214638" y="12914"/>
                </a:cubicBezTo>
                <a:cubicBezTo>
                  <a:pt x="204806" y="5669"/>
                  <a:pt x="191252" y="5402"/>
                  <a:pt x="179139" y="3844"/>
                </a:cubicBezTo>
              </a:path>
            </a:pathLst>
          </a:custGeom>
          <a:noFill/>
          <a:ln w="28575" cap="flat" cmpd="sng">
            <a:solidFill>
              <a:schemeClr val="accent4"/>
            </a:solidFill>
            <a:prstDash val="lgDash"/>
            <a:round/>
            <a:headEnd type="none" w="med" len="med"/>
            <a:tailEnd type="none" w="med" len="med"/>
          </a:ln>
        </p:spPr>
      </p:sp>
      <p:sp>
        <p:nvSpPr>
          <p:cNvPr id="1752" name="Google Shape;1752;p52"/>
          <p:cNvSpPr/>
          <p:nvPr/>
        </p:nvSpPr>
        <p:spPr>
          <a:xfrm rot="10627072" flipH="1">
            <a:off x="5620629" y="1646300"/>
            <a:ext cx="3089333" cy="1331580"/>
          </a:xfrm>
          <a:custGeom>
            <a:avLst/>
            <a:gdLst/>
            <a:ahLst/>
            <a:cxnLst/>
            <a:rect l="l" t="t" r="r" b="b"/>
            <a:pathLst>
              <a:path w="224313" h="59677" extrusionOk="0">
                <a:moveTo>
                  <a:pt x="212824" y="14727"/>
                </a:moveTo>
                <a:cubicBezTo>
                  <a:pt x="197959" y="5271"/>
                  <a:pt x="179049" y="3786"/>
                  <a:pt x="161519" y="2031"/>
                </a:cubicBezTo>
                <a:cubicBezTo>
                  <a:pt x="134017" y="-722"/>
                  <a:pt x="106047" y="-717"/>
                  <a:pt x="78601" y="2549"/>
                </a:cubicBezTo>
                <a:cubicBezTo>
                  <a:pt x="55239" y="5329"/>
                  <a:pt x="29396" y="5654"/>
                  <a:pt x="9934" y="18873"/>
                </a:cubicBezTo>
                <a:cubicBezTo>
                  <a:pt x="5726" y="21731"/>
                  <a:pt x="529" y="25466"/>
                  <a:pt x="88" y="30534"/>
                </a:cubicBezTo>
                <a:cubicBezTo>
                  <a:pt x="-616" y="38637"/>
                  <a:pt x="10685" y="43810"/>
                  <a:pt x="18226" y="46858"/>
                </a:cubicBezTo>
                <a:cubicBezTo>
                  <a:pt x="35862" y="53987"/>
                  <a:pt x="55220" y="56668"/>
                  <a:pt x="74196" y="58000"/>
                </a:cubicBezTo>
                <a:cubicBezTo>
                  <a:pt x="105997" y="60232"/>
                  <a:pt x="138284" y="60657"/>
                  <a:pt x="169810" y="55927"/>
                </a:cubicBezTo>
                <a:cubicBezTo>
                  <a:pt x="187266" y="53308"/>
                  <a:pt x="207413" y="50595"/>
                  <a:pt x="219561" y="37789"/>
                </a:cubicBezTo>
                <a:cubicBezTo>
                  <a:pt x="222813" y="34361"/>
                  <a:pt x="225083" y="28906"/>
                  <a:pt x="223966" y="24315"/>
                </a:cubicBezTo>
                <a:cubicBezTo>
                  <a:pt x="222805" y="19544"/>
                  <a:pt x="218591" y="15827"/>
                  <a:pt x="214638" y="12914"/>
                </a:cubicBezTo>
                <a:cubicBezTo>
                  <a:pt x="204806" y="5669"/>
                  <a:pt x="191252" y="5402"/>
                  <a:pt x="179139" y="3844"/>
                </a:cubicBezTo>
              </a:path>
            </a:pathLst>
          </a:custGeom>
          <a:noFill/>
          <a:ln w="28575" cap="flat" cmpd="sng">
            <a:solidFill>
              <a:schemeClr val="accent4"/>
            </a:solidFill>
            <a:prstDash val="lgDash"/>
            <a:round/>
            <a:headEnd type="none" w="med" len="med"/>
            <a:tailEnd type="none" w="med" len="med"/>
          </a:ln>
        </p:spPr>
      </p:sp>
      <p:sp>
        <p:nvSpPr>
          <p:cNvPr id="3" name="Subtítulo 2"/>
          <p:cNvSpPr>
            <a:spLocks noGrp="1"/>
          </p:cNvSpPr>
          <p:nvPr>
            <p:ph type="subTitle" idx="5"/>
          </p:nvPr>
        </p:nvSpPr>
        <p:spPr>
          <a:xfrm>
            <a:off x="5885164" y="1648134"/>
            <a:ext cx="2671500" cy="1275732"/>
          </a:xfrm>
        </p:spPr>
        <p:txBody>
          <a:bodyPr/>
          <a:lstStyle/>
          <a:p>
            <a:pPr algn="l"/>
            <a:r>
              <a:rPr lang="es-MX" dirty="0">
                <a:solidFill>
                  <a:schemeClr val="bg1"/>
                </a:solidFill>
                <a:latin typeface="Gochi Hand" panose="020B0604020202020204" charset="0"/>
              </a:rPr>
              <a:t>Asume que solamente una operación puede ser ejecutada a la vez, y eso es cierto para una sola computadora con un solo procesador</a:t>
            </a:r>
          </a:p>
        </p:txBody>
      </p:sp>
      <p:sp>
        <p:nvSpPr>
          <p:cNvPr id="4" name="Subtítulo 3"/>
          <p:cNvSpPr>
            <a:spLocks noGrp="1"/>
          </p:cNvSpPr>
          <p:nvPr>
            <p:ph type="subTitle" idx="3"/>
          </p:nvPr>
        </p:nvSpPr>
        <p:spPr>
          <a:xfrm>
            <a:off x="575348" y="3176550"/>
            <a:ext cx="2671500" cy="538200"/>
          </a:xfrm>
        </p:spPr>
        <p:txBody>
          <a:bodyPr/>
          <a:lstStyle/>
          <a:p>
            <a:r>
              <a:rPr lang="es-MX" dirty="0">
                <a:solidFill>
                  <a:schemeClr val="bg1"/>
                </a:solidFill>
                <a:latin typeface="Gochi Hand" panose="020B0604020202020204" charset="0"/>
              </a:rPr>
              <a:t>El modelo funcional especifica lo que sucede, el modelo dinámico cuándo sucede, y el modelo de objetos sobre qué entidades sucede</a:t>
            </a:r>
          </a:p>
        </p:txBody>
      </p:sp>
      <p:sp>
        <p:nvSpPr>
          <p:cNvPr id="5" name="Subtítulo 4"/>
          <p:cNvSpPr>
            <a:spLocks noGrp="1"/>
          </p:cNvSpPr>
          <p:nvPr>
            <p:ph type="subTitle" idx="7"/>
          </p:nvPr>
        </p:nvSpPr>
        <p:spPr>
          <a:xfrm>
            <a:off x="5752500" y="3192989"/>
            <a:ext cx="2671500" cy="538200"/>
          </a:xfrm>
        </p:spPr>
        <p:txBody>
          <a:bodyPr/>
          <a:lstStyle/>
          <a:p>
            <a:r>
              <a:rPr lang="es-MX" sz="1200" dirty="0">
                <a:solidFill>
                  <a:schemeClr val="bg1"/>
                </a:solidFill>
                <a:latin typeface="Gochi Hand" panose="020B0604020202020204" charset="0"/>
              </a:rPr>
              <a:t>La computación concurrente es una forma de cómputo en la cual varios cálculos se realizan concurrentemente, y no uno a la vez de forma secuencial</a:t>
            </a:r>
            <a:r>
              <a:rPr lang="es-MX" dirty="0"/>
              <a:t>.</a:t>
            </a:r>
          </a:p>
        </p:txBody>
      </p:sp>
      <p:pic>
        <p:nvPicPr>
          <p:cNvPr id="8194" name="Picture 2" descr="Modelos de Computación en la Nube – Consultoría TI Digitecnia en Guadalajara">
            <a:extLst>
              <a:ext uri="{FF2B5EF4-FFF2-40B4-BE49-F238E27FC236}">
                <a16:creationId xmlns:a16="http://schemas.microsoft.com/office/drawing/2014/main" id="{EEA22671-4657-488E-B908-DBD8D7BD1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890" y="2384378"/>
            <a:ext cx="1848076" cy="1293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21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71" name="Google Shape;1071;p51"/>
          <p:cNvSpPr/>
          <p:nvPr/>
        </p:nvSpPr>
        <p:spPr>
          <a:xfrm flipH="1">
            <a:off x="3629970" y="1110783"/>
            <a:ext cx="451151" cy="378007"/>
          </a:xfrm>
          <a:custGeom>
            <a:avLst/>
            <a:gdLst/>
            <a:ahLst/>
            <a:cxnLst/>
            <a:rect l="l" t="t" r="r" b="b"/>
            <a:pathLst>
              <a:path w="7940" h="6653" extrusionOk="0">
                <a:moveTo>
                  <a:pt x="4137" y="815"/>
                </a:moveTo>
                <a:cubicBezTo>
                  <a:pt x="4904" y="1382"/>
                  <a:pt x="6105" y="1682"/>
                  <a:pt x="6438" y="2650"/>
                </a:cubicBezTo>
                <a:cubicBezTo>
                  <a:pt x="6939" y="4017"/>
                  <a:pt x="5404" y="5118"/>
                  <a:pt x="4237" y="5385"/>
                </a:cubicBezTo>
                <a:cubicBezTo>
                  <a:pt x="4017" y="5437"/>
                  <a:pt x="3752" y="5468"/>
                  <a:pt x="3479" y="5468"/>
                </a:cubicBezTo>
                <a:cubicBezTo>
                  <a:pt x="3048" y="5468"/>
                  <a:pt x="2596" y="5389"/>
                  <a:pt x="2269" y="5185"/>
                </a:cubicBezTo>
                <a:cubicBezTo>
                  <a:pt x="1568" y="4751"/>
                  <a:pt x="1568" y="4017"/>
                  <a:pt x="1768" y="3317"/>
                </a:cubicBezTo>
                <a:cubicBezTo>
                  <a:pt x="2069" y="2149"/>
                  <a:pt x="2936" y="1049"/>
                  <a:pt x="4137" y="815"/>
                </a:cubicBezTo>
                <a:close/>
                <a:moveTo>
                  <a:pt x="4251" y="1"/>
                </a:moveTo>
                <a:cubicBezTo>
                  <a:pt x="4184" y="1"/>
                  <a:pt x="4127" y="24"/>
                  <a:pt x="4103" y="48"/>
                </a:cubicBezTo>
                <a:cubicBezTo>
                  <a:pt x="2469" y="81"/>
                  <a:pt x="1168" y="1482"/>
                  <a:pt x="668" y="3017"/>
                </a:cubicBezTo>
                <a:cubicBezTo>
                  <a:pt x="0" y="5118"/>
                  <a:pt x="1368" y="6653"/>
                  <a:pt x="3536" y="6653"/>
                </a:cubicBezTo>
                <a:cubicBezTo>
                  <a:pt x="5371" y="6653"/>
                  <a:pt x="7606" y="5385"/>
                  <a:pt x="7773" y="3384"/>
                </a:cubicBezTo>
                <a:cubicBezTo>
                  <a:pt x="7939" y="1516"/>
                  <a:pt x="6005" y="215"/>
                  <a:pt x="4337" y="15"/>
                </a:cubicBezTo>
                <a:cubicBezTo>
                  <a:pt x="4308" y="5"/>
                  <a:pt x="4278" y="1"/>
                  <a:pt x="4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1"/>
          <p:cNvSpPr/>
          <p:nvPr/>
        </p:nvSpPr>
        <p:spPr>
          <a:xfrm flipH="1">
            <a:off x="3086894" y="4278614"/>
            <a:ext cx="1368794" cy="474369"/>
          </a:xfrm>
          <a:custGeom>
            <a:avLst/>
            <a:gdLst/>
            <a:ahLst/>
            <a:cxnLst/>
            <a:rect l="l" t="t" r="r" b="b"/>
            <a:pathLst>
              <a:path w="24090" h="8349" extrusionOk="0">
                <a:moveTo>
                  <a:pt x="19405" y="0"/>
                </a:moveTo>
                <a:cubicBezTo>
                  <a:pt x="19215" y="0"/>
                  <a:pt x="19028" y="85"/>
                  <a:pt x="18932" y="276"/>
                </a:cubicBezTo>
                <a:cubicBezTo>
                  <a:pt x="17932" y="2478"/>
                  <a:pt x="16797" y="4579"/>
                  <a:pt x="15430" y="6581"/>
                </a:cubicBezTo>
                <a:cubicBezTo>
                  <a:pt x="14763" y="4679"/>
                  <a:pt x="13962" y="2878"/>
                  <a:pt x="12995" y="1144"/>
                </a:cubicBezTo>
                <a:cubicBezTo>
                  <a:pt x="12897" y="964"/>
                  <a:pt x="12728" y="881"/>
                  <a:pt x="12557" y="881"/>
                </a:cubicBezTo>
                <a:cubicBezTo>
                  <a:pt x="12378" y="881"/>
                  <a:pt x="12196" y="973"/>
                  <a:pt x="12094" y="1144"/>
                </a:cubicBezTo>
                <a:cubicBezTo>
                  <a:pt x="10826" y="3178"/>
                  <a:pt x="9392" y="5146"/>
                  <a:pt x="7824" y="6981"/>
                </a:cubicBezTo>
                <a:cubicBezTo>
                  <a:pt x="7090" y="5013"/>
                  <a:pt x="6357" y="3045"/>
                  <a:pt x="5623" y="1043"/>
                </a:cubicBezTo>
                <a:cubicBezTo>
                  <a:pt x="5557" y="889"/>
                  <a:pt x="5374" y="749"/>
                  <a:pt x="5200" y="749"/>
                </a:cubicBezTo>
                <a:cubicBezTo>
                  <a:pt x="5111" y="749"/>
                  <a:pt x="5023" y="786"/>
                  <a:pt x="4956" y="877"/>
                </a:cubicBezTo>
                <a:cubicBezTo>
                  <a:pt x="3254" y="2978"/>
                  <a:pt x="1653" y="5113"/>
                  <a:pt x="152" y="7348"/>
                </a:cubicBezTo>
                <a:cubicBezTo>
                  <a:pt x="1" y="7575"/>
                  <a:pt x="231" y="7841"/>
                  <a:pt x="454" y="7841"/>
                </a:cubicBezTo>
                <a:cubicBezTo>
                  <a:pt x="525" y="7841"/>
                  <a:pt x="596" y="7813"/>
                  <a:pt x="653" y="7748"/>
                </a:cubicBezTo>
                <a:cubicBezTo>
                  <a:pt x="2220" y="5914"/>
                  <a:pt x="3688" y="3979"/>
                  <a:pt x="5089" y="2011"/>
                </a:cubicBezTo>
                <a:cubicBezTo>
                  <a:pt x="5790" y="4012"/>
                  <a:pt x="6523" y="6014"/>
                  <a:pt x="7224" y="8015"/>
                </a:cubicBezTo>
                <a:cubicBezTo>
                  <a:pt x="7289" y="8210"/>
                  <a:pt x="7481" y="8349"/>
                  <a:pt x="7680" y="8349"/>
                </a:cubicBezTo>
                <a:cubicBezTo>
                  <a:pt x="7788" y="8349"/>
                  <a:pt x="7898" y="8309"/>
                  <a:pt x="7991" y="8215"/>
                </a:cubicBezTo>
                <a:cubicBezTo>
                  <a:pt x="9659" y="6414"/>
                  <a:pt x="11160" y="4479"/>
                  <a:pt x="12494" y="2411"/>
                </a:cubicBezTo>
                <a:cubicBezTo>
                  <a:pt x="13395" y="4179"/>
                  <a:pt x="14162" y="5980"/>
                  <a:pt x="14763" y="7848"/>
                </a:cubicBezTo>
                <a:cubicBezTo>
                  <a:pt x="14854" y="8105"/>
                  <a:pt x="15057" y="8231"/>
                  <a:pt x="15265" y="8231"/>
                </a:cubicBezTo>
                <a:cubicBezTo>
                  <a:pt x="15436" y="8231"/>
                  <a:pt x="15610" y="8147"/>
                  <a:pt x="15730" y="7982"/>
                </a:cubicBezTo>
                <a:cubicBezTo>
                  <a:pt x="17164" y="6014"/>
                  <a:pt x="18432" y="3979"/>
                  <a:pt x="19499" y="1777"/>
                </a:cubicBezTo>
                <a:lnTo>
                  <a:pt x="22868" y="7581"/>
                </a:lnTo>
                <a:cubicBezTo>
                  <a:pt x="22982" y="7777"/>
                  <a:pt x="23152" y="7858"/>
                  <a:pt x="23323" y="7858"/>
                </a:cubicBezTo>
                <a:cubicBezTo>
                  <a:pt x="23706" y="7858"/>
                  <a:pt x="24089" y="7452"/>
                  <a:pt x="23836" y="7014"/>
                </a:cubicBezTo>
                <a:cubicBezTo>
                  <a:pt x="22535" y="4779"/>
                  <a:pt x="21234" y="2511"/>
                  <a:pt x="19933" y="276"/>
                </a:cubicBezTo>
                <a:cubicBezTo>
                  <a:pt x="19828" y="102"/>
                  <a:pt x="19614" y="0"/>
                  <a:pt x="19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1"/>
          <p:cNvSpPr/>
          <p:nvPr/>
        </p:nvSpPr>
        <p:spPr>
          <a:xfrm>
            <a:off x="5119300" y="4657874"/>
            <a:ext cx="263165" cy="266526"/>
          </a:xfrm>
          <a:custGeom>
            <a:avLst/>
            <a:gdLst/>
            <a:ahLst/>
            <a:cxnLst/>
            <a:rect l="l" t="t" r="r" b="b"/>
            <a:pathLst>
              <a:path w="7907" h="8008" extrusionOk="0">
                <a:moveTo>
                  <a:pt x="3303" y="1386"/>
                </a:moveTo>
                <a:cubicBezTo>
                  <a:pt x="4171" y="2186"/>
                  <a:pt x="5138" y="2887"/>
                  <a:pt x="6172" y="3520"/>
                </a:cubicBezTo>
                <a:cubicBezTo>
                  <a:pt x="5038" y="4354"/>
                  <a:pt x="4071" y="5355"/>
                  <a:pt x="3370" y="6589"/>
                </a:cubicBezTo>
                <a:cubicBezTo>
                  <a:pt x="2636" y="5889"/>
                  <a:pt x="1869" y="5088"/>
                  <a:pt x="1035" y="4521"/>
                </a:cubicBezTo>
                <a:cubicBezTo>
                  <a:pt x="1969" y="3587"/>
                  <a:pt x="2670" y="2520"/>
                  <a:pt x="3303" y="1386"/>
                </a:cubicBezTo>
                <a:close/>
                <a:moveTo>
                  <a:pt x="3113" y="0"/>
                </a:moveTo>
                <a:cubicBezTo>
                  <a:pt x="2939" y="0"/>
                  <a:pt x="2774" y="74"/>
                  <a:pt x="2703" y="251"/>
                </a:cubicBezTo>
                <a:cubicBezTo>
                  <a:pt x="2102" y="1619"/>
                  <a:pt x="1235" y="2753"/>
                  <a:pt x="301" y="3887"/>
                </a:cubicBezTo>
                <a:cubicBezTo>
                  <a:pt x="234" y="3987"/>
                  <a:pt x="201" y="4054"/>
                  <a:pt x="168" y="4121"/>
                </a:cubicBezTo>
                <a:cubicBezTo>
                  <a:pt x="68" y="4188"/>
                  <a:pt x="1" y="4354"/>
                  <a:pt x="68" y="4521"/>
                </a:cubicBezTo>
                <a:cubicBezTo>
                  <a:pt x="735" y="5822"/>
                  <a:pt x="2102" y="6856"/>
                  <a:pt x="3137" y="7857"/>
                </a:cubicBezTo>
                <a:cubicBezTo>
                  <a:pt x="3250" y="7956"/>
                  <a:pt x="3394" y="8007"/>
                  <a:pt x="3535" y="8007"/>
                </a:cubicBezTo>
                <a:cubicBezTo>
                  <a:pt x="3725" y="8007"/>
                  <a:pt x="3908" y="7915"/>
                  <a:pt x="4004" y="7723"/>
                </a:cubicBezTo>
                <a:cubicBezTo>
                  <a:pt x="4871" y="6156"/>
                  <a:pt x="5972" y="4921"/>
                  <a:pt x="7506" y="3954"/>
                </a:cubicBezTo>
                <a:cubicBezTo>
                  <a:pt x="7873" y="3754"/>
                  <a:pt x="7907" y="3187"/>
                  <a:pt x="7506" y="2987"/>
                </a:cubicBezTo>
                <a:cubicBezTo>
                  <a:pt x="6072" y="2186"/>
                  <a:pt x="4771" y="1219"/>
                  <a:pt x="3537" y="151"/>
                </a:cubicBezTo>
                <a:cubicBezTo>
                  <a:pt x="3427" y="58"/>
                  <a:pt x="3267" y="0"/>
                  <a:pt x="3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5;p50"/>
          <p:cNvSpPr txBox="1">
            <a:spLocks noGrp="1"/>
          </p:cNvSpPr>
          <p:nvPr>
            <p:ph type="title"/>
          </p:nvPr>
        </p:nvSpPr>
        <p:spPr>
          <a:xfrm>
            <a:off x="2430242" y="438887"/>
            <a:ext cx="428351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3000"/>
              </a:spcAft>
              <a:buNone/>
            </a:pPr>
            <a:r>
              <a:rPr lang="es-MX" dirty="0"/>
              <a:t>Compuertas lógicas  teoría de circuitos</a:t>
            </a:r>
            <a:endParaRPr dirty="0"/>
          </a:p>
        </p:txBody>
      </p:sp>
      <p:sp>
        <p:nvSpPr>
          <p:cNvPr id="12" name="Google Shape;1083;p52"/>
          <p:cNvSpPr txBox="1">
            <a:spLocks/>
          </p:cNvSpPr>
          <p:nvPr/>
        </p:nvSpPr>
        <p:spPr>
          <a:xfrm>
            <a:off x="-170516" y="1172190"/>
            <a:ext cx="2336400" cy="67929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900"/>
              </a:spcAft>
            </a:pPr>
            <a:r>
              <a:rPr lang="es-MX" dirty="0">
                <a:solidFill>
                  <a:schemeClr val="bg1"/>
                </a:solidFill>
                <a:latin typeface="Gochi Hand" panose="020B0604020202020204" charset="0"/>
              </a:rPr>
              <a:t>Compuertas lógicas </a:t>
            </a:r>
            <a:endParaRPr lang="es-MX" dirty="0"/>
          </a:p>
          <a:p>
            <a:pPr algn="ctr">
              <a:spcAft>
                <a:spcPts val="1900"/>
              </a:spcAft>
            </a:pPr>
            <a:endParaRPr lang="es-MX" dirty="0"/>
          </a:p>
        </p:txBody>
      </p:sp>
      <p:sp>
        <p:nvSpPr>
          <p:cNvPr id="14" name="Google Shape;1083;p52"/>
          <p:cNvSpPr txBox="1">
            <a:spLocks/>
          </p:cNvSpPr>
          <p:nvPr/>
        </p:nvSpPr>
        <p:spPr>
          <a:xfrm>
            <a:off x="6048633" y="1503741"/>
            <a:ext cx="2336400" cy="67929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900"/>
              </a:spcAft>
            </a:pPr>
            <a:r>
              <a:rPr lang="es-MX" dirty="0">
                <a:solidFill>
                  <a:schemeClr val="bg1"/>
                </a:solidFill>
                <a:latin typeface="Gochi Hand" panose="020B0604020202020204" charset="0"/>
              </a:rPr>
              <a:t>Teoría de circuitos</a:t>
            </a:r>
            <a:r>
              <a:rPr lang="es-MX" dirty="0"/>
              <a:t>.</a:t>
            </a:r>
          </a:p>
          <a:p>
            <a:pPr algn="ctr">
              <a:spcAft>
                <a:spcPts val="1900"/>
              </a:spcAft>
            </a:pPr>
            <a:endParaRPr lang="es-MX" dirty="0"/>
          </a:p>
        </p:txBody>
      </p:sp>
      <p:sp>
        <p:nvSpPr>
          <p:cNvPr id="4" name="CuadroTexto 3"/>
          <p:cNvSpPr txBox="1"/>
          <p:nvPr/>
        </p:nvSpPr>
        <p:spPr>
          <a:xfrm>
            <a:off x="0" y="1388626"/>
            <a:ext cx="3986373" cy="2462213"/>
          </a:xfrm>
          <a:prstGeom prst="rect">
            <a:avLst/>
          </a:prstGeom>
          <a:noFill/>
        </p:spPr>
        <p:txBody>
          <a:bodyPr wrap="square" rtlCol="0">
            <a:spAutoFit/>
          </a:bodyPr>
          <a:lstStyle/>
          <a:p>
            <a:r>
              <a:rPr lang="es-MX" dirty="0">
                <a:latin typeface="Gochi Hand" panose="020B0604020202020204" charset="0"/>
              </a:rPr>
              <a:t> La lógica binaria tiene que ver con variables binarias y con operaciones que toman un sentido lógico. La manipulación de información binaria se hace por circuitos lógicos que se denominan Compuertas, una compuerta lógica, es un dispositivo electrónico con una función booleana u otras funciones como sumar o restar, incluyen o excluyen según sus propiedades lógicas. utilizan el sistema de números binarios, que tiene dos dígitos 0 y 1. Un dígito binario se denomina un bit. </a:t>
            </a:r>
          </a:p>
          <a:p>
            <a:endParaRPr lang="es-MX" dirty="0">
              <a:latin typeface="Gochi Hand" panose="020B0604020202020204" charset="0"/>
            </a:endParaRPr>
          </a:p>
        </p:txBody>
      </p:sp>
      <p:sp>
        <p:nvSpPr>
          <p:cNvPr id="17" name="CuadroTexto 16"/>
          <p:cNvSpPr txBox="1"/>
          <p:nvPr/>
        </p:nvSpPr>
        <p:spPr>
          <a:xfrm>
            <a:off x="5223647" y="1651325"/>
            <a:ext cx="3986373" cy="3108543"/>
          </a:xfrm>
          <a:prstGeom prst="rect">
            <a:avLst/>
          </a:prstGeom>
          <a:noFill/>
        </p:spPr>
        <p:txBody>
          <a:bodyPr wrap="square" rtlCol="0">
            <a:spAutoFit/>
          </a:bodyPr>
          <a:lstStyle/>
          <a:p>
            <a:r>
              <a:rPr lang="es-MX" dirty="0">
                <a:latin typeface="Gochi Hand" panose="020B0604020202020204" charset="0"/>
              </a:rPr>
              <a:t>La teoría de circuitos es aquella que comprende los fundamentos para el análisis de circuitos eléctricos y permite determinar los niveles de tensión y corriente en cada punto del circuito en respuesta a una determinada excitación. se basan en la consideración de corrientes lo que implica que sólo puede aplicarse cuando la longitud de onda de las señales ondas electromagnéticas presentes en el circuito es mucho mayor, que las dimensiones físicas de éste. Esto quiere decir que la propagación de las ondas en el circuito es instantánea. A estos circuitos a veces se les llama circuitos de parámetros concentrados.</a:t>
            </a:r>
          </a:p>
          <a:p>
            <a:endParaRPr lang="es-MX" dirty="0">
              <a:latin typeface="Gochi Hand" panose="020B0604020202020204" charset="0"/>
            </a:endParaRPr>
          </a:p>
        </p:txBody>
      </p:sp>
      <p:pic>
        <p:nvPicPr>
          <p:cNvPr id="16" name="Imagen 15" descr="1-Teórico - Teoría de Circuitos"/>
          <p:cNvPicPr/>
          <p:nvPr/>
        </p:nvPicPr>
        <p:blipFill>
          <a:blip r:embed="rId3">
            <a:extLst>
              <a:ext uri="{28A0092B-C50C-407E-A947-70E740481C1C}">
                <a14:useLocalDpi xmlns:a14="http://schemas.microsoft.com/office/drawing/2010/main" val="0"/>
              </a:ext>
            </a:extLst>
          </a:blip>
          <a:srcRect/>
          <a:stretch>
            <a:fillRect/>
          </a:stretch>
        </p:blipFill>
        <p:spPr bwMode="auto">
          <a:xfrm>
            <a:off x="5704208" y="0"/>
            <a:ext cx="3200400" cy="1388626"/>
          </a:xfrm>
          <a:prstGeom prst="rect">
            <a:avLst/>
          </a:prstGeom>
          <a:noFill/>
          <a:ln>
            <a:noFill/>
          </a:ln>
        </p:spPr>
      </p:pic>
      <p:pic>
        <p:nvPicPr>
          <p:cNvPr id="18" name="Imagen 17" descr="Compuertas Lógicas"/>
          <p:cNvPicPr/>
          <p:nvPr/>
        </p:nvPicPr>
        <p:blipFill>
          <a:blip r:embed="rId4">
            <a:extLst>
              <a:ext uri="{28A0092B-C50C-407E-A947-70E740481C1C}">
                <a14:useLocalDpi xmlns:a14="http://schemas.microsoft.com/office/drawing/2010/main" val="0"/>
              </a:ext>
            </a:extLst>
          </a:blip>
          <a:srcRect/>
          <a:stretch>
            <a:fillRect/>
          </a:stretch>
        </p:blipFill>
        <p:spPr bwMode="auto">
          <a:xfrm>
            <a:off x="92468" y="125181"/>
            <a:ext cx="2260315" cy="862956"/>
          </a:xfrm>
          <a:prstGeom prst="rect">
            <a:avLst/>
          </a:prstGeom>
          <a:noFill/>
          <a:ln>
            <a:noFill/>
          </a:ln>
        </p:spPr>
      </p:pic>
    </p:spTree>
    <p:extLst>
      <p:ext uri="{BB962C8B-B14F-4D97-AF65-F5344CB8AC3E}">
        <p14:creationId xmlns:p14="http://schemas.microsoft.com/office/powerpoint/2010/main" val="155989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64"/>
          <p:cNvSpPr/>
          <p:nvPr/>
        </p:nvSpPr>
        <p:spPr>
          <a:xfrm rot="5400000">
            <a:off x="3688474" y="1240558"/>
            <a:ext cx="1767059" cy="1917544"/>
          </a:xfrm>
          <a:custGeom>
            <a:avLst/>
            <a:gdLst/>
            <a:ahLst/>
            <a:cxnLst/>
            <a:rect l="l" t="t" r="r" b="b"/>
            <a:pathLst>
              <a:path w="25591" h="27544" extrusionOk="0">
                <a:moveTo>
                  <a:pt x="14046" y="70"/>
                </a:moveTo>
                <a:cubicBezTo>
                  <a:pt x="11186" y="-321"/>
                  <a:pt x="8318" y="1001"/>
                  <a:pt x="6315" y="1873"/>
                </a:cubicBezTo>
                <a:cubicBezTo>
                  <a:pt x="4312" y="2745"/>
                  <a:pt x="3013" y="4080"/>
                  <a:pt x="2029" y="5302"/>
                </a:cubicBezTo>
                <a:cubicBezTo>
                  <a:pt x="1045" y="6524"/>
                  <a:pt x="728" y="7683"/>
                  <a:pt x="410" y="9207"/>
                </a:cubicBezTo>
                <a:cubicBezTo>
                  <a:pt x="93" y="10731"/>
                  <a:pt x="-162" y="12541"/>
                  <a:pt x="124" y="14446"/>
                </a:cubicBezTo>
                <a:cubicBezTo>
                  <a:pt x="410" y="16351"/>
                  <a:pt x="330" y="18462"/>
                  <a:pt x="2124" y="20637"/>
                </a:cubicBezTo>
                <a:cubicBezTo>
                  <a:pt x="3918" y="22812"/>
                  <a:pt x="7486" y="27058"/>
                  <a:pt x="10887" y="27495"/>
                </a:cubicBezTo>
                <a:cubicBezTo>
                  <a:pt x="14288" y="27932"/>
                  <a:pt x="20087" y="25355"/>
                  <a:pt x="22532" y="23259"/>
                </a:cubicBezTo>
                <a:cubicBezTo>
                  <a:pt x="24977" y="21164"/>
                  <a:pt x="25399" y="18096"/>
                  <a:pt x="25556" y="14922"/>
                </a:cubicBezTo>
                <a:cubicBezTo>
                  <a:pt x="25713" y="11748"/>
                  <a:pt x="25392" y="6692"/>
                  <a:pt x="23474" y="4217"/>
                </a:cubicBezTo>
                <a:cubicBezTo>
                  <a:pt x="21556" y="1742"/>
                  <a:pt x="16906" y="461"/>
                  <a:pt x="14046" y="70"/>
                </a:cubicBezTo>
                <a:close/>
              </a:path>
            </a:pathLst>
          </a:custGeom>
          <a:solidFill>
            <a:schemeClr val="dk1"/>
          </a:solidFill>
          <a:ln>
            <a:noFill/>
          </a:ln>
        </p:spPr>
      </p:sp>
      <p:sp>
        <p:nvSpPr>
          <p:cNvPr id="1303" name="Google Shape;1303;p64"/>
          <p:cNvSpPr/>
          <p:nvPr/>
        </p:nvSpPr>
        <p:spPr>
          <a:xfrm>
            <a:off x="3193800" y="833300"/>
            <a:ext cx="2756400" cy="2756400"/>
          </a:xfrm>
          <a:prstGeom prst="arc">
            <a:avLst>
              <a:gd name="adj1" fmla="val 35349"/>
              <a:gd name="adj2" fmla="val 10731209"/>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4"/>
          <p:cNvSpPr txBox="1"/>
          <p:nvPr/>
        </p:nvSpPr>
        <p:spPr>
          <a:xfrm>
            <a:off x="6596850" y="1564825"/>
            <a:ext cx="1827900" cy="42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MX" sz="2000" dirty="0">
                <a:solidFill>
                  <a:srgbClr val="FFFFFF"/>
                </a:solidFill>
                <a:latin typeface="Gochi Hand"/>
                <a:ea typeface="Gochi Hand"/>
                <a:cs typeface="Gochi Hand"/>
                <a:sym typeface="Gochi Hand"/>
              </a:rPr>
              <a:t>XOR</a:t>
            </a:r>
            <a:endParaRPr sz="2000" dirty="0">
              <a:solidFill>
                <a:srgbClr val="FFFFFF"/>
              </a:solidFill>
              <a:latin typeface="Gochi Hand"/>
              <a:ea typeface="Gochi Hand"/>
              <a:cs typeface="Gochi Hand"/>
              <a:sym typeface="Gochi Hand"/>
            </a:endParaRPr>
          </a:p>
        </p:txBody>
      </p:sp>
      <p:sp>
        <p:nvSpPr>
          <p:cNvPr id="1307" name="Google Shape;1307;p64"/>
          <p:cNvSpPr txBox="1"/>
          <p:nvPr/>
        </p:nvSpPr>
        <p:spPr>
          <a:xfrm>
            <a:off x="6622063" y="2081554"/>
            <a:ext cx="2560818" cy="423000"/>
          </a:xfrm>
          <a:prstGeom prst="rect">
            <a:avLst/>
          </a:prstGeom>
          <a:noFill/>
          <a:ln>
            <a:noFill/>
          </a:ln>
        </p:spPr>
        <p:txBody>
          <a:bodyPr spcFirstLastPara="1" wrap="square" lIns="91425" tIns="91425" rIns="91425" bIns="91425" anchor="ctr" anchorCtr="0">
            <a:noAutofit/>
          </a:bodyPr>
          <a:lstStyle/>
          <a:p>
            <a:pPr lvl="0"/>
            <a:r>
              <a:rPr lang="es-MX" sz="1200" dirty="0">
                <a:solidFill>
                  <a:schemeClr val="bg1"/>
                </a:solidFill>
                <a:latin typeface="Gochi Hand" panose="020B0604020202020204" charset="0"/>
                <a:ea typeface="Hind"/>
                <a:cs typeface="Hind"/>
                <a:sym typeface="Hind"/>
              </a:rPr>
              <a:t>La puerta lógica OR-exclusiva, más conocida por su nombre en inglés XOR, realiza la función booleana A'B+AB'. Su símbolo es (signo más "+" inscrito en un círculo).</a:t>
            </a:r>
            <a:endParaRPr sz="1200" dirty="0">
              <a:solidFill>
                <a:schemeClr val="bg1"/>
              </a:solidFill>
              <a:latin typeface="Gochi Hand" panose="020B0604020202020204" charset="0"/>
              <a:ea typeface="Hind"/>
              <a:cs typeface="Hind"/>
              <a:sym typeface="Hind"/>
            </a:endParaRPr>
          </a:p>
        </p:txBody>
      </p:sp>
      <p:sp>
        <p:nvSpPr>
          <p:cNvPr id="1308" name="Google Shape;1308;p64"/>
          <p:cNvSpPr txBox="1"/>
          <p:nvPr/>
        </p:nvSpPr>
        <p:spPr>
          <a:xfrm>
            <a:off x="6522774" y="2670652"/>
            <a:ext cx="1827900" cy="42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MX" sz="2000" dirty="0">
                <a:solidFill>
                  <a:srgbClr val="FFFFFF"/>
                </a:solidFill>
                <a:latin typeface="Gochi Hand"/>
                <a:ea typeface="Gochi Hand"/>
                <a:cs typeface="Gochi Hand"/>
                <a:sym typeface="Gochi Hand"/>
              </a:rPr>
              <a:t>NOR</a:t>
            </a:r>
            <a:endParaRPr sz="2000" dirty="0">
              <a:solidFill>
                <a:srgbClr val="FFFFFF"/>
              </a:solidFill>
              <a:latin typeface="Gochi Hand"/>
              <a:ea typeface="Gochi Hand"/>
              <a:cs typeface="Gochi Hand"/>
              <a:sym typeface="Gochi Hand"/>
            </a:endParaRPr>
          </a:p>
        </p:txBody>
      </p:sp>
      <p:sp>
        <p:nvSpPr>
          <p:cNvPr id="1309" name="Google Shape;1309;p64"/>
          <p:cNvSpPr txBox="1"/>
          <p:nvPr/>
        </p:nvSpPr>
        <p:spPr>
          <a:xfrm>
            <a:off x="6596850" y="3195468"/>
            <a:ext cx="2547150" cy="423000"/>
          </a:xfrm>
          <a:prstGeom prst="rect">
            <a:avLst/>
          </a:prstGeom>
          <a:noFill/>
          <a:ln>
            <a:noFill/>
          </a:ln>
        </p:spPr>
        <p:txBody>
          <a:bodyPr spcFirstLastPara="1" wrap="square" lIns="91425" tIns="91425" rIns="91425" bIns="91425" anchor="ctr" anchorCtr="0">
            <a:noAutofit/>
          </a:bodyPr>
          <a:lstStyle/>
          <a:p>
            <a:pPr lvl="0"/>
            <a:r>
              <a:rPr lang="es-MX" sz="1200" dirty="0">
                <a:solidFill>
                  <a:schemeClr val="bg1"/>
                </a:solidFill>
                <a:latin typeface="Gochi Hand" panose="020B0604020202020204" charset="0"/>
                <a:ea typeface="Hind"/>
                <a:cs typeface="Hind"/>
                <a:sym typeface="Hind"/>
              </a:rPr>
              <a:t>La compuerta NOR es el complemento de la compuerta OR y utiliza el símbolo de la compuerta OR seguido de un círculo pequeño (quiere decir que invierte la señal).</a:t>
            </a:r>
            <a:endParaRPr sz="1200" dirty="0">
              <a:solidFill>
                <a:schemeClr val="bg1"/>
              </a:solidFill>
              <a:latin typeface="Gochi Hand" panose="020B0604020202020204" charset="0"/>
              <a:ea typeface="Hind"/>
              <a:cs typeface="Hind"/>
              <a:sym typeface="Hind"/>
            </a:endParaRPr>
          </a:p>
        </p:txBody>
      </p:sp>
      <p:sp>
        <p:nvSpPr>
          <p:cNvPr id="1310" name="Google Shape;1310;p64"/>
          <p:cNvSpPr txBox="1"/>
          <p:nvPr/>
        </p:nvSpPr>
        <p:spPr>
          <a:xfrm>
            <a:off x="719350" y="1564825"/>
            <a:ext cx="1827900" cy="42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Gochi Hand"/>
                <a:ea typeface="Gochi Hand"/>
                <a:cs typeface="Gochi Hand"/>
                <a:sym typeface="Gochi Hand"/>
              </a:rPr>
              <a:t>ADN</a:t>
            </a:r>
            <a:endParaRPr sz="2000" dirty="0">
              <a:solidFill>
                <a:srgbClr val="FFFFFF"/>
              </a:solidFill>
              <a:latin typeface="Gochi Hand"/>
              <a:ea typeface="Gochi Hand"/>
              <a:cs typeface="Gochi Hand"/>
              <a:sym typeface="Gochi Hand"/>
            </a:endParaRPr>
          </a:p>
        </p:txBody>
      </p:sp>
      <p:sp>
        <p:nvSpPr>
          <p:cNvPr id="1311" name="Google Shape;1311;p64"/>
          <p:cNvSpPr txBox="1"/>
          <p:nvPr/>
        </p:nvSpPr>
        <p:spPr>
          <a:xfrm>
            <a:off x="75306" y="2200843"/>
            <a:ext cx="2545920" cy="209958"/>
          </a:xfrm>
          <a:prstGeom prst="rect">
            <a:avLst/>
          </a:prstGeom>
          <a:noFill/>
          <a:ln>
            <a:noFill/>
          </a:ln>
        </p:spPr>
        <p:txBody>
          <a:bodyPr spcFirstLastPara="1" wrap="square" lIns="91425" tIns="91425" rIns="91425" bIns="91425" anchor="ctr" anchorCtr="0">
            <a:noAutofit/>
          </a:bodyPr>
          <a:lstStyle/>
          <a:p>
            <a:pPr lvl="0" algn="r"/>
            <a:r>
              <a:rPr lang="es-MX" sz="1200" dirty="0">
                <a:solidFill>
                  <a:schemeClr val="lt1"/>
                </a:solidFill>
                <a:latin typeface="Gochi Hand" panose="020B0604020202020204" charset="0"/>
                <a:ea typeface="Hind"/>
                <a:cs typeface="Hind"/>
                <a:sym typeface="Hind"/>
              </a:rPr>
              <a:t>La compuerta AND produce la multiplicación lógica AND: esto es: la salida es 1 si la entrada A y la entrada B están ambas en el binario 1: de otra manera, la salida es 0.</a:t>
            </a:r>
            <a:endParaRPr sz="1200" dirty="0">
              <a:solidFill>
                <a:schemeClr val="lt1"/>
              </a:solidFill>
              <a:latin typeface="Gochi Hand" panose="020B0604020202020204" charset="0"/>
              <a:ea typeface="Hind"/>
              <a:cs typeface="Hind"/>
              <a:sym typeface="Hind"/>
            </a:endParaRPr>
          </a:p>
        </p:txBody>
      </p:sp>
      <p:sp>
        <p:nvSpPr>
          <p:cNvPr id="1312" name="Google Shape;1312;p64"/>
          <p:cNvSpPr txBox="1"/>
          <p:nvPr/>
        </p:nvSpPr>
        <p:spPr>
          <a:xfrm>
            <a:off x="732918" y="2711173"/>
            <a:ext cx="1827900" cy="423000"/>
          </a:xfrm>
          <a:prstGeom prst="rect">
            <a:avLst/>
          </a:prstGeom>
          <a:noFill/>
          <a:ln>
            <a:noFill/>
          </a:ln>
        </p:spPr>
        <p:txBody>
          <a:bodyPr spcFirstLastPara="1" wrap="square" lIns="0" tIns="91425" rIns="91425" bIns="91425" anchor="ctr" anchorCtr="0">
            <a:noAutofit/>
          </a:bodyPr>
          <a:lstStyle/>
          <a:p>
            <a:pPr marL="0" lvl="0" indent="0" algn="r" rtl="0">
              <a:spcBef>
                <a:spcPts val="0"/>
              </a:spcBef>
              <a:spcAft>
                <a:spcPts val="0"/>
              </a:spcAft>
              <a:buNone/>
            </a:pPr>
            <a:r>
              <a:rPr lang="en" sz="2000" dirty="0">
                <a:solidFill>
                  <a:srgbClr val="FFFFFF"/>
                </a:solidFill>
                <a:latin typeface="Gochi Hand"/>
                <a:ea typeface="Gochi Hand"/>
                <a:cs typeface="Gochi Hand"/>
                <a:sym typeface="Gochi Hand"/>
              </a:rPr>
              <a:t>OR</a:t>
            </a:r>
            <a:endParaRPr sz="2000" dirty="0">
              <a:solidFill>
                <a:srgbClr val="FFFFFF"/>
              </a:solidFill>
              <a:latin typeface="Gochi Hand"/>
              <a:ea typeface="Gochi Hand"/>
              <a:cs typeface="Gochi Hand"/>
              <a:sym typeface="Gochi Hand"/>
            </a:endParaRPr>
          </a:p>
        </p:txBody>
      </p:sp>
      <p:sp>
        <p:nvSpPr>
          <p:cNvPr id="1313" name="Google Shape;1313;p64"/>
          <p:cNvSpPr txBox="1"/>
          <p:nvPr/>
        </p:nvSpPr>
        <p:spPr>
          <a:xfrm>
            <a:off x="-113982" y="3311432"/>
            <a:ext cx="3154639" cy="423000"/>
          </a:xfrm>
          <a:prstGeom prst="rect">
            <a:avLst/>
          </a:prstGeom>
          <a:noFill/>
          <a:ln>
            <a:noFill/>
          </a:ln>
        </p:spPr>
        <p:txBody>
          <a:bodyPr spcFirstLastPara="1" wrap="square" lIns="91425" tIns="91425" rIns="91425" bIns="91425" anchor="ctr" anchorCtr="0">
            <a:noAutofit/>
          </a:bodyPr>
          <a:lstStyle/>
          <a:p>
            <a:pPr lvl="0" algn="r"/>
            <a:r>
              <a:rPr lang="es-MX" sz="1200" dirty="0">
                <a:solidFill>
                  <a:schemeClr val="lt1"/>
                </a:solidFill>
                <a:latin typeface="Gochi Hand" panose="020B0604020202020204" charset="0"/>
                <a:ea typeface="Hind"/>
                <a:cs typeface="Hind"/>
                <a:sym typeface="Hind"/>
              </a:rPr>
              <a:t>La compuerta OR produce la función sumadora, esto es, la salida es 1 si la entrada A o la entrada B o ambas entradas son 1; de otra manera, la salida es 0</a:t>
            </a:r>
            <a:endParaRPr sz="1200" dirty="0">
              <a:solidFill>
                <a:schemeClr val="lt1"/>
              </a:solidFill>
              <a:latin typeface="Gochi Hand" panose="020B0604020202020204" charset="0"/>
              <a:ea typeface="Hind"/>
              <a:cs typeface="Hind"/>
              <a:sym typeface="Hind"/>
            </a:endParaRPr>
          </a:p>
        </p:txBody>
      </p:sp>
      <p:sp>
        <p:nvSpPr>
          <p:cNvPr id="1314" name="Google Shape;1314;p64"/>
          <p:cNvSpPr/>
          <p:nvPr/>
        </p:nvSpPr>
        <p:spPr>
          <a:xfrm>
            <a:off x="2579825" y="1783400"/>
            <a:ext cx="713298" cy="800975"/>
          </a:xfrm>
          <a:custGeom>
            <a:avLst/>
            <a:gdLst/>
            <a:ahLst/>
            <a:cxnLst/>
            <a:rect l="l" t="t" r="r" b="b"/>
            <a:pathLst>
              <a:path w="26922" h="32039" extrusionOk="0">
                <a:moveTo>
                  <a:pt x="0" y="0"/>
                </a:moveTo>
                <a:cubicBezTo>
                  <a:pt x="3475" y="496"/>
                  <a:pt x="7688" y="1330"/>
                  <a:pt x="9636" y="4251"/>
                </a:cubicBezTo>
                <a:cubicBezTo>
                  <a:pt x="13524" y="10080"/>
                  <a:pt x="8840" y="18574"/>
                  <a:pt x="11053" y="25222"/>
                </a:cubicBezTo>
                <a:cubicBezTo>
                  <a:pt x="12848" y="30614"/>
                  <a:pt x="21532" y="33257"/>
                  <a:pt x="26922" y="31456"/>
                </a:cubicBezTo>
              </a:path>
            </a:pathLst>
          </a:custGeom>
          <a:noFill/>
          <a:ln w="28575" cap="flat" cmpd="sng">
            <a:solidFill>
              <a:schemeClr val="accent1"/>
            </a:solidFill>
            <a:prstDash val="dash"/>
            <a:round/>
            <a:headEnd type="none" w="med" len="med"/>
            <a:tailEnd type="oval" w="med" len="med"/>
          </a:ln>
        </p:spPr>
      </p:sp>
      <p:sp>
        <p:nvSpPr>
          <p:cNvPr id="1315" name="Google Shape;1315;p64"/>
          <p:cNvSpPr/>
          <p:nvPr/>
        </p:nvSpPr>
        <p:spPr>
          <a:xfrm>
            <a:off x="2537644" y="2904125"/>
            <a:ext cx="1006026" cy="279250"/>
          </a:xfrm>
          <a:custGeom>
            <a:avLst/>
            <a:gdLst/>
            <a:ahLst/>
            <a:cxnLst/>
            <a:rect l="l" t="t" r="r" b="b"/>
            <a:pathLst>
              <a:path w="37974" h="11170" extrusionOk="0">
                <a:moveTo>
                  <a:pt x="0" y="1700"/>
                </a:moveTo>
                <a:cubicBezTo>
                  <a:pt x="1744" y="4318"/>
                  <a:pt x="3420" y="7378"/>
                  <a:pt x="6234" y="8785"/>
                </a:cubicBezTo>
                <a:cubicBezTo>
                  <a:pt x="16053" y="13694"/>
                  <a:pt x="37974" y="10978"/>
                  <a:pt x="37974" y="0"/>
                </a:cubicBezTo>
              </a:path>
            </a:pathLst>
          </a:custGeom>
          <a:noFill/>
          <a:ln w="28575" cap="flat" cmpd="sng">
            <a:solidFill>
              <a:schemeClr val="accent1"/>
            </a:solidFill>
            <a:prstDash val="dash"/>
            <a:round/>
            <a:headEnd type="none" w="med" len="med"/>
            <a:tailEnd type="oval" w="med" len="med"/>
          </a:ln>
        </p:spPr>
      </p:sp>
      <p:sp>
        <p:nvSpPr>
          <p:cNvPr id="1316" name="Google Shape;1316;p64"/>
          <p:cNvSpPr/>
          <p:nvPr/>
        </p:nvSpPr>
        <p:spPr>
          <a:xfrm>
            <a:off x="5850875" y="1825900"/>
            <a:ext cx="781430" cy="766925"/>
          </a:xfrm>
          <a:custGeom>
            <a:avLst/>
            <a:gdLst/>
            <a:ahLst/>
            <a:cxnLst/>
            <a:rect l="l" t="t" r="r" b="b"/>
            <a:pathLst>
              <a:path w="28056" h="30677" extrusionOk="0">
                <a:moveTo>
                  <a:pt x="28056" y="0"/>
                </a:moveTo>
                <a:cubicBezTo>
                  <a:pt x="22142" y="1481"/>
                  <a:pt x="17244" y="7888"/>
                  <a:pt x="16153" y="13886"/>
                </a:cubicBezTo>
                <a:cubicBezTo>
                  <a:pt x="15253" y="18834"/>
                  <a:pt x="18664" y="25765"/>
                  <a:pt x="14736" y="28906"/>
                </a:cubicBezTo>
                <a:cubicBezTo>
                  <a:pt x="10888" y="31983"/>
                  <a:pt x="4927" y="30040"/>
                  <a:pt x="0" y="30040"/>
                </a:cubicBezTo>
              </a:path>
            </a:pathLst>
          </a:custGeom>
          <a:noFill/>
          <a:ln w="28575" cap="flat" cmpd="sng">
            <a:solidFill>
              <a:schemeClr val="accent1"/>
            </a:solidFill>
            <a:prstDash val="dash"/>
            <a:round/>
            <a:headEnd type="none" w="med" len="med"/>
            <a:tailEnd type="oval" w="med" len="med"/>
          </a:ln>
        </p:spPr>
      </p:sp>
      <p:sp>
        <p:nvSpPr>
          <p:cNvPr id="1317" name="Google Shape;1317;p64"/>
          <p:cNvSpPr/>
          <p:nvPr/>
        </p:nvSpPr>
        <p:spPr>
          <a:xfrm>
            <a:off x="5597925" y="3115325"/>
            <a:ext cx="1006067" cy="144550"/>
          </a:xfrm>
          <a:custGeom>
            <a:avLst/>
            <a:gdLst/>
            <a:ahLst/>
            <a:cxnLst/>
            <a:rect l="l" t="t" r="r" b="b"/>
            <a:pathLst>
              <a:path w="37691" h="5782" extrusionOk="0">
                <a:moveTo>
                  <a:pt x="37691" y="2551"/>
                </a:moveTo>
                <a:cubicBezTo>
                  <a:pt x="25474" y="5603"/>
                  <a:pt x="8904" y="8904"/>
                  <a:pt x="0" y="0"/>
                </a:cubicBezTo>
              </a:path>
            </a:pathLst>
          </a:custGeom>
          <a:noFill/>
          <a:ln w="28575" cap="flat" cmpd="sng">
            <a:solidFill>
              <a:schemeClr val="accent1"/>
            </a:solidFill>
            <a:prstDash val="dash"/>
            <a:round/>
            <a:headEnd type="none" w="med" len="med"/>
            <a:tailEnd type="oval" w="med" len="med"/>
          </a:ln>
        </p:spPr>
      </p:sp>
      <p:sp>
        <p:nvSpPr>
          <p:cNvPr id="1318" name="Google Shape;1318;p64"/>
          <p:cNvSpPr txBox="1"/>
          <p:nvPr/>
        </p:nvSpPr>
        <p:spPr>
          <a:xfrm>
            <a:off x="5626815" y="3647589"/>
            <a:ext cx="1827900" cy="423000"/>
          </a:xfrm>
          <a:prstGeom prst="rect">
            <a:avLst/>
          </a:prstGeom>
          <a:noFill/>
          <a:ln>
            <a:noFill/>
          </a:ln>
        </p:spPr>
        <p:txBody>
          <a:bodyPr spcFirstLastPara="1" wrap="square" lIns="91425" tIns="91425" rIns="0" bIns="91425" anchor="ctr" anchorCtr="0">
            <a:noAutofit/>
          </a:bodyPr>
          <a:lstStyle/>
          <a:p>
            <a:pPr marL="0" lvl="0" indent="0" algn="l" rtl="0">
              <a:spcBef>
                <a:spcPts val="0"/>
              </a:spcBef>
              <a:spcAft>
                <a:spcPts val="0"/>
              </a:spcAft>
              <a:buNone/>
            </a:pPr>
            <a:r>
              <a:rPr lang="es-MX" sz="2000" dirty="0">
                <a:solidFill>
                  <a:srgbClr val="FFFFFF"/>
                </a:solidFill>
                <a:latin typeface="Gochi Hand"/>
                <a:ea typeface="Gochi Hand"/>
                <a:cs typeface="Gochi Hand"/>
                <a:sym typeface="Gochi Hand"/>
              </a:rPr>
              <a:t>NAND</a:t>
            </a:r>
            <a:endParaRPr sz="2000" dirty="0">
              <a:solidFill>
                <a:srgbClr val="FFFFFF"/>
              </a:solidFill>
              <a:latin typeface="Gochi Hand"/>
              <a:ea typeface="Gochi Hand"/>
              <a:cs typeface="Gochi Hand"/>
              <a:sym typeface="Gochi Hand"/>
            </a:endParaRPr>
          </a:p>
        </p:txBody>
      </p:sp>
      <p:sp>
        <p:nvSpPr>
          <p:cNvPr id="1319" name="Google Shape;1319;p64"/>
          <p:cNvSpPr txBox="1"/>
          <p:nvPr/>
        </p:nvSpPr>
        <p:spPr>
          <a:xfrm>
            <a:off x="5113058" y="4269850"/>
            <a:ext cx="2315158" cy="423000"/>
          </a:xfrm>
          <a:prstGeom prst="rect">
            <a:avLst/>
          </a:prstGeom>
          <a:noFill/>
          <a:ln>
            <a:noFill/>
          </a:ln>
        </p:spPr>
        <p:txBody>
          <a:bodyPr spcFirstLastPara="1" wrap="square" lIns="91425" tIns="91425" rIns="91425" bIns="91425" anchor="ctr" anchorCtr="0">
            <a:noAutofit/>
          </a:bodyPr>
          <a:lstStyle/>
          <a:p>
            <a:pPr lvl="0"/>
            <a:r>
              <a:rPr lang="es-MX" sz="1200" dirty="0">
                <a:solidFill>
                  <a:schemeClr val="bg1"/>
                </a:solidFill>
                <a:latin typeface="Gochi Hand" panose="020B0604020202020204" charset="0"/>
              </a:rPr>
              <a:t>Es el complemento de la función AND, como se indica por el símbolo gráfico, que consiste en una compuerta AND seguida por un pequeño círculo (quiere decir que invierte la señal).</a:t>
            </a:r>
            <a:endParaRPr sz="1200" dirty="0">
              <a:solidFill>
                <a:schemeClr val="bg1"/>
              </a:solidFill>
              <a:latin typeface="Gochi Hand" panose="020B0604020202020204" charset="0"/>
              <a:ea typeface="Hind"/>
              <a:cs typeface="Hind"/>
              <a:sym typeface="Hind"/>
            </a:endParaRPr>
          </a:p>
        </p:txBody>
      </p:sp>
      <p:sp>
        <p:nvSpPr>
          <p:cNvPr id="1320" name="Google Shape;1320;p64"/>
          <p:cNvSpPr txBox="1"/>
          <p:nvPr/>
        </p:nvSpPr>
        <p:spPr>
          <a:xfrm>
            <a:off x="1862250" y="3782375"/>
            <a:ext cx="1827900" cy="42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MX" sz="2000" dirty="0">
                <a:solidFill>
                  <a:srgbClr val="FFFFFF"/>
                </a:solidFill>
                <a:latin typeface="Gochi Hand"/>
                <a:ea typeface="Gochi Hand"/>
                <a:cs typeface="Gochi Hand"/>
                <a:sym typeface="Gochi Hand"/>
              </a:rPr>
              <a:t>NOT</a:t>
            </a:r>
            <a:endParaRPr sz="2000" dirty="0">
              <a:solidFill>
                <a:srgbClr val="FFFFFF"/>
              </a:solidFill>
              <a:latin typeface="Gochi Hand"/>
              <a:ea typeface="Gochi Hand"/>
              <a:cs typeface="Gochi Hand"/>
              <a:sym typeface="Gochi Hand"/>
            </a:endParaRPr>
          </a:p>
        </p:txBody>
      </p:sp>
      <p:sp>
        <p:nvSpPr>
          <p:cNvPr id="1321" name="Google Shape;1321;p64"/>
          <p:cNvSpPr txBox="1"/>
          <p:nvPr/>
        </p:nvSpPr>
        <p:spPr>
          <a:xfrm>
            <a:off x="1493855" y="4402971"/>
            <a:ext cx="3598535" cy="423000"/>
          </a:xfrm>
          <a:prstGeom prst="rect">
            <a:avLst/>
          </a:prstGeom>
          <a:noFill/>
          <a:ln>
            <a:noFill/>
          </a:ln>
        </p:spPr>
        <p:txBody>
          <a:bodyPr spcFirstLastPara="1" wrap="square" lIns="91425" tIns="91425" rIns="91425" bIns="91425" anchor="ctr" anchorCtr="0">
            <a:noAutofit/>
          </a:bodyPr>
          <a:lstStyle/>
          <a:p>
            <a:pPr lvl="0" algn="r"/>
            <a:r>
              <a:rPr lang="es-MX" sz="1200" dirty="0">
                <a:solidFill>
                  <a:schemeClr val="bg1"/>
                </a:solidFill>
                <a:latin typeface="Gochi Hand" panose="020B0604020202020204" charset="0"/>
                <a:ea typeface="Hind"/>
                <a:cs typeface="Hind"/>
                <a:sym typeface="Hind"/>
              </a:rPr>
              <a:t>Si la variable binaria posee un valor 0, la compuerta NOT cambia su estado al valor 1 y viceversa.</a:t>
            </a:r>
            <a:r>
              <a:rPr lang="es-MX" sz="1200" dirty="0">
                <a:solidFill>
                  <a:schemeClr val="bg1"/>
                </a:solidFill>
                <a:latin typeface="Gochi Hand" panose="020B0604020202020204" charset="0"/>
              </a:rPr>
              <a:t> Un símbolo triángulo por sí mismo designa un circuito separador, el cual no produce ninguna función lógica particular puesto que el valor binario de la salida es el mismo de la entrada.</a:t>
            </a:r>
            <a:endParaRPr sz="1200" dirty="0">
              <a:solidFill>
                <a:schemeClr val="bg1"/>
              </a:solidFill>
              <a:latin typeface="Gochi Hand" panose="020B0604020202020204" charset="0"/>
              <a:ea typeface="Hind"/>
              <a:cs typeface="Hind"/>
              <a:sym typeface="Hind"/>
            </a:endParaRPr>
          </a:p>
        </p:txBody>
      </p:sp>
      <p:sp>
        <p:nvSpPr>
          <p:cNvPr id="1322" name="Google Shape;1322;p64"/>
          <p:cNvSpPr/>
          <p:nvPr/>
        </p:nvSpPr>
        <p:spPr>
          <a:xfrm>
            <a:off x="3727550" y="3484550"/>
            <a:ext cx="376750" cy="572704"/>
          </a:xfrm>
          <a:custGeom>
            <a:avLst/>
            <a:gdLst/>
            <a:ahLst/>
            <a:cxnLst/>
            <a:rect l="l" t="t" r="r" b="b"/>
            <a:pathLst>
              <a:path w="15070" h="20390" extrusionOk="0">
                <a:moveTo>
                  <a:pt x="0" y="20120"/>
                </a:moveTo>
                <a:cubicBezTo>
                  <a:pt x="4160" y="20814"/>
                  <a:pt x="9922" y="20278"/>
                  <a:pt x="12186" y="16720"/>
                </a:cubicBezTo>
                <a:cubicBezTo>
                  <a:pt x="15220" y="11951"/>
                  <a:pt x="15020" y="5653"/>
                  <a:pt x="15020" y="0"/>
                </a:cubicBezTo>
              </a:path>
            </a:pathLst>
          </a:custGeom>
          <a:noFill/>
          <a:ln w="28575" cap="flat" cmpd="sng">
            <a:solidFill>
              <a:schemeClr val="accent1"/>
            </a:solidFill>
            <a:prstDash val="dash"/>
            <a:round/>
            <a:headEnd type="none" w="med" len="med"/>
            <a:tailEnd type="oval" w="med" len="med"/>
          </a:ln>
        </p:spPr>
      </p:sp>
      <p:sp>
        <p:nvSpPr>
          <p:cNvPr id="1323" name="Google Shape;1323;p64"/>
          <p:cNvSpPr/>
          <p:nvPr/>
        </p:nvSpPr>
        <p:spPr>
          <a:xfrm>
            <a:off x="5017326" y="3484850"/>
            <a:ext cx="294414" cy="320320"/>
          </a:xfrm>
          <a:custGeom>
            <a:avLst/>
            <a:gdLst/>
            <a:ahLst/>
            <a:cxnLst/>
            <a:rect l="l" t="t" r="r" b="b"/>
            <a:pathLst>
              <a:path w="13039" h="19271" extrusionOk="0">
                <a:moveTo>
                  <a:pt x="13039" y="19271"/>
                </a:moveTo>
                <a:cubicBezTo>
                  <a:pt x="9079" y="17290"/>
                  <a:pt x="4185" y="15747"/>
                  <a:pt x="1987" y="11903"/>
                </a:cubicBezTo>
                <a:cubicBezTo>
                  <a:pt x="-10" y="8411"/>
                  <a:pt x="3" y="4022"/>
                  <a:pt x="3" y="0"/>
                </a:cubicBezTo>
              </a:path>
            </a:pathLst>
          </a:custGeom>
          <a:noFill/>
          <a:ln w="28575" cap="flat" cmpd="sng">
            <a:solidFill>
              <a:schemeClr val="accent1"/>
            </a:solidFill>
            <a:prstDash val="dash"/>
            <a:round/>
            <a:headEnd type="none" w="med" len="med"/>
            <a:tailEnd type="oval" w="med" len="med"/>
          </a:ln>
        </p:spPr>
      </p:sp>
      <p:sp>
        <p:nvSpPr>
          <p:cNvPr id="24" name="Google Shape;1304;p64"/>
          <p:cNvSpPr txBox="1">
            <a:spLocks/>
          </p:cNvSpPr>
          <p:nvPr/>
        </p:nvSpPr>
        <p:spPr>
          <a:xfrm>
            <a:off x="3533858" y="713584"/>
            <a:ext cx="2076283" cy="2855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Gochi Hand"/>
              <a:buNone/>
              <a:defRPr sz="3000" b="0" i="0" u="none" strike="noStrike" cap="none">
                <a:solidFill>
                  <a:schemeClr val="lt1"/>
                </a:solidFill>
                <a:latin typeface="Gochi Hand"/>
                <a:ea typeface="Gochi Hand"/>
                <a:cs typeface="Gochi Hand"/>
                <a:sym typeface="Gochi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err="1"/>
              <a:t>Compuertas</a:t>
            </a:r>
            <a:endParaRPr lang="en-US" dirty="0"/>
          </a:p>
        </p:txBody>
      </p:sp>
      <p:pic>
        <p:nvPicPr>
          <p:cNvPr id="25" name="Imagen 24" descr="Compuertas Lógicas"/>
          <p:cNvPicPr/>
          <p:nvPr/>
        </p:nvPicPr>
        <p:blipFill>
          <a:blip r:embed="rId3">
            <a:extLst>
              <a:ext uri="{28A0092B-C50C-407E-A947-70E740481C1C}">
                <a14:useLocalDpi xmlns:a14="http://schemas.microsoft.com/office/drawing/2010/main" val="0"/>
              </a:ext>
            </a:extLst>
          </a:blip>
          <a:srcRect/>
          <a:stretch>
            <a:fillRect/>
          </a:stretch>
        </p:blipFill>
        <p:spPr bwMode="auto">
          <a:xfrm>
            <a:off x="3533858" y="1721419"/>
            <a:ext cx="2260315" cy="862956"/>
          </a:xfrm>
          <a:prstGeom prst="rect">
            <a:avLst/>
          </a:prstGeom>
          <a:noFill/>
          <a:ln>
            <a:noFill/>
          </a:ln>
        </p:spPr>
      </p:pic>
      <p:sp>
        <p:nvSpPr>
          <p:cNvPr id="6" name="Rectangle 6"/>
          <p:cNvSpPr>
            <a:spLocks noChangeArrowheads="1"/>
          </p:cNvSpPr>
          <p:nvPr/>
        </p:nvSpPr>
        <p:spPr bwMode="auto">
          <a:xfrm>
            <a:off x="75306" y="1608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8" name="Rectangle 8"/>
          <p:cNvSpPr>
            <a:spLocks noChangeArrowheads="1"/>
          </p:cNvSpPr>
          <p:nvPr/>
        </p:nvSpPr>
        <p:spPr bwMode="auto">
          <a:xfrm>
            <a:off x="4533332" y="242454"/>
            <a:ext cx="2279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33" name="Google Shape;1323;p64"/>
          <p:cNvSpPr/>
          <p:nvPr/>
        </p:nvSpPr>
        <p:spPr>
          <a:xfrm rot="16603177">
            <a:off x="5862657" y="1440945"/>
            <a:ext cx="294414" cy="320320"/>
          </a:xfrm>
          <a:custGeom>
            <a:avLst/>
            <a:gdLst/>
            <a:ahLst/>
            <a:cxnLst/>
            <a:rect l="l" t="t" r="r" b="b"/>
            <a:pathLst>
              <a:path w="13039" h="19271" extrusionOk="0">
                <a:moveTo>
                  <a:pt x="13039" y="19271"/>
                </a:moveTo>
                <a:cubicBezTo>
                  <a:pt x="9079" y="17290"/>
                  <a:pt x="4185" y="15747"/>
                  <a:pt x="1987" y="11903"/>
                </a:cubicBezTo>
                <a:cubicBezTo>
                  <a:pt x="-10" y="8411"/>
                  <a:pt x="3" y="4022"/>
                  <a:pt x="3" y="0"/>
                </a:cubicBezTo>
              </a:path>
            </a:pathLst>
          </a:custGeom>
          <a:noFill/>
          <a:ln w="28575" cap="flat" cmpd="sng">
            <a:solidFill>
              <a:schemeClr val="accent1"/>
            </a:solidFill>
            <a:prstDash val="dash"/>
            <a:round/>
            <a:headEnd type="none" w="med" len="med"/>
            <a:tailEnd type="oval" w="med" len="med"/>
          </a:ln>
        </p:spPr>
      </p:sp>
      <p:sp>
        <p:nvSpPr>
          <p:cNvPr id="34" name="Google Shape;1306;p64"/>
          <p:cNvSpPr txBox="1"/>
          <p:nvPr/>
        </p:nvSpPr>
        <p:spPr>
          <a:xfrm>
            <a:off x="6369631" y="236165"/>
            <a:ext cx="1827900" cy="42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MX" sz="2000" dirty="0">
                <a:solidFill>
                  <a:srgbClr val="FFFFFF"/>
                </a:solidFill>
                <a:latin typeface="Gochi Hand"/>
                <a:ea typeface="Gochi Hand"/>
                <a:cs typeface="Gochi Hand"/>
                <a:sym typeface="Gochi Hand"/>
              </a:rPr>
              <a:t>XNOR</a:t>
            </a:r>
            <a:endParaRPr sz="2000" dirty="0">
              <a:solidFill>
                <a:srgbClr val="FFFFFF"/>
              </a:solidFill>
              <a:latin typeface="Gochi Hand"/>
              <a:ea typeface="Gochi Hand"/>
              <a:cs typeface="Gochi Hand"/>
              <a:sym typeface="Gochi Hand"/>
            </a:endParaRPr>
          </a:p>
        </p:txBody>
      </p:sp>
      <p:sp>
        <p:nvSpPr>
          <p:cNvPr id="35" name="Google Shape;1307;p64"/>
          <p:cNvSpPr txBox="1"/>
          <p:nvPr/>
        </p:nvSpPr>
        <p:spPr>
          <a:xfrm>
            <a:off x="6369631" y="921620"/>
            <a:ext cx="2560818" cy="423000"/>
          </a:xfrm>
          <a:prstGeom prst="rect">
            <a:avLst/>
          </a:prstGeom>
          <a:noFill/>
          <a:ln>
            <a:noFill/>
          </a:ln>
        </p:spPr>
        <p:txBody>
          <a:bodyPr spcFirstLastPara="1" wrap="square" lIns="91425" tIns="91425" rIns="91425" bIns="91425" anchor="ctr" anchorCtr="0">
            <a:noAutofit/>
          </a:bodyPr>
          <a:lstStyle/>
          <a:p>
            <a:pPr lvl="0"/>
            <a:r>
              <a:rPr lang="es-MX" sz="1200" dirty="0">
                <a:solidFill>
                  <a:schemeClr val="bg1"/>
                </a:solidFill>
                <a:latin typeface="Gochi Hand" panose="020B0604020202020204" charset="0"/>
                <a:ea typeface="Hind"/>
                <a:cs typeface="Hind"/>
                <a:sym typeface="Hind"/>
              </a:rPr>
              <a:t>Una compuerta NXOR no es más que una XOR con su salida negada, por lo que su salida estará en estado alto solamente cuando sus entradas son iguales, y en estado bajo para las demás combinaciones posibles.</a:t>
            </a:r>
            <a:endParaRPr sz="1200" dirty="0">
              <a:solidFill>
                <a:schemeClr val="bg1"/>
              </a:solidFill>
              <a:latin typeface="Gochi Hand" panose="020B0604020202020204" charset="0"/>
              <a:ea typeface="Hind"/>
              <a:cs typeface="Hind"/>
              <a:sym typeface="Hi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53"/>
          <p:cNvSpPr txBox="1">
            <a:spLocks noGrp="1"/>
          </p:cNvSpPr>
          <p:nvPr>
            <p:ph type="title" idx="2"/>
          </p:nvPr>
        </p:nvSpPr>
        <p:spPr>
          <a:xfrm>
            <a:off x="3176487" y="944514"/>
            <a:ext cx="5444253" cy="1313700"/>
          </a:xfrm>
          <a:prstGeom prst="rect">
            <a:avLst/>
          </a:prstGeom>
        </p:spPr>
        <p:txBody>
          <a:bodyPr spcFirstLastPara="1" wrap="square" lIns="91425" tIns="91425" rIns="91425" bIns="91425" anchor="ctr" anchorCtr="0">
            <a:noAutofit/>
          </a:bodyPr>
          <a:lstStyle/>
          <a:p>
            <a:r>
              <a:rPr lang="es-MX" sz="1400" dirty="0"/>
              <a:t>¿Qué es la máquina de Turing?</a:t>
            </a:r>
            <a:br>
              <a:rPr lang="es-MX" sz="1400" dirty="0"/>
            </a:br>
            <a:r>
              <a:rPr lang="es-MX" sz="1400" dirty="0"/>
              <a:t>Una máquina de Turing es un dispositivo que manipula símbolos sobre una tira de cinta de acuerdo con una tabla de reglas. A pesar de su simplicidad, una máquina de Turing puede ser adaptada para simular la lógica de cualquier algoritmo de computador y es particularmente útil en la explicación de las funciones de una CPU dentro de un computador.</a:t>
            </a:r>
            <a:br>
              <a:rPr lang="es-MX" dirty="0"/>
            </a:br>
            <a:endParaRPr dirty="0"/>
          </a:p>
        </p:txBody>
      </p:sp>
      <p:sp>
        <p:nvSpPr>
          <p:cNvPr id="1103" name="Google Shape;1103;p53"/>
          <p:cNvSpPr txBox="1">
            <a:spLocks noGrp="1"/>
          </p:cNvSpPr>
          <p:nvPr>
            <p:ph type="title"/>
          </p:nvPr>
        </p:nvSpPr>
        <p:spPr>
          <a:xfrm>
            <a:off x="720000" y="1729320"/>
            <a:ext cx="2276100" cy="1639500"/>
          </a:xfrm>
          <a:prstGeom prst="rect">
            <a:avLst/>
          </a:prstGeom>
        </p:spPr>
        <p:txBody>
          <a:bodyPr spcFirstLastPara="1" wrap="square" lIns="91425" tIns="0" rIns="91425" bIns="365750" anchor="ctr" anchorCtr="0">
            <a:noAutofit/>
          </a:bodyPr>
          <a:lstStyle/>
          <a:p>
            <a:pPr marL="0" lvl="0" indent="0" algn="ctr" rtl="0">
              <a:spcBef>
                <a:spcPts val="0"/>
              </a:spcBef>
              <a:spcAft>
                <a:spcPts val="0"/>
              </a:spcAft>
              <a:buNone/>
            </a:pPr>
            <a:r>
              <a:rPr lang="en" sz="2400" dirty="0"/>
              <a:t>APLICACIÓN CON LA MAQUINA DE TURING</a:t>
            </a:r>
            <a:endParaRPr sz="2400" dirty="0"/>
          </a:p>
        </p:txBody>
      </p:sp>
      <p:sp>
        <p:nvSpPr>
          <p:cNvPr id="1105" name="Google Shape;1105;p53"/>
          <p:cNvSpPr/>
          <p:nvPr/>
        </p:nvSpPr>
        <p:spPr>
          <a:xfrm>
            <a:off x="5711600" y="4726449"/>
            <a:ext cx="263165" cy="266526"/>
          </a:xfrm>
          <a:custGeom>
            <a:avLst/>
            <a:gdLst/>
            <a:ahLst/>
            <a:cxnLst/>
            <a:rect l="l" t="t" r="r" b="b"/>
            <a:pathLst>
              <a:path w="7907" h="8008" extrusionOk="0">
                <a:moveTo>
                  <a:pt x="3303" y="1386"/>
                </a:moveTo>
                <a:cubicBezTo>
                  <a:pt x="4171" y="2186"/>
                  <a:pt x="5138" y="2887"/>
                  <a:pt x="6172" y="3520"/>
                </a:cubicBezTo>
                <a:cubicBezTo>
                  <a:pt x="5038" y="4354"/>
                  <a:pt x="4071" y="5355"/>
                  <a:pt x="3370" y="6589"/>
                </a:cubicBezTo>
                <a:cubicBezTo>
                  <a:pt x="2636" y="5889"/>
                  <a:pt x="1869" y="5088"/>
                  <a:pt x="1035" y="4521"/>
                </a:cubicBezTo>
                <a:cubicBezTo>
                  <a:pt x="1969" y="3587"/>
                  <a:pt x="2670" y="2520"/>
                  <a:pt x="3303" y="1386"/>
                </a:cubicBezTo>
                <a:close/>
                <a:moveTo>
                  <a:pt x="3113" y="0"/>
                </a:moveTo>
                <a:cubicBezTo>
                  <a:pt x="2939" y="0"/>
                  <a:pt x="2774" y="74"/>
                  <a:pt x="2703" y="251"/>
                </a:cubicBezTo>
                <a:cubicBezTo>
                  <a:pt x="2102" y="1619"/>
                  <a:pt x="1235" y="2753"/>
                  <a:pt x="301" y="3887"/>
                </a:cubicBezTo>
                <a:cubicBezTo>
                  <a:pt x="234" y="3987"/>
                  <a:pt x="201" y="4054"/>
                  <a:pt x="168" y="4121"/>
                </a:cubicBezTo>
                <a:cubicBezTo>
                  <a:pt x="68" y="4188"/>
                  <a:pt x="1" y="4354"/>
                  <a:pt x="68" y="4521"/>
                </a:cubicBezTo>
                <a:cubicBezTo>
                  <a:pt x="735" y="5822"/>
                  <a:pt x="2102" y="6856"/>
                  <a:pt x="3137" y="7857"/>
                </a:cubicBezTo>
                <a:cubicBezTo>
                  <a:pt x="3250" y="7956"/>
                  <a:pt x="3394" y="8007"/>
                  <a:pt x="3535" y="8007"/>
                </a:cubicBezTo>
                <a:cubicBezTo>
                  <a:pt x="3725" y="8007"/>
                  <a:pt x="3908" y="7915"/>
                  <a:pt x="4004" y="7723"/>
                </a:cubicBezTo>
                <a:cubicBezTo>
                  <a:pt x="4871" y="6156"/>
                  <a:pt x="5972" y="4921"/>
                  <a:pt x="7506" y="3954"/>
                </a:cubicBezTo>
                <a:cubicBezTo>
                  <a:pt x="7873" y="3754"/>
                  <a:pt x="7907" y="3187"/>
                  <a:pt x="7506" y="2987"/>
                </a:cubicBezTo>
                <a:cubicBezTo>
                  <a:pt x="6072" y="2186"/>
                  <a:pt x="4771" y="1219"/>
                  <a:pt x="3537" y="151"/>
                </a:cubicBezTo>
                <a:cubicBezTo>
                  <a:pt x="3427" y="58"/>
                  <a:pt x="3267" y="0"/>
                  <a:pt x="3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Subtítulo 3"/>
          <p:cNvSpPr>
            <a:spLocks noGrp="1"/>
          </p:cNvSpPr>
          <p:nvPr>
            <p:ph type="subTitle" idx="1"/>
          </p:nvPr>
        </p:nvSpPr>
        <p:spPr>
          <a:xfrm>
            <a:off x="3176487" y="2778931"/>
            <a:ext cx="6090885" cy="713400"/>
          </a:xfrm>
        </p:spPr>
        <p:txBody>
          <a:bodyPr/>
          <a:lstStyle/>
          <a:p>
            <a:r>
              <a:rPr lang="es-MX" dirty="0">
                <a:solidFill>
                  <a:schemeClr val="bg1">
                    <a:lumMod val="50000"/>
                  </a:schemeClr>
                </a:solidFill>
                <a:latin typeface="Gochi Hand" panose="020B0604020202020204" charset="0"/>
              </a:rPr>
              <a:t>Nosotros fusionando con el proyecto antes mencionado, es posible aplicarlo a manera de conteo guardado en un arreglo (</a:t>
            </a:r>
            <a:r>
              <a:rPr lang="es-MX" dirty="0" err="1">
                <a:solidFill>
                  <a:schemeClr val="bg1">
                    <a:lumMod val="50000"/>
                  </a:schemeClr>
                </a:solidFill>
                <a:latin typeface="Gochi Hand" panose="020B0604020202020204" charset="0"/>
              </a:rPr>
              <a:t>array</a:t>
            </a:r>
            <a:r>
              <a:rPr lang="es-MX" dirty="0">
                <a:solidFill>
                  <a:schemeClr val="bg1">
                    <a:lumMod val="50000"/>
                  </a:schemeClr>
                </a:solidFill>
                <a:latin typeface="Gochi Hand" panose="020B0604020202020204" charset="0"/>
              </a:rPr>
              <a:t>), por lo cual, funcionara de tal modo que cada registro se almacene en el mismo, esto quiere decir, cada que el circuito termine su funcionamiento se registrara en el arreglo antes mencionado a manera de programar algún tipo de recompensa para limpiar el circuito. Por ejemplo: Si una persona con el despertador de tapete lo logra despertar a la hora que es  10 veces el sistema le permitirá cinco minutos más de descanso cada 10 veces completado el circuito, una vez cobrada la recompensa el sistema formateara el circuito para empezar de nuevo</a:t>
            </a:r>
          </a:p>
        </p:txBody>
      </p:sp>
      <p:pic>
        <p:nvPicPr>
          <p:cNvPr id="11" name="Imagen 10" descr="Pensamientos al margen - La máquina de Turing - 06/12/15 - RTVE.e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820" y="3135631"/>
            <a:ext cx="2934845" cy="17548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52"/>
          <p:cNvSpPr txBox="1">
            <a:spLocks noGrp="1"/>
          </p:cNvSpPr>
          <p:nvPr>
            <p:ph type="title"/>
          </p:nvPr>
        </p:nvSpPr>
        <p:spPr>
          <a:xfrm>
            <a:off x="1304562" y="39376"/>
            <a:ext cx="7704000" cy="572700"/>
          </a:xfrm>
          <a:prstGeom prst="rect">
            <a:avLst/>
          </a:prstGeom>
        </p:spPr>
        <p:txBody>
          <a:bodyPr spcFirstLastPara="1" wrap="square" lIns="91425" tIns="91425" rIns="91425" bIns="91425" anchor="ctr" anchorCtr="0">
            <a:noAutofit/>
          </a:bodyPr>
          <a:lstStyle/>
          <a:p>
            <a:pPr marL="0" lvl="0" indent="0" algn="ctr" rtl="0">
              <a:lnSpc>
                <a:spcPct val="125000"/>
              </a:lnSpc>
              <a:spcBef>
                <a:spcPts val="0"/>
              </a:spcBef>
              <a:spcAft>
                <a:spcPts val="3000"/>
              </a:spcAft>
              <a:buNone/>
            </a:pPr>
            <a:r>
              <a:rPr lang="es-MX" dirty="0"/>
              <a:t>RESULTADOS con el simulador de circuitos </a:t>
            </a:r>
            <a:endParaRPr dirty="0"/>
          </a:p>
        </p:txBody>
      </p:sp>
      <p:sp>
        <p:nvSpPr>
          <p:cNvPr id="1079" name="Google Shape;1079;p52"/>
          <p:cNvSpPr txBox="1">
            <a:spLocks noGrp="1"/>
          </p:cNvSpPr>
          <p:nvPr>
            <p:ph type="title" idx="2"/>
          </p:nvPr>
        </p:nvSpPr>
        <p:spPr>
          <a:xfrm>
            <a:off x="5996296" y="2915475"/>
            <a:ext cx="2336400" cy="527700"/>
          </a:xfrm>
          <a:prstGeom prst="rect">
            <a:avLst/>
          </a:prstGeom>
        </p:spPr>
        <p:txBody>
          <a:bodyPr spcFirstLastPara="1" wrap="square" lIns="91425" tIns="91425" rIns="91425" bIns="91425" anchor="ctr" anchorCtr="0">
            <a:noAutofit/>
          </a:bodyPr>
          <a:lstStyle/>
          <a:p>
            <a:r>
              <a:rPr lang="es-MX" dirty="0"/>
              <a:t> </a:t>
            </a:r>
            <a:br>
              <a:rPr lang="es-MX" dirty="0"/>
            </a:br>
            <a:r>
              <a:rPr lang="es-MX" dirty="0"/>
              <a:t>Circuito integrado NOT apagado</a:t>
            </a:r>
            <a:br>
              <a:rPr lang="es-MX" dirty="0"/>
            </a:br>
            <a:endParaRPr dirty="0"/>
          </a:p>
        </p:txBody>
      </p:sp>
      <p:sp>
        <p:nvSpPr>
          <p:cNvPr id="1081" name="Google Shape;1081;p52"/>
          <p:cNvSpPr txBox="1">
            <a:spLocks noGrp="1"/>
          </p:cNvSpPr>
          <p:nvPr>
            <p:ph type="title" idx="3"/>
          </p:nvPr>
        </p:nvSpPr>
        <p:spPr>
          <a:xfrm>
            <a:off x="5869598" y="919025"/>
            <a:ext cx="2336400" cy="527700"/>
          </a:xfrm>
          <a:prstGeom prst="rect">
            <a:avLst/>
          </a:prstGeom>
        </p:spPr>
        <p:txBody>
          <a:bodyPr spcFirstLastPara="1" wrap="square" lIns="91425" tIns="91425" rIns="91425" bIns="91425" anchor="ctr" anchorCtr="0">
            <a:noAutofit/>
          </a:bodyPr>
          <a:lstStyle/>
          <a:p>
            <a:pPr>
              <a:spcAft>
                <a:spcPts val="1900"/>
              </a:spcAft>
            </a:pPr>
            <a:r>
              <a:rPr lang="es-MX" dirty="0"/>
              <a:t>Circuito integrado encendido compuerta NAND</a:t>
            </a:r>
            <a:br>
              <a:rPr lang="es-MX" dirty="0"/>
            </a:br>
            <a:endParaRPr dirty="0"/>
          </a:p>
        </p:txBody>
      </p:sp>
      <p:sp>
        <p:nvSpPr>
          <p:cNvPr id="1083" name="Google Shape;1083;p52"/>
          <p:cNvSpPr txBox="1">
            <a:spLocks noGrp="1"/>
          </p:cNvSpPr>
          <p:nvPr>
            <p:ph type="title" idx="5"/>
          </p:nvPr>
        </p:nvSpPr>
        <p:spPr>
          <a:xfrm>
            <a:off x="1109609" y="482522"/>
            <a:ext cx="2336400" cy="527700"/>
          </a:xfrm>
          <a:prstGeom prst="rect">
            <a:avLst/>
          </a:prstGeom>
        </p:spPr>
        <p:txBody>
          <a:bodyPr spcFirstLastPara="1" wrap="square" lIns="91425" tIns="91425" rIns="91425" bIns="91425" anchor="ctr" anchorCtr="0">
            <a:noAutofit/>
          </a:bodyPr>
          <a:lstStyle/>
          <a:p>
            <a:r>
              <a:rPr lang="es-MX" dirty="0"/>
              <a:t> </a:t>
            </a:r>
            <a:br>
              <a:rPr lang="es-MX" dirty="0"/>
            </a:br>
            <a:r>
              <a:rPr lang="es-MX" dirty="0"/>
              <a:t>Circuito integrado apagado compuerta NAND</a:t>
            </a:r>
            <a:br>
              <a:rPr lang="es-MX" dirty="0"/>
            </a:br>
            <a:endParaRPr dirty="0"/>
          </a:p>
        </p:txBody>
      </p:sp>
      <p:sp>
        <p:nvSpPr>
          <p:cNvPr id="1085" name="Google Shape;1085;p52"/>
          <p:cNvSpPr/>
          <p:nvPr/>
        </p:nvSpPr>
        <p:spPr>
          <a:xfrm rot="10800000" flipH="1">
            <a:off x="6907625" y="417061"/>
            <a:ext cx="699993" cy="54103"/>
          </a:xfrm>
          <a:custGeom>
            <a:avLst/>
            <a:gdLst/>
            <a:ahLst/>
            <a:cxnLst/>
            <a:rect l="l" t="t" r="r" b="b"/>
            <a:pathLst>
              <a:path w="11709" h="905" extrusionOk="0">
                <a:moveTo>
                  <a:pt x="239" y="1"/>
                </a:moveTo>
                <a:cubicBezTo>
                  <a:pt x="1" y="1"/>
                  <a:pt x="10" y="403"/>
                  <a:pt x="267" y="403"/>
                </a:cubicBezTo>
                <a:cubicBezTo>
                  <a:pt x="3936" y="603"/>
                  <a:pt x="7639" y="770"/>
                  <a:pt x="11308" y="903"/>
                </a:cubicBezTo>
                <a:cubicBezTo>
                  <a:pt x="11319" y="904"/>
                  <a:pt x="11329" y="905"/>
                  <a:pt x="11338" y="905"/>
                </a:cubicBezTo>
                <a:cubicBezTo>
                  <a:pt x="11708" y="905"/>
                  <a:pt x="11698" y="303"/>
                  <a:pt x="11308" y="303"/>
                </a:cubicBezTo>
                <a:cubicBezTo>
                  <a:pt x="7639" y="170"/>
                  <a:pt x="3936" y="36"/>
                  <a:pt x="267" y="3"/>
                </a:cubicBezTo>
                <a:cubicBezTo>
                  <a:pt x="257" y="2"/>
                  <a:pt x="248"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2"/>
          <p:cNvSpPr/>
          <p:nvPr/>
        </p:nvSpPr>
        <p:spPr>
          <a:xfrm rot="10800000" flipH="1">
            <a:off x="7536931" y="281708"/>
            <a:ext cx="795765" cy="136005"/>
          </a:xfrm>
          <a:custGeom>
            <a:avLst/>
            <a:gdLst/>
            <a:ahLst/>
            <a:cxnLst/>
            <a:rect l="l" t="t" r="r" b="b"/>
            <a:pathLst>
              <a:path w="13311" h="2275" extrusionOk="0">
                <a:moveTo>
                  <a:pt x="295" y="0"/>
                </a:moveTo>
                <a:cubicBezTo>
                  <a:pt x="52" y="0"/>
                  <a:pt x="0" y="405"/>
                  <a:pt x="257" y="469"/>
                </a:cubicBezTo>
                <a:cubicBezTo>
                  <a:pt x="4393" y="1170"/>
                  <a:pt x="8596" y="1603"/>
                  <a:pt x="12733" y="2270"/>
                </a:cubicBezTo>
                <a:cubicBezTo>
                  <a:pt x="12755" y="2273"/>
                  <a:pt x="12777" y="2275"/>
                  <a:pt x="12798" y="2275"/>
                </a:cubicBezTo>
                <a:cubicBezTo>
                  <a:pt x="13241" y="2275"/>
                  <a:pt x="13310" y="1634"/>
                  <a:pt x="12833" y="1570"/>
                </a:cubicBezTo>
                <a:cubicBezTo>
                  <a:pt x="8630" y="1136"/>
                  <a:pt x="4493" y="436"/>
                  <a:pt x="324" y="2"/>
                </a:cubicBezTo>
                <a:cubicBezTo>
                  <a:pt x="314" y="1"/>
                  <a:pt x="304"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79;p52"/>
          <p:cNvSpPr txBox="1">
            <a:spLocks/>
          </p:cNvSpPr>
          <p:nvPr/>
        </p:nvSpPr>
        <p:spPr>
          <a:xfrm>
            <a:off x="263579" y="2651625"/>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Gochi Hand"/>
              <a:buNone/>
              <a:defRPr sz="2000" b="1" i="0" u="none" strike="noStrike" cap="none">
                <a:solidFill>
                  <a:schemeClr val="lt1"/>
                </a:solidFill>
                <a:latin typeface="Gochi Hand"/>
                <a:ea typeface="Gochi Hand"/>
                <a:cs typeface="Gochi Hand"/>
                <a:sym typeface="Gochi Hand"/>
              </a:defRPr>
            </a:lvl1pPr>
            <a:lvl2pPr marR="0" lvl="1"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br>
              <a:rPr lang="es-MX" dirty="0"/>
            </a:br>
            <a:endParaRPr lang="es-MX" dirty="0"/>
          </a:p>
        </p:txBody>
      </p:sp>
      <p:sp>
        <p:nvSpPr>
          <p:cNvPr id="27" name="Google Shape;1079;p52"/>
          <p:cNvSpPr txBox="1">
            <a:spLocks/>
          </p:cNvSpPr>
          <p:nvPr/>
        </p:nvSpPr>
        <p:spPr>
          <a:xfrm>
            <a:off x="136362" y="2891963"/>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Gochi Hand"/>
              <a:buNone/>
              <a:defRPr sz="2000" b="1" i="0" u="none" strike="noStrike" cap="none">
                <a:solidFill>
                  <a:schemeClr val="lt1"/>
                </a:solidFill>
                <a:latin typeface="Gochi Hand"/>
                <a:ea typeface="Gochi Hand"/>
                <a:cs typeface="Gochi Hand"/>
                <a:sym typeface="Gochi Hand"/>
              </a:defRPr>
            </a:lvl1pPr>
            <a:lvl2pPr marR="0" lvl="1"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es-MX" dirty="0"/>
              <a:t> </a:t>
            </a:r>
            <a:br>
              <a:rPr lang="es-MX" dirty="0"/>
            </a:br>
            <a:r>
              <a:rPr lang="es-MX" dirty="0"/>
              <a:t>Circuito integrado NOT encendido</a:t>
            </a:r>
            <a:br>
              <a:rPr lang="es-MX" dirty="0"/>
            </a:br>
            <a:endParaRPr lang="es-MX" dirty="0"/>
          </a:p>
        </p:txBody>
      </p:sp>
      <p:pic>
        <p:nvPicPr>
          <p:cNvPr id="28" name="Imagen 27"/>
          <p:cNvPicPr/>
          <p:nvPr/>
        </p:nvPicPr>
        <p:blipFill rotWithShape="1">
          <a:blip r:embed="rId3"/>
          <a:srcRect r="26587" b="8231"/>
          <a:stretch/>
        </p:blipFill>
        <p:spPr bwMode="auto">
          <a:xfrm>
            <a:off x="136362" y="1091326"/>
            <a:ext cx="3309647" cy="1608156"/>
          </a:xfrm>
          <a:prstGeom prst="rect">
            <a:avLst/>
          </a:prstGeom>
          <a:ln>
            <a:noFill/>
          </a:ln>
          <a:extLst>
            <a:ext uri="{53640926-AAD7-44D8-BBD7-CCE9431645EC}">
              <a14:shadowObscured xmlns:a14="http://schemas.microsoft.com/office/drawing/2010/main"/>
            </a:ext>
          </a:extLst>
        </p:spPr>
      </p:pic>
      <p:pic>
        <p:nvPicPr>
          <p:cNvPr id="29" name="Imagen 28"/>
          <p:cNvPicPr/>
          <p:nvPr/>
        </p:nvPicPr>
        <p:blipFill rotWithShape="1">
          <a:blip r:embed="rId4"/>
          <a:srcRect r="26933" b="15818"/>
          <a:stretch/>
        </p:blipFill>
        <p:spPr bwMode="auto">
          <a:xfrm>
            <a:off x="4756936" y="1343668"/>
            <a:ext cx="3779506" cy="1537200"/>
          </a:xfrm>
          <a:prstGeom prst="rect">
            <a:avLst/>
          </a:prstGeom>
          <a:ln>
            <a:noFill/>
          </a:ln>
          <a:extLst>
            <a:ext uri="{53640926-AAD7-44D8-BBD7-CCE9431645EC}">
              <a14:shadowObscured xmlns:a14="http://schemas.microsoft.com/office/drawing/2010/main"/>
            </a:ext>
          </a:extLst>
        </p:spPr>
      </p:pic>
      <p:pic>
        <p:nvPicPr>
          <p:cNvPr id="30" name="Imagen 29"/>
          <p:cNvPicPr/>
          <p:nvPr/>
        </p:nvPicPr>
        <p:blipFill rotWithShape="1">
          <a:blip r:embed="rId5"/>
          <a:srcRect r="23821" b="21505"/>
          <a:stretch/>
        </p:blipFill>
        <p:spPr bwMode="auto">
          <a:xfrm>
            <a:off x="4943065" y="3477783"/>
            <a:ext cx="4189466" cy="1583864"/>
          </a:xfrm>
          <a:prstGeom prst="rect">
            <a:avLst/>
          </a:prstGeom>
          <a:ln>
            <a:noFill/>
          </a:ln>
          <a:extLst>
            <a:ext uri="{53640926-AAD7-44D8-BBD7-CCE9431645EC}">
              <a14:shadowObscured xmlns:a14="http://schemas.microsoft.com/office/drawing/2010/main"/>
            </a:ext>
          </a:extLst>
        </p:spPr>
      </p:pic>
      <p:pic>
        <p:nvPicPr>
          <p:cNvPr id="31" name="Imagen 30"/>
          <p:cNvPicPr/>
          <p:nvPr/>
        </p:nvPicPr>
        <p:blipFill rotWithShape="1">
          <a:blip r:embed="rId6"/>
          <a:srcRect r="23638" b="21679"/>
          <a:stretch/>
        </p:blipFill>
        <p:spPr bwMode="auto">
          <a:xfrm>
            <a:off x="83666" y="3419663"/>
            <a:ext cx="4388285" cy="1704571"/>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52"/>
          <p:cNvSpPr txBox="1">
            <a:spLocks noGrp="1"/>
          </p:cNvSpPr>
          <p:nvPr>
            <p:ph type="title"/>
          </p:nvPr>
        </p:nvSpPr>
        <p:spPr>
          <a:xfrm>
            <a:off x="672846" y="91857"/>
            <a:ext cx="7704000" cy="572700"/>
          </a:xfrm>
          <a:prstGeom prst="rect">
            <a:avLst/>
          </a:prstGeom>
        </p:spPr>
        <p:txBody>
          <a:bodyPr spcFirstLastPara="1" wrap="square" lIns="91425" tIns="91425" rIns="91425" bIns="91425" anchor="ctr" anchorCtr="0">
            <a:noAutofit/>
          </a:bodyPr>
          <a:lstStyle/>
          <a:p>
            <a:pPr marL="0" lvl="0" indent="0" algn="ctr" rtl="0">
              <a:lnSpc>
                <a:spcPct val="125000"/>
              </a:lnSpc>
              <a:spcBef>
                <a:spcPts val="0"/>
              </a:spcBef>
              <a:spcAft>
                <a:spcPts val="3000"/>
              </a:spcAft>
              <a:buNone/>
            </a:pPr>
            <a:r>
              <a:rPr lang="es-MX" dirty="0"/>
              <a:t>RESULTADOS con el simulador.jar</a:t>
            </a:r>
            <a:endParaRPr dirty="0"/>
          </a:p>
        </p:txBody>
      </p:sp>
      <p:sp>
        <p:nvSpPr>
          <p:cNvPr id="1085" name="Google Shape;1085;p52"/>
          <p:cNvSpPr/>
          <p:nvPr/>
        </p:nvSpPr>
        <p:spPr>
          <a:xfrm rot="10800000" flipH="1">
            <a:off x="6907625" y="417061"/>
            <a:ext cx="699993" cy="54103"/>
          </a:xfrm>
          <a:custGeom>
            <a:avLst/>
            <a:gdLst/>
            <a:ahLst/>
            <a:cxnLst/>
            <a:rect l="l" t="t" r="r" b="b"/>
            <a:pathLst>
              <a:path w="11709" h="905" extrusionOk="0">
                <a:moveTo>
                  <a:pt x="239" y="1"/>
                </a:moveTo>
                <a:cubicBezTo>
                  <a:pt x="1" y="1"/>
                  <a:pt x="10" y="403"/>
                  <a:pt x="267" y="403"/>
                </a:cubicBezTo>
                <a:cubicBezTo>
                  <a:pt x="3936" y="603"/>
                  <a:pt x="7639" y="770"/>
                  <a:pt x="11308" y="903"/>
                </a:cubicBezTo>
                <a:cubicBezTo>
                  <a:pt x="11319" y="904"/>
                  <a:pt x="11329" y="905"/>
                  <a:pt x="11338" y="905"/>
                </a:cubicBezTo>
                <a:cubicBezTo>
                  <a:pt x="11708" y="905"/>
                  <a:pt x="11698" y="303"/>
                  <a:pt x="11308" y="303"/>
                </a:cubicBezTo>
                <a:cubicBezTo>
                  <a:pt x="7639" y="170"/>
                  <a:pt x="3936" y="36"/>
                  <a:pt x="267" y="3"/>
                </a:cubicBezTo>
                <a:cubicBezTo>
                  <a:pt x="257" y="2"/>
                  <a:pt x="248"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2"/>
          <p:cNvSpPr/>
          <p:nvPr/>
        </p:nvSpPr>
        <p:spPr>
          <a:xfrm rot="10800000" flipH="1">
            <a:off x="7536931" y="281708"/>
            <a:ext cx="795765" cy="136005"/>
          </a:xfrm>
          <a:custGeom>
            <a:avLst/>
            <a:gdLst/>
            <a:ahLst/>
            <a:cxnLst/>
            <a:rect l="l" t="t" r="r" b="b"/>
            <a:pathLst>
              <a:path w="13311" h="2275" extrusionOk="0">
                <a:moveTo>
                  <a:pt x="295" y="0"/>
                </a:moveTo>
                <a:cubicBezTo>
                  <a:pt x="52" y="0"/>
                  <a:pt x="0" y="405"/>
                  <a:pt x="257" y="469"/>
                </a:cubicBezTo>
                <a:cubicBezTo>
                  <a:pt x="4393" y="1170"/>
                  <a:pt x="8596" y="1603"/>
                  <a:pt x="12733" y="2270"/>
                </a:cubicBezTo>
                <a:cubicBezTo>
                  <a:pt x="12755" y="2273"/>
                  <a:pt x="12777" y="2275"/>
                  <a:pt x="12798" y="2275"/>
                </a:cubicBezTo>
                <a:cubicBezTo>
                  <a:pt x="13241" y="2275"/>
                  <a:pt x="13310" y="1634"/>
                  <a:pt x="12833" y="1570"/>
                </a:cubicBezTo>
                <a:cubicBezTo>
                  <a:pt x="8630" y="1136"/>
                  <a:pt x="4493" y="436"/>
                  <a:pt x="324" y="2"/>
                </a:cubicBezTo>
                <a:cubicBezTo>
                  <a:pt x="314" y="1"/>
                  <a:pt x="304"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79;p52"/>
          <p:cNvSpPr txBox="1">
            <a:spLocks/>
          </p:cNvSpPr>
          <p:nvPr/>
        </p:nvSpPr>
        <p:spPr>
          <a:xfrm>
            <a:off x="263579" y="2651625"/>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Gochi Hand"/>
              <a:buNone/>
              <a:defRPr sz="2000" b="1" i="0" u="none" strike="noStrike" cap="none">
                <a:solidFill>
                  <a:schemeClr val="lt1"/>
                </a:solidFill>
                <a:latin typeface="Gochi Hand"/>
                <a:ea typeface="Gochi Hand"/>
                <a:cs typeface="Gochi Hand"/>
                <a:sym typeface="Gochi Hand"/>
              </a:defRPr>
            </a:lvl1pPr>
            <a:lvl2pPr marR="0" lvl="1"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br>
              <a:rPr lang="es-MX" dirty="0"/>
            </a:br>
            <a:endParaRPr lang="es-MX" dirty="0"/>
          </a:p>
        </p:txBody>
      </p:sp>
      <p:pic>
        <p:nvPicPr>
          <p:cNvPr id="17" name="Imagen 16"/>
          <p:cNvPicPr/>
          <p:nvPr/>
        </p:nvPicPr>
        <p:blipFill rotWithShape="1">
          <a:blip r:embed="rId3">
            <a:extLst>
              <a:ext uri="{28A0092B-C50C-407E-A947-70E740481C1C}">
                <a14:useLocalDpi xmlns:a14="http://schemas.microsoft.com/office/drawing/2010/main" val="0"/>
              </a:ext>
            </a:extLst>
          </a:blip>
          <a:srcRect r="87063" b="81930"/>
          <a:stretch/>
        </p:blipFill>
        <p:spPr bwMode="auto">
          <a:xfrm>
            <a:off x="74299" y="417060"/>
            <a:ext cx="2114098" cy="1658320"/>
          </a:xfrm>
          <a:prstGeom prst="rect">
            <a:avLst/>
          </a:prstGeom>
          <a:ln>
            <a:noFill/>
          </a:ln>
          <a:extLst>
            <a:ext uri="{53640926-AAD7-44D8-BBD7-CCE9431645EC}">
              <a14:shadowObscured xmlns:a14="http://schemas.microsoft.com/office/drawing/2010/main"/>
            </a:ext>
          </a:extLst>
        </p:spPr>
      </p:pic>
      <p:pic>
        <p:nvPicPr>
          <p:cNvPr id="18" name="Imagen 17"/>
          <p:cNvPicPr/>
          <p:nvPr/>
        </p:nvPicPr>
        <p:blipFill rotWithShape="1">
          <a:blip r:embed="rId3">
            <a:extLst>
              <a:ext uri="{28A0092B-C50C-407E-A947-70E740481C1C}">
                <a14:useLocalDpi xmlns:a14="http://schemas.microsoft.com/office/drawing/2010/main" val="0"/>
              </a:ext>
            </a:extLst>
          </a:blip>
          <a:srcRect l="19233" t="11301" r="69715" b="79516"/>
          <a:stretch/>
        </p:blipFill>
        <p:spPr bwMode="auto">
          <a:xfrm>
            <a:off x="2599979" y="700282"/>
            <a:ext cx="2778682" cy="1344124"/>
          </a:xfrm>
          <a:prstGeom prst="rect">
            <a:avLst/>
          </a:prstGeom>
          <a:ln>
            <a:noFill/>
          </a:ln>
          <a:extLst>
            <a:ext uri="{53640926-AAD7-44D8-BBD7-CCE9431645EC}">
              <a14:shadowObscured xmlns:a14="http://schemas.microsoft.com/office/drawing/2010/main"/>
            </a:ext>
          </a:extLst>
        </p:spPr>
      </p:pic>
      <p:pic>
        <p:nvPicPr>
          <p:cNvPr id="19" name="Imagen 18"/>
          <p:cNvPicPr/>
          <p:nvPr/>
        </p:nvPicPr>
        <p:blipFill rotWithShape="1">
          <a:blip r:embed="rId3">
            <a:extLst>
              <a:ext uri="{28A0092B-C50C-407E-A947-70E740481C1C}">
                <a14:useLocalDpi xmlns:a14="http://schemas.microsoft.com/office/drawing/2010/main" val="0"/>
              </a:ext>
            </a:extLst>
          </a:blip>
          <a:srcRect l="43154" t="15233" r="45570" b="76109"/>
          <a:stretch/>
        </p:blipFill>
        <p:spPr bwMode="auto">
          <a:xfrm>
            <a:off x="6043179" y="854408"/>
            <a:ext cx="2617936" cy="1405907"/>
          </a:xfrm>
          <a:prstGeom prst="rect">
            <a:avLst/>
          </a:prstGeom>
          <a:ln>
            <a:noFill/>
          </a:ln>
          <a:extLst>
            <a:ext uri="{53640926-AAD7-44D8-BBD7-CCE9431645EC}">
              <a14:shadowObscured xmlns:a14="http://schemas.microsoft.com/office/drawing/2010/main"/>
            </a:ext>
          </a:extLst>
        </p:spPr>
      </p:pic>
      <p:pic>
        <p:nvPicPr>
          <p:cNvPr id="20" name="Imagen 19"/>
          <p:cNvPicPr/>
          <p:nvPr/>
        </p:nvPicPr>
        <p:blipFill rotWithShape="1">
          <a:blip r:embed="rId3">
            <a:extLst>
              <a:ext uri="{28A0092B-C50C-407E-A947-70E740481C1C}">
                <a14:useLocalDpi xmlns:a14="http://schemas.microsoft.com/office/drawing/2010/main" val="0"/>
              </a:ext>
            </a:extLst>
          </a:blip>
          <a:srcRect l="60560" t="20086" r="28512" b="72602"/>
          <a:stretch/>
        </p:blipFill>
        <p:spPr bwMode="auto">
          <a:xfrm>
            <a:off x="466009" y="2781310"/>
            <a:ext cx="3273784" cy="1281138"/>
          </a:xfrm>
          <a:prstGeom prst="rect">
            <a:avLst/>
          </a:prstGeom>
          <a:ln>
            <a:noFill/>
          </a:ln>
          <a:extLst>
            <a:ext uri="{53640926-AAD7-44D8-BBD7-CCE9431645EC}">
              <a14:shadowObscured xmlns:a14="http://schemas.microsoft.com/office/drawing/2010/main"/>
            </a:ext>
          </a:extLst>
        </p:spPr>
      </p:pic>
      <p:pic>
        <p:nvPicPr>
          <p:cNvPr id="21" name="Imagen 20"/>
          <p:cNvPicPr/>
          <p:nvPr/>
        </p:nvPicPr>
        <p:blipFill rotWithShape="1">
          <a:blip r:embed="rId3">
            <a:extLst>
              <a:ext uri="{28A0092B-C50C-407E-A947-70E740481C1C}">
                <a14:useLocalDpi xmlns:a14="http://schemas.microsoft.com/office/drawing/2010/main" val="0"/>
              </a:ext>
            </a:extLst>
          </a:blip>
          <a:srcRect l="77656" t="23360" r="10201" b="68367"/>
          <a:stretch/>
        </p:blipFill>
        <p:spPr bwMode="auto">
          <a:xfrm>
            <a:off x="4855256" y="2781310"/>
            <a:ext cx="3521590" cy="13797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97589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9" name="Google Shape;1359;p6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CONCLUSIÓN</a:t>
            </a:r>
            <a:endParaRPr dirty="0"/>
          </a:p>
        </p:txBody>
      </p:sp>
      <p:sp>
        <p:nvSpPr>
          <p:cNvPr id="1369" name="Google Shape;1369;p67"/>
          <p:cNvSpPr/>
          <p:nvPr/>
        </p:nvSpPr>
        <p:spPr>
          <a:xfrm>
            <a:off x="4658653" y="4659208"/>
            <a:ext cx="959991" cy="590292"/>
          </a:xfrm>
          <a:custGeom>
            <a:avLst/>
            <a:gdLst/>
            <a:ahLst/>
            <a:cxnLst/>
            <a:rect l="l" t="t" r="r" b="b"/>
            <a:pathLst>
              <a:path w="18143" h="11156" extrusionOk="0">
                <a:moveTo>
                  <a:pt x="8127" y="1"/>
                </a:moveTo>
                <a:cubicBezTo>
                  <a:pt x="2688" y="1"/>
                  <a:pt x="1" y="4933"/>
                  <a:pt x="96" y="10046"/>
                </a:cubicBezTo>
                <a:cubicBezTo>
                  <a:pt x="96" y="10246"/>
                  <a:pt x="238" y="10346"/>
                  <a:pt x="384" y="10346"/>
                </a:cubicBezTo>
                <a:cubicBezTo>
                  <a:pt x="530" y="10346"/>
                  <a:pt x="680" y="10246"/>
                  <a:pt x="697" y="10046"/>
                </a:cubicBezTo>
                <a:cubicBezTo>
                  <a:pt x="1013" y="5489"/>
                  <a:pt x="3131" y="932"/>
                  <a:pt x="8132" y="932"/>
                </a:cubicBezTo>
                <a:cubicBezTo>
                  <a:pt x="8403" y="932"/>
                  <a:pt x="8682" y="946"/>
                  <a:pt x="8969" y="973"/>
                </a:cubicBezTo>
                <a:cubicBezTo>
                  <a:pt x="13873" y="1473"/>
                  <a:pt x="16675" y="6143"/>
                  <a:pt x="17142" y="10680"/>
                </a:cubicBezTo>
                <a:cubicBezTo>
                  <a:pt x="17175" y="10997"/>
                  <a:pt x="17434" y="11155"/>
                  <a:pt x="17675" y="11155"/>
                </a:cubicBezTo>
                <a:cubicBezTo>
                  <a:pt x="17917" y="11155"/>
                  <a:pt x="18142" y="10997"/>
                  <a:pt x="18109" y="10680"/>
                </a:cubicBezTo>
                <a:cubicBezTo>
                  <a:pt x="17609" y="5610"/>
                  <a:pt x="14440" y="506"/>
                  <a:pt x="8969" y="39"/>
                </a:cubicBezTo>
                <a:cubicBezTo>
                  <a:pt x="8682" y="13"/>
                  <a:pt x="8401" y="1"/>
                  <a:pt x="8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83;p52"/>
          <p:cNvSpPr txBox="1">
            <a:spLocks/>
          </p:cNvSpPr>
          <p:nvPr/>
        </p:nvSpPr>
        <p:spPr>
          <a:xfrm>
            <a:off x="1551397" y="2094404"/>
            <a:ext cx="6667929" cy="80290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dirty="0">
                <a:solidFill>
                  <a:schemeClr val="bg1"/>
                </a:solidFill>
                <a:latin typeface="Gochi Hand" panose="020B0604020202020204" charset="0"/>
              </a:rPr>
              <a:t> </a:t>
            </a:r>
            <a:br>
              <a:rPr lang="es-MX" dirty="0">
                <a:solidFill>
                  <a:schemeClr val="bg1"/>
                </a:solidFill>
                <a:latin typeface="Gochi Hand" panose="020B0604020202020204" charset="0"/>
              </a:rPr>
            </a:br>
            <a:r>
              <a:rPr lang="es-MX" dirty="0">
                <a:solidFill>
                  <a:schemeClr val="bg1"/>
                </a:solidFill>
                <a:latin typeface="Gochi Hand" panose="020B0604020202020204" charset="0"/>
              </a:rPr>
              <a:t>Estos procesos pueden ser computarizados, ya que las computadoras y la computación, aunque parezcan que la manera en que se comunican es muy simple, nos ha permitido crear tantas ramas y tantos conocimientos que tuvieron que ser clasificados como aparte, este trabajo demostró que es posible hacerlos con procesos tan simple y burdos, que se pueden ir haciendo tan complejos, lo suficiente para logar simular situaciones y mundos complejos y completos. </a:t>
            </a:r>
          </a:p>
          <a:p>
            <a:r>
              <a:rPr lang="es-MX" dirty="0">
                <a:solidFill>
                  <a:schemeClr val="bg1"/>
                </a:solidFill>
                <a:latin typeface="Gochi Hand" panose="020B0604020202020204" charset="0"/>
              </a:rPr>
              <a:t>Aún hay mucho más por descubrir e innovar y es trabajo de todos compartir la información y conocimientos a los que busquen respuestas. </a:t>
            </a:r>
          </a:p>
          <a:p>
            <a:br>
              <a:rPr lang="es-MX" dirty="0"/>
            </a:br>
            <a:endParaRPr lang="es-MX" dirty="0"/>
          </a:p>
        </p:txBody>
      </p:sp>
      <p:pic>
        <p:nvPicPr>
          <p:cNvPr id="9218" name="Picture 2" descr="Cómo hacer una conclusión?">
            <a:extLst>
              <a:ext uri="{FF2B5EF4-FFF2-40B4-BE49-F238E27FC236}">
                <a16:creationId xmlns:a16="http://schemas.microsoft.com/office/drawing/2014/main" id="{721BEE49-FE53-4BD5-97AF-3371CF6FA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910" y="3340883"/>
            <a:ext cx="3444949" cy="18026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36"/>
          <p:cNvSpPr txBox="1">
            <a:spLocks noGrp="1"/>
          </p:cNvSpPr>
          <p:nvPr>
            <p:ph type="ctrTitle"/>
          </p:nvPr>
        </p:nvSpPr>
        <p:spPr>
          <a:xfrm>
            <a:off x="472611" y="768100"/>
            <a:ext cx="4999389" cy="225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latin typeface="Gochi Hand" panose="020B0604020202020204" charset="0"/>
              </a:rPr>
              <a:t>COMPUERTAS</a:t>
            </a:r>
            <a:br>
              <a:rPr lang="en" sz="4000" dirty="0">
                <a:latin typeface="Gochi Hand" panose="020B0604020202020204" charset="0"/>
              </a:rPr>
            </a:br>
            <a:r>
              <a:rPr lang="en" sz="4000" dirty="0">
                <a:latin typeface="Gochi Hand" panose="020B0604020202020204" charset="0"/>
              </a:rPr>
              <a:t>LOGICAS Y TEORIA DE CIRCUITOS</a:t>
            </a:r>
            <a:endParaRPr sz="4000" dirty="0">
              <a:solidFill>
                <a:schemeClr val="accent3"/>
              </a:solidFill>
              <a:highlight>
                <a:schemeClr val="accent1"/>
              </a:highlight>
              <a:latin typeface="Gochi Hand" panose="020B0604020202020204" charset="0"/>
            </a:endParaRPr>
          </a:p>
        </p:txBody>
      </p:sp>
      <p:sp>
        <p:nvSpPr>
          <p:cNvPr id="827" name="Google Shape;827;p36"/>
          <p:cNvSpPr txBox="1">
            <a:spLocks noGrp="1"/>
          </p:cNvSpPr>
          <p:nvPr>
            <p:ph type="subTitle" idx="1"/>
          </p:nvPr>
        </p:nvSpPr>
        <p:spPr>
          <a:xfrm>
            <a:off x="625881" y="3312025"/>
            <a:ext cx="3780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2400" dirty="0">
                <a:latin typeface="Gochi Hand" panose="020B0604020202020204" charset="0"/>
              </a:rPr>
              <a:t>LENGUAJE  Y</a:t>
            </a:r>
          </a:p>
          <a:p>
            <a:pPr marL="0" lvl="0" indent="0" algn="l" rtl="0">
              <a:spcBef>
                <a:spcPts val="0"/>
              </a:spcBef>
              <a:spcAft>
                <a:spcPts val="0"/>
              </a:spcAft>
              <a:buNone/>
            </a:pPr>
            <a:r>
              <a:rPr lang="es-MX" sz="2400" dirty="0">
                <a:latin typeface="Gochi Hand" panose="020B0604020202020204" charset="0"/>
              </a:rPr>
              <a:t> AUTOMATAS </a:t>
            </a:r>
            <a:r>
              <a:rPr lang="es-MX" dirty="0">
                <a:latin typeface="Gochi Hand" panose="020B0604020202020204" charset="0"/>
              </a:rPr>
              <a:t>I</a:t>
            </a:r>
            <a:endParaRPr dirty="0">
              <a:latin typeface="Gochi Hand" panose="020B0604020202020204" charset="0"/>
            </a:endParaRPr>
          </a:p>
        </p:txBody>
      </p:sp>
      <p:sp>
        <p:nvSpPr>
          <p:cNvPr id="829" name="Google Shape;829;p36"/>
          <p:cNvSpPr/>
          <p:nvPr/>
        </p:nvSpPr>
        <p:spPr>
          <a:xfrm rot="10392037" flipH="1">
            <a:off x="470717" y="3119877"/>
            <a:ext cx="2690511" cy="1334120"/>
          </a:xfrm>
          <a:custGeom>
            <a:avLst/>
            <a:gdLst/>
            <a:ahLst/>
            <a:cxnLst/>
            <a:rect l="l" t="t" r="r" b="b"/>
            <a:pathLst>
              <a:path w="113359" h="53363" extrusionOk="0">
                <a:moveTo>
                  <a:pt x="93722" y="594"/>
                </a:moveTo>
                <a:cubicBezTo>
                  <a:pt x="72131" y="-1066"/>
                  <a:pt x="49896" y="1051"/>
                  <a:pt x="29074" y="7001"/>
                </a:cubicBezTo>
                <a:cubicBezTo>
                  <a:pt x="16781" y="10514"/>
                  <a:pt x="-3073" y="20361"/>
                  <a:pt x="535" y="32627"/>
                </a:cubicBezTo>
                <a:cubicBezTo>
                  <a:pt x="5369" y="49062"/>
                  <a:pt x="30620" y="51841"/>
                  <a:pt x="47711" y="53012"/>
                </a:cubicBezTo>
                <a:cubicBezTo>
                  <a:pt x="68232" y="54417"/>
                  <a:pt x="92268" y="49191"/>
                  <a:pt x="106535" y="34375"/>
                </a:cubicBezTo>
                <a:cubicBezTo>
                  <a:pt x="111738" y="28972"/>
                  <a:pt x="116219" y="17227"/>
                  <a:pt x="110612" y="12243"/>
                </a:cubicBezTo>
                <a:cubicBezTo>
                  <a:pt x="99229" y="2125"/>
                  <a:pt x="80925" y="2039"/>
                  <a:pt x="65766" y="3506"/>
                </a:cubicBezTo>
              </a:path>
            </a:pathLst>
          </a:custGeom>
          <a:noFill/>
          <a:ln w="28575" cap="flat" cmpd="sng">
            <a:solidFill>
              <a:schemeClr val="accent4"/>
            </a:solidFill>
            <a:prstDash val="lgDash"/>
            <a:round/>
            <a:headEnd type="none" w="med" len="med"/>
            <a:tailEnd type="none" w="med" len="med"/>
          </a:ln>
        </p:spPr>
      </p:sp>
      <p:grpSp>
        <p:nvGrpSpPr>
          <p:cNvPr id="830" name="Google Shape;830;p36"/>
          <p:cNvGrpSpPr/>
          <p:nvPr/>
        </p:nvGrpSpPr>
        <p:grpSpPr>
          <a:xfrm>
            <a:off x="4238997" y="3621973"/>
            <a:ext cx="1309208" cy="1350498"/>
            <a:chOff x="4162797" y="3393373"/>
            <a:chExt cx="1309208" cy="1350498"/>
          </a:xfrm>
        </p:grpSpPr>
        <p:sp>
          <p:nvSpPr>
            <p:cNvPr id="831" name="Google Shape;831;p36"/>
            <p:cNvSpPr/>
            <p:nvPr/>
          </p:nvSpPr>
          <p:spPr>
            <a:xfrm rot="2023231">
              <a:off x="4287145" y="4009672"/>
              <a:ext cx="609267" cy="610692"/>
            </a:xfrm>
            <a:custGeom>
              <a:avLst/>
              <a:gdLst/>
              <a:ahLst/>
              <a:cxnLst/>
              <a:rect l="l" t="t" r="r" b="b"/>
              <a:pathLst>
                <a:path w="16678" h="16717" extrusionOk="0">
                  <a:moveTo>
                    <a:pt x="7198" y="1"/>
                  </a:moveTo>
                  <a:cubicBezTo>
                    <a:pt x="7082" y="1"/>
                    <a:pt x="6965" y="55"/>
                    <a:pt x="6888" y="165"/>
                  </a:cubicBezTo>
                  <a:lnTo>
                    <a:pt x="4511" y="3241"/>
                  </a:lnTo>
                  <a:cubicBezTo>
                    <a:pt x="4388" y="3416"/>
                    <a:pt x="4353" y="3993"/>
                    <a:pt x="4511" y="4115"/>
                  </a:cubicBezTo>
                  <a:lnTo>
                    <a:pt x="4546" y="4133"/>
                  </a:lnTo>
                  <a:cubicBezTo>
                    <a:pt x="5088" y="4517"/>
                    <a:pt x="5192" y="5287"/>
                    <a:pt x="4790" y="5828"/>
                  </a:cubicBezTo>
                  <a:lnTo>
                    <a:pt x="4581" y="6126"/>
                  </a:lnTo>
                  <a:cubicBezTo>
                    <a:pt x="4437" y="6325"/>
                    <a:pt x="4298" y="6403"/>
                    <a:pt x="4155" y="6403"/>
                  </a:cubicBezTo>
                  <a:cubicBezTo>
                    <a:pt x="3896" y="6403"/>
                    <a:pt x="3624" y="6152"/>
                    <a:pt x="3287" y="5916"/>
                  </a:cubicBezTo>
                  <a:lnTo>
                    <a:pt x="3252" y="5881"/>
                  </a:lnTo>
                  <a:cubicBezTo>
                    <a:pt x="3187" y="5842"/>
                    <a:pt x="3116" y="5822"/>
                    <a:pt x="3047" y="5822"/>
                  </a:cubicBezTo>
                  <a:cubicBezTo>
                    <a:pt x="2932" y="5822"/>
                    <a:pt x="2822" y="5877"/>
                    <a:pt x="2745" y="5986"/>
                  </a:cubicBezTo>
                  <a:lnTo>
                    <a:pt x="123" y="9674"/>
                  </a:lnTo>
                  <a:cubicBezTo>
                    <a:pt x="1" y="9832"/>
                    <a:pt x="36" y="10059"/>
                    <a:pt x="193" y="10181"/>
                  </a:cubicBezTo>
                  <a:lnTo>
                    <a:pt x="9283" y="16649"/>
                  </a:lnTo>
                  <a:cubicBezTo>
                    <a:pt x="9343" y="16696"/>
                    <a:pt x="9412" y="16717"/>
                    <a:pt x="9482" y="16717"/>
                  </a:cubicBezTo>
                  <a:cubicBezTo>
                    <a:pt x="9595" y="16717"/>
                    <a:pt x="9707" y="16660"/>
                    <a:pt x="9773" y="16562"/>
                  </a:cubicBezTo>
                  <a:lnTo>
                    <a:pt x="12412" y="12873"/>
                  </a:lnTo>
                  <a:cubicBezTo>
                    <a:pt x="12517" y="12699"/>
                    <a:pt x="12500" y="12471"/>
                    <a:pt x="12325" y="12366"/>
                  </a:cubicBezTo>
                  <a:cubicBezTo>
                    <a:pt x="11800" y="11982"/>
                    <a:pt x="11311" y="11772"/>
                    <a:pt x="11713" y="11213"/>
                  </a:cubicBezTo>
                  <a:lnTo>
                    <a:pt x="11923" y="10916"/>
                  </a:lnTo>
                  <a:cubicBezTo>
                    <a:pt x="12174" y="10565"/>
                    <a:pt x="12563" y="10380"/>
                    <a:pt x="12947" y="10380"/>
                  </a:cubicBezTo>
                  <a:cubicBezTo>
                    <a:pt x="13177" y="10380"/>
                    <a:pt x="13405" y="10446"/>
                    <a:pt x="13601" y="10583"/>
                  </a:cubicBezTo>
                  <a:cubicBezTo>
                    <a:pt x="13661" y="10630"/>
                    <a:pt x="13730" y="10651"/>
                    <a:pt x="13800" y="10651"/>
                  </a:cubicBezTo>
                  <a:cubicBezTo>
                    <a:pt x="13915" y="10651"/>
                    <a:pt x="14032" y="10594"/>
                    <a:pt x="14108" y="10496"/>
                  </a:cubicBezTo>
                  <a:lnTo>
                    <a:pt x="16555" y="7052"/>
                  </a:lnTo>
                  <a:cubicBezTo>
                    <a:pt x="16678" y="6877"/>
                    <a:pt x="16503" y="6388"/>
                    <a:pt x="16346" y="6266"/>
                  </a:cubicBezTo>
                  <a:lnTo>
                    <a:pt x="7395" y="60"/>
                  </a:lnTo>
                  <a:cubicBezTo>
                    <a:pt x="7336" y="20"/>
                    <a:pt x="7267" y="1"/>
                    <a:pt x="71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rot="2023231">
              <a:off x="4283498" y="4003826"/>
              <a:ext cx="615660" cy="621432"/>
            </a:xfrm>
            <a:custGeom>
              <a:avLst/>
              <a:gdLst/>
              <a:ahLst/>
              <a:cxnLst/>
              <a:rect l="l" t="t" r="r" b="b"/>
              <a:pathLst>
                <a:path w="16853" h="17011" extrusionOk="0">
                  <a:moveTo>
                    <a:pt x="7308" y="298"/>
                  </a:moveTo>
                  <a:cubicBezTo>
                    <a:pt x="7343" y="298"/>
                    <a:pt x="7378" y="316"/>
                    <a:pt x="7413" y="333"/>
                  </a:cubicBezTo>
                  <a:lnTo>
                    <a:pt x="16363" y="6539"/>
                  </a:lnTo>
                  <a:cubicBezTo>
                    <a:pt x="16381" y="6556"/>
                    <a:pt x="16451" y="6644"/>
                    <a:pt x="16486" y="6731"/>
                  </a:cubicBezTo>
                  <a:cubicBezTo>
                    <a:pt x="16521" y="6836"/>
                    <a:pt x="16555" y="6958"/>
                    <a:pt x="16555" y="7046"/>
                  </a:cubicBezTo>
                  <a:lnTo>
                    <a:pt x="16555" y="7098"/>
                  </a:lnTo>
                  <a:lnTo>
                    <a:pt x="16538" y="7116"/>
                  </a:lnTo>
                  <a:lnTo>
                    <a:pt x="14091" y="10560"/>
                  </a:lnTo>
                  <a:cubicBezTo>
                    <a:pt x="14038" y="10630"/>
                    <a:pt x="13968" y="10664"/>
                    <a:pt x="13898" y="10664"/>
                  </a:cubicBezTo>
                  <a:cubicBezTo>
                    <a:pt x="13863" y="10664"/>
                    <a:pt x="13828" y="10647"/>
                    <a:pt x="13793" y="10630"/>
                  </a:cubicBezTo>
                  <a:lnTo>
                    <a:pt x="13758" y="10595"/>
                  </a:lnTo>
                  <a:lnTo>
                    <a:pt x="13746" y="10595"/>
                  </a:lnTo>
                  <a:cubicBezTo>
                    <a:pt x="13530" y="10445"/>
                    <a:pt x="13286" y="10385"/>
                    <a:pt x="13042" y="10385"/>
                  </a:cubicBezTo>
                  <a:cubicBezTo>
                    <a:pt x="12605" y="10385"/>
                    <a:pt x="12185" y="10595"/>
                    <a:pt x="11905" y="10979"/>
                  </a:cubicBezTo>
                  <a:lnTo>
                    <a:pt x="11696" y="11276"/>
                  </a:lnTo>
                  <a:cubicBezTo>
                    <a:pt x="11573" y="11434"/>
                    <a:pt x="11521" y="11573"/>
                    <a:pt x="11521" y="11731"/>
                  </a:cubicBezTo>
                  <a:cubicBezTo>
                    <a:pt x="11521" y="11836"/>
                    <a:pt x="11556" y="11941"/>
                    <a:pt x="11608" y="12028"/>
                  </a:cubicBezTo>
                  <a:cubicBezTo>
                    <a:pt x="11696" y="12150"/>
                    <a:pt x="11801" y="12238"/>
                    <a:pt x="11940" y="12343"/>
                  </a:cubicBezTo>
                  <a:cubicBezTo>
                    <a:pt x="12063" y="12430"/>
                    <a:pt x="12203" y="12535"/>
                    <a:pt x="12360" y="12640"/>
                  </a:cubicBezTo>
                  <a:cubicBezTo>
                    <a:pt x="12412" y="12675"/>
                    <a:pt x="12430" y="12727"/>
                    <a:pt x="12430" y="12797"/>
                  </a:cubicBezTo>
                  <a:cubicBezTo>
                    <a:pt x="12430" y="12850"/>
                    <a:pt x="12430" y="12885"/>
                    <a:pt x="12395" y="12937"/>
                  </a:cubicBezTo>
                  <a:lnTo>
                    <a:pt x="9773" y="16626"/>
                  </a:lnTo>
                  <a:cubicBezTo>
                    <a:pt x="9720" y="16696"/>
                    <a:pt x="9650" y="16713"/>
                    <a:pt x="9580" y="16713"/>
                  </a:cubicBezTo>
                  <a:cubicBezTo>
                    <a:pt x="9545" y="16713"/>
                    <a:pt x="9511" y="16713"/>
                    <a:pt x="9476" y="16678"/>
                  </a:cubicBezTo>
                  <a:lnTo>
                    <a:pt x="9458" y="16678"/>
                  </a:lnTo>
                  <a:lnTo>
                    <a:pt x="385" y="10210"/>
                  </a:lnTo>
                  <a:cubicBezTo>
                    <a:pt x="333" y="10175"/>
                    <a:pt x="298" y="10105"/>
                    <a:pt x="298" y="10035"/>
                  </a:cubicBezTo>
                  <a:cubicBezTo>
                    <a:pt x="298" y="10000"/>
                    <a:pt x="315" y="9948"/>
                    <a:pt x="333" y="9913"/>
                  </a:cubicBezTo>
                  <a:lnTo>
                    <a:pt x="2972" y="6207"/>
                  </a:lnTo>
                  <a:cubicBezTo>
                    <a:pt x="3007" y="6154"/>
                    <a:pt x="3077" y="6119"/>
                    <a:pt x="3147" y="6119"/>
                  </a:cubicBezTo>
                  <a:cubicBezTo>
                    <a:pt x="3182" y="6119"/>
                    <a:pt x="3235" y="6137"/>
                    <a:pt x="3270" y="6154"/>
                  </a:cubicBezTo>
                  <a:lnTo>
                    <a:pt x="3305" y="6189"/>
                  </a:lnTo>
                  <a:cubicBezTo>
                    <a:pt x="3479" y="6294"/>
                    <a:pt x="3619" y="6434"/>
                    <a:pt x="3777" y="6521"/>
                  </a:cubicBezTo>
                  <a:cubicBezTo>
                    <a:pt x="3934" y="6626"/>
                    <a:pt x="4091" y="6696"/>
                    <a:pt x="4266" y="6714"/>
                  </a:cubicBezTo>
                  <a:cubicBezTo>
                    <a:pt x="4371" y="6714"/>
                    <a:pt x="4458" y="6679"/>
                    <a:pt x="4546" y="6626"/>
                  </a:cubicBezTo>
                  <a:cubicBezTo>
                    <a:pt x="4651" y="6556"/>
                    <a:pt x="4721" y="6486"/>
                    <a:pt x="4808" y="6364"/>
                  </a:cubicBezTo>
                  <a:lnTo>
                    <a:pt x="5018" y="6067"/>
                  </a:lnTo>
                  <a:cubicBezTo>
                    <a:pt x="5193" y="5822"/>
                    <a:pt x="5280" y="5525"/>
                    <a:pt x="5280" y="5245"/>
                  </a:cubicBezTo>
                  <a:cubicBezTo>
                    <a:pt x="5280" y="4826"/>
                    <a:pt x="5105" y="4424"/>
                    <a:pt x="4738" y="4179"/>
                  </a:cubicBezTo>
                  <a:lnTo>
                    <a:pt x="4703" y="4144"/>
                  </a:lnTo>
                  <a:cubicBezTo>
                    <a:pt x="4703" y="4144"/>
                    <a:pt x="4686" y="4109"/>
                    <a:pt x="4668" y="4074"/>
                  </a:cubicBezTo>
                  <a:cubicBezTo>
                    <a:pt x="4668" y="4022"/>
                    <a:pt x="4651" y="3969"/>
                    <a:pt x="4651" y="3899"/>
                  </a:cubicBezTo>
                  <a:cubicBezTo>
                    <a:pt x="4651" y="3812"/>
                    <a:pt x="4668" y="3724"/>
                    <a:pt x="4686" y="3637"/>
                  </a:cubicBezTo>
                  <a:cubicBezTo>
                    <a:pt x="4703" y="3567"/>
                    <a:pt x="4721" y="3497"/>
                    <a:pt x="4738" y="3480"/>
                  </a:cubicBezTo>
                  <a:lnTo>
                    <a:pt x="7116" y="403"/>
                  </a:lnTo>
                  <a:cubicBezTo>
                    <a:pt x="7168" y="333"/>
                    <a:pt x="7238" y="298"/>
                    <a:pt x="7308" y="298"/>
                  </a:cubicBezTo>
                  <a:close/>
                  <a:moveTo>
                    <a:pt x="7308" y="1"/>
                  </a:moveTo>
                  <a:cubicBezTo>
                    <a:pt x="7133" y="1"/>
                    <a:pt x="6976" y="88"/>
                    <a:pt x="6888" y="228"/>
                  </a:cubicBezTo>
                  <a:lnTo>
                    <a:pt x="4511" y="3305"/>
                  </a:lnTo>
                  <a:lnTo>
                    <a:pt x="4493" y="3322"/>
                  </a:lnTo>
                  <a:cubicBezTo>
                    <a:pt x="4441" y="3392"/>
                    <a:pt x="4423" y="3480"/>
                    <a:pt x="4406" y="3585"/>
                  </a:cubicBezTo>
                  <a:cubicBezTo>
                    <a:pt x="4371" y="3672"/>
                    <a:pt x="4371" y="3794"/>
                    <a:pt x="4371" y="3899"/>
                  </a:cubicBezTo>
                  <a:cubicBezTo>
                    <a:pt x="4371" y="3987"/>
                    <a:pt x="4371" y="4074"/>
                    <a:pt x="4388" y="4161"/>
                  </a:cubicBezTo>
                  <a:cubicBezTo>
                    <a:pt x="4423" y="4231"/>
                    <a:pt x="4441" y="4319"/>
                    <a:pt x="4528" y="4389"/>
                  </a:cubicBezTo>
                  <a:lnTo>
                    <a:pt x="4563" y="4406"/>
                  </a:lnTo>
                  <a:cubicBezTo>
                    <a:pt x="4843" y="4616"/>
                    <a:pt x="5000" y="4913"/>
                    <a:pt x="5000" y="5245"/>
                  </a:cubicBezTo>
                  <a:cubicBezTo>
                    <a:pt x="5000" y="5473"/>
                    <a:pt x="4930" y="5700"/>
                    <a:pt x="4773" y="5892"/>
                  </a:cubicBezTo>
                  <a:lnTo>
                    <a:pt x="4563" y="6207"/>
                  </a:lnTo>
                  <a:cubicBezTo>
                    <a:pt x="4511" y="6294"/>
                    <a:pt x="4441" y="6347"/>
                    <a:pt x="4406" y="6382"/>
                  </a:cubicBezTo>
                  <a:cubicBezTo>
                    <a:pt x="4354" y="6399"/>
                    <a:pt x="4319" y="6417"/>
                    <a:pt x="4266" y="6417"/>
                  </a:cubicBezTo>
                  <a:cubicBezTo>
                    <a:pt x="4179" y="6417"/>
                    <a:pt x="4074" y="6364"/>
                    <a:pt x="3934" y="6277"/>
                  </a:cubicBezTo>
                  <a:cubicBezTo>
                    <a:pt x="3812" y="6189"/>
                    <a:pt x="3654" y="6067"/>
                    <a:pt x="3479" y="5945"/>
                  </a:cubicBezTo>
                  <a:lnTo>
                    <a:pt x="3427" y="5910"/>
                  </a:lnTo>
                  <a:cubicBezTo>
                    <a:pt x="3340" y="5857"/>
                    <a:pt x="3252" y="5822"/>
                    <a:pt x="3147" y="5822"/>
                  </a:cubicBezTo>
                  <a:cubicBezTo>
                    <a:pt x="2990" y="5822"/>
                    <a:pt x="2833" y="5910"/>
                    <a:pt x="2728" y="6049"/>
                  </a:cubicBezTo>
                  <a:lnTo>
                    <a:pt x="106" y="9738"/>
                  </a:lnTo>
                  <a:cubicBezTo>
                    <a:pt x="36" y="9825"/>
                    <a:pt x="1" y="9930"/>
                    <a:pt x="1" y="10035"/>
                  </a:cubicBezTo>
                  <a:cubicBezTo>
                    <a:pt x="1" y="10192"/>
                    <a:pt x="71" y="10350"/>
                    <a:pt x="210" y="10437"/>
                  </a:cubicBezTo>
                  <a:lnTo>
                    <a:pt x="9301" y="16923"/>
                  </a:lnTo>
                  <a:cubicBezTo>
                    <a:pt x="9388" y="16975"/>
                    <a:pt x="9476" y="17010"/>
                    <a:pt x="9580" y="17010"/>
                  </a:cubicBezTo>
                  <a:cubicBezTo>
                    <a:pt x="9738" y="17010"/>
                    <a:pt x="9895" y="16940"/>
                    <a:pt x="10000" y="16800"/>
                  </a:cubicBezTo>
                  <a:lnTo>
                    <a:pt x="12622" y="13094"/>
                  </a:lnTo>
                  <a:cubicBezTo>
                    <a:pt x="12692" y="13007"/>
                    <a:pt x="12727" y="12902"/>
                    <a:pt x="12727" y="12797"/>
                  </a:cubicBezTo>
                  <a:cubicBezTo>
                    <a:pt x="12727" y="12640"/>
                    <a:pt x="12657" y="12483"/>
                    <a:pt x="12517" y="12395"/>
                  </a:cubicBezTo>
                  <a:cubicBezTo>
                    <a:pt x="12325" y="12255"/>
                    <a:pt x="12133" y="12133"/>
                    <a:pt x="11993" y="12028"/>
                  </a:cubicBezTo>
                  <a:cubicBezTo>
                    <a:pt x="11940" y="11958"/>
                    <a:pt x="11888" y="11906"/>
                    <a:pt x="11853" y="11871"/>
                  </a:cubicBezTo>
                  <a:cubicBezTo>
                    <a:pt x="11818" y="11818"/>
                    <a:pt x="11818" y="11783"/>
                    <a:pt x="11818" y="11731"/>
                  </a:cubicBezTo>
                  <a:cubicBezTo>
                    <a:pt x="11818" y="11661"/>
                    <a:pt x="11836" y="11573"/>
                    <a:pt x="11923" y="11451"/>
                  </a:cubicBezTo>
                  <a:lnTo>
                    <a:pt x="12150" y="11154"/>
                  </a:lnTo>
                  <a:cubicBezTo>
                    <a:pt x="12360" y="10839"/>
                    <a:pt x="12710" y="10682"/>
                    <a:pt x="13042" y="10682"/>
                  </a:cubicBezTo>
                  <a:cubicBezTo>
                    <a:pt x="13252" y="10682"/>
                    <a:pt x="13444" y="10734"/>
                    <a:pt x="13619" y="10857"/>
                  </a:cubicBezTo>
                  <a:cubicBezTo>
                    <a:pt x="13619" y="10857"/>
                    <a:pt x="13619" y="10857"/>
                    <a:pt x="13619" y="10857"/>
                  </a:cubicBezTo>
                  <a:lnTo>
                    <a:pt x="13619" y="10857"/>
                  </a:lnTo>
                  <a:lnTo>
                    <a:pt x="13654" y="10892"/>
                  </a:lnTo>
                  <a:lnTo>
                    <a:pt x="13671" y="10892"/>
                  </a:lnTo>
                  <a:cubicBezTo>
                    <a:pt x="13746" y="10933"/>
                    <a:pt x="13828" y="10944"/>
                    <a:pt x="13898" y="10944"/>
                  </a:cubicBezTo>
                  <a:cubicBezTo>
                    <a:pt x="14056" y="10944"/>
                    <a:pt x="14230" y="10874"/>
                    <a:pt x="14318" y="10734"/>
                  </a:cubicBezTo>
                  <a:lnTo>
                    <a:pt x="16783" y="7291"/>
                  </a:lnTo>
                  <a:cubicBezTo>
                    <a:pt x="16835" y="7203"/>
                    <a:pt x="16853" y="7116"/>
                    <a:pt x="16853" y="7046"/>
                  </a:cubicBezTo>
                  <a:cubicBezTo>
                    <a:pt x="16853" y="6906"/>
                    <a:pt x="16800" y="6766"/>
                    <a:pt x="16748" y="6626"/>
                  </a:cubicBezTo>
                  <a:cubicBezTo>
                    <a:pt x="16695" y="6504"/>
                    <a:pt x="16643" y="6382"/>
                    <a:pt x="16538" y="6312"/>
                  </a:cubicBezTo>
                  <a:lnTo>
                    <a:pt x="7588" y="88"/>
                  </a:lnTo>
                  <a:cubicBezTo>
                    <a:pt x="7500" y="36"/>
                    <a:pt x="7395" y="1"/>
                    <a:pt x="730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rot="2023231">
              <a:off x="4318032" y="4009198"/>
              <a:ext cx="577960" cy="574087"/>
            </a:xfrm>
            <a:custGeom>
              <a:avLst/>
              <a:gdLst/>
              <a:ahLst/>
              <a:cxnLst/>
              <a:rect l="l" t="t" r="r" b="b"/>
              <a:pathLst>
                <a:path w="15821" h="15715" extrusionOk="0">
                  <a:moveTo>
                    <a:pt x="6657" y="0"/>
                  </a:moveTo>
                  <a:cubicBezTo>
                    <a:pt x="6550" y="0"/>
                    <a:pt x="6445" y="51"/>
                    <a:pt x="6381" y="148"/>
                  </a:cubicBezTo>
                  <a:lnTo>
                    <a:pt x="4108" y="3329"/>
                  </a:lnTo>
                  <a:cubicBezTo>
                    <a:pt x="4003" y="3487"/>
                    <a:pt x="4038" y="3696"/>
                    <a:pt x="4178" y="3801"/>
                  </a:cubicBezTo>
                  <a:lnTo>
                    <a:pt x="4231" y="3836"/>
                  </a:lnTo>
                  <a:cubicBezTo>
                    <a:pt x="4737" y="4203"/>
                    <a:pt x="4860" y="4903"/>
                    <a:pt x="4493" y="5427"/>
                  </a:cubicBezTo>
                  <a:lnTo>
                    <a:pt x="4300" y="5707"/>
                  </a:lnTo>
                  <a:cubicBezTo>
                    <a:pt x="4077" y="6015"/>
                    <a:pt x="3724" y="6181"/>
                    <a:pt x="3368" y="6181"/>
                  </a:cubicBezTo>
                  <a:cubicBezTo>
                    <a:pt x="3139" y="6181"/>
                    <a:pt x="2908" y="6113"/>
                    <a:pt x="2710" y="5969"/>
                  </a:cubicBezTo>
                  <a:lnTo>
                    <a:pt x="2657" y="5934"/>
                  </a:lnTo>
                  <a:cubicBezTo>
                    <a:pt x="2597" y="5894"/>
                    <a:pt x="2529" y="5874"/>
                    <a:pt x="2462" y="5874"/>
                  </a:cubicBezTo>
                  <a:cubicBezTo>
                    <a:pt x="2354" y="5874"/>
                    <a:pt x="2250" y="5925"/>
                    <a:pt x="2185" y="6021"/>
                  </a:cubicBezTo>
                  <a:lnTo>
                    <a:pt x="122" y="8923"/>
                  </a:lnTo>
                  <a:cubicBezTo>
                    <a:pt x="0" y="9081"/>
                    <a:pt x="35" y="9290"/>
                    <a:pt x="192" y="9395"/>
                  </a:cubicBezTo>
                  <a:lnTo>
                    <a:pt x="8968" y="15654"/>
                  </a:lnTo>
                  <a:cubicBezTo>
                    <a:pt x="9030" y="15695"/>
                    <a:pt x="9100" y="15715"/>
                    <a:pt x="9169" y="15715"/>
                  </a:cubicBezTo>
                  <a:cubicBezTo>
                    <a:pt x="9274" y="15715"/>
                    <a:pt x="9376" y="15668"/>
                    <a:pt x="9440" y="15584"/>
                  </a:cubicBezTo>
                  <a:lnTo>
                    <a:pt x="11520" y="12664"/>
                  </a:lnTo>
                  <a:cubicBezTo>
                    <a:pt x="11625" y="12524"/>
                    <a:pt x="11590" y="12297"/>
                    <a:pt x="11433" y="12192"/>
                  </a:cubicBezTo>
                  <a:cubicBezTo>
                    <a:pt x="10926" y="11825"/>
                    <a:pt x="10803" y="11109"/>
                    <a:pt x="11171" y="10602"/>
                  </a:cubicBezTo>
                  <a:lnTo>
                    <a:pt x="11363" y="10322"/>
                  </a:lnTo>
                  <a:cubicBezTo>
                    <a:pt x="11586" y="10013"/>
                    <a:pt x="11939" y="9847"/>
                    <a:pt x="12296" y="9847"/>
                  </a:cubicBezTo>
                  <a:cubicBezTo>
                    <a:pt x="12525" y="9847"/>
                    <a:pt x="12755" y="9916"/>
                    <a:pt x="12954" y="10060"/>
                  </a:cubicBezTo>
                  <a:cubicBezTo>
                    <a:pt x="13014" y="10100"/>
                    <a:pt x="13082" y="10120"/>
                    <a:pt x="13150" y="10120"/>
                  </a:cubicBezTo>
                  <a:cubicBezTo>
                    <a:pt x="13259" y="10120"/>
                    <a:pt x="13368" y="10069"/>
                    <a:pt x="13443" y="9972"/>
                  </a:cubicBezTo>
                  <a:lnTo>
                    <a:pt x="15698" y="6791"/>
                  </a:lnTo>
                  <a:cubicBezTo>
                    <a:pt x="15821" y="6651"/>
                    <a:pt x="15786" y="6424"/>
                    <a:pt x="15628" y="6319"/>
                  </a:cubicBezTo>
                  <a:lnTo>
                    <a:pt x="6853" y="60"/>
                  </a:lnTo>
                  <a:cubicBezTo>
                    <a:pt x="6792" y="20"/>
                    <a:pt x="6724" y="0"/>
                    <a:pt x="6657" y="0"/>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rot="2023231">
              <a:off x="4314827" y="4003721"/>
              <a:ext cx="584389" cy="585010"/>
            </a:xfrm>
            <a:custGeom>
              <a:avLst/>
              <a:gdLst/>
              <a:ahLst/>
              <a:cxnLst/>
              <a:rect l="l" t="t" r="r" b="b"/>
              <a:pathLst>
                <a:path w="15997" h="16014" extrusionOk="0">
                  <a:moveTo>
                    <a:pt x="6731" y="298"/>
                  </a:moveTo>
                  <a:cubicBezTo>
                    <a:pt x="6783" y="298"/>
                    <a:pt x="6818" y="315"/>
                    <a:pt x="6853" y="333"/>
                  </a:cubicBezTo>
                  <a:lnTo>
                    <a:pt x="15629" y="6591"/>
                  </a:lnTo>
                  <a:cubicBezTo>
                    <a:pt x="15681" y="6626"/>
                    <a:pt x="15716" y="6696"/>
                    <a:pt x="15716" y="6748"/>
                  </a:cubicBezTo>
                  <a:cubicBezTo>
                    <a:pt x="15716" y="6783"/>
                    <a:pt x="15699" y="6836"/>
                    <a:pt x="15681" y="6871"/>
                  </a:cubicBezTo>
                  <a:lnTo>
                    <a:pt x="13409" y="10052"/>
                  </a:lnTo>
                  <a:cubicBezTo>
                    <a:pt x="13374" y="10105"/>
                    <a:pt x="13304" y="10122"/>
                    <a:pt x="13251" y="10122"/>
                  </a:cubicBezTo>
                  <a:cubicBezTo>
                    <a:pt x="13199" y="10122"/>
                    <a:pt x="13164" y="10122"/>
                    <a:pt x="13129" y="10087"/>
                  </a:cubicBezTo>
                  <a:cubicBezTo>
                    <a:pt x="12902" y="9930"/>
                    <a:pt x="12640" y="9860"/>
                    <a:pt x="12395" y="9860"/>
                  </a:cubicBezTo>
                  <a:cubicBezTo>
                    <a:pt x="11993" y="9860"/>
                    <a:pt x="11591" y="10035"/>
                    <a:pt x="11346" y="10384"/>
                  </a:cubicBezTo>
                  <a:lnTo>
                    <a:pt x="11136" y="10664"/>
                  </a:lnTo>
                  <a:cubicBezTo>
                    <a:pt x="10979" y="10891"/>
                    <a:pt x="10909" y="11154"/>
                    <a:pt x="10909" y="11416"/>
                  </a:cubicBezTo>
                  <a:cubicBezTo>
                    <a:pt x="10909" y="11818"/>
                    <a:pt x="11084" y="12220"/>
                    <a:pt x="11451" y="12465"/>
                  </a:cubicBezTo>
                  <a:cubicBezTo>
                    <a:pt x="11503" y="12500"/>
                    <a:pt x="11521" y="12552"/>
                    <a:pt x="11521" y="12622"/>
                  </a:cubicBezTo>
                  <a:cubicBezTo>
                    <a:pt x="11521" y="12657"/>
                    <a:pt x="11521" y="12692"/>
                    <a:pt x="11486" y="12727"/>
                  </a:cubicBezTo>
                  <a:lnTo>
                    <a:pt x="9423" y="15646"/>
                  </a:lnTo>
                  <a:cubicBezTo>
                    <a:pt x="9371" y="15699"/>
                    <a:pt x="9318" y="15716"/>
                    <a:pt x="9266" y="15716"/>
                  </a:cubicBezTo>
                  <a:cubicBezTo>
                    <a:pt x="9213" y="15716"/>
                    <a:pt x="9178" y="15716"/>
                    <a:pt x="9143" y="15681"/>
                  </a:cubicBezTo>
                  <a:lnTo>
                    <a:pt x="368" y="9423"/>
                  </a:lnTo>
                  <a:cubicBezTo>
                    <a:pt x="315" y="9388"/>
                    <a:pt x="280" y="9336"/>
                    <a:pt x="280" y="9266"/>
                  </a:cubicBezTo>
                  <a:cubicBezTo>
                    <a:pt x="280" y="9231"/>
                    <a:pt x="298" y="9196"/>
                    <a:pt x="315" y="9161"/>
                  </a:cubicBezTo>
                  <a:lnTo>
                    <a:pt x="2396" y="6259"/>
                  </a:lnTo>
                  <a:cubicBezTo>
                    <a:pt x="2431" y="6206"/>
                    <a:pt x="2483" y="6171"/>
                    <a:pt x="2553" y="6171"/>
                  </a:cubicBezTo>
                  <a:cubicBezTo>
                    <a:pt x="2588" y="6171"/>
                    <a:pt x="2623" y="6189"/>
                    <a:pt x="2658" y="6206"/>
                  </a:cubicBezTo>
                  <a:lnTo>
                    <a:pt x="2710" y="6241"/>
                  </a:lnTo>
                  <a:cubicBezTo>
                    <a:pt x="2937" y="6399"/>
                    <a:pt x="3200" y="6469"/>
                    <a:pt x="3444" y="6469"/>
                  </a:cubicBezTo>
                  <a:cubicBezTo>
                    <a:pt x="3847" y="6469"/>
                    <a:pt x="4249" y="6294"/>
                    <a:pt x="4493" y="5927"/>
                  </a:cubicBezTo>
                  <a:lnTo>
                    <a:pt x="4703" y="5664"/>
                  </a:lnTo>
                  <a:cubicBezTo>
                    <a:pt x="4860" y="5437"/>
                    <a:pt x="4930" y="5175"/>
                    <a:pt x="4930" y="4913"/>
                  </a:cubicBezTo>
                  <a:cubicBezTo>
                    <a:pt x="4930" y="4511"/>
                    <a:pt x="4756" y="4109"/>
                    <a:pt x="4388" y="3864"/>
                  </a:cubicBezTo>
                  <a:lnTo>
                    <a:pt x="4353" y="3829"/>
                  </a:lnTo>
                  <a:cubicBezTo>
                    <a:pt x="4301" y="3794"/>
                    <a:pt x="4266" y="3742"/>
                    <a:pt x="4266" y="3672"/>
                  </a:cubicBezTo>
                  <a:cubicBezTo>
                    <a:pt x="4266" y="3637"/>
                    <a:pt x="4284" y="3602"/>
                    <a:pt x="4319" y="3567"/>
                  </a:cubicBezTo>
                  <a:lnTo>
                    <a:pt x="6574" y="385"/>
                  </a:lnTo>
                  <a:cubicBezTo>
                    <a:pt x="6609" y="333"/>
                    <a:pt x="6678" y="298"/>
                    <a:pt x="6731" y="298"/>
                  </a:cubicBezTo>
                  <a:close/>
                  <a:moveTo>
                    <a:pt x="6731" y="1"/>
                  </a:moveTo>
                  <a:cubicBezTo>
                    <a:pt x="6591" y="1"/>
                    <a:pt x="6434" y="70"/>
                    <a:pt x="6346" y="210"/>
                  </a:cubicBezTo>
                  <a:lnTo>
                    <a:pt x="4074" y="3392"/>
                  </a:lnTo>
                  <a:cubicBezTo>
                    <a:pt x="4004" y="3479"/>
                    <a:pt x="3986" y="3584"/>
                    <a:pt x="3986" y="3672"/>
                  </a:cubicBezTo>
                  <a:cubicBezTo>
                    <a:pt x="3986" y="3829"/>
                    <a:pt x="4056" y="3969"/>
                    <a:pt x="4179" y="4074"/>
                  </a:cubicBezTo>
                  <a:lnTo>
                    <a:pt x="4231" y="4091"/>
                  </a:lnTo>
                  <a:cubicBezTo>
                    <a:pt x="4493" y="4301"/>
                    <a:pt x="4651" y="4598"/>
                    <a:pt x="4651" y="4913"/>
                  </a:cubicBezTo>
                  <a:cubicBezTo>
                    <a:pt x="4651" y="5105"/>
                    <a:pt x="4581" y="5315"/>
                    <a:pt x="4458" y="5490"/>
                  </a:cubicBezTo>
                  <a:lnTo>
                    <a:pt x="4266" y="5769"/>
                  </a:lnTo>
                  <a:cubicBezTo>
                    <a:pt x="4074" y="6032"/>
                    <a:pt x="3759" y="6189"/>
                    <a:pt x="3444" y="6189"/>
                  </a:cubicBezTo>
                  <a:cubicBezTo>
                    <a:pt x="3252" y="6189"/>
                    <a:pt x="3042" y="6119"/>
                    <a:pt x="2868" y="5997"/>
                  </a:cubicBezTo>
                  <a:lnTo>
                    <a:pt x="2833" y="5962"/>
                  </a:lnTo>
                  <a:cubicBezTo>
                    <a:pt x="2745" y="5909"/>
                    <a:pt x="2658" y="5874"/>
                    <a:pt x="2553" y="5874"/>
                  </a:cubicBezTo>
                  <a:cubicBezTo>
                    <a:pt x="2396" y="5874"/>
                    <a:pt x="2256" y="5944"/>
                    <a:pt x="2151" y="6084"/>
                  </a:cubicBezTo>
                  <a:lnTo>
                    <a:pt x="88" y="8986"/>
                  </a:lnTo>
                  <a:cubicBezTo>
                    <a:pt x="18" y="9073"/>
                    <a:pt x="1" y="9178"/>
                    <a:pt x="1" y="9266"/>
                  </a:cubicBezTo>
                  <a:cubicBezTo>
                    <a:pt x="1" y="9423"/>
                    <a:pt x="71" y="9580"/>
                    <a:pt x="193" y="9668"/>
                  </a:cubicBezTo>
                  <a:lnTo>
                    <a:pt x="8969" y="15926"/>
                  </a:lnTo>
                  <a:cubicBezTo>
                    <a:pt x="9056" y="15978"/>
                    <a:pt x="9161" y="16013"/>
                    <a:pt x="9266" y="16013"/>
                  </a:cubicBezTo>
                  <a:cubicBezTo>
                    <a:pt x="9406" y="16013"/>
                    <a:pt x="9563" y="15943"/>
                    <a:pt x="9650" y="15804"/>
                  </a:cubicBezTo>
                  <a:lnTo>
                    <a:pt x="11731" y="12902"/>
                  </a:lnTo>
                  <a:cubicBezTo>
                    <a:pt x="11783" y="12814"/>
                    <a:pt x="11818" y="12727"/>
                    <a:pt x="11818" y="12622"/>
                  </a:cubicBezTo>
                  <a:cubicBezTo>
                    <a:pt x="11818" y="12465"/>
                    <a:pt x="11748" y="12325"/>
                    <a:pt x="11608" y="12220"/>
                  </a:cubicBezTo>
                  <a:cubicBezTo>
                    <a:pt x="11346" y="12028"/>
                    <a:pt x="11189" y="11730"/>
                    <a:pt x="11189" y="11416"/>
                  </a:cubicBezTo>
                  <a:cubicBezTo>
                    <a:pt x="11189" y="11224"/>
                    <a:pt x="11259" y="11014"/>
                    <a:pt x="11381" y="10839"/>
                  </a:cubicBezTo>
                  <a:lnTo>
                    <a:pt x="11573" y="10559"/>
                  </a:lnTo>
                  <a:cubicBezTo>
                    <a:pt x="11766" y="10297"/>
                    <a:pt x="12080" y="10140"/>
                    <a:pt x="12395" y="10140"/>
                  </a:cubicBezTo>
                  <a:cubicBezTo>
                    <a:pt x="12587" y="10140"/>
                    <a:pt x="12797" y="10210"/>
                    <a:pt x="12972" y="10332"/>
                  </a:cubicBezTo>
                  <a:cubicBezTo>
                    <a:pt x="13042" y="10384"/>
                    <a:pt x="13147" y="10419"/>
                    <a:pt x="13251" y="10419"/>
                  </a:cubicBezTo>
                  <a:cubicBezTo>
                    <a:pt x="13391" y="10419"/>
                    <a:pt x="13549" y="10349"/>
                    <a:pt x="13636" y="10210"/>
                  </a:cubicBezTo>
                  <a:lnTo>
                    <a:pt x="15909" y="7028"/>
                  </a:lnTo>
                  <a:cubicBezTo>
                    <a:pt x="15979" y="6941"/>
                    <a:pt x="15996" y="6853"/>
                    <a:pt x="15996" y="6748"/>
                  </a:cubicBezTo>
                  <a:cubicBezTo>
                    <a:pt x="15996" y="6591"/>
                    <a:pt x="15926" y="6451"/>
                    <a:pt x="15804" y="6346"/>
                  </a:cubicBezTo>
                  <a:lnTo>
                    <a:pt x="7011" y="105"/>
                  </a:lnTo>
                  <a:cubicBezTo>
                    <a:pt x="6941" y="36"/>
                    <a:pt x="6836" y="1"/>
                    <a:pt x="673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rot="2023231">
              <a:off x="4405052" y="4128491"/>
              <a:ext cx="322534" cy="358480"/>
            </a:xfrm>
            <a:custGeom>
              <a:avLst/>
              <a:gdLst/>
              <a:ahLst/>
              <a:cxnLst/>
              <a:rect l="l" t="t" r="r" b="b"/>
              <a:pathLst>
                <a:path w="8829" h="9813" extrusionOk="0">
                  <a:moveTo>
                    <a:pt x="5429" y="1"/>
                  </a:moveTo>
                  <a:cubicBezTo>
                    <a:pt x="5239" y="1"/>
                    <a:pt x="5048" y="89"/>
                    <a:pt x="4930" y="250"/>
                  </a:cubicBezTo>
                  <a:lnTo>
                    <a:pt x="1" y="7173"/>
                  </a:lnTo>
                  <a:lnTo>
                    <a:pt x="3707" y="9812"/>
                  </a:lnTo>
                  <a:lnTo>
                    <a:pt x="8636" y="2890"/>
                  </a:lnTo>
                  <a:cubicBezTo>
                    <a:pt x="8829" y="2627"/>
                    <a:pt x="8776" y="2243"/>
                    <a:pt x="8497" y="2051"/>
                  </a:cubicBezTo>
                  <a:lnTo>
                    <a:pt x="5769" y="110"/>
                  </a:lnTo>
                  <a:cubicBezTo>
                    <a:pt x="5668" y="36"/>
                    <a:pt x="5548" y="1"/>
                    <a:pt x="542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rot="2023231">
              <a:off x="4397233" y="4121307"/>
              <a:ext cx="332762" cy="371741"/>
            </a:xfrm>
            <a:custGeom>
              <a:avLst/>
              <a:gdLst/>
              <a:ahLst/>
              <a:cxnLst/>
              <a:rect l="l" t="t" r="r" b="b"/>
              <a:pathLst>
                <a:path w="9109" h="10176" extrusionOk="0">
                  <a:moveTo>
                    <a:pt x="5630" y="298"/>
                  </a:moveTo>
                  <a:cubicBezTo>
                    <a:pt x="5735" y="298"/>
                    <a:pt x="5822" y="333"/>
                    <a:pt x="5892" y="386"/>
                  </a:cubicBezTo>
                  <a:lnTo>
                    <a:pt x="8637" y="2326"/>
                  </a:lnTo>
                  <a:cubicBezTo>
                    <a:pt x="8759" y="2413"/>
                    <a:pt x="8829" y="2553"/>
                    <a:pt x="8829" y="2693"/>
                  </a:cubicBezTo>
                  <a:cubicBezTo>
                    <a:pt x="8829" y="2798"/>
                    <a:pt x="8794" y="2885"/>
                    <a:pt x="8741" y="2955"/>
                  </a:cubicBezTo>
                  <a:lnTo>
                    <a:pt x="3882" y="9773"/>
                  </a:lnTo>
                  <a:lnTo>
                    <a:pt x="3882" y="9773"/>
                  </a:lnTo>
                  <a:lnTo>
                    <a:pt x="420" y="7291"/>
                  </a:lnTo>
                  <a:lnTo>
                    <a:pt x="5263" y="490"/>
                  </a:lnTo>
                  <a:cubicBezTo>
                    <a:pt x="5350" y="368"/>
                    <a:pt x="5490" y="298"/>
                    <a:pt x="5630" y="298"/>
                  </a:cubicBezTo>
                  <a:close/>
                  <a:moveTo>
                    <a:pt x="5630" y="1"/>
                  </a:moveTo>
                  <a:cubicBezTo>
                    <a:pt x="5403" y="1"/>
                    <a:pt x="5175" y="123"/>
                    <a:pt x="5035" y="316"/>
                  </a:cubicBezTo>
                  <a:lnTo>
                    <a:pt x="1" y="7361"/>
                  </a:lnTo>
                  <a:lnTo>
                    <a:pt x="3952" y="10175"/>
                  </a:lnTo>
                  <a:lnTo>
                    <a:pt x="4039" y="10053"/>
                  </a:lnTo>
                  <a:lnTo>
                    <a:pt x="8969" y="3130"/>
                  </a:lnTo>
                  <a:cubicBezTo>
                    <a:pt x="9074" y="3008"/>
                    <a:pt x="9109" y="2850"/>
                    <a:pt x="9109" y="2693"/>
                  </a:cubicBezTo>
                  <a:cubicBezTo>
                    <a:pt x="9109" y="2466"/>
                    <a:pt x="9004" y="2239"/>
                    <a:pt x="8794" y="2081"/>
                  </a:cubicBezTo>
                  <a:lnTo>
                    <a:pt x="6067" y="141"/>
                  </a:lnTo>
                  <a:cubicBezTo>
                    <a:pt x="5944" y="53"/>
                    <a:pt x="5787" y="1"/>
                    <a:pt x="563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rot="2023231">
              <a:off x="4409944" y="4148152"/>
              <a:ext cx="302113" cy="337402"/>
            </a:xfrm>
            <a:custGeom>
              <a:avLst/>
              <a:gdLst/>
              <a:ahLst/>
              <a:cxnLst/>
              <a:rect l="l" t="t" r="r" b="b"/>
              <a:pathLst>
                <a:path w="8270" h="9236" extrusionOk="0">
                  <a:moveTo>
                    <a:pt x="5167" y="1"/>
                  </a:moveTo>
                  <a:cubicBezTo>
                    <a:pt x="4977" y="1"/>
                    <a:pt x="4786" y="89"/>
                    <a:pt x="4668" y="250"/>
                  </a:cubicBezTo>
                  <a:lnTo>
                    <a:pt x="1" y="6805"/>
                  </a:lnTo>
                  <a:lnTo>
                    <a:pt x="3410" y="9235"/>
                  </a:lnTo>
                  <a:lnTo>
                    <a:pt x="8077" y="2680"/>
                  </a:lnTo>
                  <a:cubicBezTo>
                    <a:pt x="8269" y="2418"/>
                    <a:pt x="8217" y="2033"/>
                    <a:pt x="7937" y="1841"/>
                  </a:cubicBezTo>
                  <a:lnTo>
                    <a:pt x="5507" y="110"/>
                  </a:lnTo>
                  <a:cubicBezTo>
                    <a:pt x="5406" y="36"/>
                    <a:pt x="5286" y="1"/>
                    <a:pt x="5167" y="1"/>
                  </a:cubicBezTo>
                  <a:close/>
                </a:path>
              </a:pathLst>
            </a:custGeom>
            <a:solidFill>
              <a:srgbClr val="F8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rot="2023231">
              <a:off x="4404994" y="4142495"/>
              <a:ext cx="309784" cy="347448"/>
            </a:xfrm>
            <a:custGeom>
              <a:avLst/>
              <a:gdLst/>
              <a:ahLst/>
              <a:cxnLst/>
              <a:rect l="l" t="t" r="r" b="b"/>
              <a:pathLst>
                <a:path w="8480" h="9511" extrusionOk="0">
                  <a:moveTo>
                    <a:pt x="5298" y="280"/>
                  </a:moveTo>
                  <a:cubicBezTo>
                    <a:pt x="5385" y="280"/>
                    <a:pt x="5490" y="298"/>
                    <a:pt x="5577" y="350"/>
                  </a:cubicBezTo>
                  <a:lnTo>
                    <a:pt x="8007" y="2098"/>
                  </a:lnTo>
                  <a:cubicBezTo>
                    <a:pt x="8130" y="2185"/>
                    <a:pt x="8200" y="2325"/>
                    <a:pt x="8200" y="2465"/>
                  </a:cubicBezTo>
                  <a:cubicBezTo>
                    <a:pt x="8200" y="2570"/>
                    <a:pt x="8165" y="2657"/>
                    <a:pt x="8112" y="2745"/>
                  </a:cubicBezTo>
                  <a:lnTo>
                    <a:pt x="3526" y="9186"/>
                  </a:lnTo>
                  <a:lnTo>
                    <a:pt x="3526" y="9186"/>
                  </a:lnTo>
                  <a:lnTo>
                    <a:pt x="333" y="6905"/>
                  </a:lnTo>
                  <a:lnTo>
                    <a:pt x="4913" y="472"/>
                  </a:lnTo>
                  <a:cubicBezTo>
                    <a:pt x="5018" y="332"/>
                    <a:pt x="5158" y="280"/>
                    <a:pt x="5298" y="280"/>
                  </a:cubicBezTo>
                  <a:close/>
                  <a:moveTo>
                    <a:pt x="5298" y="0"/>
                  </a:moveTo>
                  <a:cubicBezTo>
                    <a:pt x="5071" y="0"/>
                    <a:pt x="4843" y="105"/>
                    <a:pt x="4703" y="315"/>
                  </a:cubicBezTo>
                  <a:lnTo>
                    <a:pt x="18" y="6870"/>
                  </a:lnTo>
                  <a:cubicBezTo>
                    <a:pt x="1" y="6888"/>
                    <a:pt x="1" y="6923"/>
                    <a:pt x="1" y="6958"/>
                  </a:cubicBezTo>
                  <a:cubicBezTo>
                    <a:pt x="1" y="6993"/>
                    <a:pt x="36" y="7028"/>
                    <a:pt x="53" y="7063"/>
                  </a:cubicBezTo>
                  <a:lnTo>
                    <a:pt x="3480" y="9493"/>
                  </a:lnTo>
                  <a:cubicBezTo>
                    <a:pt x="3497" y="9510"/>
                    <a:pt x="3532" y="9510"/>
                    <a:pt x="3567" y="9510"/>
                  </a:cubicBezTo>
                  <a:cubicBezTo>
                    <a:pt x="3602" y="9510"/>
                    <a:pt x="3637" y="9493"/>
                    <a:pt x="3655" y="9458"/>
                  </a:cubicBezTo>
                  <a:lnTo>
                    <a:pt x="8340" y="2902"/>
                  </a:lnTo>
                  <a:cubicBezTo>
                    <a:pt x="8427" y="2762"/>
                    <a:pt x="8479" y="2623"/>
                    <a:pt x="8479" y="2465"/>
                  </a:cubicBezTo>
                  <a:cubicBezTo>
                    <a:pt x="8479" y="2238"/>
                    <a:pt x="8357" y="2011"/>
                    <a:pt x="8165" y="1871"/>
                  </a:cubicBezTo>
                  <a:lnTo>
                    <a:pt x="5735" y="140"/>
                  </a:lnTo>
                  <a:cubicBezTo>
                    <a:pt x="5595" y="35"/>
                    <a:pt x="5455" y="0"/>
                    <a:pt x="5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rot="2023231">
              <a:off x="4618524" y="4252315"/>
              <a:ext cx="66450" cy="58450"/>
            </a:xfrm>
            <a:custGeom>
              <a:avLst/>
              <a:gdLst/>
              <a:ahLst/>
              <a:cxnLst/>
              <a:rect l="l" t="t" r="r" b="b"/>
              <a:pathLst>
                <a:path w="1819" h="1600" extrusionOk="0">
                  <a:moveTo>
                    <a:pt x="912" y="1"/>
                  </a:moveTo>
                  <a:cubicBezTo>
                    <a:pt x="664" y="1"/>
                    <a:pt x="422" y="116"/>
                    <a:pt x="263" y="328"/>
                  </a:cubicBezTo>
                  <a:cubicBezTo>
                    <a:pt x="1" y="695"/>
                    <a:pt x="88" y="1202"/>
                    <a:pt x="455" y="1447"/>
                  </a:cubicBezTo>
                  <a:cubicBezTo>
                    <a:pt x="593" y="1550"/>
                    <a:pt x="756" y="1599"/>
                    <a:pt x="917" y="1599"/>
                  </a:cubicBezTo>
                  <a:cubicBezTo>
                    <a:pt x="1164" y="1599"/>
                    <a:pt x="1408" y="1484"/>
                    <a:pt x="1557" y="1272"/>
                  </a:cubicBezTo>
                  <a:cubicBezTo>
                    <a:pt x="1819" y="905"/>
                    <a:pt x="1731" y="398"/>
                    <a:pt x="1382" y="153"/>
                  </a:cubicBezTo>
                  <a:cubicBezTo>
                    <a:pt x="1237" y="50"/>
                    <a:pt x="1073" y="1"/>
                    <a:pt x="91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rot="2023231">
              <a:off x="4617235" y="4247051"/>
              <a:ext cx="69007" cy="69007"/>
            </a:xfrm>
            <a:custGeom>
              <a:avLst/>
              <a:gdLst/>
              <a:ahLst/>
              <a:cxnLst/>
              <a:rect l="l" t="t" r="r" b="b"/>
              <a:pathLst>
                <a:path w="1889" h="1889" extrusionOk="0">
                  <a:moveTo>
                    <a:pt x="945" y="297"/>
                  </a:moveTo>
                  <a:cubicBezTo>
                    <a:pt x="1085" y="297"/>
                    <a:pt x="1207" y="332"/>
                    <a:pt x="1329" y="420"/>
                  </a:cubicBezTo>
                  <a:cubicBezTo>
                    <a:pt x="1504" y="542"/>
                    <a:pt x="1609" y="734"/>
                    <a:pt x="1609" y="944"/>
                  </a:cubicBezTo>
                  <a:cubicBezTo>
                    <a:pt x="1609" y="1084"/>
                    <a:pt x="1557" y="1206"/>
                    <a:pt x="1487" y="1329"/>
                  </a:cubicBezTo>
                  <a:cubicBezTo>
                    <a:pt x="1347" y="1503"/>
                    <a:pt x="1155" y="1608"/>
                    <a:pt x="945" y="1608"/>
                  </a:cubicBezTo>
                  <a:cubicBezTo>
                    <a:pt x="822" y="1608"/>
                    <a:pt x="683" y="1556"/>
                    <a:pt x="560" y="1486"/>
                  </a:cubicBezTo>
                  <a:cubicBezTo>
                    <a:pt x="385" y="1346"/>
                    <a:pt x="298" y="1154"/>
                    <a:pt x="298" y="944"/>
                  </a:cubicBezTo>
                  <a:cubicBezTo>
                    <a:pt x="298" y="804"/>
                    <a:pt x="333" y="682"/>
                    <a:pt x="420" y="559"/>
                  </a:cubicBezTo>
                  <a:cubicBezTo>
                    <a:pt x="543" y="385"/>
                    <a:pt x="735" y="297"/>
                    <a:pt x="945" y="297"/>
                  </a:cubicBezTo>
                  <a:close/>
                  <a:moveTo>
                    <a:pt x="945" y="0"/>
                  </a:moveTo>
                  <a:cubicBezTo>
                    <a:pt x="648" y="0"/>
                    <a:pt x="368" y="140"/>
                    <a:pt x="176" y="402"/>
                  </a:cubicBezTo>
                  <a:cubicBezTo>
                    <a:pt x="53" y="559"/>
                    <a:pt x="1" y="752"/>
                    <a:pt x="1" y="944"/>
                  </a:cubicBezTo>
                  <a:cubicBezTo>
                    <a:pt x="1" y="1241"/>
                    <a:pt x="141" y="1538"/>
                    <a:pt x="403" y="1713"/>
                  </a:cubicBezTo>
                  <a:cubicBezTo>
                    <a:pt x="560" y="1836"/>
                    <a:pt x="752" y="1888"/>
                    <a:pt x="945" y="1888"/>
                  </a:cubicBezTo>
                  <a:cubicBezTo>
                    <a:pt x="1242" y="1888"/>
                    <a:pt x="1539" y="1748"/>
                    <a:pt x="1714" y="1486"/>
                  </a:cubicBezTo>
                  <a:cubicBezTo>
                    <a:pt x="1836" y="1329"/>
                    <a:pt x="1889" y="1136"/>
                    <a:pt x="1889" y="944"/>
                  </a:cubicBezTo>
                  <a:cubicBezTo>
                    <a:pt x="1889" y="647"/>
                    <a:pt x="1749" y="350"/>
                    <a:pt x="1504" y="175"/>
                  </a:cubicBezTo>
                  <a:cubicBezTo>
                    <a:pt x="1329" y="53"/>
                    <a:pt x="1137" y="0"/>
                    <a:pt x="94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rot="2023231">
              <a:off x="4318272" y="3634716"/>
              <a:ext cx="1064591" cy="643789"/>
            </a:xfrm>
            <a:custGeom>
              <a:avLst/>
              <a:gdLst/>
              <a:ahLst/>
              <a:cxnLst/>
              <a:rect l="l" t="t" r="r" b="b"/>
              <a:pathLst>
                <a:path w="29142" h="17623" extrusionOk="0">
                  <a:moveTo>
                    <a:pt x="15024" y="0"/>
                  </a:moveTo>
                  <a:cubicBezTo>
                    <a:pt x="13674" y="0"/>
                    <a:pt x="12216" y="162"/>
                    <a:pt x="10646" y="526"/>
                  </a:cubicBezTo>
                  <a:cubicBezTo>
                    <a:pt x="0" y="3008"/>
                    <a:pt x="3934" y="16259"/>
                    <a:pt x="3934" y="16259"/>
                  </a:cubicBezTo>
                  <a:lnTo>
                    <a:pt x="9178" y="14511"/>
                  </a:lnTo>
                  <a:cubicBezTo>
                    <a:pt x="9178" y="14511"/>
                    <a:pt x="8024" y="13934"/>
                    <a:pt x="8164" y="12326"/>
                  </a:cubicBezTo>
                  <a:cubicBezTo>
                    <a:pt x="8304" y="10735"/>
                    <a:pt x="10646" y="10298"/>
                    <a:pt x="10646" y="10298"/>
                  </a:cubicBezTo>
                  <a:cubicBezTo>
                    <a:pt x="10646" y="10298"/>
                    <a:pt x="8601" y="8253"/>
                    <a:pt x="10786" y="7082"/>
                  </a:cubicBezTo>
                  <a:cubicBezTo>
                    <a:pt x="11408" y="6753"/>
                    <a:pt x="11935" y="6636"/>
                    <a:pt x="12370" y="6636"/>
                  </a:cubicBezTo>
                  <a:cubicBezTo>
                    <a:pt x="13466" y="6636"/>
                    <a:pt x="13985" y="7379"/>
                    <a:pt x="13985" y="7379"/>
                  </a:cubicBezTo>
                  <a:cubicBezTo>
                    <a:pt x="13985" y="7379"/>
                    <a:pt x="14098" y="5909"/>
                    <a:pt x="15635" y="5909"/>
                  </a:cubicBezTo>
                  <a:cubicBezTo>
                    <a:pt x="15911" y="5909"/>
                    <a:pt x="16232" y="5956"/>
                    <a:pt x="16607" y="6068"/>
                  </a:cubicBezTo>
                  <a:cubicBezTo>
                    <a:pt x="19090" y="6802"/>
                    <a:pt x="17919" y="9704"/>
                    <a:pt x="17919" y="9704"/>
                  </a:cubicBezTo>
                  <a:cubicBezTo>
                    <a:pt x="17919" y="9704"/>
                    <a:pt x="18541" y="9015"/>
                    <a:pt x="19596" y="9015"/>
                  </a:cubicBezTo>
                  <a:cubicBezTo>
                    <a:pt x="20073" y="9015"/>
                    <a:pt x="20639" y="9156"/>
                    <a:pt x="21275" y="9564"/>
                  </a:cubicBezTo>
                  <a:cubicBezTo>
                    <a:pt x="23320" y="10875"/>
                    <a:pt x="21852" y="12483"/>
                    <a:pt x="21852" y="12483"/>
                  </a:cubicBezTo>
                  <a:lnTo>
                    <a:pt x="27201" y="17623"/>
                  </a:lnTo>
                  <a:cubicBezTo>
                    <a:pt x="27201" y="17623"/>
                    <a:pt x="29142" y="12134"/>
                    <a:pt x="27970" y="8498"/>
                  </a:cubicBezTo>
                  <a:cubicBezTo>
                    <a:pt x="26987" y="5398"/>
                    <a:pt x="22816" y="0"/>
                    <a:pt x="15024" y="0"/>
                  </a:cubicBezTo>
                  <a:close/>
                </a:path>
              </a:pathLst>
            </a:custGeom>
            <a:solidFill>
              <a:srgbClr val="C5E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rot="2023231">
              <a:off x="4423098" y="3654242"/>
              <a:ext cx="928586" cy="654237"/>
            </a:xfrm>
            <a:custGeom>
              <a:avLst/>
              <a:gdLst/>
              <a:ahLst/>
              <a:cxnLst/>
              <a:rect l="l" t="t" r="r" b="b"/>
              <a:pathLst>
                <a:path w="25419" h="17909" extrusionOk="0">
                  <a:moveTo>
                    <a:pt x="11958" y="281"/>
                  </a:moveTo>
                  <a:cubicBezTo>
                    <a:pt x="15822" y="281"/>
                    <a:pt x="18776" y="1627"/>
                    <a:pt x="20891" y="3340"/>
                  </a:cubicBezTo>
                  <a:cubicBezTo>
                    <a:pt x="23006" y="5053"/>
                    <a:pt x="24283" y="7168"/>
                    <a:pt x="24755" y="8689"/>
                  </a:cubicBezTo>
                  <a:cubicBezTo>
                    <a:pt x="25017" y="9493"/>
                    <a:pt x="25122" y="10420"/>
                    <a:pt x="25122" y="11364"/>
                  </a:cubicBezTo>
                  <a:cubicBezTo>
                    <a:pt x="25122" y="12919"/>
                    <a:pt x="24842" y="14510"/>
                    <a:pt x="24562" y="15716"/>
                  </a:cubicBezTo>
                  <a:cubicBezTo>
                    <a:pt x="24422" y="16311"/>
                    <a:pt x="24265" y="16818"/>
                    <a:pt x="24160" y="17167"/>
                  </a:cubicBezTo>
                  <a:cubicBezTo>
                    <a:pt x="24120" y="17300"/>
                    <a:pt x="24091" y="17412"/>
                    <a:pt x="24063" y="17497"/>
                  </a:cubicBezTo>
                  <a:lnTo>
                    <a:pt x="24063" y="17497"/>
                  </a:lnTo>
                  <a:lnTo>
                    <a:pt x="18978" y="12611"/>
                  </a:lnTo>
                  <a:lnTo>
                    <a:pt x="18978" y="12611"/>
                  </a:lnTo>
                  <a:cubicBezTo>
                    <a:pt x="19125" y="12414"/>
                    <a:pt x="19427" y="11940"/>
                    <a:pt x="19440" y="11346"/>
                  </a:cubicBezTo>
                  <a:cubicBezTo>
                    <a:pt x="19440" y="11066"/>
                    <a:pt x="19370" y="10769"/>
                    <a:pt x="19178" y="10455"/>
                  </a:cubicBezTo>
                  <a:cubicBezTo>
                    <a:pt x="19003" y="10157"/>
                    <a:pt x="18706" y="9860"/>
                    <a:pt x="18286" y="9581"/>
                  </a:cubicBezTo>
                  <a:cubicBezTo>
                    <a:pt x="17622" y="9161"/>
                    <a:pt x="17028" y="9004"/>
                    <a:pt x="16521" y="9004"/>
                  </a:cubicBezTo>
                  <a:cubicBezTo>
                    <a:pt x="15961" y="9004"/>
                    <a:pt x="15524" y="9196"/>
                    <a:pt x="15210" y="9371"/>
                  </a:cubicBezTo>
                  <a:cubicBezTo>
                    <a:pt x="15181" y="9389"/>
                    <a:pt x="15153" y="9408"/>
                    <a:pt x="15127" y="9426"/>
                  </a:cubicBezTo>
                  <a:lnTo>
                    <a:pt x="15127" y="9426"/>
                  </a:lnTo>
                  <a:cubicBezTo>
                    <a:pt x="15195" y="9148"/>
                    <a:pt x="15262" y="8776"/>
                    <a:pt x="15262" y="8374"/>
                  </a:cubicBezTo>
                  <a:cubicBezTo>
                    <a:pt x="15262" y="7937"/>
                    <a:pt x="15192" y="7465"/>
                    <a:pt x="14930" y="7046"/>
                  </a:cubicBezTo>
                  <a:cubicBezTo>
                    <a:pt x="14685" y="6626"/>
                    <a:pt x="14248" y="6259"/>
                    <a:pt x="13584" y="6067"/>
                  </a:cubicBezTo>
                  <a:cubicBezTo>
                    <a:pt x="13199" y="5962"/>
                    <a:pt x="12850" y="5909"/>
                    <a:pt x="12570" y="5909"/>
                  </a:cubicBezTo>
                  <a:cubicBezTo>
                    <a:pt x="12150" y="5909"/>
                    <a:pt x="11836" y="5997"/>
                    <a:pt x="11574" y="6154"/>
                  </a:cubicBezTo>
                  <a:cubicBezTo>
                    <a:pt x="11206" y="6381"/>
                    <a:pt x="10997" y="6731"/>
                    <a:pt x="10892" y="7011"/>
                  </a:cubicBezTo>
                  <a:cubicBezTo>
                    <a:pt x="10864" y="7079"/>
                    <a:pt x="10843" y="7145"/>
                    <a:pt x="10826" y="7206"/>
                  </a:cubicBezTo>
                  <a:lnTo>
                    <a:pt x="10826" y="7206"/>
                  </a:lnTo>
                  <a:cubicBezTo>
                    <a:pt x="10764" y="7149"/>
                    <a:pt x="10687" y="7088"/>
                    <a:pt x="10595" y="7028"/>
                  </a:cubicBezTo>
                  <a:cubicBezTo>
                    <a:pt x="10315" y="6836"/>
                    <a:pt x="9878" y="6626"/>
                    <a:pt x="9301" y="6626"/>
                  </a:cubicBezTo>
                  <a:cubicBezTo>
                    <a:pt x="8846" y="6626"/>
                    <a:pt x="8287" y="6766"/>
                    <a:pt x="7640" y="7098"/>
                  </a:cubicBezTo>
                  <a:cubicBezTo>
                    <a:pt x="7238" y="7308"/>
                    <a:pt x="6976" y="7553"/>
                    <a:pt x="6801" y="7815"/>
                  </a:cubicBezTo>
                  <a:cubicBezTo>
                    <a:pt x="6626" y="8095"/>
                    <a:pt x="6556" y="8374"/>
                    <a:pt x="6556" y="8637"/>
                  </a:cubicBezTo>
                  <a:cubicBezTo>
                    <a:pt x="6556" y="9144"/>
                    <a:pt x="6784" y="9616"/>
                    <a:pt x="7011" y="9965"/>
                  </a:cubicBezTo>
                  <a:cubicBezTo>
                    <a:pt x="7114" y="10124"/>
                    <a:pt x="7218" y="10254"/>
                    <a:pt x="7300" y="10351"/>
                  </a:cubicBezTo>
                  <a:lnTo>
                    <a:pt x="7300" y="10351"/>
                  </a:lnTo>
                  <a:cubicBezTo>
                    <a:pt x="7069" y="10410"/>
                    <a:pt x="6697" y="10524"/>
                    <a:pt x="6312" y="10717"/>
                  </a:cubicBezTo>
                  <a:cubicBezTo>
                    <a:pt x="5997" y="10892"/>
                    <a:pt x="5682" y="11101"/>
                    <a:pt x="5420" y="11381"/>
                  </a:cubicBezTo>
                  <a:cubicBezTo>
                    <a:pt x="5175" y="11661"/>
                    <a:pt x="4983" y="12028"/>
                    <a:pt x="4948" y="12465"/>
                  </a:cubicBezTo>
                  <a:cubicBezTo>
                    <a:pt x="4931" y="12552"/>
                    <a:pt x="4931" y="12657"/>
                    <a:pt x="4931" y="12745"/>
                  </a:cubicBezTo>
                  <a:cubicBezTo>
                    <a:pt x="4931" y="13479"/>
                    <a:pt x="5210" y="14003"/>
                    <a:pt x="5490" y="14318"/>
                  </a:cubicBezTo>
                  <a:cubicBezTo>
                    <a:pt x="5592" y="14447"/>
                    <a:pt x="5696" y="14547"/>
                    <a:pt x="5787" y="14621"/>
                  </a:cubicBezTo>
                  <a:lnTo>
                    <a:pt x="5787" y="14621"/>
                  </a:lnTo>
                  <a:lnTo>
                    <a:pt x="971" y="16226"/>
                  </a:lnTo>
                  <a:lnTo>
                    <a:pt x="971" y="16226"/>
                  </a:lnTo>
                  <a:cubicBezTo>
                    <a:pt x="818" y="15681"/>
                    <a:pt x="298" y="13567"/>
                    <a:pt x="298" y="11066"/>
                  </a:cubicBezTo>
                  <a:cubicBezTo>
                    <a:pt x="298" y="9091"/>
                    <a:pt x="630" y="6871"/>
                    <a:pt x="1697" y="4983"/>
                  </a:cubicBezTo>
                  <a:cubicBezTo>
                    <a:pt x="2763" y="3095"/>
                    <a:pt x="4581" y="1522"/>
                    <a:pt x="7605" y="822"/>
                  </a:cubicBezTo>
                  <a:cubicBezTo>
                    <a:pt x="9161" y="455"/>
                    <a:pt x="10612" y="281"/>
                    <a:pt x="11958" y="281"/>
                  </a:cubicBezTo>
                  <a:close/>
                  <a:moveTo>
                    <a:pt x="11958" y="1"/>
                  </a:moveTo>
                  <a:cubicBezTo>
                    <a:pt x="10595" y="1"/>
                    <a:pt x="9126" y="158"/>
                    <a:pt x="7535" y="525"/>
                  </a:cubicBezTo>
                  <a:cubicBezTo>
                    <a:pt x="4441" y="1242"/>
                    <a:pt x="2553" y="2885"/>
                    <a:pt x="1434" y="4843"/>
                  </a:cubicBezTo>
                  <a:cubicBezTo>
                    <a:pt x="333" y="6784"/>
                    <a:pt x="1" y="9056"/>
                    <a:pt x="1" y="11066"/>
                  </a:cubicBezTo>
                  <a:cubicBezTo>
                    <a:pt x="1" y="14038"/>
                    <a:pt x="718" y="16433"/>
                    <a:pt x="718" y="16451"/>
                  </a:cubicBezTo>
                  <a:cubicBezTo>
                    <a:pt x="735" y="16486"/>
                    <a:pt x="770" y="16521"/>
                    <a:pt x="805" y="16538"/>
                  </a:cubicBezTo>
                  <a:cubicBezTo>
                    <a:pt x="823" y="16547"/>
                    <a:pt x="840" y="16551"/>
                    <a:pt x="858" y="16551"/>
                  </a:cubicBezTo>
                  <a:cubicBezTo>
                    <a:pt x="875" y="16551"/>
                    <a:pt x="892" y="16547"/>
                    <a:pt x="910" y="16538"/>
                  </a:cubicBezTo>
                  <a:lnTo>
                    <a:pt x="6154" y="14790"/>
                  </a:lnTo>
                  <a:cubicBezTo>
                    <a:pt x="6207" y="14772"/>
                    <a:pt x="6242" y="14720"/>
                    <a:pt x="6259" y="14668"/>
                  </a:cubicBezTo>
                  <a:cubicBezTo>
                    <a:pt x="6259" y="14615"/>
                    <a:pt x="6224" y="14545"/>
                    <a:pt x="6172" y="14528"/>
                  </a:cubicBezTo>
                  <a:cubicBezTo>
                    <a:pt x="6154" y="14510"/>
                    <a:pt x="5910" y="14388"/>
                    <a:pt x="5682" y="14108"/>
                  </a:cubicBezTo>
                  <a:cubicBezTo>
                    <a:pt x="5455" y="13811"/>
                    <a:pt x="5228" y="13391"/>
                    <a:pt x="5228" y="12745"/>
                  </a:cubicBezTo>
                  <a:cubicBezTo>
                    <a:pt x="5228" y="12657"/>
                    <a:pt x="5228" y="12570"/>
                    <a:pt x="5228" y="12482"/>
                  </a:cubicBezTo>
                  <a:cubicBezTo>
                    <a:pt x="5263" y="12115"/>
                    <a:pt x="5420" y="11818"/>
                    <a:pt x="5647" y="11573"/>
                  </a:cubicBezTo>
                  <a:cubicBezTo>
                    <a:pt x="5980" y="11206"/>
                    <a:pt x="6469" y="10944"/>
                    <a:pt x="6871" y="10787"/>
                  </a:cubicBezTo>
                  <a:cubicBezTo>
                    <a:pt x="7081" y="10717"/>
                    <a:pt x="7256" y="10664"/>
                    <a:pt x="7378" y="10629"/>
                  </a:cubicBezTo>
                  <a:cubicBezTo>
                    <a:pt x="7448" y="10612"/>
                    <a:pt x="7500" y="10594"/>
                    <a:pt x="7535" y="10594"/>
                  </a:cubicBezTo>
                  <a:cubicBezTo>
                    <a:pt x="7570" y="10577"/>
                    <a:pt x="7588" y="10577"/>
                    <a:pt x="7588" y="10577"/>
                  </a:cubicBezTo>
                  <a:cubicBezTo>
                    <a:pt x="7640" y="10560"/>
                    <a:pt x="7693" y="10525"/>
                    <a:pt x="7710" y="10472"/>
                  </a:cubicBezTo>
                  <a:cubicBezTo>
                    <a:pt x="7728" y="10420"/>
                    <a:pt x="7710" y="10367"/>
                    <a:pt x="7675" y="10332"/>
                  </a:cubicBezTo>
                  <a:lnTo>
                    <a:pt x="7658" y="10315"/>
                  </a:lnTo>
                  <a:cubicBezTo>
                    <a:pt x="7623" y="10280"/>
                    <a:pt x="7413" y="10053"/>
                    <a:pt x="7221" y="9738"/>
                  </a:cubicBezTo>
                  <a:cubicBezTo>
                    <a:pt x="7028" y="9441"/>
                    <a:pt x="6854" y="9039"/>
                    <a:pt x="6854" y="8637"/>
                  </a:cubicBezTo>
                  <a:cubicBezTo>
                    <a:pt x="6854" y="8427"/>
                    <a:pt x="6906" y="8200"/>
                    <a:pt x="7046" y="7990"/>
                  </a:cubicBezTo>
                  <a:cubicBezTo>
                    <a:pt x="7186" y="7762"/>
                    <a:pt x="7413" y="7553"/>
                    <a:pt x="7780" y="7360"/>
                  </a:cubicBezTo>
                  <a:cubicBezTo>
                    <a:pt x="8392" y="7028"/>
                    <a:pt x="8899" y="6923"/>
                    <a:pt x="9301" y="6923"/>
                  </a:cubicBezTo>
                  <a:cubicBezTo>
                    <a:pt x="9808" y="6923"/>
                    <a:pt x="10193" y="7098"/>
                    <a:pt x="10437" y="7273"/>
                  </a:cubicBezTo>
                  <a:cubicBezTo>
                    <a:pt x="10560" y="7360"/>
                    <a:pt x="10647" y="7448"/>
                    <a:pt x="10717" y="7500"/>
                  </a:cubicBezTo>
                  <a:cubicBezTo>
                    <a:pt x="10734" y="7535"/>
                    <a:pt x="10769" y="7570"/>
                    <a:pt x="10769" y="7588"/>
                  </a:cubicBezTo>
                  <a:lnTo>
                    <a:pt x="10787" y="7605"/>
                  </a:lnTo>
                  <a:lnTo>
                    <a:pt x="10804" y="7605"/>
                  </a:lnTo>
                  <a:cubicBezTo>
                    <a:pt x="10831" y="7644"/>
                    <a:pt x="10867" y="7664"/>
                    <a:pt x="10913" y="7664"/>
                  </a:cubicBezTo>
                  <a:cubicBezTo>
                    <a:pt x="10928" y="7664"/>
                    <a:pt x="10944" y="7662"/>
                    <a:pt x="10962" y="7658"/>
                  </a:cubicBezTo>
                  <a:cubicBezTo>
                    <a:pt x="11014" y="7640"/>
                    <a:pt x="11049" y="7588"/>
                    <a:pt x="11067" y="7535"/>
                  </a:cubicBezTo>
                  <a:lnTo>
                    <a:pt x="11067" y="7518"/>
                  </a:lnTo>
                  <a:cubicBezTo>
                    <a:pt x="11067" y="7448"/>
                    <a:pt x="11119" y="7116"/>
                    <a:pt x="11329" y="6801"/>
                  </a:cubicBezTo>
                  <a:cubicBezTo>
                    <a:pt x="11434" y="6644"/>
                    <a:pt x="11574" y="6486"/>
                    <a:pt x="11766" y="6381"/>
                  </a:cubicBezTo>
                  <a:cubicBezTo>
                    <a:pt x="11976" y="6277"/>
                    <a:pt x="12220" y="6189"/>
                    <a:pt x="12570" y="6189"/>
                  </a:cubicBezTo>
                  <a:cubicBezTo>
                    <a:pt x="12832" y="6189"/>
                    <a:pt x="13129" y="6242"/>
                    <a:pt x="13497" y="6347"/>
                  </a:cubicBezTo>
                  <a:cubicBezTo>
                    <a:pt x="14108" y="6521"/>
                    <a:pt x="14458" y="6836"/>
                    <a:pt x="14685" y="7203"/>
                  </a:cubicBezTo>
                  <a:cubicBezTo>
                    <a:pt x="14895" y="7553"/>
                    <a:pt x="14982" y="7972"/>
                    <a:pt x="14982" y="8374"/>
                  </a:cubicBezTo>
                  <a:cubicBezTo>
                    <a:pt x="14982" y="8759"/>
                    <a:pt x="14913" y="9109"/>
                    <a:pt x="14843" y="9371"/>
                  </a:cubicBezTo>
                  <a:cubicBezTo>
                    <a:pt x="14808" y="9511"/>
                    <a:pt x="14773" y="9616"/>
                    <a:pt x="14755" y="9685"/>
                  </a:cubicBezTo>
                  <a:cubicBezTo>
                    <a:pt x="14738" y="9720"/>
                    <a:pt x="14738" y="9755"/>
                    <a:pt x="14720" y="9773"/>
                  </a:cubicBezTo>
                  <a:lnTo>
                    <a:pt x="14720" y="9790"/>
                  </a:lnTo>
                  <a:cubicBezTo>
                    <a:pt x="14685" y="9860"/>
                    <a:pt x="14720" y="9930"/>
                    <a:pt x="14773" y="9983"/>
                  </a:cubicBezTo>
                  <a:cubicBezTo>
                    <a:pt x="14791" y="9995"/>
                    <a:pt x="14814" y="10001"/>
                    <a:pt x="14838" y="10001"/>
                  </a:cubicBezTo>
                  <a:cubicBezTo>
                    <a:pt x="14883" y="10001"/>
                    <a:pt x="14931" y="9982"/>
                    <a:pt x="14965" y="9948"/>
                  </a:cubicBezTo>
                  <a:cubicBezTo>
                    <a:pt x="15017" y="9878"/>
                    <a:pt x="15594" y="9301"/>
                    <a:pt x="16521" y="9301"/>
                  </a:cubicBezTo>
                  <a:cubicBezTo>
                    <a:pt x="16975" y="9301"/>
                    <a:pt x="17500" y="9441"/>
                    <a:pt x="18129" y="9825"/>
                  </a:cubicBezTo>
                  <a:cubicBezTo>
                    <a:pt x="18531" y="10088"/>
                    <a:pt x="18776" y="10350"/>
                    <a:pt x="18933" y="10612"/>
                  </a:cubicBezTo>
                  <a:cubicBezTo>
                    <a:pt x="19091" y="10857"/>
                    <a:pt x="19143" y="11119"/>
                    <a:pt x="19143" y="11346"/>
                  </a:cubicBezTo>
                  <a:cubicBezTo>
                    <a:pt x="19143" y="11661"/>
                    <a:pt x="19021" y="11958"/>
                    <a:pt x="18898" y="12185"/>
                  </a:cubicBezTo>
                  <a:cubicBezTo>
                    <a:pt x="18846" y="12290"/>
                    <a:pt x="18793" y="12378"/>
                    <a:pt x="18741" y="12430"/>
                  </a:cubicBezTo>
                  <a:cubicBezTo>
                    <a:pt x="18723" y="12465"/>
                    <a:pt x="18706" y="12482"/>
                    <a:pt x="18688" y="12500"/>
                  </a:cubicBezTo>
                  <a:lnTo>
                    <a:pt x="18671" y="12517"/>
                  </a:lnTo>
                  <a:cubicBezTo>
                    <a:pt x="18619" y="12587"/>
                    <a:pt x="18619" y="12675"/>
                    <a:pt x="18688" y="12727"/>
                  </a:cubicBezTo>
                  <a:lnTo>
                    <a:pt x="24020" y="17867"/>
                  </a:lnTo>
                  <a:cubicBezTo>
                    <a:pt x="24046" y="17892"/>
                    <a:pt x="24081" y="17908"/>
                    <a:pt x="24118" y="17908"/>
                  </a:cubicBezTo>
                  <a:cubicBezTo>
                    <a:pt x="24132" y="17908"/>
                    <a:pt x="24146" y="17906"/>
                    <a:pt x="24160" y="17902"/>
                  </a:cubicBezTo>
                  <a:cubicBezTo>
                    <a:pt x="24213" y="17902"/>
                    <a:pt x="24248" y="17867"/>
                    <a:pt x="24265" y="17814"/>
                  </a:cubicBezTo>
                  <a:cubicBezTo>
                    <a:pt x="24265" y="17814"/>
                    <a:pt x="25419" y="14545"/>
                    <a:pt x="25419" y="11364"/>
                  </a:cubicBezTo>
                  <a:cubicBezTo>
                    <a:pt x="25419" y="10402"/>
                    <a:pt x="25314" y="9458"/>
                    <a:pt x="25034" y="8584"/>
                  </a:cubicBezTo>
                  <a:cubicBezTo>
                    <a:pt x="24527" y="7011"/>
                    <a:pt x="23234" y="4861"/>
                    <a:pt x="21066" y="3112"/>
                  </a:cubicBezTo>
                  <a:cubicBezTo>
                    <a:pt x="18916" y="1364"/>
                    <a:pt x="15891" y="1"/>
                    <a:pt x="1195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rot="2023231">
              <a:off x="4511066" y="3806276"/>
              <a:ext cx="648209" cy="385915"/>
            </a:xfrm>
            <a:custGeom>
              <a:avLst/>
              <a:gdLst/>
              <a:ahLst/>
              <a:cxnLst/>
              <a:rect l="l" t="t" r="r" b="b"/>
              <a:pathLst>
                <a:path w="17744" h="10564" extrusionOk="0">
                  <a:moveTo>
                    <a:pt x="10163" y="0"/>
                  </a:moveTo>
                  <a:cubicBezTo>
                    <a:pt x="9449" y="0"/>
                    <a:pt x="8882" y="156"/>
                    <a:pt x="8199" y="442"/>
                  </a:cubicBezTo>
                  <a:cubicBezTo>
                    <a:pt x="7098" y="914"/>
                    <a:pt x="5926" y="932"/>
                    <a:pt x="4808" y="1334"/>
                  </a:cubicBezTo>
                  <a:cubicBezTo>
                    <a:pt x="3759" y="1718"/>
                    <a:pt x="2325" y="2610"/>
                    <a:pt x="2273" y="3851"/>
                  </a:cubicBezTo>
                  <a:cubicBezTo>
                    <a:pt x="2255" y="4253"/>
                    <a:pt x="2448" y="5092"/>
                    <a:pt x="1748" y="5704"/>
                  </a:cubicBezTo>
                  <a:cubicBezTo>
                    <a:pt x="769" y="6561"/>
                    <a:pt x="0" y="6963"/>
                    <a:pt x="105" y="8431"/>
                  </a:cubicBezTo>
                  <a:cubicBezTo>
                    <a:pt x="158" y="9270"/>
                    <a:pt x="490" y="9917"/>
                    <a:pt x="857" y="10564"/>
                  </a:cubicBezTo>
                  <a:lnTo>
                    <a:pt x="3182" y="9777"/>
                  </a:lnTo>
                  <a:cubicBezTo>
                    <a:pt x="3182" y="9777"/>
                    <a:pt x="2028" y="9200"/>
                    <a:pt x="2168" y="7592"/>
                  </a:cubicBezTo>
                  <a:cubicBezTo>
                    <a:pt x="2308" y="6001"/>
                    <a:pt x="4650" y="5564"/>
                    <a:pt x="4650" y="5564"/>
                  </a:cubicBezTo>
                  <a:cubicBezTo>
                    <a:pt x="4650" y="5564"/>
                    <a:pt x="2605" y="3519"/>
                    <a:pt x="4790" y="2348"/>
                  </a:cubicBezTo>
                  <a:cubicBezTo>
                    <a:pt x="5412" y="2019"/>
                    <a:pt x="5939" y="1902"/>
                    <a:pt x="6374" y="1902"/>
                  </a:cubicBezTo>
                  <a:cubicBezTo>
                    <a:pt x="7470" y="1902"/>
                    <a:pt x="7989" y="2645"/>
                    <a:pt x="7989" y="2645"/>
                  </a:cubicBezTo>
                  <a:cubicBezTo>
                    <a:pt x="7989" y="2645"/>
                    <a:pt x="8102" y="1175"/>
                    <a:pt x="9639" y="1175"/>
                  </a:cubicBezTo>
                  <a:cubicBezTo>
                    <a:pt x="9915" y="1175"/>
                    <a:pt x="10236" y="1222"/>
                    <a:pt x="10611" y="1334"/>
                  </a:cubicBezTo>
                  <a:cubicBezTo>
                    <a:pt x="13094" y="2068"/>
                    <a:pt x="11923" y="4970"/>
                    <a:pt x="11923" y="4970"/>
                  </a:cubicBezTo>
                  <a:cubicBezTo>
                    <a:pt x="11923" y="4970"/>
                    <a:pt x="12545" y="4281"/>
                    <a:pt x="13600" y="4281"/>
                  </a:cubicBezTo>
                  <a:cubicBezTo>
                    <a:pt x="14077" y="4281"/>
                    <a:pt x="14643" y="4422"/>
                    <a:pt x="15279" y="4830"/>
                  </a:cubicBezTo>
                  <a:cubicBezTo>
                    <a:pt x="17324" y="6141"/>
                    <a:pt x="15856" y="7749"/>
                    <a:pt x="15856" y="7749"/>
                  </a:cubicBezTo>
                  <a:lnTo>
                    <a:pt x="16765" y="8606"/>
                  </a:lnTo>
                  <a:cubicBezTo>
                    <a:pt x="16922" y="8309"/>
                    <a:pt x="17062" y="8012"/>
                    <a:pt x="17167" y="7697"/>
                  </a:cubicBezTo>
                  <a:cubicBezTo>
                    <a:pt x="17743" y="6019"/>
                    <a:pt x="17087" y="3388"/>
                    <a:pt x="14960" y="3388"/>
                  </a:cubicBezTo>
                  <a:cubicBezTo>
                    <a:pt x="14893" y="3388"/>
                    <a:pt x="14825" y="3391"/>
                    <a:pt x="14755" y="3396"/>
                  </a:cubicBezTo>
                  <a:cubicBezTo>
                    <a:pt x="14732" y="3398"/>
                    <a:pt x="14709" y="3399"/>
                    <a:pt x="14687" y="3399"/>
                  </a:cubicBezTo>
                  <a:cubicBezTo>
                    <a:pt x="14053" y="3399"/>
                    <a:pt x="13312" y="2708"/>
                    <a:pt x="13548" y="2033"/>
                  </a:cubicBezTo>
                  <a:cubicBezTo>
                    <a:pt x="14108" y="355"/>
                    <a:pt x="11573" y="40"/>
                    <a:pt x="10384" y="5"/>
                  </a:cubicBezTo>
                  <a:cubicBezTo>
                    <a:pt x="10309" y="2"/>
                    <a:pt x="10235" y="0"/>
                    <a:pt x="10163" y="0"/>
                  </a:cubicBez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rot="2023231">
              <a:off x="4510061" y="3797869"/>
              <a:ext cx="641853" cy="396838"/>
            </a:xfrm>
            <a:custGeom>
              <a:avLst/>
              <a:gdLst/>
              <a:ahLst/>
              <a:cxnLst/>
              <a:rect l="l" t="t" r="r" b="b"/>
              <a:pathLst>
                <a:path w="17570" h="10863" extrusionOk="0">
                  <a:moveTo>
                    <a:pt x="10437" y="298"/>
                  </a:moveTo>
                  <a:cubicBezTo>
                    <a:pt x="10962" y="315"/>
                    <a:pt x="11766" y="385"/>
                    <a:pt x="12413" y="613"/>
                  </a:cubicBezTo>
                  <a:cubicBezTo>
                    <a:pt x="12745" y="717"/>
                    <a:pt x="13024" y="857"/>
                    <a:pt x="13217" y="1050"/>
                  </a:cubicBezTo>
                  <a:cubicBezTo>
                    <a:pt x="13427" y="1242"/>
                    <a:pt x="13531" y="1452"/>
                    <a:pt x="13531" y="1714"/>
                  </a:cubicBezTo>
                  <a:cubicBezTo>
                    <a:pt x="13531" y="1836"/>
                    <a:pt x="13514" y="1976"/>
                    <a:pt x="13462" y="2133"/>
                  </a:cubicBezTo>
                  <a:cubicBezTo>
                    <a:pt x="13427" y="2238"/>
                    <a:pt x="13409" y="2343"/>
                    <a:pt x="13409" y="2431"/>
                  </a:cubicBezTo>
                  <a:cubicBezTo>
                    <a:pt x="13409" y="2780"/>
                    <a:pt x="13601" y="3095"/>
                    <a:pt x="13846" y="3322"/>
                  </a:cubicBezTo>
                  <a:cubicBezTo>
                    <a:pt x="14108" y="3549"/>
                    <a:pt x="14423" y="3707"/>
                    <a:pt x="14755" y="3707"/>
                  </a:cubicBezTo>
                  <a:lnTo>
                    <a:pt x="14825" y="3707"/>
                  </a:lnTo>
                  <a:cubicBezTo>
                    <a:pt x="14895" y="3689"/>
                    <a:pt x="14965" y="3689"/>
                    <a:pt x="15017" y="3689"/>
                  </a:cubicBezTo>
                  <a:cubicBezTo>
                    <a:pt x="15787" y="3689"/>
                    <a:pt x="16346" y="4056"/>
                    <a:pt x="16713" y="4598"/>
                  </a:cubicBezTo>
                  <a:cubicBezTo>
                    <a:pt x="17080" y="5140"/>
                    <a:pt x="17272" y="5874"/>
                    <a:pt x="17272" y="6574"/>
                  </a:cubicBezTo>
                  <a:cubicBezTo>
                    <a:pt x="17272" y="7011"/>
                    <a:pt x="17203" y="7430"/>
                    <a:pt x="17080" y="7797"/>
                  </a:cubicBezTo>
                  <a:cubicBezTo>
                    <a:pt x="16997" y="8047"/>
                    <a:pt x="16892" y="8285"/>
                    <a:pt x="16782" y="8521"/>
                  </a:cubicBezTo>
                  <a:lnTo>
                    <a:pt x="16782" y="8521"/>
                  </a:lnTo>
                  <a:lnTo>
                    <a:pt x="16112" y="7890"/>
                  </a:lnTo>
                  <a:lnTo>
                    <a:pt x="16112" y="7890"/>
                  </a:lnTo>
                  <a:cubicBezTo>
                    <a:pt x="16259" y="7692"/>
                    <a:pt x="16560" y="7219"/>
                    <a:pt x="16573" y="6626"/>
                  </a:cubicBezTo>
                  <a:cubicBezTo>
                    <a:pt x="16573" y="6346"/>
                    <a:pt x="16503" y="6049"/>
                    <a:pt x="16311" y="5735"/>
                  </a:cubicBezTo>
                  <a:cubicBezTo>
                    <a:pt x="16136" y="5437"/>
                    <a:pt x="15839" y="5140"/>
                    <a:pt x="15419" y="4861"/>
                  </a:cubicBezTo>
                  <a:cubicBezTo>
                    <a:pt x="14755" y="4441"/>
                    <a:pt x="14161" y="4284"/>
                    <a:pt x="13654" y="4284"/>
                  </a:cubicBezTo>
                  <a:cubicBezTo>
                    <a:pt x="13094" y="4284"/>
                    <a:pt x="12657" y="4476"/>
                    <a:pt x="12343" y="4651"/>
                  </a:cubicBezTo>
                  <a:cubicBezTo>
                    <a:pt x="12314" y="4669"/>
                    <a:pt x="12286" y="4688"/>
                    <a:pt x="12260" y="4706"/>
                  </a:cubicBezTo>
                  <a:lnTo>
                    <a:pt x="12260" y="4706"/>
                  </a:lnTo>
                  <a:cubicBezTo>
                    <a:pt x="12328" y="4428"/>
                    <a:pt x="12395" y="4056"/>
                    <a:pt x="12395" y="3654"/>
                  </a:cubicBezTo>
                  <a:cubicBezTo>
                    <a:pt x="12395" y="3217"/>
                    <a:pt x="12325" y="2745"/>
                    <a:pt x="12063" y="2326"/>
                  </a:cubicBezTo>
                  <a:cubicBezTo>
                    <a:pt x="11818" y="1906"/>
                    <a:pt x="11381" y="1539"/>
                    <a:pt x="10717" y="1347"/>
                  </a:cubicBezTo>
                  <a:cubicBezTo>
                    <a:pt x="10332" y="1242"/>
                    <a:pt x="9983" y="1189"/>
                    <a:pt x="9703" y="1189"/>
                  </a:cubicBezTo>
                  <a:cubicBezTo>
                    <a:pt x="9283" y="1189"/>
                    <a:pt x="8969" y="1277"/>
                    <a:pt x="8707" y="1434"/>
                  </a:cubicBezTo>
                  <a:cubicBezTo>
                    <a:pt x="8339" y="1661"/>
                    <a:pt x="8130" y="2011"/>
                    <a:pt x="8025" y="2291"/>
                  </a:cubicBezTo>
                  <a:cubicBezTo>
                    <a:pt x="7997" y="2359"/>
                    <a:pt x="7976" y="2425"/>
                    <a:pt x="7959" y="2486"/>
                  </a:cubicBezTo>
                  <a:lnTo>
                    <a:pt x="7959" y="2486"/>
                  </a:lnTo>
                  <a:cubicBezTo>
                    <a:pt x="7897" y="2429"/>
                    <a:pt x="7820" y="2368"/>
                    <a:pt x="7728" y="2308"/>
                  </a:cubicBezTo>
                  <a:cubicBezTo>
                    <a:pt x="7448" y="2116"/>
                    <a:pt x="7011" y="1906"/>
                    <a:pt x="6434" y="1906"/>
                  </a:cubicBezTo>
                  <a:cubicBezTo>
                    <a:pt x="5979" y="1906"/>
                    <a:pt x="5420" y="2046"/>
                    <a:pt x="4773" y="2378"/>
                  </a:cubicBezTo>
                  <a:cubicBezTo>
                    <a:pt x="4371" y="2588"/>
                    <a:pt x="4109" y="2833"/>
                    <a:pt x="3934" y="3095"/>
                  </a:cubicBezTo>
                  <a:cubicBezTo>
                    <a:pt x="3759" y="3375"/>
                    <a:pt x="3689" y="3654"/>
                    <a:pt x="3689" y="3917"/>
                  </a:cubicBezTo>
                  <a:cubicBezTo>
                    <a:pt x="3689" y="4424"/>
                    <a:pt x="3917" y="4896"/>
                    <a:pt x="4144" y="5245"/>
                  </a:cubicBezTo>
                  <a:cubicBezTo>
                    <a:pt x="4247" y="5404"/>
                    <a:pt x="4351" y="5534"/>
                    <a:pt x="4433" y="5631"/>
                  </a:cubicBezTo>
                  <a:lnTo>
                    <a:pt x="4433" y="5631"/>
                  </a:lnTo>
                  <a:cubicBezTo>
                    <a:pt x="4202" y="5690"/>
                    <a:pt x="3830" y="5804"/>
                    <a:pt x="3445" y="5997"/>
                  </a:cubicBezTo>
                  <a:cubicBezTo>
                    <a:pt x="3130" y="6172"/>
                    <a:pt x="2815" y="6381"/>
                    <a:pt x="2553" y="6661"/>
                  </a:cubicBezTo>
                  <a:cubicBezTo>
                    <a:pt x="2308" y="6941"/>
                    <a:pt x="2116" y="7308"/>
                    <a:pt x="2081" y="7745"/>
                  </a:cubicBezTo>
                  <a:cubicBezTo>
                    <a:pt x="2064" y="7832"/>
                    <a:pt x="2064" y="7937"/>
                    <a:pt x="2064" y="8025"/>
                  </a:cubicBezTo>
                  <a:cubicBezTo>
                    <a:pt x="2064" y="8759"/>
                    <a:pt x="2343" y="9283"/>
                    <a:pt x="2623" y="9598"/>
                  </a:cubicBezTo>
                  <a:cubicBezTo>
                    <a:pt x="2724" y="9726"/>
                    <a:pt x="2828" y="9826"/>
                    <a:pt x="2919" y="9900"/>
                  </a:cubicBezTo>
                  <a:lnTo>
                    <a:pt x="2919" y="9900"/>
                  </a:lnTo>
                  <a:lnTo>
                    <a:pt x="972" y="10539"/>
                  </a:lnTo>
                  <a:lnTo>
                    <a:pt x="972" y="10539"/>
                  </a:lnTo>
                  <a:cubicBezTo>
                    <a:pt x="631" y="9930"/>
                    <a:pt x="348" y="9326"/>
                    <a:pt x="298" y="8567"/>
                  </a:cubicBezTo>
                  <a:cubicBezTo>
                    <a:pt x="298" y="8497"/>
                    <a:pt x="298" y="8409"/>
                    <a:pt x="298" y="8339"/>
                  </a:cubicBezTo>
                  <a:cubicBezTo>
                    <a:pt x="298" y="7727"/>
                    <a:pt x="455" y="7360"/>
                    <a:pt x="735" y="7011"/>
                  </a:cubicBezTo>
                  <a:cubicBezTo>
                    <a:pt x="1032" y="6679"/>
                    <a:pt x="1434" y="6381"/>
                    <a:pt x="1906" y="5962"/>
                  </a:cubicBezTo>
                  <a:cubicBezTo>
                    <a:pt x="2151" y="5735"/>
                    <a:pt x="2308" y="5490"/>
                    <a:pt x="2378" y="5228"/>
                  </a:cubicBezTo>
                  <a:cubicBezTo>
                    <a:pt x="2466" y="4983"/>
                    <a:pt x="2483" y="4738"/>
                    <a:pt x="2483" y="4511"/>
                  </a:cubicBezTo>
                  <a:cubicBezTo>
                    <a:pt x="2483" y="4336"/>
                    <a:pt x="2466" y="4179"/>
                    <a:pt x="2466" y="4074"/>
                  </a:cubicBezTo>
                  <a:lnTo>
                    <a:pt x="2466" y="4004"/>
                  </a:lnTo>
                  <a:cubicBezTo>
                    <a:pt x="2501" y="3445"/>
                    <a:pt x="2833" y="2955"/>
                    <a:pt x="3322" y="2536"/>
                  </a:cubicBezTo>
                  <a:cubicBezTo>
                    <a:pt x="3794" y="2116"/>
                    <a:pt x="4389" y="1801"/>
                    <a:pt x="4913" y="1627"/>
                  </a:cubicBezTo>
                  <a:cubicBezTo>
                    <a:pt x="5997" y="1242"/>
                    <a:pt x="7168" y="1207"/>
                    <a:pt x="8305" y="735"/>
                  </a:cubicBezTo>
                  <a:cubicBezTo>
                    <a:pt x="9004" y="455"/>
                    <a:pt x="9546" y="298"/>
                    <a:pt x="10262" y="298"/>
                  </a:cubicBezTo>
                  <a:close/>
                  <a:moveTo>
                    <a:pt x="10262" y="1"/>
                  </a:moveTo>
                  <a:cubicBezTo>
                    <a:pt x="9511" y="1"/>
                    <a:pt x="8916" y="176"/>
                    <a:pt x="8200" y="473"/>
                  </a:cubicBezTo>
                  <a:cubicBezTo>
                    <a:pt x="7133" y="910"/>
                    <a:pt x="5945" y="945"/>
                    <a:pt x="4808" y="1347"/>
                  </a:cubicBezTo>
                  <a:cubicBezTo>
                    <a:pt x="4266" y="1539"/>
                    <a:pt x="3637" y="1871"/>
                    <a:pt x="3130" y="2308"/>
                  </a:cubicBezTo>
                  <a:cubicBezTo>
                    <a:pt x="2606" y="2763"/>
                    <a:pt x="2221" y="3322"/>
                    <a:pt x="2186" y="3986"/>
                  </a:cubicBezTo>
                  <a:cubicBezTo>
                    <a:pt x="2186" y="4021"/>
                    <a:pt x="2169" y="4039"/>
                    <a:pt x="2169" y="4074"/>
                  </a:cubicBezTo>
                  <a:cubicBezTo>
                    <a:pt x="2169" y="4196"/>
                    <a:pt x="2186" y="4354"/>
                    <a:pt x="2186" y="4511"/>
                  </a:cubicBezTo>
                  <a:cubicBezTo>
                    <a:pt x="2186" y="4721"/>
                    <a:pt x="2169" y="4930"/>
                    <a:pt x="2099" y="5140"/>
                  </a:cubicBezTo>
                  <a:cubicBezTo>
                    <a:pt x="2029" y="5350"/>
                    <a:pt x="1924" y="5560"/>
                    <a:pt x="1714" y="5735"/>
                  </a:cubicBezTo>
                  <a:cubicBezTo>
                    <a:pt x="1260" y="6137"/>
                    <a:pt x="840" y="6451"/>
                    <a:pt x="525" y="6836"/>
                  </a:cubicBezTo>
                  <a:cubicBezTo>
                    <a:pt x="211" y="7203"/>
                    <a:pt x="1" y="7675"/>
                    <a:pt x="1" y="8339"/>
                  </a:cubicBezTo>
                  <a:cubicBezTo>
                    <a:pt x="1" y="8409"/>
                    <a:pt x="1" y="8497"/>
                    <a:pt x="18" y="8584"/>
                  </a:cubicBezTo>
                  <a:cubicBezTo>
                    <a:pt x="71" y="9458"/>
                    <a:pt x="420" y="10122"/>
                    <a:pt x="770" y="10787"/>
                  </a:cubicBezTo>
                  <a:cubicBezTo>
                    <a:pt x="797" y="10840"/>
                    <a:pt x="844" y="10863"/>
                    <a:pt x="896" y="10863"/>
                  </a:cubicBezTo>
                  <a:cubicBezTo>
                    <a:pt x="912" y="10863"/>
                    <a:pt x="928" y="10861"/>
                    <a:pt x="945" y="10857"/>
                  </a:cubicBezTo>
                  <a:lnTo>
                    <a:pt x="3287" y="10070"/>
                  </a:lnTo>
                  <a:cubicBezTo>
                    <a:pt x="3340" y="10052"/>
                    <a:pt x="3375" y="10000"/>
                    <a:pt x="3392" y="9948"/>
                  </a:cubicBezTo>
                  <a:cubicBezTo>
                    <a:pt x="3392" y="9895"/>
                    <a:pt x="3357" y="9825"/>
                    <a:pt x="3305" y="9808"/>
                  </a:cubicBezTo>
                  <a:cubicBezTo>
                    <a:pt x="3287" y="9790"/>
                    <a:pt x="3043" y="9668"/>
                    <a:pt x="2815" y="9388"/>
                  </a:cubicBezTo>
                  <a:cubicBezTo>
                    <a:pt x="2588" y="9091"/>
                    <a:pt x="2361" y="8671"/>
                    <a:pt x="2361" y="8025"/>
                  </a:cubicBezTo>
                  <a:cubicBezTo>
                    <a:pt x="2361" y="7937"/>
                    <a:pt x="2361" y="7850"/>
                    <a:pt x="2361" y="7762"/>
                  </a:cubicBezTo>
                  <a:cubicBezTo>
                    <a:pt x="2396" y="7395"/>
                    <a:pt x="2553" y="7098"/>
                    <a:pt x="2780" y="6853"/>
                  </a:cubicBezTo>
                  <a:cubicBezTo>
                    <a:pt x="3113" y="6486"/>
                    <a:pt x="3602" y="6224"/>
                    <a:pt x="4004" y="6067"/>
                  </a:cubicBezTo>
                  <a:cubicBezTo>
                    <a:pt x="4214" y="5997"/>
                    <a:pt x="4389" y="5944"/>
                    <a:pt x="4511" y="5909"/>
                  </a:cubicBezTo>
                  <a:cubicBezTo>
                    <a:pt x="4581" y="5892"/>
                    <a:pt x="4633" y="5874"/>
                    <a:pt x="4668" y="5874"/>
                  </a:cubicBezTo>
                  <a:cubicBezTo>
                    <a:pt x="4703" y="5857"/>
                    <a:pt x="4721" y="5857"/>
                    <a:pt x="4721" y="5857"/>
                  </a:cubicBezTo>
                  <a:cubicBezTo>
                    <a:pt x="4773" y="5840"/>
                    <a:pt x="4826" y="5805"/>
                    <a:pt x="4843" y="5752"/>
                  </a:cubicBezTo>
                  <a:cubicBezTo>
                    <a:pt x="4861" y="5700"/>
                    <a:pt x="4843" y="5647"/>
                    <a:pt x="4808" y="5612"/>
                  </a:cubicBezTo>
                  <a:lnTo>
                    <a:pt x="4791" y="5595"/>
                  </a:lnTo>
                  <a:cubicBezTo>
                    <a:pt x="4756" y="5560"/>
                    <a:pt x="4546" y="5333"/>
                    <a:pt x="4354" y="5018"/>
                  </a:cubicBezTo>
                  <a:cubicBezTo>
                    <a:pt x="4161" y="4721"/>
                    <a:pt x="3987" y="4319"/>
                    <a:pt x="3987" y="3917"/>
                  </a:cubicBezTo>
                  <a:cubicBezTo>
                    <a:pt x="3987" y="3707"/>
                    <a:pt x="4039" y="3480"/>
                    <a:pt x="4179" y="3270"/>
                  </a:cubicBezTo>
                  <a:cubicBezTo>
                    <a:pt x="4319" y="3042"/>
                    <a:pt x="4546" y="2833"/>
                    <a:pt x="4913" y="2640"/>
                  </a:cubicBezTo>
                  <a:cubicBezTo>
                    <a:pt x="5525" y="2308"/>
                    <a:pt x="6032" y="2203"/>
                    <a:pt x="6434" y="2203"/>
                  </a:cubicBezTo>
                  <a:cubicBezTo>
                    <a:pt x="6941" y="2203"/>
                    <a:pt x="7326" y="2378"/>
                    <a:pt x="7570" y="2553"/>
                  </a:cubicBezTo>
                  <a:cubicBezTo>
                    <a:pt x="7693" y="2640"/>
                    <a:pt x="7780" y="2728"/>
                    <a:pt x="7850" y="2780"/>
                  </a:cubicBezTo>
                  <a:cubicBezTo>
                    <a:pt x="7867" y="2815"/>
                    <a:pt x="7902" y="2850"/>
                    <a:pt x="7902" y="2868"/>
                  </a:cubicBezTo>
                  <a:lnTo>
                    <a:pt x="7920" y="2885"/>
                  </a:lnTo>
                  <a:lnTo>
                    <a:pt x="7937" y="2885"/>
                  </a:lnTo>
                  <a:cubicBezTo>
                    <a:pt x="7964" y="2924"/>
                    <a:pt x="8000" y="2944"/>
                    <a:pt x="8046" y="2944"/>
                  </a:cubicBezTo>
                  <a:cubicBezTo>
                    <a:pt x="8061" y="2944"/>
                    <a:pt x="8077" y="2942"/>
                    <a:pt x="8095" y="2938"/>
                  </a:cubicBezTo>
                  <a:cubicBezTo>
                    <a:pt x="8147" y="2920"/>
                    <a:pt x="8182" y="2868"/>
                    <a:pt x="8200" y="2815"/>
                  </a:cubicBezTo>
                  <a:lnTo>
                    <a:pt x="8200" y="2798"/>
                  </a:lnTo>
                  <a:cubicBezTo>
                    <a:pt x="8200" y="2728"/>
                    <a:pt x="8252" y="2396"/>
                    <a:pt x="8462" y="2081"/>
                  </a:cubicBezTo>
                  <a:cubicBezTo>
                    <a:pt x="8567" y="1924"/>
                    <a:pt x="8707" y="1766"/>
                    <a:pt x="8899" y="1661"/>
                  </a:cubicBezTo>
                  <a:cubicBezTo>
                    <a:pt x="9109" y="1557"/>
                    <a:pt x="9353" y="1469"/>
                    <a:pt x="9703" y="1469"/>
                  </a:cubicBezTo>
                  <a:cubicBezTo>
                    <a:pt x="9965" y="1469"/>
                    <a:pt x="10262" y="1522"/>
                    <a:pt x="10630" y="1627"/>
                  </a:cubicBezTo>
                  <a:cubicBezTo>
                    <a:pt x="11241" y="1801"/>
                    <a:pt x="11591" y="2116"/>
                    <a:pt x="11818" y="2483"/>
                  </a:cubicBezTo>
                  <a:cubicBezTo>
                    <a:pt x="12028" y="2833"/>
                    <a:pt x="12115" y="3252"/>
                    <a:pt x="12115" y="3654"/>
                  </a:cubicBezTo>
                  <a:cubicBezTo>
                    <a:pt x="12115" y="4039"/>
                    <a:pt x="12046" y="4389"/>
                    <a:pt x="11976" y="4651"/>
                  </a:cubicBezTo>
                  <a:cubicBezTo>
                    <a:pt x="11941" y="4791"/>
                    <a:pt x="11906" y="4896"/>
                    <a:pt x="11888" y="4965"/>
                  </a:cubicBezTo>
                  <a:cubicBezTo>
                    <a:pt x="11871" y="5000"/>
                    <a:pt x="11871" y="5035"/>
                    <a:pt x="11853" y="5053"/>
                  </a:cubicBezTo>
                  <a:lnTo>
                    <a:pt x="11853" y="5070"/>
                  </a:lnTo>
                  <a:cubicBezTo>
                    <a:pt x="11818" y="5140"/>
                    <a:pt x="11853" y="5210"/>
                    <a:pt x="11906" y="5263"/>
                  </a:cubicBezTo>
                  <a:cubicBezTo>
                    <a:pt x="11924" y="5275"/>
                    <a:pt x="11947" y="5281"/>
                    <a:pt x="11971" y="5281"/>
                  </a:cubicBezTo>
                  <a:cubicBezTo>
                    <a:pt x="12016" y="5281"/>
                    <a:pt x="12064" y="5262"/>
                    <a:pt x="12098" y="5228"/>
                  </a:cubicBezTo>
                  <a:cubicBezTo>
                    <a:pt x="12150" y="5158"/>
                    <a:pt x="12727" y="4581"/>
                    <a:pt x="13654" y="4581"/>
                  </a:cubicBezTo>
                  <a:cubicBezTo>
                    <a:pt x="14108" y="4581"/>
                    <a:pt x="14633" y="4721"/>
                    <a:pt x="15262" y="5105"/>
                  </a:cubicBezTo>
                  <a:cubicBezTo>
                    <a:pt x="15664" y="5368"/>
                    <a:pt x="15909" y="5630"/>
                    <a:pt x="16066" y="5892"/>
                  </a:cubicBezTo>
                  <a:cubicBezTo>
                    <a:pt x="16224" y="6137"/>
                    <a:pt x="16276" y="6399"/>
                    <a:pt x="16276" y="6626"/>
                  </a:cubicBezTo>
                  <a:cubicBezTo>
                    <a:pt x="16276" y="6941"/>
                    <a:pt x="16154" y="7238"/>
                    <a:pt x="16031" y="7465"/>
                  </a:cubicBezTo>
                  <a:cubicBezTo>
                    <a:pt x="15979" y="7570"/>
                    <a:pt x="15926" y="7658"/>
                    <a:pt x="15874" y="7710"/>
                  </a:cubicBezTo>
                  <a:cubicBezTo>
                    <a:pt x="15856" y="7745"/>
                    <a:pt x="15839" y="7762"/>
                    <a:pt x="15821" y="7780"/>
                  </a:cubicBezTo>
                  <a:lnTo>
                    <a:pt x="15804" y="7797"/>
                  </a:lnTo>
                  <a:cubicBezTo>
                    <a:pt x="15752" y="7867"/>
                    <a:pt x="15752" y="7955"/>
                    <a:pt x="15821" y="8007"/>
                  </a:cubicBezTo>
                  <a:lnTo>
                    <a:pt x="16713" y="8864"/>
                  </a:lnTo>
                  <a:cubicBezTo>
                    <a:pt x="16748" y="8899"/>
                    <a:pt x="16800" y="8916"/>
                    <a:pt x="16835" y="8916"/>
                  </a:cubicBezTo>
                  <a:cubicBezTo>
                    <a:pt x="16888" y="8899"/>
                    <a:pt x="16923" y="8881"/>
                    <a:pt x="16940" y="8829"/>
                  </a:cubicBezTo>
                  <a:cubicBezTo>
                    <a:pt x="17098" y="8532"/>
                    <a:pt x="17237" y="8217"/>
                    <a:pt x="17360" y="7885"/>
                  </a:cubicBezTo>
                  <a:cubicBezTo>
                    <a:pt x="17500" y="7483"/>
                    <a:pt x="17570" y="7046"/>
                    <a:pt x="17570" y="6574"/>
                  </a:cubicBezTo>
                  <a:cubicBezTo>
                    <a:pt x="17570" y="5822"/>
                    <a:pt x="17360" y="5035"/>
                    <a:pt x="16958" y="4424"/>
                  </a:cubicBezTo>
                  <a:cubicBezTo>
                    <a:pt x="16538" y="3812"/>
                    <a:pt x="15891" y="3392"/>
                    <a:pt x="15017" y="3392"/>
                  </a:cubicBezTo>
                  <a:cubicBezTo>
                    <a:pt x="14947" y="3392"/>
                    <a:pt x="14877" y="3410"/>
                    <a:pt x="14808" y="3410"/>
                  </a:cubicBezTo>
                  <a:lnTo>
                    <a:pt x="14755" y="3410"/>
                  </a:lnTo>
                  <a:cubicBezTo>
                    <a:pt x="14528" y="3410"/>
                    <a:pt x="14248" y="3287"/>
                    <a:pt x="14038" y="3112"/>
                  </a:cubicBezTo>
                  <a:cubicBezTo>
                    <a:pt x="13829" y="2920"/>
                    <a:pt x="13689" y="2675"/>
                    <a:pt x="13689" y="2431"/>
                  </a:cubicBezTo>
                  <a:cubicBezTo>
                    <a:pt x="13689" y="2361"/>
                    <a:pt x="13706" y="2291"/>
                    <a:pt x="13724" y="2221"/>
                  </a:cubicBezTo>
                  <a:cubicBezTo>
                    <a:pt x="13794" y="2046"/>
                    <a:pt x="13829" y="1889"/>
                    <a:pt x="13829" y="1714"/>
                  </a:cubicBezTo>
                  <a:cubicBezTo>
                    <a:pt x="13829" y="1364"/>
                    <a:pt x="13671" y="1067"/>
                    <a:pt x="13427" y="840"/>
                  </a:cubicBezTo>
                  <a:cubicBezTo>
                    <a:pt x="13059" y="508"/>
                    <a:pt x="12518" y="315"/>
                    <a:pt x="11958" y="193"/>
                  </a:cubicBezTo>
                  <a:cubicBezTo>
                    <a:pt x="11416" y="71"/>
                    <a:pt x="10839" y="18"/>
                    <a:pt x="1043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6"/>
          <p:cNvGrpSpPr/>
          <p:nvPr/>
        </p:nvGrpSpPr>
        <p:grpSpPr>
          <a:xfrm>
            <a:off x="6741175" y="81790"/>
            <a:ext cx="2117144" cy="2087576"/>
            <a:chOff x="6588775" y="249065"/>
            <a:chExt cx="2117144" cy="2087576"/>
          </a:xfrm>
        </p:grpSpPr>
        <p:sp>
          <p:nvSpPr>
            <p:cNvPr id="846" name="Google Shape;846;p36"/>
            <p:cNvSpPr/>
            <p:nvPr/>
          </p:nvSpPr>
          <p:spPr>
            <a:xfrm rot="-3120564">
              <a:off x="6921960" y="1484681"/>
              <a:ext cx="597666" cy="714651"/>
            </a:xfrm>
            <a:custGeom>
              <a:avLst/>
              <a:gdLst/>
              <a:ahLst/>
              <a:cxnLst/>
              <a:rect l="l" t="t" r="r" b="b"/>
              <a:pathLst>
                <a:path w="14825" h="17727" extrusionOk="0">
                  <a:moveTo>
                    <a:pt x="333" y="0"/>
                  </a:moveTo>
                  <a:lnTo>
                    <a:pt x="1" y="210"/>
                  </a:lnTo>
                  <a:lnTo>
                    <a:pt x="8444" y="13234"/>
                  </a:lnTo>
                  <a:cubicBezTo>
                    <a:pt x="8462" y="13251"/>
                    <a:pt x="8462" y="13269"/>
                    <a:pt x="8462" y="13303"/>
                  </a:cubicBezTo>
                  <a:lnTo>
                    <a:pt x="9843" y="15436"/>
                  </a:lnTo>
                  <a:cubicBezTo>
                    <a:pt x="9982" y="15629"/>
                    <a:pt x="10210" y="15751"/>
                    <a:pt x="10437" y="15751"/>
                  </a:cubicBezTo>
                  <a:cubicBezTo>
                    <a:pt x="10472" y="15751"/>
                    <a:pt x="10507" y="15733"/>
                    <a:pt x="10542" y="15733"/>
                  </a:cubicBezTo>
                  <a:lnTo>
                    <a:pt x="10559" y="15733"/>
                  </a:lnTo>
                  <a:cubicBezTo>
                    <a:pt x="10612" y="15733"/>
                    <a:pt x="10664" y="15751"/>
                    <a:pt x="10682" y="15803"/>
                  </a:cubicBezTo>
                  <a:lnTo>
                    <a:pt x="11311" y="16765"/>
                  </a:lnTo>
                  <a:cubicBezTo>
                    <a:pt x="11713" y="17394"/>
                    <a:pt x="12395" y="17726"/>
                    <a:pt x="13094" y="17726"/>
                  </a:cubicBezTo>
                  <a:cubicBezTo>
                    <a:pt x="13479" y="17726"/>
                    <a:pt x="13881" y="17621"/>
                    <a:pt x="14230" y="17394"/>
                  </a:cubicBezTo>
                  <a:cubicBezTo>
                    <a:pt x="14475" y="17237"/>
                    <a:pt x="14667" y="17044"/>
                    <a:pt x="14825" y="16817"/>
                  </a:cubicBezTo>
                  <a:lnTo>
                    <a:pt x="14825" y="16817"/>
                  </a:lnTo>
                  <a:cubicBezTo>
                    <a:pt x="14790" y="16835"/>
                    <a:pt x="14755" y="16870"/>
                    <a:pt x="14720" y="16887"/>
                  </a:cubicBezTo>
                  <a:cubicBezTo>
                    <a:pt x="14318" y="17149"/>
                    <a:pt x="13863" y="17272"/>
                    <a:pt x="13426" y="17272"/>
                  </a:cubicBezTo>
                  <a:cubicBezTo>
                    <a:pt x="12640" y="17272"/>
                    <a:pt x="11870" y="16887"/>
                    <a:pt x="11416" y="16188"/>
                  </a:cubicBezTo>
                  <a:lnTo>
                    <a:pt x="10839" y="15296"/>
                  </a:lnTo>
                  <a:lnTo>
                    <a:pt x="10769" y="15296"/>
                  </a:lnTo>
                  <a:cubicBezTo>
                    <a:pt x="10454" y="15296"/>
                    <a:pt x="10122" y="15139"/>
                    <a:pt x="9947" y="14842"/>
                  </a:cubicBezTo>
                  <a:lnTo>
                    <a:pt x="8531" y="12674"/>
                  </a:lnTo>
                  <a:cubicBezTo>
                    <a:pt x="8514" y="12639"/>
                    <a:pt x="8514" y="12622"/>
                    <a:pt x="8496" y="12604"/>
                  </a:cubicBezTo>
                  <a:lnTo>
                    <a:pt x="333"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rot="-3120564">
              <a:off x="6912396" y="1477645"/>
              <a:ext cx="633626" cy="726625"/>
            </a:xfrm>
            <a:custGeom>
              <a:avLst/>
              <a:gdLst/>
              <a:ahLst/>
              <a:cxnLst/>
              <a:rect l="l" t="t" r="r" b="b"/>
              <a:pathLst>
                <a:path w="15717" h="18024" extrusionOk="0">
                  <a:moveTo>
                    <a:pt x="630" y="0"/>
                  </a:moveTo>
                  <a:lnTo>
                    <a:pt x="298" y="210"/>
                  </a:lnTo>
                  <a:lnTo>
                    <a:pt x="301" y="215"/>
                  </a:lnTo>
                  <a:lnTo>
                    <a:pt x="630" y="0"/>
                  </a:lnTo>
                  <a:close/>
                  <a:moveTo>
                    <a:pt x="0" y="262"/>
                  </a:moveTo>
                  <a:cubicBezTo>
                    <a:pt x="0" y="280"/>
                    <a:pt x="18" y="280"/>
                    <a:pt x="18" y="297"/>
                  </a:cubicBezTo>
                  <a:cubicBezTo>
                    <a:pt x="20" y="299"/>
                    <a:pt x="23" y="300"/>
                    <a:pt x="25" y="301"/>
                  </a:cubicBezTo>
                  <a:lnTo>
                    <a:pt x="25" y="301"/>
                  </a:lnTo>
                  <a:lnTo>
                    <a:pt x="0" y="262"/>
                  </a:lnTo>
                  <a:close/>
                  <a:moveTo>
                    <a:pt x="301" y="215"/>
                  </a:moveTo>
                  <a:lnTo>
                    <a:pt x="175" y="297"/>
                  </a:lnTo>
                  <a:cubicBezTo>
                    <a:pt x="158" y="315"/>
                    <a:pt x="123" y="315"/>
                    <a:pt x="105" y="315"/>
                  </a:cubicBezTo>
                  <a:cubicBezTo>
                    <a:pt x="73" y="315"/>
                    <a:pt x="55" y="315"/>
                    <a:pt x="25" y="301"/>
                  </a:cubicBezTo>
                  <a:lnTo>
                    <a:pt x="25" y="301"/>
                  </a:lnTo>
                  <a:lnTo>
                    <a:pt x="8461" y="13338"/>
                  </a:lnTo>
                  <a:cubicBezTo>
                    <a:pt x="8461" y="13356"/>
                    <a:pt x="8479" y="13391"/>
                    <a:pt x="8479" y="13408"/>
                  </a:cubicBezTo>
                  <a:lnTo>
                    <a:pt x="9895" y="15594"/>
                  </a:lnTo>
                  <a:cubicBezTo>
                    <a:pt x="10087" y="15873"/>
                    <a:pt x="10402" y="16031"/>
                    <a:pt x="10734" y="16031"/>
                  </a:cubicBezTo>
                  <a:lnTo>
                    <a:pt x="10786" y="16031"/>
                  </a:lnTo>
                  <a:lnTo>
                    <a:pt x="11363" y="16922"/>
                  </a:lnTo>
                  <a:cubicBezTo>
                    <a:pt x="11835" y="17639"/>
                    <a:pt x="12604" y="18023"/>
                    <a:pt x="13391" y="18023"/>
                  </a:cubicBezTo>
                  <a:cubicBezTo>
                    <a:pt x="13828" y="18023"/>
                    <a:pt x="14283" y="17901"/>
                    <a:pt x="14685" y="17639"/>
                  </a:cubicBezTo>
                  <a:cubicBezTo>
                    <a:pt x="15227" y="17289"/>
                    <a:pt x="15576" y="16765"/>
                    <a:pt x="15716" y="16188"/>
                  </a:cubicBezTo>
                  <a:lnTo>
                    <a:pt x="15716" y="16188"/>
                  </a:lnTo>
                  <a:cubicBezTo>
                    <a:pt x="15559" y="16433"/>
                    <a:pt x="15366" y="16642"/>
                    <a:pt x="15122" y="16817"/>
                  </a:cubicBezTo>
                  <a:cubicBezTo>
                    <a:pt x="14964" y="17044"/>
                    <a:pt x="14772" y="17237"/>
                    <a:pt x="14527" y="17394"/>
                  </a:cubicBezTo>
                  <a:cubicBezTo>
                    <a:pt x="14178" y="17621"/>
                    <a:pt x="13776" y="17726"/>
                    <a:pt x="13391" y="17726"/>
                  </a:cubicBezTo>
                  <a:cubicBezTo>
                    <a:pt x="12692" y="17726"/>
                    <a:pt x="12010" y="17394"/>
                    <a:pt x="11608" y="16765"/>
                  </a:cubicBezTo>
                  <a:lnTo>
                    <a:pt x="10979" y="15803"/>
                  </a:lnTo>
                  <a:cubicBezTo>
                    <a:pt x="10961" y="15751"/>
                    <a:pt x="10909" y="15733"/>
                    <a:pt x="10856" y="15733"/>
                  </a:cubicBezTo>
                  <a:lnTo>
                    <a:pt x="10839" y="15733"/>
                  </a:lnTo>
                  <a:cubicBezTo>
                    <a:pt x="10804" y="15733"/>
                    <a:pt x="10769" y="15751"/>
                    <a:pt x="10734" y="15751"/>
                  </a:cubicBezTo>
                  <a:cubicBezTo>
                    <a:pt x="10507" y="15751"/>
                    <a:pt x="10279" y="15629"/>
                    <a:pt x="10140" y="15436"/>
                  </a:cubicBezTo>
                  <a:lnTo>
                    <a:pt x="8759" y="13303"/>
                  </a:lnTo>
                  <a:cubicBezTo>
                    <a:pt x="8759" y="13269"/>
                    <a:pt x="8759" y="13251"/>
                    <a:pt x="8741" y="13234"/>
                  </a:cubicBezTo>
                  <a:lnTo>
                    <a:pt x="301" y="215"/>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rot="-3120564">
              <a:off x="6742763" y="1839746"/>
              <a:ext cx="8506" cy="15521"/>
            </a:xfrm>
            <a:custGeom>
              <a:avLst/>
              <a:gdLst/>
              <a:ahLst/>
              <a:cxnLst/>
              <a:rect l="l" t="t" r="r" b="b"/>
              <a:pathLst>
                <a:path w="211" h="385" extrusionOk="0">
                  <a:moveTo>
                    <a:pt x="36" y="0"/>
                  </a:moveTo>
                  <a:lnTo>
                    <a:pt x="1" y="385"/>
                  </a:lnTo>
                  <a:lnTo>
                    <a:pt x="210" y="262"/>
                  </a:lnTo>
                  <a:lnTo>
                    <a:pt x="71" y="35"/>
                  </a:lnTo>
                  <a:cubicBezTo>
                    <a:pt x="53" y="35"/>
                    <a:pt x="53" y="18"/>
                    <a:pt x="36"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rot="-3120564">
              <a:off x="6675199" y="1709662"/>
              <a:ext cx="27535" cy="193105"/>
            </a:xfrm>
            <a:custGeom>
              <a:avLst/>
              <a:gdLst/>
              <a:ahLst/>
              <a:cxnLst/>
              <a:rect l="l" t="t" r="r" b="b"/>
              <a:pathLst>
                <a:path w="683" h="4790" extrusionOk="0">
                  <a:moveTo>
                    <a:pt x="683" y="0"/>
                  </a:moveTo>
                  <a:lnTo>
                    <a:pt x="683" y="0"/>
                  </a:lnTo>
                  <a:cubicBezTo>
                    <a:pt x="508" y="70"/>
                    <a:pt x="386" y="210"/>
                    <a:pt x="368" y="402"/>
                  </a:cubicBezTo>
                  <a:lnTo>
                    <a:pt x="1" y="4633"/>
                  </a:lnTo>
                  <a:cubicBezTo>
                    <a:pt x="1" y="4668"/>
                    <a:pt x="18" y="4720"/>
                    <a:pt x="53" y="4737"/>
                  </a:cubicBezTo>
                  <a:cubicBezTo>
                    <a:pt x="53" y="4755"/>
                    <a:pt x="71" y="4755"/>
                    <a:pt x="71" y="4772"/>
                  </a:cubicBezTo>
                  <a:cubicBezTo>
                    <a:pt x="106" y="4790"/>
                    <a:pt x="123" y="4790"/>
                    <a:pt x="158" y="4790"/>
                  </a:cubicBezTo>
                  <a:cubicBezTo>
                    <a:pt x="176" y="4790"/>
                    <a:pt x="211" y="4790"/>
                    <a:pt x="228" y="4772"/>
                  </a:cubicBezTo>
                  <a:lnTo>
                    <a:pt x="683" y="4475"/>
                  </a:lnTo>
                  <a:lnTo>
                    <a:pt x="525" y="4230"/>
                  </a:lnTo>
                  <a:lnTo>
                    <a:pt x="316" y="4353"/>
                  </a:lnTo>
                  <a:lnTo>
                    <a:pt x="351" y="3968"/>
                  </a:lnTo>
                  <a:cubicBezTo>
                    <a:pt x="351" y="3951"/>
                    <a:pt x="333" y="3916"/>
                    <a:pt x="333" y="3898"/>
                  </a:cubicBezTo>
                  <a:lnTo>
                    <a:pt x="683"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rot="-3120564">
              <a:off x="7445375" y="1701686"/>
              <a:ext cx="215684" cy="195444"/>
            </a:xfrm>
            <a:custGeom>
              <a:avLst/>
              <a:gdLst/>
              <a:ahLst/>
              <a:cxnLst/>
              <a:rect l="l" t="t" r="r" b="b"/>
              <a:pathLst>
                <a:path w="5350" h="4848" extrusionOk="0">
                  <a:moveTo>
                    <a:pt x="3777" y="1"/>
                  </a:moveTo>
                  <a:lnTo>
                    <a:pt x="1" y="2448"/>
                  </a:lnTo>
                  <a:lnTo>
                    <a:pt x="875" y="3829"/>
                  </a:lnTo>
                  <a:cubicBezTo>
                    <a:pt x="1311" y="4488"/>
                    <a:pt x="2039" y="4847"/>
                    <a:pt x="2782" y="4847"/>
                  </a:cubicBezTo>
                  <a:cubicBezTo>
                    <a:pt x="3201" y="4847"/>
                    <a:pt x="3625" y="4733"/>
                    <a:pt x="4004" y="4493"/>
                  </a:cubicBezTo>
                  <a:cubicBezTo>
                    <a:pt x="5035" y="3811"/>
                    <a:pt x="5350" y="2413"/>
                    <a:pt x="4668" y="1364"/>
                  </a:cubicBezTo>
                  <a:lnTo>
                    <a:pt x="3777" y="1"/>
                  </a:lnTo>
                  <a:close/>
                </a:path>
              </a:pathLst>
            </a:custGeom>
            <a:solidFill>
              <a:srgbClr val="F8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rot="-3120564">
              <a:off x="7441941" y="1702179"/>
              <a:ext cx="214273" cy="205845"/>
            </a:xfrm>
            <a:custGeom>
              <a:avLst/>
              <a:gdLst/>
              <a:ahLst/>
              <a:cxnLst/>
              <a:rect l="l" t="t" r="r" b="b"/>
              <a:pathLst>
                <a:path w="5315" h="5106" extrusionOk="0">
                  <a:moveTo>
                    <a:pt x="3899" y="298"/>
                  </a:moveTo>
                  <a:lnTo>
                    <a:pt x="4720" y="1575"/>
                  </a:lnTo>
                  <a:cubicBezTo>
                    <a:pt x="4948" y="1924"/>
                    <a:pt x="5052" y="2326"/>
                    <a:pt x="5052" y="2711"/>
                  </a:cubicBezTo>
                  <a:cubicBezTo>
                    <a:pt x="5052" y="3410"/>
                    <a:pt x="4720" y="4092"/>
                    <a:pt x="4091" y="4494"/>
                  </a:cubicBezTo>
                  <a:cubicBezTo>
                    <a:pt x="3724" y="4739"/>
                    <a:pt x="3322" y="4844"/>
                    <a:pt x="2937" y="4844"/>
                  </a:cubicBezTo>
                  <a:cubicBezTo>
                    <a:pt x="2238" y="4844"/>
                    <a:pt x="1556" y="4494"/>
                    <a:pt x="1154" y="3882"/>
                  </a:cubicBezTo>
                  <a:lnTo>
                    <a:pt x="333" y="2623"/>
                  </a:lnTo>
                  <a:lnTo>
                    <a:pt x="3899" y="298"/>
                  </a:lnTo>
                  <a:close/>
                  <a:moveTo>
                    <a:pt x="3929" y="1"/>
                  </a:moveTo>
                  <a:cubicBezTo>
                    <a:pt x="3905" y="1"/>
                    <a:pt x="3882" y="6"/>
                    <a:pt x="3864" y="19"/>
                  </a:cubicBezTo>
                  <a:lnTo>
                    <a:pt x="88" y="2466"/>
                  </a:lnTo>
                  <a:cubicBezTo>
                    <a:pt x="18" y="2501"/>
                    <a:pt x="0" y="2588"/>
                    <a:pt x="35" y="2641"/>
                  </a:cubicBezTo>
                  <a:lnTo>
                    <a:pt x="927" y="4022"/>
                  </a:lnTo>
                  <a:cubicBezTo>
                    <a:pt x="1381" y="4721"/>
                    <a:pt x="2151" y="5106"/>
                    <a:pt x="2937" y="5106"/>
                  </a:cubicBezTo>
                  <a:cubicBezTo>
                    <a:pt x="3374" y="5106"/>
                    <a:pt x="3829" y="4983"/>
                    <a:pt x="4231" y="4721"/>
                  </a:cubicBezTo>
                  <a:cubicBezTo>
                    <a:pt x="4930" y="4267"/>
                    <a:pt x="5315" y="3497"/>
                    <a:pt x="5315" y="2711"/>
                  </a:cubicBezTo>
                  <a:cubicBezTo>
                    <a:pt x="5315" y="2274"/>
                    <a:pt x="5192" y="1819"/>
                    <a:pt x="4930" y="1417"/>
                  </a:cubicBezTo>
                  <a:lnTo>
                    <a:pt x="4039" y="54"/>
                  </a:lnTo>
                  <a:cubicBezTo>
                    <a:pt x="4016" y="20"/>
                    <a:pt x="3972" y="1"/>
                    <a:pt x="392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rot="-3120564">
              <a:off x="7517297" y="1816519"/>
              <a:ext cx="122637" cy="76960"/>
            </a:xfrm>
            <a:custGeom>
              <a:avLst/>
              <a:gdLst/>
              <a:ahLst/>
              <a:cxnLst/>
              <a:rect l="l" t="t" r="r" b="b"/>
              <a:pathLst>
                <a:path w="3042" h="1909" extrusionOk="0">
                  <a:moveTo>
                    <a:pt x="262" y="0"/>
                  </a:moveTo>
                  <a:lnTo>
                    <a:pt x="0" y="140"/>
                  </a:lnTo>
                  <a:cubicBezTo>
                    <a:pt x="0" y="140"/>
                    <a:pt x="560" y="962"/>
                    <a:pt x="682" y="1136"/>
                  </a:cubicBezTo>
                  <a:cubicBezTo>
                    <a:pt x="766" y="1291"/>
                    <a:pt x="1371" y="1909"/>
                    <a:pt x="2304" y="1909"/>
                  </a:cubicBezTo>
                  <a:cubicBezTo>
                    <a:pt x="2531" y="1909"/>
                    <a:pt x="2778" y="1872"/>
                    <a:pt x="3042" y="1783"/>
                  </a:cubicBezTo>
                  <a:lnTo>
                    <a:pt x="3042" y="1783"/>
                  </a:lnTo>
                  <a:cubicBezTo>
                    <a:pt x="3042" y="1783"/>
                    <a:pt x="2957" y="1792"/>
                    <a:pt x="2818" y="1792"/>
                  </a:cubicBezTo>
                  <a:cubicBezTo>
                    <a:pt x="2403" y="1792"/>
                    <a:pt x="1508" y="1713"/>
                    <a:pt x="997" y="1084"/>
                  </a:cubicBezTo>
                  <a:cubicBezTo>
                    <a:pt x="542" y="525"/>
                    <a:pt x="262" y="0"/>
                    <a:pt x="262" y="0"/>
                  </a:cubicBezTo>
                  <a:close/>
                </a:path>
              </a:pathLst>
            </a:custGeom>
            <a:solidFill>
              <a:srgbClr val="F03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rot="-3120564">
              <a:off x="6631900" y="1615644"/>
              <a:ext cx="193148" cy="182583"/>
            </a:xfrm>
            <a:custGeom>
              <a:avLst/>
              <a:gdLst/>
              <a:ahLst/>
              <a:cxnLst/>
              <a:rect l="l" t="t" r="r" b="b"/>
              <a:pathLst>
                <a:path w="4791" h="4529" extrusionOk="0">
                  <a:moveTo>
                    <a:pt x="684" y="0"/>
                  </a:moveTo>
                  <a:cubicBezTo>
                    <a:pt x="526" y="0"/>
                    <a:pt x="382" y="126"/>
                    <a:pt x="368" y="298"/>
                  </a:cubicBezTo>
                  <a:lnTo>
                    <a:pt x="0" y="4529"/>
                  </a:lnTo>
                  <a:lnTo>
                    <a:pt x="4790" y="1417"/>
                  </a:lnTo>
                  <a:lnTo>
                    <a:pt x="787" y="19"/>
                  </a:lnTo>
                  <a:cubicBezTo>
                    <a:pt x="753" y="6"/>
                    <a:pt x="718" y="0"/>
                    <a:pt x="684" y="0"/>
                  </a:cubicBezTo>
                  <a:close/>
                </a:path>
              </a:pathLst>
            </a:custGeom>
            <a:solidFill>
              <a:srgbClr val="C5E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rot="-3120564">
              <a:off x="6625523" y="1610064"/>
              <a:ext cx="205807" cy="193670"/>
            </a:xfrm>
            <a:custGeom>
              <a:avLst/>
              <a:gdLst/>
              <a:ahLst/>
              <a:cxnLst/>
              <a:rect l="l" t="t" r="r" b="b"/>
              <a:pathLst>
                <a:path w="5105" h="4804" extrusionOk="0">
                  <a:moveTo>
                    <a:pt x="839" y="280"/>
                  </a:moveTo>
                  <a:lnTo>
                    <a:pt x="892" y="298"/>
                  </a:lnTo>
                  <a:lnTo>
                    <a:pt x="4615" y="1591"/>
                  </a:lnTo>
                  <a:lnTo>
                    <a:pt x="332" y="4371"/>
                  </a:lnTo>
                  <a:lnTo>
                    <a:pt x="664" y="455"/>
                  </a:lnTo>
                  <a:cubicBezTo>
                    <a:pt x="664" y="350"/>
                    <a:pt x="752" y="280"/>
                    <a:pt x="839" y="280"/>
                  </a:cubicBezTo>
                  <a:close/>
                  <a:moveTo>
                    <a:pt x="839" y="0"/>
                  </a:moveTo>
                  <a:cubicBezTo>
                    <a:pt x="612" y="0"/>
                    <a:pt x="402" y="175"/>
                    <a:pt x="367" y="420"/>
                  </a:cubicBezTo>
                  <a:lnTo>
                    <a:pt x="0" y="4650"/>
                  </a:lnTo>
                  <a:cubicBezTo>
                    <a:pt x="0" y="4703"/>
                    <a:pt x="35" y="4755"/>
                    <a:pt x="70" y="4790"/>
                  </a:cubicBezTo>
                  <a:cubicBezTo>
                    <a:pt x="96" y="4799"/>
                    <a:pt x="127" y="4803"/>
                    <a:pt x="155" y="4803"/>
                  </a:cubicBezTo>
                  <a:cubicBezTo>
                    <a:pt x="184" y="4803"/>
                    <a:pt x="210" y="4799"/>
                    <a:pt x="227" y="4790"/>
                  </a:cubicBezTo>
                  <a:lnTo>
                    <a:pt x="5035" y="1679"/>
                  </a:lnTo>
                  <a:cubicBezTo>
                    <a:pt x="5070" y="1644"/>
                    <a:pt x="5105" y="1591"/>
                    <a:pt x="5087" y="1539"/>
                  </a:cubicBezTo>
                  <a:cubicBezTo>
                    <a:pt x="5087" y="1469"/>
                    <a:pt x="5052" y="1434"/>
                    <a:pt x="5000" y="1416"/>
                  </a:cubicBezTo>
                  <a:lnTo>
                    <a:pt x="997" y="18"/>
                  </a:lnTo>
                  <a:cubicBezTo>
                    <a:pt x="944" y="0"/>
                    <a:pt x="892" y="0"/>
                    <a:pt x="83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rot="-3120564">
              <a:off x="6621070" y="1688459"/>
              <a:ext cx="49386" cy="47289"/>
            </a:xfrm>
            <a:custGeom>
              <a:avLst/>
              <a:gdLst/>
              <a:ahLst/>
              <a:cxnLst/>
              <a:rect l="l" t="t" r="r" b="b"/>
              <a:pathLst>
                <a:path w="1225" h="1173" extrusionOk="0">
                  <a:moveTo>
                    <a:pt x="268" y="1"/>
                  </a:moveTo>
                  <a:cubicBezTo>
                    <a:pt x="227" y="1"/>
                    <a:pt x="103" y="13"/>
                    <a:pt x="88" y="158"/>
                  </a:cubicBezTo>
                  <a:cubicBezTo>
                    <a:pt x="71" y="316"/>
                    <a:pt x="1" y="1172"/>
                    <a:pt x="1" y="1172"/>
                  </a:cubicBezTo>
                  <a:lnTo>
                    <a:pt x="1225" y="333"/>
                  </a:lnTo>
                  <a:lnTo>
                    <a:pt x="281" y="1"/>
                  </a:lnTo>
                  <a:cubicBezTo>
                    <a:pt x="281" y="1"/>
                    <a:pt x="276" y="1"/>
                    <a:pt x="268" y="1"/>
                  </a:cubicBez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rot="-3120564">
              <a:off x="7311642" y="1672052"/>
              <a:ext cx="259385" cy="228380"/>
            </a:xfrm>
            <a:custGeom>
              <a:avLst/>
              <a:gdLst/>
              <a:ahLst/>
              <a:cxnLst/>
              <a:rect l="l" t="t" r="r" b="b"/>
              <a:pathLst>
                <a:path w="6434" h="5665" extrusionOk="0">
                  <a:moveTo>
                    <a:pt x="4773" y="1"/>
                  </a:moveTo>
                  <a:lnTo>
                    <a:pt x="1" y="3095"/>
                  </a:lnTo>
                  <a:lnTo>
                    <a:pt x="1417" y="5280"/>
                  </a:lnTo>
                  <a:cubicBezTo>
                    <a:pt x="1573" y="5525"/>
                    <a:pt x="1843" y="5664"/>
                    <a:pt x="2118" y="5664"/>
                  </a:cubicBezTo>
                  <a:cubicBezTo>
                    <a:pt x="2274" y="5664"/>
                    <a:pt x="2431" y="5620"/>
                    <a:pt x="2571" y="5525"/>
                  </a:cubicBezTo>
                  <a:lnTo>
                    <a:pt x="5944" y="3339"/>
                  </a:lnTo>
                  <a:cubicBezTo>
                    <a:pt x="6329" y="3095"/>
                    <a:pt x="6434" y="2570"/>
                    <a:pt x="6189" y="2186"/>
                  </a:cubicBezTo>
                  <a:lnTo>
                    <a:pt x="4773" y="1"/>
                  </a:lnTo>
                  <a:close/>
                </a:path>
              </a:pathLst>
            </a:custGeom>
            <a:solidFill>
              <a:srgbClr val="C5E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rot="-3120564">
              <a:off x="7305498" y="1668193"/>
              <a:ext cx="267811" cy="240192"/>
            </a:xfrm>
            <a:custGeom>
              <a:avLst/>
              <a:gdLst/>
              <a:ahLst/>
              <a:cxnLst/>
              <a:rect l="l" t="t" r="r" b="b"/>
              <a:pathLst>
                <a:path w="6643" h="5958" extrusionOk="0">
                  <a:moveTo>
                    <a:pt x="4895" y="346"/>
                  </a:moveTo>
                  <a:lnTo>
                    <a:pt x="6241" y="2409"/>
                  </a:lnTo>
                  <a:cubicBezTo>
                    <a:pt x="6311" y="2531"/>
                    <a:pt x="6346" y="2671"/>
                    <a:pt x="6346" y="2793"/>
                  </a:cubicBezTo>
                  <a:cubicBezTo>
                    <a:pt x="6346" y="3021"/>
                    <a:pt x="6241" y="3248"/>
                    <a:pt x="6031" y="3370"/>
                  </a:cubicBezTo>
                  <a:lnTo>
                    <a:pt x="2675" y="5555"/>
                  </a:lnTo>
                  <a:cubicBezTo>
                    <a:pt x="2552" y="5625"/>
                    <a:pt x="2430" y="5678"/>
                    <a:pt x="2290" y="5678"/>
                  </a:cubicBezTo>
                  <a:cubicBezTo>
                    <a:pt x="2063" y="5678"/>
                    <a:pt x="1836" y="5555"/>
                    <a:pt x="1713" y="5346"/>
                  </a:cubicBezTo>
                  <a:lnTo>
                    <a:pt x="367" y="3283"/>
                  </a:lnTo>
                  <a:lnTo>
                    <a:pt x="4895" y="346"/>
                  </a:lnTo>
                  <a:close/>
                  <a:moveTo>
                    <a:pt x="4948" y="1"/>
                  </a:moveTo>
                  <a:cubicBezTo>
                    <a:pt x="4918" y="1"/>
                    <a:pt x="4887" y="11"/>
                    <a:pt x="4860" y="31"/>
                  </a:cubicBezTo>
                  <a:lnTo>
                    <a:pt x="87" y="3125"/>
                  </a:lnTo>
                  <a:cubicBezTo>
                    <a:pt x="17" y="3160"/>
                    <a:pt x="0" y="3265"/>
                    <a:pt x="52" y="3335"/>
                  </a:cubicBezTo>
                  <a:lnTo>
                    <a:pt x="1468" y="5503"/>
                  </a:lnTo>
                  <a:cubicBezTo>
                    <a:pt x="1643" y="5800"/>
                    <a:pt x="1975" y="5957"/>
                    <a:pt x="2290" y="5957"/>
                  </a:cubicBezTo>
                  <a:cubicBezTo>
                    <a:pt x="2482" y="5957"/>
                    <a:pt x="2657" y="5905"/>
                    <a:pt x="2832" y="5800"/>
                  </a:cubicBezTo>
                  <a:lnTo>
                    <a:pt x="6188" y="3615"/>
                  </a:lnTo>
                  <a:cubicBezTo>
                    <a:pt x="6486" y="3440"/>
                    <a:pt x="6643" y="3108"/>
                    <a:pt x="6643" y="2793"/>
                  </a:cubicBezTo>
                  <a:cubicBezTo>
                    <a:pt x="6643" y="2601"/>
                    <a:pt x="6590" y="2426"/>
                    <a:pt x="6486" y="2251"/>
                  </a:cubicBezTo>
                  <a:lnTo>
                    <a:pt x="5070" y="66"/>
                  </a:lnTo>
                  <a:cubicBezTo>
                    <a:pt x="5038" y="24"/>
                    <a:pt x="4993" y="1"/>
                    <a:pt x="494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rot="-3120564">
              <a:off x="7361076" y="1723487"/>
              <a:ext cx="202299" cy="130417"/>
            </a:xfrm>
            <a:custGeom>
              <a:avLst/>
              <a:gdLst/>
              <a:ahLst/>
              <a:cxnLst/>
              <a:rect l="l" t="t" r="r" b="b"/>
              <a:pathLst>
                <a:path w="5018" h="3235" extrusionOk="0">
                  <a:moveTo>
                    <a:pt x="4846" y="0"/>
                  </a:moveTo>
                  <a:cubicBezTo>
                    <a:pt x="4822" y="0"/>
                    <a:pt x="4796" y="6"/>
                    <a:pt x="4773" y="18"/>
                  </a:cubicBezTo>
                  <a:lnTo>
                    <a:pt x="88" y="2972"/>
                  </a:lnTo>
                  <a:cubicBezTo>
                    <a:pt x="18" y="3007"/>
                    <a:pt x="1" y="3094"/>
                    <a:pt x="36" y="3164"/>
                  </a:cubicBezTo>
                  <a:cubicBezTo>
                    <a:pt x="71" y="3211"/>
                    <a:pt x="121" y="3234"/>
                    <a:pt x="172" y="3234"/>
                  </a:cubicBezTo>
                  <a:cubicBezTo>
                    <a:pt x="197" y="3234"/>
                    <a:pt x="222" y="3229"/>
                    <a:pt x="246" y="3217"/>
                  </a:cubicBezTo>
                  <a:lnTo>
                    <a:pt x="4931" y="263"/>
                  </a:lnTo>
                  <a:cubicBezTo>
                    <a:pt x="5000" y="228"/>
                    <a:pt x="5018" y="140"/>
                    <a:pt x="4965" y="70"/>
                  </a:cubicBezTo>
                  <a:cubicBezTo>
                    <a:pt x="4942" y="24"/>
                    <a:pt x="4896" y="0"/>
                    <a:pt x="484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rot="-3120564">
              <a:off x="6808505" y="1405452"/>
              <a:ext cx="564527" cy="697719"/>
            </a:xfrm>
            <a:custGeom>
              <a:avLst/>
              <a:gdLst/>
              <a:ahLst/>
              <a:cxnLst/>
              <a:rect l="l" t="t" r="r" b="b"/>
              <a:pathLst>
                <a:path w="14003" h="17307" extrusionOk="0">
                  <a:moveTo>
                    <a:pt x="4790" y="0"/>
                  </a:moveTo>
                  <a:lnTo>
                    <a:pt x="0" y="3112"/>
                  </a:lnTo>
                  <a:lnTo>
                    <a:pt x="9213" y="17307"/>
                  </a:lnTo>
                  <a:lnTo>
                    <a:pt x="14003" y="14212"/>
                  </a:lnTo>
                  <a:lnTo>
                    <a:pt x="4790" y="0"/>
                  </a:ln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rot="-3120564">
              <a:off x="6801690" y="1400018"/>
              <a:ext cx="577226" cy="709652"/>
            </a:xfrm>
            <a:custGeom>
              <a:avLst/>
              <a:gdLst/>
              <a:ahLst/>
              <a:cxnLst/>
              <a:rect l="l" t="t" r="r" b="b"/>
              <a:pathLst>
                <a:path w="14318" h="17603" extrusionOk="0">
                  <a:moveTo>
                    <a:pt x="4924" y="344"/>
                  </a:moveTo>
                  <a:lnTo>
                    <a:pt x="13968" y="14309"/>
                  </a:lnTo>
                  <a:lnTo>
                    <a:pt x="9423" y="17263"/>
                  </a:lnTo>
                  <a:lnTo>
                    <a:pt x="368" y="3296"/>
                  </a:lnTo>
                  <a:lnTo>
                    <a:pt x="4924" y="344"/>
                  </a:lnTo>
                  <a:close/>
                  <a:moveTo>
                    <a:pt x="4955" y="1"/>
                  </a:moveTo>
                  <a:cubicBezTo>
                    <a:pt x="4929" y="1"/>
                    <a:pt x="4902" y="9"/>
                    <a:pt x="4878" y="27"/>
                  </a:cubicBezTo>
                  <a:lnTo>
                    <a:pt x="88" y="3138"/>
                  </a:lnTo>
                  <a:cubicBezTo>
                    <a:pt x="36" y="3173"/>
                    <a:pt x="1" y="3261"/>
                    <a:pt x="53" y="3331"/>
                  </a:cubicBezTo>
                  <a:lnTo>
                    <a:pt x="9266" y="17543"/>
                  </a:lnTo>
                  <a:cubicBezTo>
                    <a:pt x="9283" y="17578"/>
                    <a:pt x="9318" y="17595"/>
                    <a:pt x="9353" y="17595"/>
                  </a:cubicBezTo>
                  <a:cubicBezTo>
                    <a:pt x="9363" y="17601"/>
                    <a:pt x="9374" y="17603"/>
                    <a:pt x="9384" y="17603"/>
                  </a:cubicBezTo>
                  <a:cubicBezTo>
                    <a:pt x="9409" y="17603"/>
                    <a:pt x="9433" y="17590"/>
                    <a:pt x="9458" y="17578"/>
                  </a:cubicBezTo>
                  <a:lnTo>
                    <a:pt x="14248" y="14484"/>
                  </a:lnTo>
                  <a:cubicBezTo>
                    <a:pt x="14283" y="14466"/>
                    <a:pt x="14300" y="14431"/>
                    <a:pt x="14318" y="14379"/>
                  </a:cubicBezTo>
                  <a:cubicBezTo>
                    <a:pt x="14318" y="14344"/>
                    <a:pt x="14318" y="14309"/>
                    <a:pt x="14300" y="14274"/>
                  </a:cubicBezTo>
                  <a:lnTo>
                    <a:pt x="5088" y="62"/>
                  </a:lnTo>
                  <a:cubicBezTo>
                    <a:pt x="5054" y="28"/>
                    <a:pt x="5005" y="1"/>
                    <a:pt x="495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rot="-3120564">
              <a:off x="6614672" y="1689250"/>
              <a:ext cx="71196" cy="53618"/>
            </a:xfrm>
            <a:custGeom>
              <a:avLst/>
              <a:gdLst/>
              <a:ahLst/>
              <a:cxnLst/>
              <a:rect l="l" t="t" r="r" b="b"/>
              <a:pathLst>
                <a:path w="1766" h="1330" extrusionOk="0">
                  <a:moveTo>
                    <a:pt x="1609" y="1"/>
                  </a:moveTo>
                  <a:lnTo>
                    <a:pt x="0" y="1085"/>
                  </a:lnTo>
                  <a:lnTo>
                    <a:pt x="158" y="1330"/>
                  </a:lnTo>
                  <a:lnTo>
                    <a:pt x="1766" y="246"/>
                  </a:lnTo>
                  <a:lnTo>
                    <a:pt x="160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rot="-3120564">
              <a:off x="6882950" y="1558058"/>
              <a:ext cx="396818" cy="590604"/>
            </a:xfrm>
            <a:custGeom>
              <a:avLst/>
              <a:gdLst/>
              <a:ahLst/>
              <a:cxnLst/>
              <a:rect l="l" t="t" r="r" b="b"/>
              <a:pathLst>
                <a:path w="9843" h="14650" extrusionOk="0">
                  <a:moveTo>
                    <a:pt x="630" y="0"/>
                  </a:moveTo>
                  <a:lnTo>
                    <a:pt x="0" y="455"/>
                  </a:lnTo>
                  <a:lnTo>
                    <a:pt x="9213" y="14650"/>
                  </a:lnTo>
                  <a:lnTo>
                    <a:pt x="9842" y="14248"/>
                  </a:lnTo>
                  <a:lnTo>
                    <a:pt x="630"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rot="-3120564">
              <a:off x="6876131" y="1552372"/>
              <a:ext cx="410202" cy="602698"/>
            </a:xfrm>
            <a:custGeom>
              <a:avLst/>
              <a:gdLst/>
              <a:ahLst/>
              <a:cxnLst/>
              <a:rect l="l" t="t" r="r" b="b"/>
              <a:pathLst>
                <a:path w="10175" h="14950" extrusionOk="0">
                  <a:moveTo>
                    <a:pt x="770" y="357"/>
                  </a:moveTo>
                  <a:lnTo>
                    <a:pt x="9808" y="14342"/>
                  </a:lnTo>
                  <a:lnTo>
                    <a:pt x="9424" y="14593"/>
                  </a:lnTo>
                  <a:lnTo>
                    <a:pt x="9424" y="14593"/>
                  </a:lnTo>
                  <a:lnTo>
                    <a:pt x="368" y="637"/>
                  </a:lnTo>
                  <a:lnTo>
                    <a:pt x="770" y="357"/>
                  </a:lnTo>
                  <a:close/>
                  <a:moveTo>
                    <a:pt x="805" y="0"/>
                  </a:moveTo>
                  <a:cubicBezTo>
                    <a:pt x="776" y="0"/>
                    <a:pt x="742" y="13"/>
                    <a:pt x="717" y="25"/>
                  </a:cubicBezTo>
                  <a:lnTo>
                    <a:pt x="88" y="479"/>
                  </a:lnTo>
                  <a:cubicBezTo>
                    <a:pt x="18" y="514"/>
                    <a:pt x="1" y="602"/>
                    <a:pt x="53" y="672"/>
                  </a:cubicBezTo>
                  <a:lnTo>
                    <a:pt x="9266" y="14884"/>
                  </a:lnTo>
                  <a:cubicBezTo>
                    <a:pt x="9287" y="14926"/>
                    <a:pt x="9327" y="14949"/>
                    <a:pt x="9371" y="14949"/>
                  </a:cubicBezTo>
                  <a:cubicBezTo>
                    <a:pt x="9400" y="14949"/>
                    <a:pt x="9430" y="14940"/>
                    <a:pt x="9458" y="14919"/>
                  </a:cubicBezTo>
                  <a:lnTo>
                    <a:pt x="10087" y="14517"/>
                  </a:lnTo>
                  <a:cubicBezTo>
                    <a:pt x="10157" y="14464"/>
                    <a:pt x="10175" y="14377"/>
                    <a:pt x="10140" y="14307"/>
                  </a:cubicBezTo>
                  <a:lnTo>
                    <a:pt x="927" y="60"/>
                  </a:lnTo>
                  <a:cubicBezTo>
                    <a:pt x="910" y="25"/>
                    <a:pt x="875" y="7"/>
                    <a:pt x="840" y="7"/>
                  </a:cubicBezTo>
                  <a:cubicBezTo>
                    <a:pt x="829" y="2"/>
                    <a:pt x="818" y="0"/>
                    <a:pt x="80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rot="-3120564">
              <a:off x="6685156" y="1723009"/>
              <a:ext cx="21165" cy="117032"/>
            </a:xfrm>
            <a:custGeom>
              <a:avLst/>
              <a:gdLst/>
              <a:ahLst/>
              <a:cxnLst/>
              <a:rect l="l" t="t" r="r" b="b"/>
              <a:pathLst>
                <a:path w="525" h="2903" extrusionOk="0">
                  <a:moveTo>
                    <a:pt x="472" y="0"/>
                  </a:moveTo>
                  <a:lnTo>
                    <a:pt x="227" y="158"/>
                  </a:lnTo>
                  <a:lnTo>
                    <a:pt x="0" y="2902"/>
                  </a:lnTo>
                  <a:lnTo>
                    <a:pt x="367" y="2640"/>
                  </a:lnTo>
                  <a:cubicBezTo>
                    <a:pt x="402" y="2622"/>
                    <a:pt x="420" y="2605"/>
                    <a:pt x="455" y="2605"/>
                  </a:cubicBezTo>
                  <a:lnTo>
                    <a:pt x="525" y="2570"/>
                  </a:lnTo>
                  <a:lnTo>
                    <a:pt x="472" y="0"/>
                  </a:lnTo>
                  <a:close/>
                </a:path>
              </a:pathLst>
            </a:custGeom>
            <a:solidFill>
              <a:srgbClr val="6C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rot="-3120564">
              <a:off x="6669665" y="1692056"/>
              <a:ext cx="14150" cy="160007"/>
            </a:xfrm>
            <a:custGeom>
              <a:avLst/>
              <a:gdLst/>
              <a:ahLst/>
              <a:cxnLst/>
              <a:rect l="l" t="t" r="r" b="b"/>
              <a:pathLst>
                <a:path w="351" h="3969" extrusionOk="0">
                  <a:moveTo>
                    <a:pt x="350" y="0"/>
                  </a:moveTo>
                  <a:cubicBezTo>
                    <a:pt x="350" y="18"/>
                    <a:pt x="333" y="35"/>
                    <a:pt x="333" y="53"/>
                  </a:cubicBezTo>
                  <a:cubicBezTo>
                    <a:pt x="350" y="35"/>
                    <a:pt x="350" y="35"/>
                    <a:pt x="350" y="35"/>
                  </a:cubicBezTo>
                  <a:cubicBezTo>
                    <a:pt x="350" y="18"/>
                    <a:pt x="350" y="18"/>
                    <a:pt x="350" y="0"/>
                  </a:cubicBezTo>
                  <a:close/>
                  <a:moveTo>
                    <a:pt x="245" y="1207"/>
                  </a:moveTo>
                  <a:lnTo>
                    <a:pt x="225" y="1451"/>
                  </a:lnTo>
                  <a:lnTo>
                    <a:pt x="245" y="1224"/>
                  </a:lnTo>
                  <a:lnTo>
                    <a:pt x="245" y="1207"/>
                  </a:lnTo>
                  <a:close/>
                  <a:moveTo>
                    <a:pt x="225" y="1451"/>
                  </a:moveTo>
                  <a:lnTo>
                    <a:pt x="1" y="3969"/>
                  </a:lnTo>
                  <a:lnTo>
                    <a:pt x="1" y="3969"/>
                  </a:lnTo>
                  <a:lnTo>
                    <a:pt x="18" y="3951"/>
                  </a:lnTo>
                  <a:lnTo>
                    <a:pt x="225" y="145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rot="-3120564">
              <a:off x="6626464" y="1706495"/>
              <a:ext cx="7781" cy="38097"/>
            </a:xfrm>
            <a:custGeom>
              <a:avLst/>
              <a:gdLst/>
              <a:ahLst/>
              <a:cxnLst/>
              <a:rect l="l" t="t" r="r" b="b"/>
              <a:pathLst>
                <a:path w="193" h="945" extrusionOk="0">
                  <a:moveTo>
                    <a:pt x="175" y="1"/>
                  </a:moveTo>
                  <a:cubicBezTo>
                    <a:pt x="158" y="1"/>
                    <a:pt x="140" y="18"/>
                    <a:pt x="123" y="18"/>
                  </a:cubicBezTo>
                  <a:cubicBezTo>
                    <a:pt x="123" y="35"/>
                    <a:pt x="105" y="35"/>
                    <a:pt x="105" y="53"/>
                  </a:cubicBezTo>
                  <a:cubicBezTo>
                    <a:pt x="88" y="70"/>
                    <a:pt x="70" y="88"/>
                    <a:pt x="70" y="105"/>
                  </a:cubicBezTo>
                  <a:cubicBezTo>
                    <a:pt x="70" y="123"/>
                    <a:pt x="70" y="123"/>
                    <a:pt x="70" y="140"/>
                  </a:cubicBezTo>
                  <a:cubicBezTo>
                    <a:pt x="70" y="140"/>
                    <a:pt x="70" y="140"/>
                    <a:pt x="53" y="158"/>
                  </a:cubicBezTo>
                  <a:cubicBezTo>
                    <a:pt x="53" y="175"/>
                    <a:pt x="53" y="228"/>
                    <a:pt x="53" y="280"/>
                  </a:cubicBezTo>
                  <a:lnTo>
                    <a:pt x="0" y="945"/>
                  </a:lnTo>
                  <a:lnTo>
                    <a:pt x="193" y="805"/>
                  </a:lnTo>
                  <a:lnTo>
                    <a:pt x="175" y="1"/>
                  </a:ln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rot="-3120564">
              <a:off x="6644072" y="1729962"/>
              <a:ext cx="9917" cy="21205"/>
            </a:xfrm>
            <a:custGeom>
              <a:avLst/>
              <a:gdLst/>
              <a:ahLst/>
              <a:cxnLst/>
              <a:rect l="l" t="t" r="r" b="b"/>
              <a:pathLst>
                <a:path w="246" h="526" extrusionOk="0">
                  <a:moveTo>
                    <a:pt x="228" y="1"/>
                  </a:moveTo>
                  <a:lnTo>
                    <a:pt x="35" y="141"/>
                  </a:lnTo>
                  <a:lnTo>
                    <a:pt x="2" y="507"/>
                  </a:lnTo>
                  <a:lnTo>
                    <a:pt x="2" y="507"/>
                  </a:lnTo>
                  <a:lnTo>
                    <a:pt x="245" y="350"/>
                  </a:lnTo>
                  <a:lnTo>
                    <a:pt x="228" y="1"/>
                  </a:lnTo>
                  <a:close/>
                  <a:moveTo>
                    <a:pt x="2" y="507"/>
                  </a:moveTo>
                  <a:lnTo>
                    <a:pt x="0" y="508"/>
                  </a:lnTo>
                  <a:lnTo>
                    <a:pt x="0" y="525"/>
                  </a:lnTo>
                  <a:lnTo>
                    <a:pt x="2" y="507"/>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rot="-3120564">
              <a:off x="6726747" y="1809069"/>
              <a:ext cx="19069" cy="12739"/>
            </a:xfrm>
            <a:custGeom>
              <a:avLst/>
              <a:gdLst/>
              <a:ahLst/>
              <a:cxnLst/>
              <a:rect l="l" t="t" r="r" b="b"/>
              <a:pathLst>
                <a:path w="473" h="316" extrusionOk="0">
                  <a:moveTo>
                    <a:pt x="473" y="1"/>
                  </a:moveTo>
                  <a:cubicBezTo>
                    <a:pt x="438" y="1"/>
                    <a:pt x="420" y="18"/>
                    <a:pt x="385" y="36"/>
                  </a:cubicBezTo>
                  <a:lnTo>
                    <a:pt x="18" y="298"/>
                  </a:lnTo>
                  <a:lnTo>
                    <a:pt x="1" y="316"/>
                  </a:lnTo>
                  <a:lnTo>
                    <a:pt x="473"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rot="-3120564">
              <a:off x="7429070" y="1844701"/>
              <a:ext cx="67003" cy="69099"/>
            </a:xfrm>
            <a:custGeom>
              <a:avLst/>
              <a:gdLst/>
              <a:ahLst/>
              <a:cxnLst/>
              <a:rect l="l" t="t" r="r" b="b"/>
              <a:pathLst>
                <a:path w="1662" h="1714" extrusionOk="0">
                  <a:moveTo>
                    <a:pt x="577" y="0"/>
                  </a:moveTo>
                  <a:lnTo>
                    <a:pt x="525" y="53"/>
                  </a:lnTo>
                  <a:lnTo>
                    <a:pt x="507" y="53"/>
                  </a:lnTo>
                  <a:lnTo>
                    <a:pt x="472" y="88"/>
                  </a:lnTo>
                  <a:lnTo>
                    <a:pt x="0" y="385"/>
                  </a:lnTo>
                  <a:lnTo>
                    <a:pt x="245" y="770"/>
                  </a:lnTo>
                  <a:lnTo>
                    <a:pt x="857" y="385"/>
                  </a:lnTo>
                  <a:lnTo>
                    <a:pt x="577" y="0"/>
                  </a:lnTo>
                  <a:close/>
                  <a:moveTo>
                    <a:pt x="1014" y="630"/>
                  </a:moveTo>
                  <a:lnTo>
                    <a:pt x="402" y="1014"/>
                  </a:lnTo>
                  <a:lnTo>
                    <a:pt x="647" y="1382"/>
                  </a:lnTo>
                  <a:cubicBezTo>
                    <a:pt x="770" y="1591"/>
                    <a:pt x="997" y="1714"/>
                    <a:pt x="1224" y="1714"/>
                  </a:cubicBezTo>
                  <a:cubicBezTo>
                    <a:pt x="1346" y="1714"/>
                    <a:pt x="1451" y="1679"/>
                    <a:pt x="1556" y="1626"/>
                  </a:cubicBezTo>
                  <a:cubicBezTo>
                    <a:pt x="1574" y="1609"/>
                    <a:pt x="1591" y="1609"/>
                    <a:pt x="1591" y="1591"/>
                  </a:cubicBezTo>
                  <a:lnTo>
                    <a:pt x="1609" y="1591"/>
                  </a:lnTo>
                  <a:lnTo>
                    <a:pt x="1661" y="1556"/>
                  </a:lnTo>
                  <a:lnTo>
                    <a:pt x="1014" y="630"/>
                  </a:lnTo>
                  <a:close/>
                </a:path>
              </a:pathLst>
            </a:custGeom>
            <a:solidFill>
              <a:srgbClr val="6C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rot="-3120564">
              <a:off x="7435185" y="1857237"/>
              <a:ext cx="67003" cy="53578"/>
            </a:xfrm>
            <a:custGeom>
              <a:avLst/>
              <a:gdLst/>
              <a:ahLst/>
              <a:cxnLst/>
              <a:rect l="l" t="t" r="r" b="b"/>
              <a:pathLst>
                <a:path w="1662" h="1329" extrusionOk="0">
                  <a:moveTo>
                    <a:pt x="0" y="0"/>
                  </a:moveTo>
                  <a:lnTo>
                    <a:pt x="0" y="18"/>
                  </a:lnTo>
                  <a:lnTo>
                    <a:pt x="245" y="385"/>
                  </a:lnTo>
                  <a:lnTo>
                    <a:pt x="245" y="385"/>
                  </a:lnTo>
                  <a:lnTo>
                    <a:pt x="0" y="0"/>
                  </a:lnTo>
                  <a:close/>
                  <a:moveTo>
                    <a:pt x="1661" y="1171"/>
                  </a:moveTo>
                  <a:lnTo>
                    <a:pt x="1638" y="1186"/>
                  </a:lnTo>
                  <a:lnTo>
                    <a:pt x="1638" y="1186"/>
                  </a:lnTo>
                  <a:cubicBezTo>
                    <a:pt x="1655" y="1178"/>
                    <a:pt x="1661" y="1171"/>
                    <a:pt x="1661" y="1171"/>
                  </a:cubicBezTo>
                  <a:close/>
                  <a:moveTo>
                    <a:pt x="1638" y="1186"/>
                  </a:moveTo>
                  <a:cubicBezTo>
                    <a:pt x="1628" y="1192"/>
                    <a:pt x="1612" y="1199"/>
                    <a:pt x="1591" y="1206"/>
                  </a:cubicBezTo>
                  <a:lnTo>
                    <a:pt x="1609" y="1206"/>
                  </a:lnTo>
                  <a:lnTo>
                    <a:pt x="1638" y="1186"/>
                  </a:lnTo>
                  <a:close/>
                  <a:moveTo>
                    <a:pt x="1556" y="1241"/>
                  </a:moveTo>
                  <a:cubicBezTo>
                    <a:pt x="1546" y="1241"/>
                    <a:pt x="1535" y="1248"/>
                    <a:pt x="1525" y="1257"/>
                  </a:cubicBezTo>
                  <a:lnTo>
                    <a:pt x="1525" y="1257"/>
                  </a:lnTo>
                  <a:cubicBezTo>
                    <a:pt x="1535" y="1252"/>
                    <a:pt x="1546" y="1247"/>
                    <a:pt x="1556" y="1241"/>
                  </a:cubicBezTo>
                  <a:close/>
                  <a:moveTo>
                    <a:pt x="402" y="629"/>
                  </a:moveTo>
                  <a:lnTo>
                    <a:pt x="665" y="1066"/>
                  </a:lnTo>
                  <a:cubicBezTo>
                    <a:pt x="665" y="1066"/>
                    <a:pt x="839" y="1276"/>
                    <a:pt x="1067" y="1311"/>
                  </a:cubicBezTo>
                  <a:cubicBezTo>
                    <a:pt x="1124" y="1325"/>
                    <a:pt x="1169" y="1328"/>
                    <a:pt x="1212" y="1329"/>
                  </a:cubicBezTo>
                  <a:lnTo>
                    <a:pt x="1212" y="1329"/>
                  </a:lnTo>
                  <a:cubicBezTo>
                    <a:pt x="989" y="1324"/>
                    <a:pt x="767" y="1203"/>
                    <a:pt x="647" y="997"/>
                  </a:cubicBezTo>
                  <a:lnTo>
                    <a:pt x="402" y="629"/>
                  </a:lnTo>
                  <a:close/>
                  <a:moveTo>
                    <a:pt x="1212" y="1329"/>
                  </a:moveTo>
                  <a:lnTo>
                    <a:pt x="1212" y="1329"/>
                  </a:lnTo>
                  <a:cubicBezTo>
                    <a:pt x="1216" y="1329"/>
                    <a:pt x="1220" y="1329"/>
                    <a:pt x="1224" y="1329"/>
                  </a:cubicBezTo>
                  <a:cubicBezTo>
                    <a:pt x="1225" y="1329"/>
                    <a:pt x="1227" y="1329"/>
                    <a:pt x="1228" y="1329"/>
                  </a:cubicBezTo>
                  <a:lnTo>
                    <a:pt x="1228" y="1329"/>
                  </a:lnTo>
                  <a:cubicBezTo>
                    <a:pt x="1223" y="1329"/>
                    <a:pt x="1217" y="1329"/>
                    <a:pt x="1212" y="1329"/>
                  </a:cubicBezTo>
                  <a:close/>
                  <a:moveTo>
                    <a:pt x="1525" y="1257"/>
                  </a:moveTo>
                  <a:cubicBezTo>
                    <a:pt x="1431" y="1300"/>
                    <a:pt x="1336" y="1328"/>
                    <a:pt x="1228" y="1329"/>
                  </a:cubicBezTo>
                  <a:lnTo>
                    <a:pt x="1228" y="1329"/>
                  </a:lnTo>
                  <a:cubicBezTo>
                    <a:pt x="1232" y="1329"/>
                    <a:pt x="1237" y="1329"/>
                    <a:pt x="1242" y="1329"/>
                  </a:cubicBezTo>
                  <a:cubicBezTo>
                    <a:pt x="1364" y="1329"/>
                    <a:pt x="1434" y="1294"/>
                    <a:pt x="1504" y="1276"/>
                  </a:cubicBezTo>
                  <a:cubicBezTo>
                    <a:pt x="1511" y="1269"/>
                    <a:pt x="1518" y="1262"/>
                    <a:pt x="1525" y="1257"/>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rot="-3120564">
              <a:off x="7437074" y="1869040"/>
              <a:ext cx="31042" cy="25398"/>
            </a:xfrm>
            <a:custGeom>
              <a:avLst/>
              <a:gdLst/>
              <a:ahLst/>
              <a:cxnLst/>
              <a:rect l="l" t="t" r="r" b="b"/>
              <a:pathLst>
                <a:path w="770" h="630" extrusionOk="0">
                  <a:moveTo>
                    <a:pt x="612" y="0"/>
                  </a:moveTo>
                  <a:lnTo>
                    <a:pt x="0" y="385"/>
                  </a:lnTo>
                  <a:lnTo>
                    <a:pt x="157" y="629"/>
                  </a:lnTo>
                  <a:lnTo>
                    <a:pt x="769" y="245"/>
                  </a:lnTo>
                  <a:lnTo>
                    <a:pt x="612"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rot="-3120564">
              <a:off x="7428148" y="1866467"/>
              <a:ext cx="2177" cy="2137"/>
            </a:xfrm>
            <a:custGeom>
              <a:avLst/>
              <a:gdLst/>
              <a:ahLst/>
              <a:cxnLst/>
              <a:rect l="l" t="t" r="r" b="b"/>
              <a:pathLst>
                <a:path w="54" h="53" extrusionOk="0">
                  <a:moveTo>
                    <a:pt x="1" y="53"/>
                  </a:moveTo>
                  <a:cubicBezTo>
                    <a:pt x="1" y="53"/>
                    <a:pt x="1" y="53"/>
                    <a:pt x="1" y="53"/>
                  </a:cubicBezTo>
                  <a:lnTo>
                    <a:pt x="53" y="0"/>
                  </a:lnTo>
                  <a:lnTo>
                    <a:pt x="53" y="0"/>
                  </a:lnTo>
                  <a:lnTo>
                    <a:pt x="1" y="53"/>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rot="-3120564">
              <a:off x="7428247" y="1869557"/>
              <a:ext cx="2137" cy="1451"/>
            </a:xfrm>
            <a:custGeom>
              <a:avLst/>
              <a:gdLst/>
              <a:ahLst/>
              <a:cxnLst/>
              <a:rect l="l" t="t" r="r" b="b"/>
              <a:pathLst>
                <a:path w="53" h="36" extrusionOk="0">
                  <a:moveTo>
                    <a:pt x="35" y="1"/>
                  </a:moveTo>
                  <a:lnTo>
                    <a:pt x="0" y="36"/>
                  </a:lnTo>
                  <a:lnTo>
                    <a:pt x="53"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rot="-3120564">
              <a:off x="7561840" y="1709045"/>
              <a:ext cx="55312" cy="109010"/>
            </a:xfrm>
            <a:custGeom>
              <a:avLst/>
              <a:gdLst/>
              <a:ahLst/>
              <a:cxnLst/>
              <a:rect l="l" t="t" r="r" b="b"/>
              <a:pathLst>
                <a:path w="1372" h="2704" extrusionOk="0">
                  <a:moveTo>
                    <a:pt x="778" y="1"/>
                  </a:moveTo>
                  <a:cubicBezTo>
                    <a:pt x="606" y="1"/>
                    <a:pt x="450" y="112"/>
                    <a:pt x="498" y="322"/>
                  </a:cubicBezTo>
                  <a:cubicBezTo>
                    <a:pt x="673" y="1022"/>
                    <a:pt x="463" y="1529"/>
                    <a:pt x="113" y="2123"/>
                  </a:cubicBezTo>
                  <a:cubicBezTo>
                    <a:pt x="1" y="2334"/>
                    <a:pt x="182" y="2703"/>
                    <a:pt x="412" y="2703"/>
                  </a:cubicBezTo>
                  <a:cubicBezTo>
                    <a:pt x="468" y="2703"/>
                    <a:pt x="527" y="2681"/>
                    <a:pt x="585" y="2630"/>
                  </a:cubicBezTo>
                  <a:cubicBezTo>
                    <a:pt x="1267" y="2053"/>
                    <a:pt x="1372" y="1039"/>
                    <a:pt x="1127" y="235"/>
                  </a:cubicBezTo>
                  <a:cubicBezTo>
                    <a:pt x="1072" y="77"/>
                    <a:pt x="920" y="1"/>
                    <a:pt x="7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rot="-3120564">
              <a:off x="7128940" y="1547148"/>
              <a:ext cx="194760" cy="278128"/>
            </a:xfrm>
            <a:custGeom>
              <a:avLst/>
              <a:gdLst/>
              <a:ahLst/>
              <a:cxnLst/>
              <a:rect l="l" t="t" r="r" b="b"/>
              <a:pathLst>
                <a:path w="4831" h="6899" extrusionOk="0">
                  <a:moveTo>
                    <a:pt x="435" y="0"/>
                  </a:moveTo>
                  <a:cubicBezTo>
                    <a:pt x="219" y="0"/>
                    <a:pt x="0" y="209"/>
                    <a:pt x="142" y="457"/>
                  </a:cubicBezTo>
                  <a:cubicBezTo>
                    <a:pt x="859" y="1751"/>
                    <a:pt x="1576" y="3045"/>
                    <a:pt x="2345" y="4321"/>
                  </a:cubicBezTo>
                  <a:cubicBezTo>
                    <a:pt x="2869" y="5195"/>
                    <a:pt x="3359" y="6174"/>
                    <a:pt x="4198" y="6803"/>
                  </a:cubicBezTo>
                  <a:cubicBezTo>
                    <a:pt x="4283" y="6870"/>
                    <a:pt x="4364" y="6898"/>
                    <a:pt x="4435" y="6898"/>
                  </a:cubicBezTo>
                  <a:cubicBezTo>
                    <a:pt x="4699" y="6898"/>
                    <a:pt x="4830" y="6509"/>
                    <a:pt x="4582" y="6261"/>
                  </a:cubicBezTo>
                  <a:cubicBezTo>
                    <a:pt x="3883" y="5562"/>
                    <a:pt x="3411" y="4670"/>
                    <a:pt x="2904" y="3831"/>
                  </a:cubicBezTo>
                  <a:cubicBezTo>
                    <a:pt x="2170" y="2608"/>
                    <a:pt x="1418" y="1384"/>
                    <a:pt x="702" y="160"/>
                  </a:cubicBezTo>
                  <a:cubicBezTo>
                    <a:pt x="640" y="47"/>
                    <a:pt x="538" y="0"/>
                    <a:pt x="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rot="-3120564">
              <a:off x="6676687" y="1661222"/>
              <a:ext cx="59948" cy="42209"/>
            </a:xfrm>
            <a:custGeom>
              <a:avLst/>
              <a:gdLst/>
              <a:ahLst/>
              <a:cxnLst/>
              <a:rect l="l" t="t" r="r" b="b"/>
              <a:pathLst>
                <a:path w="1487" h="1047" extrusionOk="0">
                  <a:moveTo>
                    <a:pt x="320" y="0"/>
                  </a:moveTo>
                  <a:cubicBezTo>
                    <a:pt x="159" y="0"/>
                    <a:pt x="34" y="114"/>
                    <a:pt x="18" y="268"/>
                  </a:cubicBezTo>
                  <a:cubicBezTo>
                    <a:pt x="1" y="478"/>
                    <a:pt x="141" y="635"/>
                    <a:pt x="316" y="705"/>
                  </a:cubicBezTo>
                  <a:cubicBezTo>
                    <a:pt x="508" y="758"/>
                    <a:pt x="700" y="845"/>
                    <a:pt x="858" y="968"/>
                  </a:cubicBezTo>
                  <a:cubicBezTo>
                    <a:pt x="931" y="1017"/>
                    <a:pt x="1020" y="1047"/>
                    <a:pt x="1107" y="1047"/>
                  </a:cubicBezTo>
                  <a:cubicBezTo>
                    <a:pt x="1205" y="1047"/>
                    <a:pt x="1299" y="1008"/>
                    <a:pt x="1365" y="915"/>
                  </a:cubicBezTo>
                  <a:cubicBezTo>
                    <a:pt x="1487" y="758"/>
                    <a:pt x="1417" y="478"/>
                    <a:pt x="1260" y="373"/>
                  </a:cubicBezTo>
                  <a:cubicBezTo>
                    <a:pt x="980" y="198"/>
                    <a:pt x="700" y="76"/>
                    <a:pt x="386" y="6"/>
                  </a:cubicBezTo>
                  <a:cubicBezTo>
                    <a:pt x="363" y="2"/>
                    <a:pt x="342" y="0"/>
                    <a:pt x="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rot="-3120564">
              <a:off x="6961859" y="555424"/>
              <a:ext cx="1407427" cy="1498321"/>
            </a:xfrm>
            <a:custGeom>
              <a:avLst/>
              <a:gdLst/>
              <a:ahLst/>
              <a:cxnLst/>
              <a:rect l="l" t="t" r="r" b="b"/>
              <a:pathLst>
                <a:path w="34911" h="37166" extrusionOk="0">
                  <a:moveTo>
                    <a:pt x="5857" y="0"/>
                  </a:moveTo>
                  <a:cubicBezTo>
                    <a:pt x="5647" y="0"/>
                    <a:pt x="5454" y="70"/>
                    <a:pt x="5280" y="227"/>
                  </a:cubicBezTo>
                  <a:lnTo>
                    <a:pt x="280" y="4790"/>
                  </a:lnTo>
                  <a:cubicBezTo>
                    <a:pt x="105" y="4947"/>
                    <a:pt x="0" y="5175"/>
                    <a:pt x="0" y="5419"/>
                  </a:cubicBezTo>
                  <a:cubicBezTo>
                    <a:pt x="0" y="5629"/>
                    <a:pt x="88" y="5821"/>
                    <a:pt x="228" y="5996"/>
                  </a:cubicBezTo>
                  <a:lnTo>
                    <a:pt x="28425" y="36886"/>
                  </a:lnTo>
                  <a:cubicBezTo>
                    <a:pt x="28582" y="37078"/>
                    <a:pt x="28827" y="37165"/>
                    <a:pt x="29054" y="37165"/>
                  </a:cubicBezTo>
                  <a:cubicBezTo>
                    <a:pt x="29264" y="37165"/>
                    <a:pt x="29474" y="37095"/>
                    <a:pt x="29631" y="36938"/>
                  </a:cubicBezTo>
                  <a:lnTo>
                    <a:pt x="34631" y="32375"/>
                  </a:lnTo>
                  <a:cubicBezTo>
                    <a:pt x="34806" y="32218"/>
                    <a:pt x="34911" y="31973"/>
                    <a:pt x="34911" y="31746"/>
                  </a:cubicBezTo>
                  <a:cubicBezTo>
                    <a:pt x="34911" y="31536"/>
                    <a:pt x="34841" y="31327"/>
                    <a:pt x="34683" y="31169"/>
                  </a:cubicBezTo>
                  <a:lnTo>
                    <a:pt x="6503" y="280"/>
                  </a:lnTo>
                  <a:cubicBezTo>
                    <a:pt x="6329" y="88"/>
                    <a:pt x="6101" y="0"/>
                    <a:pt x="5857"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rot="-3120564">
              <a:off x="6950424" y="543149"/>
              <a:ext cx="1430688" cy="1522308"/>
            </a:xfrm>
            <a:custGeom>
              <a:avLst/>
              <a:gdLst/>
              <a:ahLst/>
              <a:cxnLst/>
              <a:rect l="l" t="t" r="r" b="b"/>
              <a:pathLst>
                <a:path w="35488" h="37761" extrusionOk="0">
                  <a:moveTo>
                    <a:pt x="6137" y="298"/>
                  </a:moveTo>
                  <a:cubicBezTo>
                    <a:pt x="6381" y="298"/>
                    <a:pt x="6609" y="386"/>
                    <a:pt x="6783" y="578"/>
                  </a:cubicBezTo>
                  <a:lnTo>
                    <a:pt x="34963" y="31467"/>
                  </a:lnTo>
                  <a:cubicBezTo>
                    <a:pt x="35121" y="31625"/>
                    <a:pt x="35191" y="31834"/>
                    <a:pt x="35191" y="32044"/>
                  </a:cubicBezTo>
                  <a:cubicBezTo>
                    <a:pt x="35191" y="32271"/>
                    <a:pt x="35086" y="32516"/>
                    <a:pt x="34911" y="32673"/>
                  </a:cubicBezTo>
                  <a:lnTo>
                    <a:pt x="29911" y="37236"/>
                  </a:lnTo>
                  <a:cubicBezTo>
                    <a:pt x="29754" y="37393"/>
                    <a:pt x="29544" y="37463"/>
                    <a:pt x="29334" y="37463"/>
                  </a:cubicBezTo>
                  <a:cubicBezTo>
                    <a:pt x="29107" y="37463"/>
                    <a:pt x="28862" y="37376"/>
                    <a:pt x="28705" y="37184"/>
                  </a:cubicBezTo>
                  <a:lnTo>
                    <a:pt x="508" y="6294"/>
                  </a:lnTo>
                  <a:cubicBezTo>
                    <a:pt x="368" y="6119"/>
                    <a:pt x="280" y="5927"/>
                    <a:pt x="280" y="5717"/>
                  </a:cubicBezTo>
                  <a:cubicBezTo>
                    <a:pt x="280" y="5473"/>
                    <a:pt x="385" y="5245"/>
                    <a:pt x="560" y="5088"/>
                  </a:cubicBezTo>
                  <a:lnTo>
                    <a:pt x="5560" y="525"/>
                  </a:lnTo>
                  <a:cubicBezTo>
                    <a:pt x="5734" y="368"/>
                    <a:pt x="5927" y="298"/>
                    <a:pt x="6137" y="298"/>
                  </a:cubicBezTo>
                  <a:close/>
                  <a:moveTo>
                    <a:pt x="6137" y="1"/>
                  </a:moveTo>
                  <a:cubicBezTo>
                    <a:pt x="5857" y="1"/>
                    <a:pt x="5595" y="106"/>
                    <a:pt x="5367" y="298"/>
                  </a:cubicBezTo>
                  <a:lnTo>
                    <a:pt x="368" y="4861"/>
                  </a:lnTo>
                  <a:cubicBezTo>
                    <a:pt x="123" y="5088"/>
                    <a:pt x="1" y="5403"/>
                    <a:pt x="1" y="5717"/>
                  </a:cubicBezTo>
                  <a:cubicBezTo>
                    <a:pt x="1" y="5997"/>
                    <a:pt x="88" y="6277"/>
                    <a:pt x="298" y="6486"/>
                  </a:cubicBezTo>
                  <a:lnTo>
                    <a:pt x="28478" y="37376"/>
                  </a:lnTo>
                  <a:cubicBezTo>
                    <a:pt x="28705" y="37621"/>
                    <a:pt x="29020" y="37761"/>
                    <a:pt x="29334" y="37761"/>
                  </a:cubicBezTo>
                  <a:cubicBezTo>
                    <a:pt x="29614" y="37761"/>
                    <a:pt x="29894" y="37656"/>
                    <a:pt x="30103" y="37446"/>
                  </a:cubicBezTo>
                  <a:lnTo>
                    <a:pt x="35103" y="32901"/>
                  </a:lnTo>
                  <a:cubicBezTo>
                    <a:pt x="35348" y="32673"/>
                    <a:pt x="35488" y="32359"/>
                    <a:pt x="35470" y="32044"/>
                  </a:cubicBezTo>
                  <a:cubicBezTo>
                    <a:pt x="35488" y="31764"/>
                    <a:pt x="35383" y="31485"/>
                    <a:pt x="35173" y="31275"/>
                  </a:cubicBezTo>
                  <a:lnTo>
                    <a:pt x="6993" y="386"/>
                  </a:lnTo>
                  <a:cubicBezTo>
                    <a:pt x="6766" y="123"/>
                    <a:pt x="6451" y="1"/>
                    <a:pt x="6137" y="1"/>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rot="-3120564">
              <a:off x="6921961" y="521524"/>
              <a:ext cx="1427907" cy="1509971"/>
            </a:xfrm>
            <a:custGeom>
              <a:avLst/>
              <a:gdLst/>
              <a:ahLst/>
              <a:cxnLst/>
              <a:rect l="l" t="t" r="r" b="b"/>
              <a:pathLst>
                <a:path w="35419" h="37455" extrusionOk="0">
                  <a:moveTo>
                    <a:pt x="6116" y="1"/>
                  </a:moveTo>
                  <a:cubicBezTo>
                    <a:pt x="5872" y="1"/>
                    <a:pt x="5628" y="88"/>
                    <a:pt x="5438" y="262"/>
                  </a:cubicBezTo>
                  <a:lnTo>
                    <a:pt x="438" y="4824"/>
                  </a:lnTo>
                  <a:cubicBezTo>
                    <a:pt x="36" y="5191"/>
                    <a:pt x="1" y="5821"/>
                    <a:pt x="368" y="6240"/>
                  </a:cubicBezTo>
                  <a:lnTo>
                    <a:pt x="28565" y="37130"/>
                  </a:lnTo>
                  <a:cubicBezTo>
                    <a:pt x="28762" y="37344"/>
                    <a:pt x="29032" y="37454"/>
                    <a:pt x="29306" y="37454"/>
                  </a:cubicBezTo>
                  <a:cubicBezTo>
                    <a:pt x="29545" y="37454"/>
                    <a:pt x="29786" y="37371"/>
                    <a:pt x="29981" y="37200"/>
                  </a:cubicBezTo>
                  <a:lnTo>
                    <a:pt x="34981" y="32637"/>
                  </a:lnTo>
                  <a:cubicBezTo>
                    <a:pt x="35383" y="32270"/>
                    <a:pt x="35418" y="31623"/>
                    <a:pt x="35034" y="31221"/>
                  </a:cubicBezTo>
                  <a:lnTo>
                    <a:pt x="6854" y="331"/>
                  </a:lnTo>
                  <a:cubicBezTo>
                    <a:pt x="6660" y="110"/>
                    <a:pt x="6388" y="1"/>
                    <a:pt x="611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rot="-3120564">
              <a:off x="6928254" y="520558"/>
              <a:ext cx="1396139" cy="1479937"/>
            </a:xfrm>
            <a:custGeom>
              <a:avLst/>
              <a:gdLst/>
              <a:ahLst/>
              <a:cxnLst/>
              <a:rect l="l" t="t" r="r" b="b"/>
              <a:pathLst>
                <a:path w="34631" h="36710" extrusionOk="0">
                  <a:moveTo>
                    <a:pt x="5555" y="0"/>
                  </a:moveTo>
                  <a:cubicBezTo>
                    <a:pt x="5316" y="0"/>
                    <a:pt x="5074" y="88"/>
                    <a:pt x="4878" y="268"/>
                  </a:cubicBezTo>
                  <a:lnTo>
                    <a:pt x="437" y="4324"/>
                  </a:lnTo>
                  <a:cubicBezTo>
                    <a:pt x="18" y="4691"/>
                    <a:pt x="0" y="5338"/>
                    <a:pt x="367" y="5740"/>
                  </a:cubicBezTo>
                  <a:lnTo>
                    <a:pt x="28320" y="36384"/>
                  </a:lnTo>
                  <a:cubicBezTo>
                    <a:pt x="28526" y="36599"/>
                    <a:pt x="28801" y="36709"/>
                    <a:pt x="29076" y="36709"/>
                  </a:cubicBezTo>
                  <a:cubicBezTo>
                    <a:pt x="29317" y="36709"/>
                    <a:pt x="29558" y="36625"/>
                    <a:pt x="29754" y="36454"/>
                  </a:cubicBezTo>
                  <a:lnTo>
                    <a:pt x="34194" y="32399"/>
                  </a:lnTo>
                  <a:cubicBezTo>
                    <a:pt x="34596" y="32014"/>
                    <a:pt x="34631" y="31385"/>
                    <a:pt x="34264" y="30965"/>
                  </a:cubicBezTo>
                  <a:lnTo>
                    <a:pt x="6294" y="338"/>
                  </a:lnTo>
                  <a:cubicBezTo>
                    <a:pt x="6098" y="115"/>
                    <a:pt x="5828" y="0"/>
                    <a:pt x="5555" y="0"/>
                  </a:cubicBezTo>
                  <a:close/>
                </a:path>
              </a:pathLst>
            </a:custGeom>
            <a:solidFill>
              <a:srgbClr val="F8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rot="-3120564">
              <a:off x="6926764" y="514470"/>
              <a:ext cx="1398961" cy="1491991"/>
            </a:xfrm>
            <a:custGeom>
              <a:avLst/>
              <a:gdLst/>
              <a:ahLst/>
              <a:cxnLst/>
              <a:rect l="l" t="t" r="r" b="b"/>
              <a:pathLst>
                <a:path w="34701" h="37009" extrusionOk="0">
                  <a:moveTo>
                    <a:pt x="5594" y="298"/>
                  </a:moveTo>
                  <a:cubicBezTo>
                    <a:pt x="5822" y="298"/>
                    <a:pt x="6049" y="403"/>
                    <a:pt x="6224" y="577"/>
                  </a:cubicBezTo>
                  <a:lnTo>
                    <a:pt x="34194" y="31222"/>
                  </a:lnTo>
                  <a:cubicBezTo>
                    <a:pt x="34334" y="31379"/>
                    <a:pt x="34404" y="31589"/>
                    <a:pt x="34404" y="31799"/>
                  </a:cubicBezTo>
                  <a:cubicBezTo>
                    <a:pt x="34404" y="32026"/>
                    <a:pt x="34316" y="32271"/>
                    <a:pt x="34124" y="32428"/>
                  </a:cubicBezTo>
                  <a:lnTo>
                    <a:pt x="29684" y="36501"/>
                  </a:lnTo>
                  <a:cubicBezTo>
                    <a:pt x="29526" y="36641"/>
                    <a:pt x="29317" y="36711"/>
                    <a:pt x="29107" y="36711"/>
                  </a:cubicBezTo>
                  <a:cubicBezTo>
                    <a:pt x="28880" y="36711"/>
                    <a:pt x="28635" y="36624"/>
                    <a:pt x="28478" y="36432"/>
                  </a:cubicBezTo>
                  <a:lnTo>
                    <a:pt x="507" y="5804"/>
                  </a:lnTo>
                  <a:cubicBezTo>
                    <a:pt x="368" y="5630"/>
                    <a:pt x="280" y="5420"/>
                    <a:pt x="280" y="5210"/>
                  </a:cubicBezTo>
                  <a:cubicBezTo>
                    <a:pt x="280" y="4983"/>
                    <a:pt x="385" y="4755"/>
                    <a:pt x="560" y="4581"/>
                  </a:cubicBezTo>
                  <a:lnTo>
                    <a:pt x="5018" y="525"/>
                  </a:lnTo>
                  <a:cubicBezTo>
                    <a:pt x="5175" y="368"/>
                    <a:pt x="5385" y="298"/>
                    <a:pt x="5594" y="298"/>
                  </a:cubicBezTo>
                  <a:close/>
                  <a:moveTo>
                    <a:pt x="5594" y="1"/>
                  </a:moveTo>
                  <a:cubicBezTo>
                    <a:pt x="5315" y="1"/>
                    <a:pt x="5035" y="105"/>
                    <a:pt x="4825" y="315"/>
                  </a:cubicBezTo>
                  <a:lnTo>
                    <a:pt x="368" y="4371"/>
                  </a:lnTo>
                  <a:cubicBezTo>
                    <a:pt x="123" y="4598"/>
                    <a:pt x="0" y="4913"/>
                    <a:pt x="0" y="5210"/>
                  </a:cubicBezTo>
                  <a:cubicBezTo>
                    <a:pt x="0" y="5490"/>
                    <a:pt x="88" y="5769"/>
                    <a:pt x="298" y="5997"/>
                  </a:cubicBezTo>
                  <a:lnTo>
                    <a:pt x="28250" y="36641"/>
                  </a:lnTo>
                  <a:cubicBezTo>
                    <a:pt x="28478" y="36886"/>
                    <a:pt x="28792" y="37008"/>
                    <a:pt x="29107" y="37008"/>
                  </a:cubicBezTo>
                  <a:cubicBezTo>
                    <a:pt x="29387" y="37008"/>
                    <a:pt x="29666" y="36904"/>
                    <a:pt x="29876" y="36711"/>
                  </a:cubicBezTo>
                  <a:lnTo>
                    <a:pt x="34334" y="32656"/>
                  </a:lnTo>
                  <a:cubicBezTo>
                    <a:pt x="34579" y="32428"/>
                    <a:pt x="34701" y="32114"/>
                    <a:pt x="34701" y="31799"/>
                  </a:cubicBezTo>
                  <a:cubicBezTo>
                    <a:pt x="34701" y="31519"/>
                    <a:pt x="34596" y="31240"/>
                    <a:pt x="34404" y="31030"/>
                  </a:cubicBezTo>
                  <a:lnTo>
                    <a:pt x="6434" y="385"/>
                  </a:lnTo>
                  <a:cubicBezTo>
                    <a:pt x="6206" y="140"/>
                    <a:pt x="5909" y="1"/>
                    <a:pt x="559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rot="-3120564">
              <a:off x="6802217" y="1192772"/>
              <a:ext cx="81799" cy="73574"/>
            </a:xfrm>
            <a:custGeom>
              <a:avLst/>
              <a:gdLst/>
              <a:ahLst/>
              <a:cxnLst/>
              <a:rect l="l" t="t" r="r" b="b"/>
              <a:pathLst>
                <a:path w="2029" h="1825" extrusionOk="0">
                  <a:moveTo>
                    <a:pt x="1011" y="0"/>
                  </a:moveTo>
                  <a:cubicBezTo>
                    <a:pt x="794" y="0"/>
                    <a:pt x="575" y="79"/>
                    <a:pt x="403" y="235"/>
                  </a:cubicBezTo>
                  <a:cubicBezTo>
                    <a:pt x="18" y="585"/>
                    <a:pt x="1" y="1161"/>
                    <a:pt x="333" y="1529"/>
                  </a:cubicBezTo>
                  <a:cubicBezTo>
                    <a:pt x="518" y="1723"/>
                    <a:pt x="768" y="1824"/>
                    <a:pt x="1016" y="1824"/>
                  </a:cubicBezTo>
                  <a:cubicBezTo>
                    <a:pt x="1235" y="1824"/>
                    <a:pt x="1454" y="1745"/>
                    <a:pt x="1626" y="1581"/>
                  </a:cubicBezTo>
                  <a:cubicBezTo>
                    <a:pt x="1993" y="1249"/>
                    <a:pt x="2028" y="672"/>
                    <a:pt x="1679" y="305"/>
                  </a:cubicBezTo>
                  <a:cubicBezTo>
                    <a:pt x="1503" y="101"/>
                    <a:pt x="1258" y="0"/>
                    <a:pt x="101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rot="-3120564">
              <a:off x="7073032" y="645417"/>
              <a:ext cx="1110066" cy="1215032"/>
            </a:xfrm>
            <a:custGeom>
              <a:avLst/>
              <a:gdLst/>
              <a:ahLst/>
              <a:cxnLst/>
              <a:rect l="l" t="t" r="r" b="b"/>
              <a:pathLst>
                <a:path w="27535" h="30139" extrusionOk="0">
                  <a:moveTo>
                    <a:pt x="176" y="1"/>
                  </a:moveTo>
                  <a:lnTo>
                    <a:pt x="1" y="176"/>
                  </a:lnTo>
                  <a:lnTo>
                    <a:pt x="27342" y="30139"/>
                  </a:lnTo>
                  <a:lnTo>
                    <a:pt x="27534" y="29981"/>
                  </a:lnTo>
                  <a:lnTo>
                    <a:pt x="176"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rot="-3120564">
              <a:off x="6801444" y="1413817"/>
              <a:ext cx="45838" cy="43015"/>
            </a:xfrm>
            <a:custGeom>
              <a:avLst/>
              <a:gdLst/>
              <a:ahLst/>
              <a:cxnLst/>
              <a:rect l="l" t="t" r="r" b="b"/>
              <a:pathLst>
                <a:path w="1137" h="1067" extrusionOk="0">
                  <a:moveTo>
                    <a:pt x="979" y="0"/>
                  </a:moveTo>
                  <a:lnTo>
                    <a:pt x="0" y="909"/>
                  </a:lnTo>
                  <a:lnTo>
                    <a:pt x="140" y="1067"/>
                  </a:lnTo>
                  <a:lnTo>
                    <a:pt x="1137" y="175"/>
                  </a:lnTo>
                  <a:lnTo>
                    <a:pt x="979"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rot="-3120564">
              <a:off x="6838849" y="1411026"/>
              <a:ext cx="45152" cy="43015"/>
            </a:xfrm>
            <a:custGeom>
              <a:avLst/>
              <a:gdLst/>
              <a:ahLst/>
              <a:cxnLst/>
              <a:rect l="l" t="t" r="r" b="b"/>
              <a:pathLst>
                <a:path w="1120" h="1067" extrusionOk="0">
                  <a:moveTo>
                    <a:pt x="980" y="0"/>
                  </a:moveTo>
                  <a:lnTo>
                    <a:pt x="1" y="909"/>
                  </a:lnTo>
                  <a:lnTo>
                    <a:pt x="140" y="1066"/>
                  </a:lnTo>
                  <a:lnTo>
                    <a:pt x="1119" y="175"/>
                  </a:lnTo>
                  <a:lnTo>
                    <a:pt x="980"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rot="-3120564">
              <a:off x="6875553" y="1408202"/>
              <a:ext cx="45838" cy="43056"/>
            </a:xfrm>
            <a:custGeom>
              <a:avLst/>
              <a:gdLst/>
              <a:ahLst/>
              <a:cxnLst/>
              <a:rect l="l" t="t" r="r" b="b"/>
              <a:pathLst>
                <a:path w="1137" h="1068" extrusionOk="0">
                  <a:moveTo>
                    <a:pt x="997" y="1"/>
                  </a:moveTo>
                  <a:lnTo>
                    <a:pt x="0" y="910"/>
                  </a:lnTo>
                  <a:lnTo>
                    <a:pt x="158" y="1067"/>
                  </a:lnTo>
                  <a:lnTo>
                    <a:pt x="1137" y="176"/>
                  </a:lnTo>
                  <a:lnTo>
                    <a:pt x="997"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rot="-3120564">
              <a:off x="6912804" y="1405132"/>
              <a:ext cx="45878" cy="43015"/>
            </a:xfrm>
            <a:custGeom>
              <a:avLst/>
              <a:gdLst/>
              <a:ahLst/>
              <a:cxnLst/>
              <a:rect l="l" t="t" r="r" b="b"/>
              <a:pathLst>
                <a:path w="1138" h="1067" extrusionOk="0">
                  <a:moveTo>
                    <a:pt x="980" y="1"/>
                  </a:moveTo>
                  <a:lnTo>
                    <a:pt x="1" y="910"/>
                  </a:lnTo>
                  <a:lnTo>
                    <a:pt x="141" y="1067"/>
                  </a:lnTo>
                  <a:lnTo>
                    <a:pt x="1137" y="175"/>
                  </a:lnTo>
                  <a:lnTo>
                    <a:pt x="980"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rot="-3120564">
              <a:off x="6926670" y="1355493"/>
              <a:ext cx="87443" cy="81072"/>
            </a:xfrm>
            <a:custGeom>
              <a:avLst/>
              <a:gdLst/>
              <a:ahLst/>
              <a:cxnLst/>
              <a:rect l="l" t="t" r="r" b="b"/>
              <a:pathLst>
                <a:path w="2169" h="2011" extrusionOk="0">
                  <a:moveTo>
                    <a:pt x="2028" y="0"/>
                  </a:moveTo>
                  <a:lnTo>
                    <a:pt x="1" y="1853"/>
                  </a:lnTo>
                  <a:lnTo>
                    <a:pt x="158" y="2011"/>
                  </a:lnTo>
                  <a:lnTo>
                    <a:pt x="2168" y="175"/>
                  </a:lnTo>
                  <a:lnTo>
                    <a:pt x="2028"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rot="-3120564">
              <a:off x="6985943" y="1399658"/>
              <a:ext cx="45838" cy="43015"/>
            </a:xfrm>
            <a:custGeom>
              <a:avLst/>
              <a:gdLst/>
              <a:ahLst/>
              <a:cxnLst/>
              <a:rect l="l" t="t" r="r" b="b"/>
              <a:pathLst>
                <a:path w="1137" h="1067" extrusionOk="0">
                  <a:moveTo>
                    <a:pt x="979" y="1"/>
                  </a:moveTo>
                  <a:lnTo>
                    <a:pt x="0" y="910"/>
                  </a:lnTo>
                  <a:lnTo>
                    <a:pt x="140" y="1067"/>
                  </a:lnTo>
                  <a:lnTo>
                    <a:pt x="1137" y="158"/>
                  </a:lnTo>
                  <a:lnTo>
                    <a:pt x="97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rot="-3120564">
              <a:off x="7023349" y="1396867"/>
              <a:ext cx="45152" cy="43015"/>
            </a:xfrm>
            <a:custGeom>
              <a:avLst/>
              <a:gdLst/>
              <a:ahLst/>
              <a:cxnLst/>
              <a:rect l="l" t="t" r="r" b="b"/>
              <a:pathLst>
                <a:path w="1120" h="1067" extrusionOk="0">
                  <a:moveTo>
                    <a:pt x="980" y="0"/>
                  </a:moveTo>
                  <a:lnTo>
                    <a:pt x="1" y="909"/>
                  </a:lnTo>
                  <a:lnTo>
                    <a:pt x="141" y="1067"/>
                  </a:lnTo>
                  <a:lnTo>
                    <a:pt x="1120" y="158"/>
                  </a:lnTo>
                  <a:lnTo>
                    <a:pt x="980"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rot="-3120564">
              <a:off x="7060069" y="1394075"/>
              <a:ext cx="45838" cy="43015"/>
            </a:xfrm>
            <a:custGeom>
              <a:avLst/>
              <a:gdLst/>
              <a:ahLst/>
              <a:cxnLst/>
              <a:rect l="l" t="t" r="r" b="b"/>
              <a:pathLst>
                <a:path w="1137" h="1067" extrusionOk="0">
                  <a:moveTo>
                    <a:pt x="997" y="0"/>
                  </a:moveTo>
                  <a:lnTo>
                    <a:pt x="1" y="909"/>
                  </a:lnTo>
                  <a:lnTo>
                    <a:pt x="158" y="1067"/>
                  </a:lnTo>
                  <a:lnTo>
                    <a:pt x="1137" y="158"/>
                  </a:lnTo>
                  <a:lnTo>
                    <a:pt x="997"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rot="-3120564">
              <a:off x="7097319" y="1390965"/>
              <a:ext cx="45878" cy="43056"/>
            </a:xfrm>
            <a:custGeom>
              <a:avLst/>
              <a:gdLst/>
              <a:ahLst/>
              <a:cxnLst/>
              <a:rect l="l" t="t" r="r" b="b"/>
              <a:pathLst>
                <a:path w="1138" h="1068" extrusionOk="0">
                  <a:moveTo>
                    <a:pt x="980" y="1"/>
                  </a:moveTo>
                  <a:lnTo>
                    <a:pt x="1" y="910"/>
                  </a:lnTo>
                  <a:lnTo>
                    <a:pt x="141" y="1067"/>
                  </a:lnTo>
                  <a:lnTo>
                    <a:pt x="1137" y="158"/>
                  </a:lnTo>
                  <a:lnTo>
                    <a:pt x="980"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rot="-3120564">
              <a:off x="7111186" y="1341326"/>
              <a:ext cx="87443" cy="81112"/>
            </a:xfrm>
            <a:custGeom>
              <a:avLst/>
              <a:gdLst/>
              <a:ahLst/>
              <a:cxnLst/>
              <a:rect l="l" t="t" r="r" b="b"/>
              <a:pathLst>
                <a:path w="2169" h="2012" extrusionOk="0">
                  <a:moveTo>
                    <a:pt x="2029" y="1"/>
                  </a:moveTo>
                  <a:lnTo>
                    <a:pt x="1" y="1854"/>
                  </a:lnTo>
                  <a:lnTo>
                    <a:pt x="158" y="2011"/>
                  </a:lnTo>
                  <a:lnTo>
                    <a:pt x="2168" y="176"/>
                  </a:lnTo>
                  <a:lnTo>
                    <a:pt x="202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rot="-3120564">
              <a:off x="7170459" y="1385491"/>
              <a:ext cx="45838" cy="43056"/>
            </a:xfrm>
            <a:custGeom>
              <a:avLst/>
              <a:gdLst/>
              <a:ahLst/>
              <a:cxnLst/>
              <a:rect l="l" t="t" r="r" b="b"/>
              <a:pathLst>
                <a:path w="1137" h="1068" extrusionOk="0">
                  <a:moveTo>
                    <a:pt x="980" y="1"/>
                  </a:moveTo>
                  <a:lnTo>
                    <a:pt x="1" y="910"/>
                  </a:lnTo>
                  <a:lnTo>
                    <a:pt x="140" y="1067"/>
                  </a:lnTo>
                  <a:lnTo>
                    <a:pt x="1137" y="158"/>
                  </a:lnTo>
                  <a:lnTo>
                    <a:pt x="980"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rot="-3120564">
              <a:off x="7207865" y="1382700"/>
              <a:ext cx="45152" cy="43056"/>
            </a:xfrm>
            <a:custGeom>
              <a:avLst/>
              <a:gdLst/>
              <a:ahLst/>
              <a:cxnLst/>
              <a:rect l="l" t="t" r="r" b="b"/>
              <a:pathLst>
                <a:path w="1120" h="1068" extrusionOk="0">
                  <a:moveTo>
                    <a:pt x="980" y="1"/>
                  </a:moveTo>
                  <a:lnTo>
                    <a:pt x="1" y="910"/>
                  </a:lnTo>
                  <a:lnTo>
                    <a:pt x="141" y="1067"/>
                  </a:lnTo>
                  <a:lnTo>
                    <a:pt x="1120" y="158"/>
                  </a:lnTo>
                  <a:lnTo>
                    <a:pt x="980"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rot="-3120564">
              <a:off x="7244561" y="1379900"/>
              <a:ext cx="45878" cy="43015"/>
            </a:xfrm>
            <a:custGeom>
              <a:avLst/>
              <a:gdLst/>
              <a:ahLst/>
              <a:cxnLst/>
              <a:rect l="l" t="t" r="r" b="b"/>
              <a:pathLst>
                <a:path w="1138" h="1067" extrusionOk="0">
                  <a:moveTo>
                    <a:pt x="997" y="1"/>
                  </a:moveTo>
                  <a:lnTo>
                    <a:pt x="1" y="910"/>
                  </a:lnTo>
                  <a:lnTo>
                    <a:pt x="158" y="1067"/>
                  </a:lnTo>
                  <a:lnTo>
                    <a:pt x="1137" y="158"/>
                  </a:lnTo>
                  <a:lnTo>
                    <a:pt x="997"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rot="-3120564">
              <a:off x="7281868" y="1376822"/>
              <a:ext cx="45838" cy="43015"/>
            </a:xfrm>
            <a:custGeom>
              <a:avLst/>
              <a:gdLst/>
              <a:ahLst/>
              <a:cxnLst/>
              <a:rect l="l" t="t" r="r" b="b"/>
              <a:pathLst>
                <a:path w="1137" h="1067" extrusionOk="0">
                  <a:moveTo>
                    <a:pt x="979" y="0"/>
                  </a:moveTo>
                  <a:lnTo>
                    <a:pt x="0" y="909"/>
                  </a:lnTo>
                  <a:lnTo>
                    <a:pt x="140" y="1067"/>
                  </a:lnTo>
                  <a:lnTo>
                    <a:pt x="1136" y="158"/>
                  </a:lnTo>
                  <a:lnTo>
                    <a:pt x="979"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rot="-3120564">
              <a:off x="7295702" y="1327199"/>
              <a:ext cx="87443" cy="81072"/>
            </a:xfrm>
            <a:custGeom>
              <a:avLst/>
              <a:gdLst/>
              <a:ahLst/>
              <a:cxnLst/>
              <a:rect l="l" t="t" r="r" b="b"/>
              <a:pathLst>
                <a:path w="2169" h="2011" extrusionOk="0">
                  <a:moveTo>
                    <a:pt x="2029" y="0"/>
                  </a:moveTo>
                  <a:lnTo>
                    <a:pt x="1" y="1853"/>
                  </a:lnTo>
                  <a:lnTo>
                    <a:pt x="158" y="2010"/>
                  </a:lnTo>
                  <a:lnTo>
                    <a:pt x="2169" y="157"/>
                  </a:lnTo>
                  <a:lnTo>
                    <a:pt x="2029"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rot="-3120564">
              <a:off x="7354967" y="1371349"/>
              <a:ext cx="45878" cy="43015"/>
            </a:xfrm>
            <a:custGeom>
              <a:avLst/>
              <a:gdLst/>
              <a:ahLst/>
              <a:cxnLst/>
              <a:rect l="l" t="t" r="r" b="b"/>
              <a:pathLst>
                <a:path w="1138" h="1067" extrusionOk="0">
                  <a:moveTo>
                    <a:pt x="980" y="0"/>
                  </a:moveTo>
                  <a:lnTo>
                    <a:pt x="1" y="909"/>
                  </a:lnTo>
                  <a:lnTo>
                    <a:pt x="141" y="1067"/>
                  </a:lnTo>
                  <a:lnTo>
                    <a:pt x="1137" y="158"/>
                  </a:lnTo>
                  <a:lnTo>
                    <a:pt x="980"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rot="-3120564">
              <a:off x="7391827" y="1368843"/>
              <a:ext cx="45838" cy="43015"/>
            </a:xfrm>
            <a:custGeom>
              <a:avLst/>
              <a:gdLst/>
              <a:ahLst/>
              <a:cxnLst/>
              <a:rect l="l" t="t" r="r" b="b"/>
              <a:pathLst>
                <a:path w="1137" h="1067" extrusionOk="0">
                  <a:moveTo>
                    <a:pt x="997" y="0"/>
                  </a:moveTo>
                  <a:lnTo>
                    <a:pt x="1" y="909"/>
                  </a:lnTo>
                  <a:lnTo>
                    <a:pt x="158" y="1066"/>
                  </a:lnTo>
                  <a:lnTo>
                    <a:pt x="1137" y="157"/>
                  </a:lnTo>
                  <a:lnTo>
                    <a:pt x="997"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rot="-3120564">
              <a:off x="7429077" y="1365733"/>
              <a:ext cx="45878" cy="43056"/>
            </a:xfrm>
            <a:custGeom>
              <a:avLst/>
              <a:gdLst/>
              <a:ahLst/>
              <a:cxnLst/>
              <a:rect l="l" t="t" r="r" b="b"/>
              <a:pathLst>
                <a:path w="1138" h="1068" extrusionOk="0">
                  <a:moveTo>
                    <a:pt x="980" y="1"/>
                  </a:moveTo>
                  <a:lnTo>
                    <a:pt x="1" y="910"/>
                  </a:lnTo>
                  <a:lnTo>
                    <a:pt x="141" y="1067"/>
                  </a:lnTo>
                  <a:lnTo>
                    <a:pt x="1137" y="158"/>
                  </a:lnTo>
                  <a:lnTo>
                    <a:pt x="980"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rot="-3120564">
              <a:off x="7466515" y="1362925"/>
              <a:ext cx="45152" cy="43056"/>
            </a:xfrm>
            <a:custGeom>
              <a:avLst/>
              <a:gdLst/>
              <a:ahLst/>
              <a:cxnLst/>
              <a:rect l="l" t="t" r="r" b="b"/>
              <a:pathLst>
                <a:path w="1120" h="1068" extrusionOk="0">
                  <a:moveTo>
                    <a:pt x="979" y="1"/>
                  </a:moveTo>
                  <a:lnTo>
                    <a:pt x="0" y="892"/>
                  </a:lnTo>
                  <a:lnTo>
                    <a:pt x="140" y="1067"/>
                  </a:lnTo>
                  <a:lnTo>
                    <a:pt x="1119" y="158"/>
                  </a:lnTo>
                  <a:lnTo>
                    <a:pt x="97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rot="-3120564">
              <a:off x="7480234" y="1313024"/>
              <a:ext cx="87402" cy="81072"/>
            </a:xfrm>
            <a:custGeom>
              <a:avLst/>
              <a:gdLst/>
              <a:ahLst/>
              <a:cxnLst/>
              <a:rect l="l" t="t" r="r" b="b"/>
              <a:pathLst>
                <a:path w="2168" h="2011" extrusionOk="0">
                  <a:moveTo>
                    <a:pt x="2028" y="0"/>
                  </a:moveTo>
                  <a:lnTo>
                    <a:pt x="0" y="1836"/>
                  </a:lnTo>
                  <a:lnTo>
                    <a:pt x="158" y="2011"/>
                  </a:lnTo>
                  <a:lnTo>
                    <a:pt x="2168" y="158"/>
                  </a:lnTo>
                  <a:lnTo>
                    <a:pt x="2028"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rot="-3120564">
              <a:off x="7539515" y="1357166"/>
              <a:ext cx="45838" cy="43056"/>
            </a:xfrm>
            <a:custGeom>
              <a:avLst/>
              <a:gdLst/>
              <a:ahLst/>
              <a:cxnLst/>
              <a:rect l="l" t="t" r="r" b="b"/>
              <a:pathLst>
                <a:path w="1137" h="1068" extrusionOk="0">
                  <a:moveTo>
                    <a:pt x="979" y="1"/>
                  </a:moveTo>
                  <a:lnTo>
                    <a:pt x="0" y="892"/>
                  </a:lnTo>
                  <a:lnTo>
                    <a:pt x="140" y="1067"/>
                  </a:lnTo>
                  <a:lnTo>
                    <a:pt x="1136" y="158"/>
                  </a:lnTo>
                  <a:lnTo>
                    <a:pt x="97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rot="-3120564">
              <a:off x="7576319" y="1354668"/>
              <a:ext cx="45878" cy="43015"/>
            </a:xfrm>
            <a:custGeom>
              <a:avLst/>
              <a:gdLst/>
              <a:ahLst/>
              <a:cxnLst/>
              <a:rect l="l" t="t" r="r" b="b"/>
              <a:pathLst>
                <a:path w="1138" h="1067" extrusionOk="0">
                  <a:moveTo>
                    <a:pt x="997" y="1"/>
                  </a:moveTo>
                  <a:lnTo>
                    <a:pt x="1" y="892"/>
                  </a:lnTo>
                  <a:lnTo>
                    <a:pt x="158" y="1067"/>
                  </a:lnTo>
                  <a:lnTo>
                    <a:pt x="1137" y="158"/>
                  </a:lnTo>
                  <a:lnTo>
                    <a:pt x="997"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rot="-3120564">
              <a:off x="7613625" y="1351590"/>
              <a:ext cx="45838" cy="43015"/>
            </a:xfrm>
            <a:custGeom>
              <a:avLst/>
              <a:gdLst/>
              <a:ahLst/>
              <a:cxnLst/>
              <a:rect l="l" t="t" r="r" b="b"/>
              <a:pathLst>
                <a:path w="1137" h="1067" extrusionOk="0">
                  <a:moveTo>
                    <a:pt x="979" y="0"/>
                  </a:moveTo>
                  <a:lnTo>
                    <a:pt x="0" y="892"/>
                  </a:lnTo>
                  <a:lnTo>
                    <a:pt x="140" y="1067"/>
                  </a:lnTo>
                  <a:lnTo>
                    <a:pt x="1136" y="158"/>
                  </a:lnTo>
                  <a:lnTo>
                    <a:pt x="979"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rot="-3120564">
              <a:off x="7651031" y="1348799"/>
              <a:ext cx="45152" cy="43015"/>
            </a:xfrm>
            <a:custGeom>
              <a:avLst/>
              <a:gdLst/>
              <a:ahLst/>
              <a:cxnLst/>
              <a:rect l="l" t="t" r="r" b="b"/>
              <a:pathLst>
                <a:path w="1120" h="1067" extrusionOk="0">
                  <a:moveTo>
                    <a:pt x="979" y="0"/>
                  </a:moveTo>
                  <a:lnTo>
                    <a:pt x="1" y="892"/>
                  </a:lnTo>
                  <a:lnTo>
                    <a:pt x="140" y="1066"/>
                  </a:lnTo>
                  <a:lnTo>
                    <a:pt x="1119" y="157"/>
                  </a:lnTo>
                  <a:lnTo>
                    <a:pt x="979"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rot="-3120564">
              <a:off x="7664742" y="1298841"/>
              <a:ext cx="87443" cy="81112"/>
            </a:xfrm>
            <a:custGeom>
              <a:avLst/>
              <a:gdLst/>
              <a:ahLst/>
              <a:cxnLst/>
              <a:rect l="l" t="t" r="r" b="b"/>
              <a:pathLst>
                <a:path w="2169" h="2012" extrusionOk="0">
                  <a:moveTo>
                    <a:pt x="2028" y="1"/>
                  </a:moveTo>
                  <a:lnTo>
                    <a:pt x="0" y="1836"/>
                  </a:lnTo>
                  <a:lnTo>
                    <a:pt x="158" y="2011"/>
                  </a:lnTo>
                  <a:lnTo>
                    <a:pt x="2168" y="158"/>
                  </a:lnTo>
                  <a:lnTo>
                    <a:pt x="2028"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rot="-3120564">
              <a:off x="7724031" y="1343039"/>
              <a:ext cx="45838" cy="43015"/>
            </a:xfrm>
            <a:custGeom>
              <a:avLst/>
              <a:gdLst/>
              <a:ahLst/>
              <a:cxnLst/>
              <a:rect l="l" t="t" r="r" b="b"/>
              <a:pathLst>
                <a:path w="1137" h="1067" extrusionOk="0">
                  <a:moveTo>
                    <a:pt x="979" y="0"/>
                  </a:moveTo>
                  <a:lnTo>
                    <a:pt x="0" y="892"/>
                  </a:lnTo>
                  <a:lnTo>
                    <a:pt x="140" y="1066"/>
                  </a:lnTo>
                  <a:lnTo>
                    <a:pt x="1137" y="157"/>
                  </a:lnTo>
                  <a:lnTo>
                    <a:pt x="979"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rot="-3120564">
              <a:off x="7760867" y="1340485"/>
              <a:ext cx="45838" cy="43056"/>
            </a:xfrm>
            <a:custGeom>
              <a:avLst/>
              <a:gdLst/>
              <a:ahLst/>
              <a:cxnLst/>
              <a:rect l="l" t="t" r="r" b="b"/>
              <a:pathLst>
                <a:path w="1137" h="1068" extrusionOk="0">
                  <a:moveTo>
                    <a:pt x="997" y="1"/>
                  </a:moveTo>
                  <a:lnTo>
                    <a:pt x="0" y="892"/>
                  </a:lnTo>
                  <a:lnTo>
                    <a:pt x="157" y="1067"/>
                  </a:lnTo>
                  <a:lnTo>
                    <a:pt x="1136" y="158"/>
                  </a:lnTo>
                  <a:lnTo>
                    <a:pt x="997"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rot="-3120564">
              <a:off x="7798125" y="1337431"/>
              <a:ext cx="45838" cy="43015"/>
            </a:xfrm>
            <a:custGeom>
              <a:avLst/>
              <a:gdLst/>
              <a:ahLst/>
              <a:cxnLst/>
              <a:rect l="l" t="t" r="r" b="b"/>
              <a:pathLst>
                <a:path w="1137" h="1067" extrusionOk="0">
                  <a:moveTo>
                    <a:pt x="979" y="1"/>
                  </a:moveTo>
                  <a:lnTo>
                    <a:pt x="0" y="892"/>
                  </a:lnTo>
                  <a:lnTo>
                    <a:pt x="140" y="1067"/>
                  </a:lnTo>
                  <a:lnTo>
                    <a:pt x="1137" y="158"/>
                  </a:lnTo>
                  <a:lnTo>
                    <a:pt x="97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rot="-3120564">
              <a:off x="7834977" y="1334910"/>
              <a:ext cx="45838" cy="43015"/>
            </a:xfrm>
            <a:custGeom>
              <a:avLst/>
              <a:gdLst/>
              <a:ahLst/>
              <a:cxnLst/>
              <a:rect l="l" t="t" r="r" b="b"/>
              <a:pathLst>
                <a:path w="1137" h="1067" extrusionOk="0">
                  <a:moveTo>
                    <a:pt x="997" y="0"/>
                  </a:moveTo>
                  <a:lnTo>
                    <a:pt x="0" y="892"/>
                  </a:lnTo>
                  <a:lnTo>
                    <a:pt x="158" y="1067"/>
                  </a:lnTo>
                  <a:lnTo>
                    <a:pt x="1137" y="158"/>
                  </a:lnTo>
                  <a:lnTo>
                    <a:pt x="997"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rot="-3120564">
              <a:off x="7849258" y="1284714"/>
              <a:ext cx="87443" cy="81072"/>
            </a:xfrm>
            <a:custGeom>
              <a:avLst/>
              <a:gdLst/>
              <a:ahLst/>
              <a:cxnLst/>
              <a:rect l="l" t="t" r="r" b="b"/>
              <a:pathLst>
                <a:path w="2169" h="2011" extrusionOk="0">
                  <a:moveTo>
                    <a:pt x="2011" y="0"/>
                  </a:moveTo>
                  <a:lnTo>
                    <a:pt x="1" y="1836"/>
                  </a:lnTo>
                  <a:lnTo>
                    <a:pt x="140" y="2011"/>
                  </a:lnTo>
                  <a:lnTo>
                    <a:pt x="2168" y="158"/>
                  </a:lnTo>
                  <a:lnTo>
                    <a:pt x="2011"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rot="-3120564">
              <a:off x="7908261" y="1329012"/>
              <a:ext cx="45838" cy="42330"/>
            </a:xfrm>
            <a:custGeom>
              <a:avLst/>
              <a:gdLst/>
              <a:ahLst/>
              <a:cxnLst/>
              <a:rect l="l" t="t" r="r" b="b"/>
              <a:pathLst>
                <a:path w="1137" h="1050" extrusionOk="0">
                  <a:moveTo>
                    <a:pt x="979" y="0"/>
                  </a:moveTo>
                  <a:lnTo>
                    <a:pt x="0" y="892"/>
                  </a:lnTo>
                  <a:lnTo>
                    <a:pt x="140" y="1049"/>
                  </a:lnTo>
                  <a:lnTo>
                    <a:pt x="1137" y="158"/>
                  </a:lnTo>
                  <a:lnTo>
                    <a:pt x="979"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rot="-3120564">
              <a:off x="7945113" y="1326490"/>
              <a:ext cx="45838" cy="42330"/>
            </a:xfrm>
            <a:custGeom>
              <a:avLst/>
              <a:gdLst/>
              <a:ahLst/>
              <a:cxnLst/>
              <a:rect l="l" t="t" r="r" b="b"/>
              <a:pathLst>
                <a:path w="1137" h="1050" extrusionOk="0">
                  <a:moveTo>
                    <a:pt x="997" y="0"/>
                  </a:moveTo>
                  <a:lnTo>
                    <a:pt x="0" y="892"/>
                  </a:lnTo>
                  <a:lnTo>
                    <a:pt x="158" y="1049"/>
                  </a:lnTo>
                  <a:lnTo>
                    <a:pt x="1137" y="158"/>
                  </a:lnTo>
                  <a:lnTo>
                    <a:pt x="997"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rot="-3120564">
              <a:off x="7982371" y="1323436"/>
              <a:ext cx="45838" cy="42290"/>
            </a:xfrm>
            <a:custGeom>
              <a:avLst/>
              <a:gdLst/>
              <a:ahLst/>
              <a:cxnLst/>
              <a:rect l="l" t="t" r="r" b="b"/>
              <a:pathLst>
                <a:path w="1137" h="1049" extrusionOk="0">
                  <a:moveTo>
                    <a:pt x="980" y="0"/>
                  </a:moveTo>
                  <a:lnTo>
                    <a:pt x="1" y="892"/>
                  </a:lnTo>
                  <a:lnTo>
                    <a:pt x="140" y="1049"/>
                  </a:lnTo>
                  <a:lnTo>
                    <a:pt x="1137" y="157"/>
                  </a:lnTo>
                  <a:lnTo>
                    <a:pt x="980"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rot="-3120564">
              <a:off x="8054766" y="938665"/>
              <a:ext cx="314374" cy="321506"/>
            </a:xfrm>
            <a:custGeom>
              <a:avLst/>
              <a:gdLst/>
              <a:ahLst/>
              <a:cxnLst/>
              <a:rect l="l" t="t" r="r" b="b"/>
              <a:pathLst>
                <a:path w="7798" h="7975" extrusionOk="0">
                  <a:moveTo>
                    <a:pt x="446" y="0"/>
                  </a:moveTo>
                  <a:cubicBezTo>
                    <a:pt x="204" y="0"/>
                    <a:pt x="0" y="259"/>
                    <a:pt x="225" y="509"/>
                  </a:cubicBezTo>
                  <a:cubicBezTo>
                    <a:pt x="2393" y="3079"/>
                    <a:pt x="4683" y="5613"/>
                    <a:pt x="7182" y="7868"/>
                  </a:cubicBezTo>
                  <a:cubicBezTo>
                    <a:pt x="7265" y="7943"/>
                    <a:pt x="7345" y="7975"/>
                    <a:pt x="7416" y="7975"/>
                  </a:cubicBezTo>
                  <a:cubicBezTo>
                    <a:pt x="7660" y="7975"/>
                    <a:pt x="7797" y="7605"/>
                    <a:pt x="7567" y="7362"/>
                  </a:cubicBezTo>
                  <a:cubicBezTo>
                    <a:pt x="5225" y="5002"/>
                    <a:pt x="2900" y="2659"/>
                    <a:pt x="732" y="142"/>
                  </a:cubicBezTo>
                  <a:cubicBezTo>
                    <a:pt x="647" y="42"/>
                    <a:pt x="544"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36"/>
          <p:cNvGrpSpPr/>
          <p:nvPr/>
        </p:nvGrpSpPr>
        <p:grpSpPr>
          <a:xfrm rot="253399">
            <a:off x="5014404" y="1700817"/>
            <a:ext cx="3984935" cy="2891268"/>
            <a:chOff x="5009338" y="1123137"/>
            <a:chExt cx="3623041" cy="2628476"/>
          </a:xfrm>
        </p:grpSpPr>
        <p:sp>
          <p:nvSpPr>
            <p:cNvPr id="919" name="Google Shape;919;p36"/>
            <p:cNvSpPr/>
            <p:nvPr/>
          </p:nvSpPr>
          <p:spPr>
            <a:xfrm rot="554399">
              <a:off x="5152822" y="1435119"/>
              <a:ext cx="3336073" cy="2056774"/>
            </a:xfrm>
            <a:custGeom>
              <a:avLst/>
              <a:gdLst/>
              <a:ahLst/>
              <a:cxnLst/>
              <a:rect l="l" t="t" r="r" b="b"/>
              <a:pathLst>
                <a:path w="91568" h="56454" extrusionOk="0">
                  <a:moveTo>
                    <a:pt x="8340" y="0"/>
                  </a:moveTo>
                  <a:cubicBezTo>
                    <a:pt x="6210" y="0"/>
                    <a:pt x="4409" y="1611"/>
                    <a:pt x="4196" y="3762"/>
                  </a:cubicBezTo>
                  <a:lnTo>
                    <a:pt x="227" y="44126"/>
                  </a:lnTo>
                  <a:cubicBezTo>
                    <a:pt x="0" y="46434"/>
                    <a:pt x="1678" y="48479"/>
                    <a:pt x="3968" y="48706"/>
                  </a:cubicBezTo>
                  <a:lnTo>
                    <a:pt x="82809" y="56433"/>
                  </a:lnTo>
                  <a:cubicBezTo>
                    <a:pt x="82950" y="56447"/>
                    <a:pt x="83089" y="56453"/>
                    <a:pt x="83227" y="56453"/>
                  </a:cubicBezTo>
                  <a:cubicBezTo>
                    <a:pt x="85357" y="56453"/>
                    <a:pt x="87158" y="54842"/>
                    <a:pt x="87372" y="52692"/>
                  </a:cubicBezTo>
                  <a:lnTo>
                    <a:pt x="91340" y="12328"/>
                  </a:lnTo>
                  <a:cubicBezTo>
                    <a:pt x="91567" y="10020"/>
                    <a:pt x="89889" y="7992"/>
                    <a:pt x="87582" y="7765"/>
                  </a:cubicBezTo>
                  <a:lnTo>
                    <a:pt x="8758" y="21"/>
                  </a:lnTo>
                  <a:cubicBezTo>
                    <a:pt x="8618" y="7"/>
                    <a:pt x="8478" y="0"/>
                    <a:pt x="834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rot="554399">
              <a:off x="5154720" y="1429469"/>
              <a:ext cx="3332247" cy="2068031"/>
            </a:xfrm>
            <a:custGeom>
              <a:avLst/>
              <a:gdLst/>
              <a:ahLst/>
              <a:cxnLst/>
              <a:rect l="l" t="t" r="r" b="b"/>
              <a:pathLst>
                <a:path w="91463" h="56763" extrusionOk="0">
                  <a:moveTo>
                    <a:pt x="8287" y="316"/>
                  </a:moveTo>
                  <a:cubicBezTo>
                    <a:pt x="8426" y="316"/>
                    <a:pt x="8549" y="316"/>
                    <a:pt x="8689" y="333"/>
                  </a:cubicBezTo>
                  <a:lnTo>
                    <a:pt x="87530" y="8060"/>
                  </a:lnTo>
                  <a:cubicBezTo>
                    <a:pt x="89610" y="8270"/>
                    <a:pt x="91148" y="10018"/>
                    <a:pt x="91148" y="12063"/>
                  </a:cubicBezTo>
                  <a:cubicBezTo>
                    <a:pt x="91148" y="12203"/>
                    <a:pt x="91148" y="12325"/>
                    <a:pt x="91131" y="12465"/>
                  </a:cubicBezTo>
                  <a:lnTo>
                    <a:pt x="87180" y="52829"/>
                  </a:lnTo>
                  <a:cubicBezTo>
                    <a:pt x="86970" y="54910"/>
                    <a:pt x="85222" y="56465"/>
                    <a:pt x="83177" y="56465"/>
                  </a:cubicBezTo>
                  <a:cubicBezTo>
                    <a:pt x="83037" y="56465"/>
                    <a:pt x="82914" y="56448"/>
                    <a:pt x="82775" y="56431"/>
                  </a:cubicBezTo>
                  <a:lnTo>
                    <a:pt x="3934" y="48704"/>
                  </a:lnTo>
                  <a:cubicBezTo>
                    <a:pt x="1853" y="48494"/>
                    <a:pt x="315" y="46746"/>
                    <a:pt x="315" y="44701"/>
                  </a:cubicBezTo>
                  <a:cubicBezTo>
                    <a:pt x="315" y="44578"/>
                    <a:pt x="315" y="44438"/>
                    <a:pt x="333" y="44299"/>
                  </a:cubicBezTo>
                  <a:lnTo>
                    <a:pt x="4283" y="3934"/>
                  </a:lnTo>
                  <a:cubicBezTo>
                    <a:pt x="4493" y="1854"/>
                    <a:pt x="6241" y="316"/>
                    <a:pt x="8287" y="316"/>
                  </a:cubicBezTo>
                  <a:close/>
                  <a:moveTo>
                    <a:pt x="8287" y="1"/>
                  </a:moveTo>
                  <a:cubicBezTo>
                    <a:pt x="6084" y="1"/>
                    <a:pt x="4196" y="1679"/>
                    <a:pt x="3986" y="3917"/>
                  </a:cubicBezTo>
                  <a:lnTo>
                    <a:pt x="18" y="44281"/>
                  </a:lnTo>
                  <a:cubicBezTo>
                    <a:pt x="18" y="44421"/>
                    <a:pt x="0" y="44561"/>
                    <a:pt x="0" y="44701"/>
                  </a:cubicBezTo>
                  <a:cubicBezTo>
                    <a:pt x="0" y="46903"/>
                    <a:pt x="1679" y="48791"/>
                    <a:pt x="3916" y="49001"/>
                  </a:cubicBezTo>
                  <a:lnTo>
                    <a:pt x="82740" y="56745"/>
                  </a:lnTo>
                  <a:cubicBezTo>
                    <a:pt x="82897" y="56763"/>
                    <a:pt x="83037" y="56763"/>
                    <a:pt x="83177" y="56763"/>
                  </a:cubicBezTo>
                  <a:cubicBezTo>
                    <a:pt x="85379" y="56763"/>
                    <a:pt x="87250" y="55084"/>
                    <a:pt x="87477" y="52864"/>
                  </a:cubicBezTo>
                  <a:lnTo>
                    <a:pt x="91445" y="12500"/>
                  </a:lnTo>
                  <a:cubicBezTo>
                    <a:pt x="91445" y="12343"/>
                    <a:pt x="91463" y="12203"/>
                    <a:pt x="91463" y="12063"/>
                  </a:cubicBezTo>
                  <a:cubicBezTo>
                    <a:pt x="91463" y="9860"/>
                    <a:pt x="89785" y="7972"/>
                    <a:pt x="87547" y="7763"/>
                  </a:cubicBezTo>
                  <a:lnTo>
                    <a:pt x="8724" y="18"/>
                  </a:lnTo>
                  <a:cubicBezTo>
                    <a:pt x="8566" y="18"/>
                    <a:pt x="8426" y="1"/>
                    <a:pt x="828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rot="554399">
              <a:off x="5176145" y="1431183"/>
              <a:ext cx="3314395" cy="1974472"/>
            </a:xfrm>
            <a:custGeom>
              <a:avLst/>
              <a:gdLst/>
              <a:ahLst/>
              <a:cxnLst/>
              <a:rect l="l" t="t" r="r" b="b"/>
              <a:pathLst>
                <a:path w="90973" h="54195" extrusionOk="0">
                  <a:moveTo>
                    <a:pt x="6123" y="1"/>
                  </a:moveTo>
                  <a:cubicBezTo>
                    <a:pt x="5169" y="1"/>
                    <a:pt x="4346" y="739"/>
                    <a:pt x="4248" y="1724"/>
                  </a:cubicBezTo>
                  <a:lnTo>
                    <a:pt x="87" y="43976"/>
                  </a:lnTo>
                  <a:cubicBezTo>
                    <a:pt x="0" y="45025"/>
                    <a:pt x="752" y="45951"/>
                    <a:pt x="1801" y="46056"/>
                  </a:cubicBezTo>
                  <a:lnTo>
                    <a:pt x="84645" y="54185"/>
                  </a:lnTo>
                  <a:cubicBezTo>
                    <a:pt x="84709" y="54191"/>
                    <a:pt x="84773" y="54194"/>
                    <a:pt x="84836" y="54194"/>
                  </a:cubicBezTo>
                  <a:cubicBezTo>
                    <a:pt x="85804" y="54194"/>
                    <a:pt x="86627" y="53457"/>
                    <a:pt x="86725" y="52489"/>
                  </a:cubicBezTo>
                  <a:lnTo>
                    <a:pt x="90868" y="10219"/>
                  </a:lnTo>
                  <a:cubicBezTo>
                    <a:pt x="90973" y="9171"/>
                    <a:pt x="90204" y="8244"/>
                    <a:pt x="89172" y="8139"/>
                  </a:cubicBezTo>
                  <a:lnTo>
                    <a:pt x="6311" y="10"/>
                  </a:lnTo>
                  <a:cubicBezTo>
                    <a:pt x="6248" y="4"/>
                    <a:pt x="6185" y="1"/>
                    <a:pt x="6123" y="1"/>
                  </a:cubicBez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rot="554399">
              <a:off x="5173596" y="1425777"/>
              <a:ext cx="3318876" cy="1985220"/>
            </a:xfrm>
            <a:custGeom>
              <a:avLst/>
              <a:gdLst/>
              <a:ahLst/>
              <a:cxnLst/>
              <a:rect l="l" t="t" r="r" b="b"/>
              <a:pathLst>
                <a:path w="91096" h="54490" extrusionOk="0">
                  <a:moveTo>
                    <a:pt x="6189" y="297"/>
                  </a:moveTo>
                  <a:cubicBezTo>
                    <a:pt x="6258" y="297"/>
                    <a:pt x="6311" y="297"/>
                    <a:pt x="6363" y="315"/>
                  </a:cubicBezTo>
                  <a:lnTo>
                    <a:pt x="89225" y="8444"/>
                  </a:lnTo>
                  <a:cubicBezTo>
                    <a:pt x="90116" y="8531"/>
                    <a:pt x="90798" y="9283"/>
                    <a:pt x="90798" y="10174"/>
                  </a:cubicBezTo>
                  <a:cubicBezTo>
                    <a:pt x="90798" y="10227"/>
                    <a:pt x="90798" y="10297"/>
                    <a:pt x="90781" y="10349"/>
                  </a:cubicBezTo>
                  <a:lnTo>
                    <a:pt x="86638" y="52619"/>
                  </a:lnTo>
                  <a:cubicBezTo>
                    <a:pt x="86550" y="53510"/>
                    <a:pt x="85799" y="54192"/>
                    <a:pt x="84907" y="54192"/>
                  </a:cubicBezTo>
                  <a:cubicBezTo>
                    <a:pt x="84855" y="54192"/>
                    <a:pt x="84785" y="54192"/>
                    <a:pt x="84732" y="54175"/>
                  </a:cubicBezTo>
                  <a:lnTo>
                    <a:pt x="1871" y="46046"/>
                  </a:lnTo>
                  <a:cubicBezTo>
                    <a:pt x="979" y="45958"/>
                    <a:pt x="297" y="45207"/>
                    <a:pt x="297" y="44315"/>
                  </a:cubicBezTo>
                  <a:cubicBezTo>
                    <a:pt x="297" y="44263"/>
                    <a:pt x="297" y="44193"/>
                    <a:pt x="315" y="44140"/>
                  </a:cubicBezTo>
                  <a:lnTo>
                    <a:pt x="4458" y="1871"/>
                  </a:lnTo>
                  <a:cubicBezTo>
                    <a:pt x="4545" y="979"/>
                    <a:pt x="5314" y="297"/>
                    <a:pt x="6189" y="297"/>
                  </a:cubicBezTo>
                  <a:close/>
                  <a:moveTo>
                    <a:pt x="6189" y="0"/>
                  </a:moveTo>
                  <a:cubicBezTo>
                    <a:pt x="5157" y="0"/>
                    <a:pt x="4266" y="787"/>
                    <a:pt x="4161" y="1853"/>
                  </a:cubicBezTo>
                  <a:lnTo>
                    <a:pt x="18" y="44105"/>
                  </a:lnTo>
                  <a:cubicBezTo>
                    <a:pt x="18" y="44175"/>
                    <a:pt x="0" y="44245"/>
                    <a:pt x="0" y="44315"/>
                  </a:cubicBezTo>
                  <a:cubicBezTo>
                    <a:pt x="0" y="45347"/>
                    <a:pt x="787" y="46238"/>
                    <a:pt x="1853" y="46343"/>
                  </a:cubicBezTo>
                  <a:lnTo>
                    <a:pt x="84697" y="54472"/>
                  </a:lnTo>
                  <a:cubicBezTo>
                    <a:pt x="84767" y="54489"/>
                    <a:pt x="84837" y="54489"/>
                    <a:pt x="84907" y="54489"/>
                  </a:cubicBezTo>
                  <a:cubicBezTo>
                    <a:pt x="85938" y="54489"/>
                    <a:pt x="86830" y="53703"/>
                    <a:pt x="86935" y="52636"/>
                  </a:cubicBezTo>
                  <a:lnTo>
                    <a:pt x="91078" y="10384"/>
                  </a:lnTo>
                  <a:cubicBezTo>
                    <a:pt x="91095" y="10314"/>
                    <a:pt x="91095" y="10244"/>
                    <a:pt x="91095" y="10174"/>
                  </a:cubicBezTo>
                  <a:cubicBezTo>
                    <a:pt x="91095" y="9143"/>
                    <a:pt x="90309" y="8251"/>
                    <a:pt x="89242" y="8146"/>
                  </a:cubicBezTo>
                  <a:lnTo>
                    <a:pt x="6398" y="18"/>
                  </a:lnTo>
                  <a:cubicBezTo>
                    <a:pt x="6328" y="0"/>
                    <a:pt x="6258" y="0"/>
                    <a:pt x="618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rot="554399">
              <a:off x="5933276" y="1171064"/>
              <a:ext cx="208286" cy="305124"/>
            </a:xfrm>
            <a:custGeom>
              <a:avLst/>
              <a:gdLst/>
              <a:ahLst/>
              <a:cxnLst/>
              <a:rect l="l" t="t" r="r" b="b"/>
              <a:pathLst>
                <a:path w="5717" h="8375" extrusionOk="0">
                  <a:moveTo>
                    <a:pt x="769" y="1"/>
                  </a:moveTo>
                  <a:lnTo>
                    <a:pt x="0" y="7885"/>
                  </a:lnTo>
                  <a:lnTo>
                    <a:pt x="4947" y="8374"/>
                  </a:lnTo>
                  <a:lnTo>
                    <a:pt x="5717" y="473"/>
                  </a:lnTo>
                  <a:lnTo>
                    <a:pt x="769" y="1"/>
                  </a:ln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rot="554399">
              <a:off x="5927561" y="1165344"/>
              <a:ext cx="219762" cy="316054"/>
            </a:xfrm>
            <a:custGeom>
              <a:avLst/>
              <a:gdLst/>
              <a:ahLst/>
              <a:cxnLst/>
              <a:rect l="l" t="t" r="r" b="b"/>
              <a:pathLst>
                <a:path w="6032" h="8675" extrusionOk="0">
                  <a:moveTo>
                    <a:pt x="1067" y="315"/>
                  </a:moveTo>
                  <a:lnTo>
                    <a:pt x="5721" y="772"/>
                  </a:lnTo>
                  <a:lnTo>
                    <a:pt x="5721" y="772"/>
                  </a:lnTo>
                  <a:lnTo>
                    <a:pt x="4983" y="8374"/>
                  </a:lnTo>
                  <a:lnTo>
                    <a:pt x="316" y="7920"/>
                  </a:lnTo>
                  <a:lnTo>
                    <a:pt x="1067" y="315"/>
                  </a:lnTo>
                  <a:close/>
                  <a:moveTo>
                    <a:pt x="945" y="1"/>
                  </a:moveTo>
                  <a:cubicBezTo>
                    <a:pt x="875" y="1"/>
                    <a:pt x="788" y="53"/>
                    <a:pt x="788" y="140"/>
                  </a:cubicBezTo>
                  <a:lnTo>
                    <a:pt x="18" y="8042"/>
                  </a:lnTo>
                  <a:cubicBezTo>
                    <a:pt x="1" y="8077"/>
                    <a:pt x="18" y="8112"/>
                    <a:pt x="53" y="8147"/>
                  </a:cubicBezTo>
                  <a:cubicBezTo>
                    <a:pt x="71" y="8164"/>
                    <a:pt x="106" y="8182"/>
                    <a:pt x="141" y="8199"/>
                  </a:cubicBezTo>
                  <a:lnTo>
                    <a:pt x="5088" y="8671"/>
                  </a:lnTo>
                  <a:cubicBezTo>
                    <a:pt x="5097" y="8673"/>
                    <a:pt x="5106" y="8674"/>
                    <a:pt x="5115" y="8674"/>
                  </a:cubicBezTo>
                  <a:cubicBezTo>
                    <a:pt x="5189" y="8674"/>
                    <a:pt x="5245" y="8611"/>
                    <a:pt x="5245" y="8549"/>
                  </a:cubicBezTo>
                  <a:lnTo>
                    <a:pt x="6032" y="647"/>
                  </a:lnTo>
                  <a:cubicBezTo>
                    <a:pt x="6032" y="612"/>
                    <a:pt x="6014" y="577"/>
                    <a:pt x="5997" y="542"/>
                  </a:cubicBezTo>
                  <a:cubicBezTo>
                    <a:pt x="5980" y="508"/>
                    <a:pt x="5927" y="490"/>
                    <a:pt x="5892" y="490"/>
                  </a:cubicBezTo>
                  <a:lnTo>
                    <a:pt x="945"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rot="554399">
              <a:off x="5936621" y="1251293"/>
              <a:ext cx="133817" cy="192365"/>
            </a:xfrm>
            <a:custGeom>
              <a:avLst/>
              <a:gdLst/>
              <a:ahLst/>
              <a:cxnLst/>
              <a:rect l="l" t="t" r="r" b="b"/>
              <a:pathLst>
                <a:path w="3673" h="5280" extrusionOk="0">
                  <a:moveTo>
                    <a:pt x="473" y="0"/>
                  </a:moveTo>
                  <a:lnTo>
                    <a:pt x="1" y="4965"/>
                  </a:lnTo>
                  <a:lnTo>
                    <a:pt x="3008" y="5262"/>
                  </a:lnTo>
                  <a:lnTo>
                    <a:pt x="3183" y="5280"/>
                  </a:lnTo>
                  <a:lnTo>
                    <a:pt x="3672" y="315"/>
                  </a:lnTo>
                  <a:lnTo>
                    <a:pt x="473" y="0"/>
                  </a:ln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rot="554399">
              <a:off x="5938295" y="1242008"/>
              <a:ext cx="17233" cy="180925"/>
            </a:xfrm>
            <a:custGeom>
              <a:avLst/>
              <a:gdLst/>
              <a:ahLst/>
              <a:cxnLst/>
              <a:rect l="l" t="t" r="r" b="b"/>
              <a:pathLst>
                <a:path w="473" h="4966" extrusionOk="0">
                  <a:moveTo>
                    <a:pt x="1" y="4965"/>
                  </a:moveTo>
                  <a:lnTo>
                    <a:pt x="1" y="4965"/>
                  </a:lnTo>
                  <a:lnTo>
                    <a:pt x="473" y="0"/>
                  </a:lnTo>
                  <a:lnTo>
                    <a:pt x="473" y="0"/>
                  </a:lnTo>
                  <a:lnTo>
                    <a:pt x="1" y="4965"/>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rot="554399">
              <a:off x="5949033" y="1235728"/>
              <a:ext cx="7032" cy="68821"/>
            </a:xfrm>
            <a:custGeom>
              <a:avLst/>
              <a:gdLst/>
              <a:ahLst/>
              <a:cxnLst/>
              <a:rect l="l" t="t" r="r" b="b"/>
              <a:pathLst>
                <a:path w="193" h="1889" extrusionOk="0">
                  <a:moveTo>
                    <a:pt x="0" y="1889"/>
                  </a:moveTo>
                  <a:lnTo>
                    <a:pt x="0" y="1889"/>
                  </a:lnTo>
                  <a:lnTo>
                    <a:pt x="193" y="1"/>
                  </a:lnTo>
                  <a:cubicBezTo>
                    <a:pt x="193" y="1"/>
                    <a:pt x="193" y="1"/>
                    <a:pt x="193" y="1"/>
                  </a:cubicBezTo>
                  <a:lnTo>
                    <a:pt x="0" y="1889"/>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rot="554399">
              <a:off x="5943401" y="1303493"/>
              <a:ext cx="36" cy="1967"/>
            </a:xfrm>
            <a:custGeom>
              <a:avLst/>
              <a:gdLst/>
              <a:ahLst/>
              <a:cxnLst/>
              <a:rect l="l" t="t" r="r" b="b"/>
              <a:pathLst>
                <a:path w="1" h="54" extrusionOk="0">
                  <a:moveTo>
                    <a:pt x="0" y="53"/>
                  </a:moveTo>
                  <a:lnTo>
                    <a:pt x="0" y="53"/>
                  </a:lnTo>
                  <a:lnTo>
                    <a:pt x="0" y="1"/>
                  </a:lnTo>
                  <a:lnTo>
                    <a:pt x="0" y="1"/>
                  </a:lnTo>
                  <a:lnTo>
                    <a:pt x="0" y="53"/>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rot="554399">
              <a:off x="5921679" y="1314386"/>
              <a:ext cx="10238" cy="105108"/>
            </a:xfrm>
            <a:custGeom>
              <a:avLst/>
              <a:gdLst/>
              <a:ahLst/>
              <a:cxnLst/>
              <a:rect l="l" t="t" r="r" b="b"/>
              <a:pathLst>
                <a:path w="281" h="2885" extrusionOk="0">
                  <a:moveTo>
                    <a:pt x="1" y="2885"/>
                  </a:moveTo>
                  <a:lnTo>
                    <a:pt x="1" y="2885"/>
                  </a:lnTo>
                  <a:lnTo>
                    <a:pt x="281" y="0"/>
                  </a:lnTo>
                  <a:lnTo>
                    <a:pt x="281" y="0"/>
                  </a:lnTo>
                  <a:lnTo>
                    <a:pt x="1" y="2885"/>
                  </a:ln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rot="554399">
              <a:off x="5941110" y="1305239"/>
              <a:ext cx="1312" cy="10857"/>
            </a:xfrm>
            <a:custGeom>
              <a:avLst/>
              <a:gdLst/>
              <a:ahLst/>
              <a:cxnLst/>
              <a:rect l="l" t="t" r="r" b="b"/>
              <a:pathLst>
                <a:path w="36" h="298" extrusionOk="0">
                  <a:moveTo>
                    <a:pt x="1" y="297"/>
                  </a:moveTo>
                  <a:lnTo>
                    <a:pt x="1" y="297"/>
                  </a:lnTo>
                  <a:lnTo>
                    <a:pt x="35" y="0"/>
                  </a:lnTo>
                  <a:lnTo>
                    <a:pt x="35" y="0"/>
                  </a:lnTo>
                  <a:lnTo>
                    <a:pt x="1" y="297"/>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rot="554399">
              <a:off x="5954352" y="1243399"/>
              <a:ext cx="127442" cy="203841"/>
            </a:xfrm>
            <a:custGeom>
              <a:avLst/>
              <a:gdLst/>
              <a:ahLst/>
              <a:cxnLst/>
              <a:rect l="l" t="t" r="r" b="b"/>
              <a:pathLst>
                <a:path w="3498" h="5595" extrusionOk="0">
                  <a:moveTo>
                    <a:pt x="36" y="1"/>
                  </a:moveTo>
                  <a:lnTo>
                    <a:pt x="1" y="280"/>
                  </a:lnTo>
                  <a:lnTo>
                    <a:pt x="3200" y="595"/>
                  </a:lnTo>
                  <a:lnTo>
                    <a:pt x="2711" y="5560"/>
                  </a:lnTo>
                  <a:lnTo>
                    <a:pt x="2781" y="5560"/>
                  </a:lnTo>
                  <a:lnTo>
                    <a:pt x="2781" y="5577"/>
                  </a:lnTo>
                  <a:lnTo>
                    <a:pt x="2990" y="5595"/>
                  </a:lnTo>
                  <a:lnTo>
                    <a:pt x="3497" y="490"/>
                  </a:lnTo>
                  <a:cubicBezTo>
                    <a:pt x="3497" y="438"/>
                    <a:pt x="3497" y="403"/>
                    <a:pt x="3462" y="385"/>
                  </a:cubicBezTo>
                  <a:cubicBezTo>
                    <a:pt x="3445" y="350"/>
                    <a:pt x="3410" y="333"/>
                    <a:pt x="3375" y="333"/>
                  </a:cubicBezTo>
                  <a:lnTo>
                    <a:pt x="36" y="1"/>
                  </a:ln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rot="554399">
              <a:off x="5928406" y="1230491"/>
              <a:ext cx="29328" cy="191745"/>
            </a:xfrm>
            <a:custGeom>
              <a:avLst/>
              <a:gdLst/>
              <a:ahLst/>
              <a:cxnLst/>
              <a:rect l="l" t="t" r="r" b="b"/>
              <a:pathLst>
                <a:path w="805" h="5263" extrusionOk="0">
                  <a:moveTo>
                    <a:pt x="648" y="0"/>
                  </a:moveTo>
                  <a:cubicBezTo>
                    <a:pt x="578" y="0"/>
                    <a:pt x="508" y="53"/>
                    <a:pt x="508" y="123"/>
                  </a:cubicBezTo>
                  <a:lnTo>
                    <a:pt x="315" y="2011"/>
                  </a:lnTo>
                  <a:lnTo>
                    <a:pt x="315" y="2063"/>
                  </a:lnTo>
                  <a:lnTo>
                    <a:pt x="281" y="2360"/>
                  </a:lnTo>
                  <a:lnTo>
                    <a:pt x="1" y="5245"/>
                  </a:lnTo>
                  <a:lnTo>
                    <a:pt x="298" y="5262"/>
                  </a:lnTo>
                  <a:lnTo>
                    <a:pt x="770" y="297"/>
                  </a:lnTo>
                  <a:lnTo>
                    <a:pt x="805" y="18"/>
                  </a:lnTo>
                  <a:lnTo>
                    <a:pt x="665"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rot="554399">
              <a:off x="5292740" y="1434357"/>
              <a:ext cx="1638781" cy="1612731"/>
            </a:xfrm>
            <a:custGeom>
              <a:avLst/>
              <a:gdLst/>
              <a:ahLst/>
              <a:cxnLst/>
              <a:rect l="l" t="t" r="r" b="b"/>
              <a:pathLst>
                <a:path w="44981" h="44266" extrusionOk="0">
                  <a:moveTo>
                    <a:pt x="4601" y="0"/>
                  </a:moveTo>
                  <a:cubicBezTo>
                    <a:pt x="4210" y="0"/>
                    <a:pt x="3880" y="287"/>
                    <a:pt x="3847" y="667"/>
                  </a:cubicBezTo>
                  <a:lnTo>
                    <a:pt x="36" y="39476"/>
                  </a:lnTo>
                  <a:cubicBezTo>
                    <a:pt x="1" y="39895"/>
                    <a:pt x="298" y="40262"/>
                    <a:pt x="717" y="40297"/>
                  </a:cubicBezTo>
                  <a:lnTo>
                    <a:pt x="41029" y="44265"/>
                  </a:lnTo>
                  <a:lnTo>
                    <a:pt x="44980" y="3954"/>
                  </a:lnTo>
                  <a:lnTo>
                    <a:pt x="4668" y="3"/>
                  </a:lnTo>
                  <a:cubicBezTo>
                    <a:pt x="4646" y="1"/>
                    <a:pt x="4623" y="0"/>
                    <a:pt x="4601" y="0"/>
                  </a:cubicBez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rot="554399">
              <a:off x="5288331" y="1428816"/>
              <a:ext cx="1648946" cy="1623479"/>
            </a:xfrm>
            <a:custGeom>
              <a:avLst/>
              <a:gdLst/>
              <a:ahLst/>
              <a:cxnLst/>
              <a:rect l="l" t="t" r="r" b="b"/>
              <a:pathLst>
                <a:path w="45260" h="44561" extrusionOk="0">
                  <a:moveTo>
                    <a:pt x="4773" y="298"/>
                  </a:moveTo>
                  <a:lnTo>
                    <a:pt x="44945" y="4248"/>
                  </a:lnTo>
                  <a:lnTo>
                    <a:pt x="41027" y="44249"/>
                  </a:lnTo>
                  <a:lnTo>
                    <a:pt x="41027" y="44249"/>
                  </a:lnTo>
                  <a:lnTo>
                    <a:pt x="839" y="40312"/>
                  </a:lnTo>
                  <a:cubicBezTo>
                    <a:pt x="542" y="40277"/>
                    <a:pt x="298" y="40015"/>
                    <a:pt x="298" y="39701"/>
                  </a:cubicBezTo>
                  <a:lnTo>
                    <a:pt x="298" y="39648"/>
                  </a:lnTo>
                  <a:lnTo>
                    <a:pt x="4108" y="840"/>
                  </a:lnTo>
                  <a:cubicBezTo>
                    <a:pt x="4143" y="542"/>
                    <a:pt x="4406" y="298"/>
                    <a:pt x="4720" y="298"/>
                  </a:cubicBezTo>
                  <a:close/>
                  <a:moveTo>
                    <a:pt x="4720" y="1"/>
                  </a:moveTo>
                  <a:cubicBezTo>
                    <a:pt x="4248" y="1"/>
                    <a:pt x="3864" y="350"/>
                    <a:pt x="3811" y="822"/>
                  </a:cubicBezTo>
                  <a:lnTo>
                    <a:pt x="0" y="39613"/>
                  </a:lnTo>
                  <a:cubicBezTo>
                    <a:pt x="0" y="39648"/>
                    <a:pt x="0" y="39683"/>
                    <a:pt x="0" y="39701"/>
                  </a:cubicBezTo>
                  <a:cubicBezTo>
                    <a:pt x="0" y="40173"/>
                    <a:pt x="350" y="40557"/>
                    <a:pt x="822" y="40610"/>
                  </a:cubicBezTo>
                  <a:lnTo>
                    <a:pt x="41134" y="44560"/>
                  </a:lnTo>
                  <a:cubicBezTo>
                    <a:pt x="41186" y="44560"/>
                    <a:pt x="41221" y="44560"/>
                    <a:pt x="41256" y="44525"/>
                  </a:cubicBezTo>
                  <a:cubicBezTo>
                    <a:pt x="41274" y="44508"/>
                    <a:pt x="41291" y="44473"/>
                    <a:pt x="41309" y="44420"/>
                  </a:cubicBezTo>
                  <a:lnTo>
                    <a:pt x="45260" y="4126"/>
                  </a:lnTo>
                  <a:cubicBezTo>
                    <a:pt x="45260" y="4091"/>
                    <a:pt x="45242" y="4039"/>
                    <a:pt x="45225" y="4021"/>
                  </a:cubicBezTo>
                  <a:cubicBezTo>
                    <a:pt x="45207" y="3986"/>
                    <a:pt x="45155" y="3969"/>
                    <a:pt x="45120" y="3969"/>
                  </a:cubicBezTo>
                  <a:lnTo>
                    <a:pt x="4808"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rot="554399">
              <a:off x="6743001" y="1816317"/>
              <a:ext cx="1640056" cy="1613970"/>
            </a:xfrm>
            <a:custGeom>
              <a:avLst/>
              <a:gdLst/>
              <a:ahLst/>
              <a:cxnLst/>
              <a:rect l="l" t="t" r="r" b="b"/>
              <a:pathLst>
                <a:path w="45016" h="44300" extrusionOk="0">
                  <a:moveTo>
                    <a:pt x="3952" y="1"/>
                  </a:moveTo>
                  <a:lnTo>
                    <a:pt x="1" y="40295"/>
                  </a:lnTo>
                  <a:lnTo>
                    <a:pt x="40715" y="44298"/>
                  </a:lnTo>
                  <a:cubicBezTo>
                    <a:pt x="40725" y="44299"/>
                    <a:pt x="40735" y="44300"/>
                    <a:pt x="40744" y="44300"/>
                  </a:cubicBezTo>
                  <a:cubicBezTo>
                    <a:pt x="40925" y="44300"/>
                    <a:pt x="41083" y="44149"/>
                    <a:pt x="41100" y="43966"/>
                  </a:cubicBezTo>
                  <a:lnTo>
                    <a:pt x="44980" y="4388"/>
                  </a:lnTo>
                  <a:cubicBezTo>
                    <a:pt x="45015" y="4196"/>
                    <a:pt x="44858" y="4021"/>
                    <a:pt x="44666" y="3986"/>
                  </a:cubicBezTo>
                  <a:lnTo>
                    <a:pt x="3952" y="1"/>
                  </a:ln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rot="554399">
              <a:off x="6737342" y="1810499"/>
              <a:ext cx="1650221" cy="1624754"/>
            </a:xfrm>
            <a:custGeom>
              <a:avLst/>
              <a:gdLst/>
              <a:ahLst/>
              <a:cxnLst/>
              <a:rect l="l" t="t" r="r" b="b"/>
              <a:pathLst>
                <a:path w="45295" h="44596" extrusionOk="0">
                  <a:moveTo>
                    <a:pt x="4249" y="315"/>
                  </a:moveTo>
                  <a:lnTo>
                    <a:pt x="44805" y="4301"/>
                  </a:lnTo>
                  <a:cubicBezTo>
                    <a:pt x="44910" y="4318"/>
                    <a:pt x="44998" y="4406"/>
                    <a:pt x="44998" y="4510"/>
                  </a:cubicBezTo>
                  <a:lnTo>
                    <a:pt x="44998" y="4528"/>
                  </a:lnTo>
                  <a:lnTo>
                    <a:pt x="41117" y="44106"/>
                  </a:lnTo>
                  <a:cubicBezTo>
                    <a:pt x="41099" y="44228"/>
                    <a:pt x="41012" y="44298"/>
                    <a:pt x="40907" y="44298"/>
                  </a:cubicBezTo>
                  <a:lnTo>
                    <a:pt x="40872" y="44298"/>
                  </a:lnTo>
                  <a:lnTo>
                    <a:pt x="315" y="40312"/>
                  </a:lnTo>
                  <a:lnTo>
                    <a:pt x="4249" y="315"/>
                  </a:lnTo>
                  <a:close/>
                  <a:moveTo>
                    <a:pt x="4126" y="0"/>
                  </a:moveTo>
                  <a:cubicBezTo>
                    <a:pt x="4039" y="0"/>
                    <a:pt x="3969" y="53"/>
                    <a:pt x="3969" y="140"/>
                  </a:cubicBezTo>
                  <a:lnTo>
                    <a:pt x="1" y="40435"/>
                  </a:lnTo>
                  <a:cubicBezTo>
                    <a:pt x="1" y="40522"/>
                    <a:pt x="53" y="40592"/>
                    <a:pt x="140" y="40609"/>
                  </a:cubicBezTo>
                  <a:lnTo>
                    <a:pt x="40855" y="44595"/>
                  </a:lnTo>
                  <a:lnTo>
                    <a:pt x="40907" y="44595"/>
                  </a:lnTo>
                  <a:cubicBezTo>
                    <a:pt x="41169" y="44595"/>
                    <a:pt x="41379" y="44403"/>
                    <a:pt x="41414" y="44141"/>
                  </a:cubicBezTo>
                  <a:lnTo>
                    <a:pt x="45295" y="4563"/>
                  </a:lnTo>
                  <a:lnTo>
                    <a:pt x="45295" y="4510"/>
                  </a:lnTo>
                  <a:cubicBezTo>
                    <a:pt x="45295" y="4248"/>
                    <a:pt x="45102" y="4021"/>
                    <a:pt x="44840" y="4004"/>
                  </a:cubicBezTo>
                  <a:lnTo>
                    <a:pt x="4126"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rot="554399">
              <a:off x="5306888" y="1435501"/>
              <a:ext cx="1631130" cy="1531195"/>
            </a:xfrm>
            <a:custGeom>
              <a:avLst/>
              <a:gdLst/>
              <a:ahLst/>
              <a:cxnLst/>
              <a:rect l="l" t="t" r="r" b="b"/>
              <a:pathLst>
                <a:path w="44771" h="42028" extrusionOk="0">
                  <a:moveTo>
                    <a:pt x="4391" y="0"/>
                  </a:moveTo>
                  <a:cubicBezTo>
                    <a:pt x="4000" y="0"/>
                    <a:pt x="3670" y="287"/>
                    <a:pt x="3637" y="667"/>
                  </a:cubicBezTo>
                  <a:lnTo>
                    <a:pt x="35" y="37255"/>
                  </a:lnTo>
                  <a:cubicBezTo>
                    <a:pt x="0" y="37658"/>
                    <a:pt x="298" y="38025"/>
                    <a:pt x="717" y="38077"/>
                  </a:cubicBezTo>
                  <a:lnTo>
                    <a:pt x="41047" y="42028"/>
                  </a:lnTo>
                  <a:lnTo>
                    <a:pt x="44770" y="3954"/>
                  </a:lnTo>
                  <a:lnTo>
                    <a:pt x="4458" y="3"/>
                  </a:lnTo>
                  <a:cubicBezTo>
                    <a:pt x="4436" y="1"/>
                    <a:pt x="4413"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rot="554399">
              <a:off x="5303094" y="1430009"/>
              <a:ext cx="1640675" cy="1541943"/>
            </a:xfrm>
            <a:custGeom>
              <a:avLst/>
              <a:gdLst/>
              <a:ahLst/>
              <a:cxnLst/>
              <a:rect l="l" t="t" r="r" b="b"/>
              <a:pathLst>
                <a:path w="45033" h="42323" extrusionOk="0">
                  <a:moveTo>
                    <a:pt x="4546" y="298"/>
                  </a:moveTo>
                  <a:lnTo>
                    <a:pt x="44718" y="4248"/>
                  </a:lnTo>
                  <a:lnTo>
                    <a:pt x="41008" y="42029"/>
                  </a:lnTo>
                  <a:lnTo>
                    <a:pt x="41008" y="42029"/>
                  </a:lnTo>
                  <a:lnTo>
                    <a:pt x="840" y="38075"/>
                  </a:lnTo>
                  <a:cubicBezTo>
                    <a:pt x="525" y="38057"/>
                    <a:pt x="298" y="37778"/>
                    <a:pt x="298" y="37480"/>
                  </a:cubicBezTo>
                  <a:lnTo>
                    <a:pt x="298" y="37410"/>
                  </a:lnTo>
                  <a:lnTo>
                    <a:pt x="3881" y="840"/>
                  </a:lnTo>
                  <a:cubicBezTo>
                    <a:pt x="3916" y="525"/>
                    <a:pt x="4179" y="298"/>
                    <a:pt x="4493" y="298"/>
                  </a:cubicBezTo>
                  <a:close/>
                  <a:moveTo>
                    <a:pt x="4493" y="1"/>
                  </a:moveTo>
                  <a:cubicBezTo>
                    <a:pt x="4021" y="1"/>
                    <a:pt x="3637" y="350"/>
                    <a:pt x="3584" y="822"/>
                  </a:cubicBezTo>
                  <a:lnTo>
                    <a:pt x="1" y="37393"/>
                  </a:lnTo>
                  <a:cubicBezTo>
                    <a:pt x="1" y="37410"/>
                    <a:pt x="1" y="37445"/>
                    <a:pt x="1" y="37480"/>
                  </a:cubicBezTo>
                  <a:cubicBezTo>
                    <a:pt x="1" y="37935"/>
                    <a:pt x="350" y="38320"/>
                    <a:pt x="805" y="38372"/>
                  </a:cubicBezTo>
                  <a:lnTo>
                    <a:pt x="41134" y="42323"/>
                  </a:lnTo>
                  <a:cubicBezTo>
                    <a:pt x="41169" y="42323"/>
                    <a:pt x="41204" y="42323"/>
                    <a:pt x="41239" y="42288"/>
                  </a:cubicBezTo>
                  <a:cubicBezTo>
                    <a:pt x="41274" y="42270"/>
                    <a:pt x="41292" y="42235"/>
                    <a:pt x="41292" y="42200"/>
                  </a:cubicBezTo>
                  <a:lnTo>
                    <a:pt x="45033" y="4126"/>
                  </a:lnTo>
                  <a:cubicBezTo>
                    <a:pt x="45033" y="4091"/>
                    <a:pt x="45015" y="4056"/>
                    <a:pt x="44998" y="4021"/>
                  </a:cubicBezTo>
                  <a:cubicBezTo>
                    <a:pt x="44963" y="3986"/>
                    <a:pt x="44928" y="3969"/>
                    <a:pt x="44893" y="3969"/>
                  </a:cubicBezTo>
                  <a:lnTo>
                    <a:pt x="4581" y="18"/>
                  </a:lnTo>
                  <a:cubicBezTo>
                    <a:pt x="4546" y="1"/>
                    <a:pt x="4511" y="1"/>
                    <a:pt x="449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rot="554399">
              <a:off x="6757145" y="1817460"/>
              <a:ext cx="1632405" cy="1532470"/>
            </a:xfrm>
            <a:custGeom>
              <a:avLst/>
              <a:gdLst/>
              <a:ahLst/>
              <a:cxnLst/>
              <a:rect l="l" t="t" r="r" b="b"/>
              <a:pathLst>
                <a:path w="44806" h="42063" extrusionOk="0">
                  <a:moveTo>
                    <a:pt x="3742" y="1"/>
                  </a:moveTo>
                  <a:lnTo>
                    <a:pt x="1" y="38075"/>
                  </a:lnTo>
                  <a:lnTo>
                    <a:pt x="40715" y="42061"/>
                  </a:lnTo>
                  <a:cubicBezTo>
                    <a:pt x="40727" y="42062"/>
                    <a:pt x="40738" y="42062"/>
                    <a:pt x="40750" y="42062"/>
                  </a:cubicBezTo>
                  <a:cubicBezTo>
                    <a:pt x="40944" y="42062"/>
                    <a:pt x="41100" y="41926"/>
                    <a:pt x="41117" y="41728"/>
                  </a:cubicBezTo>
                  <a:lnTo>
                    <a:pt x="44770" y="4388"/>
                  </a:lnTo>
                  <a:cubicBezTo>
                    <a:pt x="44805" y="4196"/>
                    <a:pt x="44648" y="4021"/>
                    <a:pt x="44456" y="3986"/>
                  </a:cubicBezTo>
                  <a:lnTo>
                    <a:pt x="3742" y="1"/>
                  </a:ln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rot="554399">
              <a:off x="6752014" y="1812194"/>
              <a:ext cx="1641950" cy="1543327"/>
            </a:xfrm>
            <a:custGeom>
              <a:avLst/>
              <a:gdLst/>
              <a:ahLst/>
              <a:cxnLst/>
              <a:rect l="l" t="t" r="r" b="b"/>
              <a:pathLst>
                <a:path w="45068" h="42361" extrusionOk="0">
                  <a:moveTo>
                    <a:pt x="4022" y="301"/>
                  </a:moveTo>
                  <a:lnTo>
                    <a:pt x="44578" y="4287"/>
                  </a:lnTo>
                  <a:cubicBezTo>
                    <a:pt x="44683" y="4287"/>
                    <a:pt x="44771" y="4392"/>
                    <a:pt x="44771" y="4496"/>
                  </a:cubicBezTo>
                  <a:lnTo>
                    <a:pt x="44771" y="4514"/>
                  </a:lnTo>
                  <a:lnTo>
                    <a:pt x="41117" y="41871"/>
                  </a:lnTo>
                  <a:cubicBezTo>
                    <a:pt x="41100" y="41976"/>
                    <a:pt x="40995" y="42064"/>
                    <a:pt x="40890" y="42064"/>
                  </a:cubicBezTo>
                  <a:lnTo>
                    <a:pt x="40872" y="42064"/>
                  </a:lnTo>
                  <a:lnTo>
                    <a:pt x="298" y="38078"/>
                  </a:lnTo>
                  <a:lnTo>
                    <a:pt x="4022" y="301"/>
                  </a:lnTo>
                  <a:close/>
                  <a:moveTo>
                    <a:pt x="3866" y="0"/>
                  </a:moveTo>
                  <a:cubicBezTo>
                    <a:pt x="3795" y="0"/>
                    <a:pt x="3742" y="50"/>
                    <a:pt x="3742" y="126"/>
                  </a:cubicBezTo>
                  <a:lnTo>
                    <a:pt x="1" y="38200"/>
                  </a:lnTo>
                  <a:cubicBezTo>
                    <a:pt x="1" y="38270"/>
                    <a:pt x="53" y="38340"/>
                    <a:pt x="141" y="38358"/>
                  </a:cubicBezTo>
                  <a:lnTo>
                    <a:pt x="40837" y="42343"/>
                  </a:lnTo>
                  <a:lnTo>
                    <a:pt x="40890" y="42361"/>
                  </a:lnTo>
                  <a:cubicBezTo>
                    <a:pt x="41152" y="42361"/>
                    <a:pt x="41379" y="42151"/>
                    <a:pt x="41397" y="41889"/>
                  </a:cubicBezTo>
                  <a:lnTo>
                    <a:pt x="45068" y="4549"/>
                  </a:lnTo>
                  <a:lnTo>
                    <a:pt x="45068" y="4496"/>
                  </a:lnTo>
                  <a:cubicBezTo>
                    <a:pt x="45068" y="4234"/>
                    <a:pt x="44875" y="4024"/>
                    <a:pt x="44613" y="3990"/>
                  </a:cubicBezTo>
                  <a:lnTo>
                    <a:pt x="3899" y="4"/>
                  </a:lnTo>
                  <a:cubicBezTo>
                    <a:pt x="3888" y="2"/>
                    <a:pt x="3877" y="0"/>
                    <a:pt x="386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rot="554399">
              <a:off x="6761356" y="1839363"/>
              <a:ext cx="1589742" cy="1481100"/>
            </a:xfrm>
            <a:custGeom>
              <a:avLst/>
              <a:gdLst/>
              <a:ahLst/>
              <a:cxnLst/>
              <a:rect l="l" t="t" r="r" b="b"/>
              <a:pathLst>
                <a:path w="43635" h="40653" extrusionOk="0">
                  <a:moveTo>
                    <a:pt x="4586" y="0"/>
                  </a:moveTo>
                  <a:cubicBezTo>
                    <a:pt x="4016" y="0"/>
                    <a:pt x="3528" y="422"/>
                    <a:pt x="3462" y="1001"/>
                  </a:cubicBezTo>
                  <a:lnTo>
                    <a:pt x="53" y="35719"/>
                  </a:lnTo>
                  <a:cubicBezTo>
                    <a:pt x="1" y="36331"/>
                    <a:pt x="438" y="36872"/>
                    <a:pt x="1050" y="36925"/>
                  </a:cubicBezTo>
                  <a:lnTo>
                    <a:pt x="38949" y="40648"/>
                  </a:lnTo>
                  <a:cubicBezTo>
                    <a:pt x="38982" y="40651"/>
                    <a:pt x="39016" y="40653"/>
                    <a:pt x="39048" y="40653"/>
                  </a:cubicBezTo>
                  <a:cubicBezTo>
                    <a:pt x="39619" y="40653"/>
                    <a:pt x="40107" y="40230"/>
                    <a:pt x="40173" y="39652"/>
                  </a:cubicBezTo>
                  <a:lnTo>
                    <a:pt x="43582" y="4934"/>
                  </a:lnTo>
                  <a:cubicBezTo>
                    <a:pt x="43634" y="4322"/>
                    <a:pt x="43180" y="3780"/>
                    <a:pt x="42568" y="3728"/>
                  </a:cubicBezTo>
                  <a:lnTo>
                    <a:pt x="4686" y="4"/>
                  </a:lnTo>
                  <a:cubicBezTo>
                    <a:pt x="4652" y="2"/>
                    <a:pt x="4619" y="0"/>
                    <a:pt x="4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rot="554399">
              <a:off x="6758186" y="1833789"/>
              <a:ext cx="1596082" cy="1492248"/>
            </a:xfrm>
            <a:custGeom>
              <a:avLst/>
              <a:gdLst/>
              <a:ahLst/>
              <a:cxnLst/>
              <a:rect l="l" t="t" r="r" b="b"/>
              <a:pathLst>
                <a:path w="43809" h="40959" extrusionOk="0">
                  <a:moveTo>
                    <a:pt x="4755" y="297"/>
                  </a:moveTo>
                  <a:lnTo>
                    <a:pt x="42655" y="4021"/>
                  </a:lnTo>
                  <a:cubicBezTo>
                    <a:pt x="43144" y="4073"/>
                    <a:pt x="43529" y="4493"/>
                    <a:pt x="43529" y="4982"/>
                  </a:cubicBezTo>
                  <a:cubicBezTo>
                    <a:pt x="43529" y="5017"/>
                    <a:pt x="43529" y="5052"/>
                    <a:pt x="43511" y="5087"/>
                  </a:cubicBezTo>
                  <a:lnTo>
                    <a:pt x="40102" y="39787"/>
                  </a:lnTo>
                  <a:cubicBezTo>
                    <a:pt x="40067" y="40294"/>
                    <a:pt x="39648" y="40662"/>
                    <a:pt x="39141" y="40662"/>
                  </a:cubicBezTo>
                  <a:lnTo>
                    <a:pt x="39054" y="40662"/>
                  </a:lnTo>
                  <a:lnTo>
                    <a:pt x="1154" y="36938"/>
                  </a:lnTo>
                  <a:cubicBezTo>
                    <a:pt x="665" y="36886"/>
                    <a:pt x="280" y="36466"/>
                    <a:pt x="280" y="35977"/>
                  </a:cubicBezTo>
                  <a:cubicBezTo>
                    <a:pt x="280" y="35942"/>
                    <a:pt x="280" y="35907"/>
                    <a:pt x="297" y="35872"/>
                  </a:cubicBezTo>
                  <a:lnTo>
                    <a:pt x="3689" y="1171"/>
                  </a:lnTo>
                  <a:cubicBezTo>
                    <a:pt x="3741" y="682"/>
                    <a:pt x="4161" y="297"/>
                    <a:pt x="4650" y="297"/>
                  </a:cubicBezTo>
                  <a:close/>
                  <a:moveTo>
                    <a:pt x="4650" y="0"/>
                  </a:moveTo>
                  <a:cubicBezTo>
                    <a:pt x="4021" y="0"/>
                    <a:pt x="3462" y="490"/>
                    <a:pt x="3409" y="1136"/>
                  </a:cubicBezTo>
                  <a:lnTo>
                    <a:pt x="0" y="35854"/>
                  </a:lnTo>
                  <a:cubicBezTo>
                    <a:pt x="0" y="35889"/>
                    <a:pt x="0" y="35942"/>
                    <a:pt x="0" y="35977"/>
                  </a:cubicBezTo>
                  <a:cubicBezTo>
                    <a:pt x="0" y="36623"/>
                    <a:pt x="472" y="37165"/>
                    <a:pt x="1137" y="37235"/>
                  </a:cubicBezTo>
                  <a:lnTo>
                    <a:pt x="39019" y="40941"/>
                  </a:lnTo>
                  <a:cubicBezTo>
                    <a:pt x="39071" y="40959"/>
                    <a:pt x="39106" y="40959"/>
                    <a:pt x="39141" y="40959"/>
                  </a:cubicBezTo>
                  <a:cubicBezTo>
                    <a:pt x="39788" y="40959"/>
                    <a:pt x="40330" y="40469"/>
                    <a:pt x="40400" y="39822"/>
                  </a:cubicBezTo>
                  <a:lnTo>
                    <a:pt x="43808" y="5105"/>
                  </a:lnTo>
                  <a:cubicBezTo>
                    <a:pt x="43808" y="5070"/>
                    <a:pt x="43808" y="5035"/>
                    <a:pt x="43808" y="4982"/>
                  </a:cubicBezTo>
                  <a:cubicBezTo>
                    <a:pt x="43808" y="4353"/>
                    <a:pt x="43319" y="3794"/>
                    <a:pt x="42672" y="3741"/>
                  </a:cubicBezTo>
                  <a:lnTo>
                    <a:pt x="4773" y="18"/>
                  </a:lnTo>
                  <a:cubicBezTo>
                    <a:pt x="4738" y="18"/>
                    <a:pt x="4703" y="0"/>
                    <a:pt x="465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rot="554399">
              <a:off x="7920590" y="1882405"/>
              <a:ext cx="305088" cy="121030"/>
            </a:xfrm>
            <a:custGeom>
              <a:avLst/>
              <a:gdLst/>
              <a:ahLst/>
              <a:cxnLst/>
              <a:rect l="l" t="t" r="r" b="b"/>
              <a:pathLst>
                <a:path w="8374" h="3322" extrusionOk="0">
                  <a:moveTo>
                    <a:pt x="1679" y="0"/>
                  </a:moveTo>
                  <a:cubicBezTo>
                    <a:pt x="874" y="0"/>
                    <a:pt x="193" y="612"/>
                    <a:pt x="123" y="1416"/>
                  </a:cubicBezTo>
                  <a:lnTo>
                    <a:pt x="0" y="2518"/>
                  </a:lnTo>
                  <a:lnTo>
                    <a:pt x="8252" y="3322"/>
                  </a:lnTo>
                  <a:lnTo>
                    <a:pt x="8374" y="2238"/>
                  </a:lnTo>
                  <a:cubicBezTo>
                    <a:pt x="8374" y="2186"/>
                    <a:pt x="8374" y="2133"/>
                    <a:pt x="8374" y="2081"/>
                  </a:cubicBezTo>
                  <a:cubicBezTo>
                    <a:pt x="8374" y="1276"/>
                    <a:pt x="7762" y="595"/>
                    <a:pt x="6958" y="525"/>
                  </a:cubicBezTo>
                  <a:lnTo>
                    <a:pt x="1836" y="18"/>
                  </a:lnTo>
                  <a:cubicBezTo>
                    <a:pt x="1783" y="0"/>
                    <a:pt x="1731" y="0"/>
                    <a:pt x="1679" y="0"/>
                  </a:cubicBez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rot="554399">
              <a:off x="7913257" y="1973154"/>
              <a:ext cx="300643" cy="29328"/>
            </a:xfrm>
            <a:custGeom>
              <a:avLst/>
              <a:gdLst/>
              <a:ahLst/>
              <a:cxnLst/>
              <a:rect l="l" t="t" r="r" b="b"/>
              <a:pathLst>
                <a:path w="8252" h="805" extrusionOk="0">
                  <a:moveTo>
                    <a:pt x="8252" y="805"/>
                  </a:moveTo>
                  <a:lnTo>
                    <a:pt x="0" y="1"/>
                  </a:lnTo>
                  <a:lnTo>
                    <a:pt x="0" y="1"/>
                  </a:lnTo>
                  <a:lnTo>
                    <a:pt x="8252" y="805"/>
                  </a:lnTo>
                  <a:lnTo>
                    <a:pt x="8252" y="805"/>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rot="554399">
              <a:off x="7908786" y="1983564"/>
              <a:ext cx="301954" cy="39530"/>
            </a:xfrm>
            <a:custGeom>
              <a:avLst/>
              <a:gdLst/>
              <a:ahLst/>
              <a:cxnLst/>
              <a:rect l="l" t="t" r="r" b="b"/>
              <a:pathLst>
                <a:path w="8288" h="1085" extrusionOk="0">
                  <a:moveTo>
                    <a:pt x="36" y="1"/>
                  </a:moveTo>
                  <a:lnTo>
                    <a:pt x="1" y="281"/>
                  </a:lnTo>
                  <a:lnTo>
                    <a:pt x="8252" y="1085"/>
                  </a:lnTo>
                  <a:lnTo>
                    <a:pt x="8287" y="805"/>
                  </a:lnTo>
                  <a:lnTo>
                    <a:pt x="36"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rot="554399">
              <a:off x="7911736" y="1973032"/>
              <a:ext cx="301299" cy="40149"/>
            </a:xfrm>
            <a:custGeom>
              <a:avLst/>
              <a:gdLst/>
              <a:ahLst/>
              <a:cxnLst/>
              <a:rect l="l" t="t" r="r" b="b"/>
              <a:pathLst>
                <a:path w="8270" h="1102" extrusionOk="0">
                  <a:moveTo>
                    <a:pt x="18" y="1"/>
                  </a:moveTo>
                  <a:lnTo>
                    <a:pt x="1" y="298"/>
                  </a:lnTo>
                  <a:lnTo>
                    <a:pt x="8252" y="1102"/>
                  </a:lnTo>
                  <a:lnTo>
                    <a:pt x="8270" y="805"/>
                  </a:lnTo>
                  <a:lnTo>
                    <a:pt x="1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rot="554399">
              <a:off x="7877259" y="2001882"/>
              <a:ext cx="313394" cy="224863"/>
            </a:xfrm>
            <a:custGeom>
              <a:avLst/>
              <a:gdLst/>
              <a:ahLst/>
              <a:cxnLst/>
              <a:rect l="l" t="t" r="r" b="b"/>
              <a:pathLst>
                <a:path w="8602" h="6172" extrusionOk="0">
                  <a:moveTo>
                    <a:pt x="350" y="1"/>
                  </a:moveTo>
                  <a:lnTo>
                    <a:pt x="18" y="3305"/>
                  </a:lnTo>
                  <a:cubicBezTo>
                    <a:pt x="18" y="3357"/>
                    <a:pt x="1" y="3410"/>
                    <a:pt x="1" y="3462"/>
                  </a:cubicBezTo>
                  <a:cubicBezTo>
                    <a:pt x="1" y="4091"/>
                    <a:pt x="385" y="4651"/>
                    <a:pt x="962" y="4913"/>
                  </a:cubicBezTo>
                  <a:lnTo>
                    <a:pt x="3672" y="6049"/>
                  </a:lnTo>
                  <a:cubicBezTo>
                    <a:pt x="3864" y="6119"/>
                    <a:pt x="4074" y="6172"/>
                    <a:pt x="4284" y="6172"/>
                  </a:cubicBezTo>
                  <a:cubicBezTo>
                    <a:pt x="4406" y="6172"/>
                    <a:pt x="4528" y="6154"/>
                    <a:pt x="4651" y="6119"/>
                  </a:cubicBezTo>
                  <a:lnTo>
                    <a:pt x="7081" y="5525"/>
                  </a:lnTo>
                  <a:cubicBezTo>
                    <a:pt x="7728" y="5367"/>
                    <a:pt x="8200" y="4826"/>
                    <a:pt x="8269" y="4161"/>
                  </a:cubicBezTo>
                  <a:lnTo>
                    <a:pt x="8602" y="805"/>
                  </a:lnTo>
                  <a:lnTo>
                    <a:pt x="350"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rot="554399">
              <a:off x="7906491" y="1993476"/>
              <a:ext cx="301299" cy="40149"/>
            </a:xfrm>
            <a:custGeom>
              <a:avLst/>
              <a:gdLst/>
              <a:ahLst/>
              <a:cxnLst/>
              <a:rect l="l" t="t" r="r" b="b"/>
              <a:pathLst>
                <a:path w="8270" h="1102" extrusionOk="0">
                  <a:moveTo>
                    <a:pt x="18" y="1"/>
                  </a:moveTo>
                  <a:lnTo>
                    <a:pt x="0" y="298"/>
                  </a:lnTo>
                  <a:lnTo>
                    <a:pt x="8252" y="1102"/>
                  </a:lnTo>
                  <a:lnTo>
                    <a:pt x="8269" y="805"/>
                  </a:lnTo>
                  <a:lnTo>
                    <a:pt x="1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rot="554399">
              <a:off x="7911049" y="1872966"/>
              <a:ext cx="326146" cy="131850"/>
            </a:xfrm>
            <a:custGeom>
              <a:avLst/>
              <a:gdLst/>
              <a:ahLst/>
              <a:cxnLst/>
              <a:rect l="l" t="t" r="r" b="b"/>
              <a:pathLst>
                <a:path w="8952" h="3619" extrusionOk="0">
                  <a:moveTo>
                    <a:pt x="1679" y="0"/>
                  </a:moveTo>
                  <a:cubicBezTo>
                    <a:pt x="857" y="122"/>
                    <a:pt x="193" y="787"/>
                    <a:pt x="106" y="1661"/>
                  </a:cubicBezTo>
                  <a:lnTo>
                    <a:pt x="1" y="2745"/>
                  </a:lnTo>
                  <a:lnTo>
                    <a:pt x="280" y="2780"/>
                  </a:lnTo>
                  <a:lnTo>
                    <a:pt x="403" y="1678"/>
                  </a:lnTo>
                  <a:cubicBezTo>
                    <a:pt x="473" y="874"/>
                    <a:pt x="1154" y="262"/>
                    <a:pt x="1959" y="262"/>
                  </a:cubicBezTo>
                  <a:cubicBezTo>
                    <a:pt x="2011" y="262"/>
                    <a:pt x="2063" y="262"/>
                    <a:pt x="2116" y="280"/>
                  </a:cubicBezTo>
                  <a:lnTo>
                    <a:pt x="7238" y="787"/>
                  </a:lnTo>
                  <a:cubicBezTo>
                    <a:pt x="8042" y="857"/>
                    <a:pt x="8654" y="1538"/>
                    <a:pt x="8654" y="2343"/>
                  </a:cubicBezTo>
                  <a:cubicBezTo>
                    <a:pt x="8654" y="2395"/>
                    <a:pt x="8654" y="2448"/>
                    <a:pt x="8654" y="2500"/>
                  </a:cubicBezTo>
                  <a:lnTo>
                    <a:pt x="8532" y="3584"/>
                  </a:lnTo>
                  <a:lnTo>
                    <a:pt x="8829" y="3619"/>
                  </a:lnTo>
                  <a:lnTo>
                    <a:pt x="8934" y="2517"/>
                  </a:lnTo>
                  <a:cubicBezTo>
                    <a:pt x="8951" y="2465"/>
                    <a:pt x="8951" y="2395"/>
                    <a:pt x="8951" y="2343"/>
                  </a:cubicBezTo>
                  <a:cubicBezTo>
                    <a:pt x="8951" y="1538"/>
                    <a:pt x="8444" y="857"/>
                    <a:pt x="7727" y="594"/>
                  </a:cubicBezTo>
                  <a:lnTo>
                    <a:pt x="1679" y="0"/>
                  </a:ln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rot="554399">
              <a:off x="7980973" y="1874357"/>
              <a:ext cx="220418" cy="22333"/>
            </a:xfrm>
            <a:custGeom>
              <a:avLst/>
              <a:gdLst/>
              <a:ahLst/>
              <a:cxnLst/>
              <a:rect l="l" t="t" r="r" b="b"/>
              <a:pathLst>
                <a:path w="6050" h="613" extrusionOk="0">
                  <a:moveTo>
                    <a:pt x="281" y="1"/>
                  </a:moveTo>
                  <a:cubicBezTo>
                    <a:pt x="176" y="1"/>
                    <a:pt x="88" y="1"/>
                    <a:pt x="1" y="18"/>
                  </a:cubicBezTo>
                  <a:lnTo>
                    <a:pt x="6049" y="612"/>
                  </a:lnTo>
                  <a:cubicBezTo>
                    <a:pt x="5892" y="560"/>
                    <a:pt x="5752" y="525"/>
                    <a:pt x="5595" y="508"/>
                  </a:cubicBezTo>
                  <a:lnTo>
                    <a:pt x="455"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rot="554399">
              <a:off x="7903051" y="1971929"/>
              <a:ext cx="321665" cy="31879"/>
            </a:xfrm>
            <a:custGeom>
              <a:avLst/>
              <a:gdLst/>
              <a:ahLst/>
              <a:cxnLst/>
              <a:rect l="l" t="t" r="r" b="b"/>
              <a:pathLst>
                <a:path w="8829" h="875" extrusionOk="0">
                  <a:moveTo>
                    <a:pt x="8829" y="875"/>
                  </a:moveTo>
                  <a:lnTo>
                    <a:pt x="8532" y="840"/>
                  </a:lnTo>
                  <a:lnTo>
                    <a:pt x="8532" y="840"/>
                  </a:lnTo>
                  <a:lnTo>
                    <a:pt x="8829" y="875"/>
                  </a:lnTo>
                  <a:lnTo>
                    <a:pt x="8829" y="875"/>
                  </a:lnTo>
                  <a:close/>
                  <a:moveTo>
                    <a:pt x="280" y="36"/>
                  </a:moveTo>
                  <a:lnTo>
                    <a:pt x="1" y="1"/>
                  </a:lnTo>
                  <a:lnTo>
                    <a:pt x="1" y="1"/>
                  </a:lnTo>
                  <a:lnTo>
                    <a:pt x="280" y="36"/>
                  </a:lnTo>
                  <a:lnTo>
                    <a:pt x="280" y="36"/>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rot="554399">
              <a:off x="7898621" y="1982288"/>
              <a:ext cx="322284" cy="42080"/>
            </a:xfrm>
            <a:custGeom>
              <a:avLst/>
              <a:gdLst/>
              <a:ahLst/>
              <a:cxnLst/>
              <a:rect l="l" t="t" r="r" b="b"/>
              <a:pathLst>
                <a:path w="8846" h="1155" extrusionOk="0">
                  <a:moveTo>
                    <a:pt x="18" y="1"/>
                  </a:moveTo>
                  <a:lnTo>
                    <a:pt x="0" y="281"/>
                  </a:lnTo>
                  <a:lnTo>
                    <a:pt x="280" y="316"/>
                  </a:lnTo>
                  <a:lnTo>
                    <a:pt x="315" y="36"/>
                  </a:lnTo>
                  <a:lnTo>
                    <a:pt x="18" y="1"/>
                  </a:lnTo>
                  <a:close/>
                  <a:moveTo>
                    <a:pt x="8566" y="840"/>
                  </a:moveTo>
                  <a:lnTo>
                    <a:pt x="8531" y="1120"/>
                  </a:lnTo>
                  <a:lnTo>
                    <a:pt x="8828" y="1155"/>
                  </a:lnTo>
                  <a:lnTo>
                    <a:pt x="8846" y="857"/>
                  </a:lnTo>
                  <a:lnTo>
                    <a:pt x="8566" y="84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rot="554399">
              <a:off x="7900965" y="1971760"/>
              <a:ext cx="322940" cy="42080"/>
            </a:xfrm>
            <a:custGeom>
              <a:avLst/>
              <a:gdLst/>
              <a:ahLst/>
              <a:cxnLst/>
              <a:rect l="l" t="t" r="r" b="b"/>
              <a:pathLst>
                <a:path w="8864" h="1155" extrusionOk="0">
                  <a:moveTo>
                    <a:pt x="36" y="1"/>
                  </a:moveTo>
                  <a:lnTo>
                    <a:pt x="1" y="298"/>
                  </a:lnTo>
                  <a:lnTo>
                    <a:pt x="298" y="333"/>
                  </a:lnTo>
                  <a:lnTo>
                    <a:pt x="315" y="36"/>
                  </a:lnTo>
                  <a:lnTo>
                    <a:pt x="36" y="1"/>
                  </a:lnTo>
                  <a:close/>
                  <a:moveTo>
                    <a:pt x="8567" y="840"/>
                  </a:moveTo>
                  <a:lnTo>
                    <a:pt x="8549" y="1137"/>
                  </a:lnTo>
                  <a:lnTo>
                    <a:pt x="8829" y="1154"/>
                  </a:lnTo>
                  <a:lnTo>
                    <a:pt x="8864" y="875"/>
                  </a:lnTo>
                  <a:lnTo>
                    <a:pt x="8567" y="84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rot="554399">
              <a:off x="7866328" y="2000547"/>
              <a:ext cx="333760" cy="236959"/>
            </a:xfrm>
            <a:custGeom>
              <a:avLst/>
              <a:gdLst/>
              <a:ahLst/>
              <a:cxnLst/>
              <a:rect l="l" t="t" r="r" b="b"/>
              <a:pathLst>
                <a:path w="9161" h="6504" extrusionOk="0">
                  <a:moveTo>
                    <a:pt x="332" y="1"/>
                  </a:moveTo>
                  <a:lnTo>
                    <a:pt x="0" y="3322"/>
                  </a:lnTo>
                  <a:cubicBezTo>
                    <a:pt x="0" y="3375"/>
                    <a:pt x="0" y="3445"/>
                    <a:pt x="0" y="3497"/>
                  </a:cubicBezTo>
                  <a:cubicBezTo>
                    <a:pt x="0" y="4231"/>
                    <a:pt x="437" y="4913"/>
                    <a:pt x="1136" y="5210"/>
                  </a:cubicBezTo>
                  <a:lnTo>
                    <a:pt x="3829" y="6346"/>
                  </a:lnTo>
                  <a:cubicBezTo>
                    <a:pt x="4056" y="6451"/>
                    <a:pt x="4318" y="6504"/>
                    <a:pt x="4563" y="6504"/>
                  </a:cubicBezTo>
                  <a:cubicBezTo>
                    <a:pt x="4703" y="6504"/>
                    <a:pt x="4860" y="6486"/>
                    <a:pt x="5000" y="6434"/>
                  </a:cubicBezTo>
                  <a:lnTo>
                    <a:pt x="7430" y="5857"/>
                  </a:lnTo>
                  <a:cubicBezTo>
                    <a:pt x="8199" y="5665"/>
                    <a:pt x="8758" y="5018"/>
                    <a:pt x="8828" y="4231"/>
                  </a:cubicBezTo>
                  <a:lnTo>
                    <a:pt x="9160" y="875"/>
                  </a:lnTo>
                  <a:lnTo>
                    <a:pt x="8881" y="840"/>
                  </a:lnTo>
                  <a:lnTo>
                    <a:pt x="8548" y="4196"/>
                  </a:lnTo>
                  <a:cubicBezTo>
                    <a:pt x="8479" y="4861"/>
                    <a:pt x="8007" y="5402"/>
                    <a:pt x="7360" y="5560"/>
                  </a:cubicBezTo>
                  <a:lnTo>
                    <a:pt x="4930" y="6154"/>
                  </a:lnTo>
                  <a:cubicBezTo>
                    <a:pt x="4807" y="6189"/>
                    <a:pt x="4685" y="6207"/>
                    <a:pt x="4563" y="6207"/>
                  </a:cubicBezTo>
                  <a:cubicBezTo>
                    <a:pt x="4353" y="6207"/>
                    <a:pt x="4143" y="6154"/>
                    <a:pt x="3951" y="6084"/>
                  </a:cubicBezTo>
                  <a:lnTo>
                    <a:pt x="1241" y="4948"/>
                  </a:lnTo>
                  <a:cubicBezTo>
                    <a:pt x="664" y="4686"/>
                    <a:pt x="280" y="4126"/>
                    <a:pt x="280" y="3497"/>
                  </a:cubicBezTo>
                  <a:cubicBezTo>
                    <a:pt x="280" y="3445"/>
                    <a:pt x="297" y="3392"/>
                    <a:pt x="297" y="3340"/>
                  </a:cubicBezTo>
                  <a:lnTo>
                    <a:pt x="629" y="36"/>
                  </a:lnTo>
                  <a:lnTo>
                    <a:pt x="332"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rot="554399">
              <a:off x="7895670" y="1992201"/>
              <a:ext cx="322940" cy="42699"/>
            </a:xfrm>
            <a:custGeom>
              <a:avLst/>
              <a:gdLst/>
              <a:ahLst/>
              <a:cxnLst/>
              <a:rect l="l" t="t" r="r" b="b"/>
              <a:pathLst>
                <a:path w="8864" h="1172" extrusionOk="0">
                  <a:moveTo>
                    <a:pt x="35" y="1"/>
                  </a:moveTo>
                  <a:lnTo>
                    <a:pt x="0" y="298"/>
                  </a:lnTo>
                  <a:lnTo>
                    <a:pt x="297" y="333"/>
                  </a:lnTo>
                  <a:lnTo>
                    <a:pt x="315" y="36"/>
                  </a:lnTo>
                  <a:lnTo>
                    <a:pt x="35" y="1"/>
                  </a:lnTo>
                  <a:close/>
                  <a:moveTo>
                    <a:pt x="8566" y="840"/>
                  </a:moveTo>
                  <a:lnTo>
                    <a:pt x="8549" y="1137"/>
                  </a:lnTo>
                  <a:lnTo>
                    <a:pt x="8828" y="1172"/>
                  </a:lnTo>
                  <a:lnTo>
                    <a:pt x="8863" y="875"/>
                  </a:lnTo>
                  <a:lnTo>
                    <a:pt x="8566" y="84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rot="554399">
              <a:off x="7866972" y="1848476"/>
              <a:ext cx="336311" cy="358680"/>
            </a:xfrm>
            <a:custGeom>
              <a:avLst/>
              <a:gdLst/>
              <a:ahLst/>
              <a:cxnLst/>
              <a:rect l="l" t="t" r="r" b="b"/>
              <a:pathLst>
                <a:path w="9231" h="9845" extrusionOk="0">
                  <a:moveTo>
                    <a:pt x="2303" y="0"/>
                  </a:moveTo>
                  <a:cubicBezTo>
                    <a:pt x="1427" y="0"/>
                    <a:pt x="677" y="657"/>
                    <a:pt x="595" y="1546"/>
                  </a:cubicBezTo>
                  <a:lnTo>
                    <a:pt x="70" y="6825"/>
                  </a:lnTo>
                  <a:cubicBezTo>
                    <a:pt x="1" y="7577"/>
                    <a:pt x="420" y="8276"/>
                    <a:pt x="1119" y="8574"/>
                  </a:cubicBezTo>
                  <a:lnTo>
                    <a:pt x="3811" y="9710"/>
                  </a:lnTo>
                  <a:cubicBezTo>
                    <a:pt x="4033" y="9798"/>
                    <a:pt x="4261" y="9845"/>
                    <a:pt x="4492" y="9845"/>
                  </a:cubicBezTo>
                  <a:cubicBezTo>
                    <a:pt x="4626" y="9845"/>
                    <a:pt x="4761" y="9829"/>
                    <a:pt x="4895" y="9797"/>
                  </a:cubicBezTo>
                  <a:lnTo>
                    <a:pt x="7308" y="9203"/>
                  </a:lnTo>
                  <a:cubicBezTo>
                    <a:pt x="8024" y="9028"/>
                    <a:pt x="8549" y="8434"/>
                    <a:pt x="8619" y="7699"/>
                  </a:cubicBezTo>
                  <a:lnTo>
                    <a:pt x="9143" y="2385"/>
                  </a:lnTo>
                  <a:cubicBezTo>
                    <a:pt x="9231" y="1441"/>
                    <a:pt x="8531" y="602"/>
                    <a:pt x="7605" y="515"/>
                  </a:cubicBezTo>
                  <a:lnTo>
                    <a:pt x="2465" y="8"/>
                  </a:lnTo>
                  <a:cubicBezTo>
                    <a:pt x="2411" y="3"/>
                    <a:pt x="2356" y="0"/>
                    <a:pt x="2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rot="554399">
              <a:off x="7864441" y="1842963"/>
              <a:ext cx="340792" cy="369428"/>
            </a:xfrm>
            <a:custGeom>
              <a:avLst/>
              <a:gdLst/>
              <a:ahLst/>
              <a:cxnLst/>
              <a:rect l="l" t="t" r="r" b="b"/>
              <a:pathLst>
                <a:path w="9354" h="10140" extrusionOk="0">
                  <a:moveTo>
                    <a:pt x="2518" y="298"/>
                  </a:moveTo>
                  <a:lnTo>
                    <a:pt x="7657" y="804"/>
                  </a:lnTo>
                  <a:cubicBezTo>
                    <a:pt x="8462" y="874"/>
                    <a:pt x="9073" y="1574"/>
                    <a:pt x="9073" y="2360"/>
                  </a:cubicBezTo>
                  <a:cubicBezTo>
                    <a:pt x="9073" y="2413"/>
                    <a:pt x="9073" y="2465"/>
                    <a:pt x="9056" y="2518"/>
                  </a:cubicBezTo>
                  <a:lnTo>
                    <a:pt x="8531" y="7849"/>
                  </a:lnTo>
                  <a:cubicBezTo>
                    <a:pt x="8479" y="8496"/>
                    <a:pt x="7990" y="9056"/>
                    <a:pt x="7343" y="9213"/>
                  </a:cubicBezTo>
                  <a:lnTo>
                    <a:pt x="4930" y="9807"/>
                  </a:lnTo>
                  <a:cubicBezTo>
                    <a:pt x="4808" y="9825"/>
                    <a:pt x="4668" y="9842"/>
                    <a:pt x="4546" y="9842"/>
                  </a:cubicBezTo>
                  <a:cubicBezTo>
                    <a:pt x="4336" y="9842"/>
                    <a:pt x="4144" y="9807"/>
                    <a:pt x="3934" y="9720"/>
                  </a:cubicBezTo>
                  <a:lnTo>
                    <a:pt x="1242" y="8584"/>
                  </a:lnTo>
                  <a:cubicBezTo>
                    <a:pt x="665" y="8339"/>
                    <a:pt x="280" y="7762"/>
                    <a:pt x="280" y="7133"/>
                  </a:cubicBezTo>
                  <a:cubicBezTo>
                    <a:pt x="280" y="7098"/>
                    <a:pt x="280" y="7045"/>
                    <a:pt x="298" y="6993"/>
                  </a:cubicBezTo>
                  <a:lnTo>
                    <a:pt x="805" y="1714"/>
                  </a:lnTo>
                  <a:cubicBezTo>
                    <a:pt x="892" y="892"/>
                    <a:pt x="1574" y="298"/>
                    <a:pt x="2361" y="298"/>
                  </a:cubicBezTo>
                  <a:close/>
                  <a:moveTo>
                    <a:pt x="2361" y="0"/>
                  </a:moveTo>
                  <a:cubicBezTo>
                    <a:pt x="1417" y="0"/>
                    <a:pt x="612" y="717"/>
                    <a:pt x="525" y="1679"/>
                  </a:cubicBezTo>
                  <a:lnTo>
                    <a:pt x="1" y="6958"/>
                  </a:lnTo>
                  <a:cubicBezTo>
                    <a:pt x="1" y="7010"/>
                    <a:pt x="1" y="7080"/>
                    <a:pt x="1" y="7133"/>
                  </a:cubicBezTo>
                  <a:cubicBezTo>
                    <a:pt x="1" y="7884"/>
                    <a:pt x="438" y="8566"/>
                    <a:pt x="1137" y="8846"/>
                  </a:cubicBezTo>
                  <a:lnTo>
                    <a:pt x="3829" y="10000"/>
                  </a:lnTo>
                  <a:cubicBezTo>
                    <a:pt x="4056" y="10087"/>
                    <a:pt x="4301" y="10139"/>
                    <a:pt x="4546" y="10139"/>
                  </a:cubicBezTo>
                  <a:cubicBezTo>
                    <a:pt x="4703" y="10139"/>
                    <a:pt x="4843" y="10122"/>
                    <a:pt x="5000" y="10087"/>
                  </a:cubicBezTo>
                  <a:lnTo>
                    <a:pt x="7413" y="9493"/>
                  </a:lnTo>
                  <a:cubicBezTo>
                    <a:pt x="8182" y="9300"/>
                    <a:pt x="8759" y="8654"/>
                    <a:pt x="8829" y="7867"/>
                  </a:cubicBezTo>
                  <a:lnTo>
                    <a:pt x="9353" y="2553"/>
                  </a:lnTo>
                  <a:cubicBezTo>
                    <a:pt x="9353" y="2483"/>
                    <a:pt x="9353" y="2430"/>
                    <a:pt x="9353" y="2360"/>
                  </a:cubicBezTo>
                  <a:cubicBezTo>
                    <a:pt x="9353" y="1416"/>
                    <a:pt x="8636" y="612"/>
                    <a:pt x="7675" y="507"/>
                  </a:cubicBezTo>
                  <a:lnTo>
                    <a:pt x="2553" y="18"/>
                  </a:lnTo>
                  <a:cubicBezTo>
                    <a:pt x="2483" y="0"/>
                    <a:pt x="2430" y="0"/>
                    <a:pt x="236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rot="554399">
              <a:off x="5693703" y="1144433"/>
              <a:ext cx="208942" cy="305088"/>
            </a:xfrm>
            <a:custGeom>
              <a:avLst/>
              <a:gdLst/>
              <a:ahLst/>
              <a:cxnLst/>
              <a:rect l="l" t="t" r="r" b="b"/>
              <a:pathLst>
                <a:path w="5735" h="8374" extrusionOk="0">
                  <a:moveTo>
                    <a:pt x="769" y="0"/>
                  </a:moveTo>
                  <a:lnTo>
                    <a:pt x="0" y="7884"/>
                  </a:lnTo>
                  <a:lnTo>
                    <a:pt x="4947" y="8374"/>
                  </a:lnTo>
                  <a:lnTo>
                    <a:pt x="5734" y="472"/>
                  </a:lnTo>
                  <a:lnTo>
                    <a:pt x="769" y="0"/>
                  </a:lnTo>
                  <a:close/>
                </a:path>
              </a:pathLst>
            </a:custGeom>
            <a:solidFill>
              <a:srgbClr val="C5E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rot="554399">
              <a:off x="5688647" y="1138678"/>
              <a:ext cx="219106" cy="316054"/>
            </a:xfrm>
            <a:custGeom>
              <a:avLst/>
              <a:gdLst/>
              <a:ahLst/>
              <a:cxnLst/>
              <a:rect l="l" t="t" r="r" b="b"/>
              <a:pathLst>
                <a:path w="6014" h="8675" extrusionOk="0">
                  <a:moveTo>
                    <a:pt x="1049" y="315"/>
                  </a:moveTo>
                  <a:lnTo>
                    <a:pt x="5703" y="772"/>
                  </a:lnTo>
                  <a:lnTo>
                    <a:pt x="5703" y="772"/>
                  </a:lnTo>
                  <a:lnTo>
                    <a:pt x="4965" y="8374"/>
                  </a:lnTo>
                  <a:lnTo>
                    <a:pt x="298" y="7920"/>
                  </a:lnTo>
                  <a:lnTo>
                    <a:pt x="1049" y="315"/>
                  </a:lnTo>
                  <a:close/>
                  <a:moveTo>
                    <a:pt x="927" y="1"/>
                  </a:moveTo>
                  <a:cubicBezTo>
                    <a:pt x="857" y="1"/>
                    <a:pt x="787" y="53"/>
                    <a:pt x="770" y="141"/>
                  </a:cubicBezTo>
                  <a:lnTo>
                    <a:pt x="0" y="8042"/>
                  </a:lnTo>
                  <a:cubicBezTo>
                    <a:pt x="0" y="8077"/>
                    <a:pt x="0" y="8112"/>
                    <a:pt x="35" y="8147"/>
                  </a:cubicBezTo>
                  <a:cubicBezTo>
                    <a:pt x="53" y="8164"/>
                    <a:pt x="88" y="8182"/>
                    <a:pt x="123" y="8199"/>
                  </a:cubicBezTo>
                  <a:lnTo>
                    <a:pt x="5070" y="8671"/>
                  </a:lnTo>
                  <a:cubicBezTo>
                    <a:pt x="5081" y="8674"/>
                    <a:pt x="5092" y="8675"/>
                    <a:pt x="5103" y="8675"/>
                  </a:cubicBezTo>
                  <a:cubicBezTo>
                    <a:pt x="5174" y="8675"/>
                    <a:pt x="5227" y="8625"/>
                    <a:pt x="5227" y="8549"/>
                  </a:cubicBezTo>
                  <a:lnTo>
                    <a:pt x="6014" y="648"/>
                  </a:lnTo>
                  <a:cubicBezTo>
                    <a:pt x="6014" y="613"/>
                    <a:pt x="5997" y="578"/>
                    <a:pt x="5979" y="543"/>
                  </a:cubicBezTo>
                  <a:cubicBezTo>
                    <a:pt x="5962" y="508"/>
                    <a:pt x="5927" y="490"/>
                    <a:pt x="5874" y="490"/>
                  </a:cubicBezTo>
                  <a:lnTo>
                    <a:pt x="927"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rot="554399">
              <a:off x="5686156" y="1384562"/>
              <a:ext cx="168793" cy="25539"/>
            </a:xfrm>
            <a:custGeom>
              <a:avLst/>
              <a:gdLst/>
              <a:ahLst/>
              <a:cxnLst/>
              <a:rect l="l" t="t" r="r" b="b"/>
              <a:pathLst>
                <a:path w="4633" h="701" extrusionOk="0">
                  <a:moveTo>
                    <a:pt x="17" y="1"/>
                  </a:moveTo>
                  <a:lnTo>
                    <a:pt x="0" y="246"/>
                  </a:lnTo>
                  <a:lnTo>
                    <a:pt x="4615" y="700"/>
                  </a:lnTo>
                  <a:lnTo>
                    <a:pt x="4633" y="595"/>
                  </a:lnTo>
                  <a:lnTo>
                    <a:pt x="17" y="1"/>
                  </a:lnTo>
                  <a:close/>
                </a:path>
              </a:pathLst>
            </a:custGeom>
            <a:solidFill>
              <a:srgbClr val="6C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rot="554399">
              <a:off x="5686659" y="1371015"/>
              <a:ext cx="2587" cy="8962"/>
            </a:xfrm>
            <a:custGeom>
              <a:avLst/>
              <a:gdLst/>
              <a:ahLst/>
              <a:cxnLst/>
              <a:rect l="l" t="t" r="r" b="b"/>
              <a:pathLst>
                <a:path w="71" h="246" extrusionOk="0">
                  <a:moveTo>
                    <a:pt x="18" y="1"/>
                  </a:moveTo>
                  <a:lnTo>
                    <a:pt x="1" y="246"/>
                  </a:lnTo>
                  <a:lnTo>
                    <a:pt x="53" y="246"/>
                  </a:lnTo>
                  <a:lnTo>
                    <a:pt x="70"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rot="554399">
              <a:off x="5676282" y="1366802"/>
              <a:ext cx="3206" cy="10238"/>
            </a:xfrm>
            <a:custGeom>
              <a:avLst/>
              <a:gdLst/>
              <a:ahLst/>
              <a:cxnLst/>
              <a:rect l="l" t="t" r="r" b="b"/>
              <a:pathLst>
                <a:path w="88" h="281" extrusionOk="0">
                  <a:moveTo>
                    <a:pt x="18" y="1"/>
                  </a:moveTo>
                  <a:lnTo>
                    <a:pt x="0" y="281"/>
                  </a:lnTo>
                  <a:lnTo>
                    <a:pt x="53" y="281"/>
                  </a:lnTo>
                  <a:lnTo>
                    <a:pt x="88"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rot="554399">
              <a:off x="5678376" y="1358754"/>
              <a:ext cx="3243" cy="8307"/>
            </a:xfrm>
            <a:custGeom>
              <a:avLst/>
              <a:gdLst/>
              <a:ahLst/>
              <a:cxnLst/>
              <a:rect l="l" t="t" r="r" b="b"/>
              <a:pathLst>
                <a:path w="89" h="228" extrusionOk="0">
                  <a:moveTo>
                    <a:pt x="88" y="1"/>
                  </a:moveTo>
                  <a:cubicBezTo>
                    <a:pt x="88" y="1"/>
                    <a:pt x="71" y="18"/>
                    <a:pt x="71" y="18"/>
                  </a:cubicBezTo>
                  <a:cubicBezTo>
                    <a:pt x="36" y="36"/>
                    <a:pt x="18" y="71"/>
                    <a:pt x="18" y="123"/>
                  </a:cubicBezTo>
                  <a:lnTo>
                    <a:pt x="1" y="228"/>
                  </a:lnTo>
                  <a:lnTo>
                    <a:pt x="71" y="228"/>
                  </a:lnTo>
                  <a:lnTo>
                    <a:pt x="8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rot="554399">
              <a:off x="5676115" y="1373185"/>
              <a:ext cx="190470" cy="38254"/>
            </a:xfrm>
            <a:custGeom>
              <a:avLst/>
              <a:gdLst/>
              <a:ahLst/>
              <a:cxnLst/>
              <a:rect l="l" t="t" r="r" b="b"/>
              <a:pathLst>
                <a:path w="5228" h="1050" extrusionOk="0">
                  <a:moveTo>
                    <a:pt x="123" y="0"/>
                  </a:moveTo>
                  <a:cubicBezTo>
                    <a:pt x="106" y="0"/>
                    <a:pt x="71" y="0"/>
                    <a:pt x="53" y="18"/>
                  </a:cubicBezTo>
                  <a:lnTo>
                    <a:pt x="36" y="245"/>
                  </a:lnTo>
                  <a:lnTo>
                    <a:pt x="1" y="525"/>
                  </a:lnTo>
                  <a:lnTo>
                    <a:pt x="246" y="560"/>
                  </a:lnTo>
                  <a:lnTo>
                    <a:pt x="263" y="315"/>
                  </a:lnTo>
                  <a:lnTo>
                    <a:pt x="315" y="315"/>
                  </a:lnTo>
                  <a:lnTo>
                    <a:pt x="350" y="35"/>
                  </a:lnTo>
                  <a:lnTo>
                    <a:pt x="141" y="0"/>
                  </a:lnTo>
                  <a:close/>
                  <a:moveTo>
                    <a:pt x="5000" y="630"/>
                  </a:moveTo>
                  <a:lnTo>
                    <a:pt x="4948" y="1014"/>
                  </a:lnTo>
                  <a:lnTo>
                    <a:pt x="5210" y="1049"/>
                  </a:lnTo>
                  <a:lnTo>
                    <a:pt x="5228" y="804"/>
                  </a:lnTo>
                  <a:cubicBezTo>
                    <a:pt x="5228" y="717"/>
                    <a:pt x="5175" y="665"/>
                    <a:pt x="5088" y="647"/>
                  </a:cubicBezTo>
                  <a:lnTo>
                    <a:pt x="5000" y="63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rot="554399">
              <a:off x="5687571" y="1374717"/>
              <a:ext cx="170724" cy="35704"/>
            </a:xfrm>
            <a:custGeom>
              <a:avLst/>
              <a:gdLst/>
              <a:ahLst/>
              <a:cxnLst/>
              <a:rect l="l" t="t" r="r" b="b"/>
              <a:pathLst>
                <a:path w="4686" h="980" extrusionOk="0">
                  <a:moveTo>
                    <a:pt x="35" y="0"/>
                  </a:moveTo>
                  <a:lnTo>
                    <a:pt x="0" y="280"/>
                  </a:lnTo>
                  <a:lnTo>
                    <a:pt x="4616" y="874"/>
                  </a:lnTo>
                  <a:lnTo>
                    <a:pt x="4598" y="979"/>
                  </a:lnTo>
                  <a:lnTo>
                    <a:pt x="4633" y="979"/>
                  </a:lnTo>
                  <a:lnTo>
                    <a:pt x="4685" y="595"/>
                  </a:lnTo>
                  <a:lnTo>
                    <a:pt x="35" y="0"/>
                  </a:lnTo>
                  <a:close/>
                </a:path>
              </a:pathLst>
            </a:custGeom>
            <a:solidFill>
              <a:srgbClr val="6C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rot="554399">
              <a:off x="5375799" y="1466154"/>
              <a:ext cx="1557900" cy="1481246"/>
            </a:xfrm>
            <a:custGeom>
              <a:avLst/>
              <a:gdLst/>
              <a:ahLst/>
              <a:cxnLst/>
              <a:rect l="l" t="t" r="r" b="b"/>
              <a:pathLst>
                <a:path w="42761" h="40657" extrusionOk="0">
                  <a:moveTo>
                    <a:pt x="3698" y="1"/>
                  </a:moveTo>
                  <a:cubicBezTo>
                    <a:pt x="3142" y="1"/>
                    <a:pt x="2654" y="423"/>
                    <a:pt x="2588" y="1002"/>
                  </a:cubicBezTo>
                  <a:lnTo>
                    <a:pt x="18" y="27171"/>
                  </a:lnTo>
                  <a:cubicBezTo>
                    <a:pt x="1" y="27433"/>
                    <a:pt x="71" y="27695"/>
                    <a:pt x="211" y="27905"/>
                  </a:cubicBezTo>
                  <a:cubicBezTo>
                    <a:pt x="1452" y="29688"/>
                    <a:pt x="2466" y="31699"/>
                    <a:pt x="3480" y="33604"/>
                  </a:cubicBezTo>
                  <a:cubicBezTo>
                    <a:pt x="4109" y="34775"/>
                    <a:pt x="4791" y="35912"/>
                    <a:pt x="5490" y="37030"/>
                  </a:cubicBezTo>
                  <a:cubicBezTo>
                    <a:pt x="5682" y="37310"/>
                    <a:pt x="5980" y="37502"/>
                    <a:pt x="6312" y="37537"/>
                  </a:cubicBezTo>
                  <a:lnTo>
                    <a:pt x="38093" y="40649"/>
                  </a:lnTo>
                  <a:cubicBezTo>
                    <a:pt x="38135" y="40654"/>
                    <a:pt x="38176" y="40656"/>
                    <a:pt x="38217" y="40656"/>
                  </a:cubicBezTo>
                  <a:cubicBezTo>
                    <a:pt x="38776" y="40656"/>
                    <a:pt x="39250" y="40224"/>
                    <a:pt x="39299" y="39670"/>
                  </a:cubicBezTo>
                  <a:lnTo>
                    <a:pt x="42708" y="4935"/>
                  </a:lnTo>
                  <a:cubicBezTo>
                    <a:pt x="42760" y="4323"/>
                    <a:pt x="42323" y="3799"/>
                    <a:pt x="41729" y="3729"/>
                  </a:cubicBezTo>
                  <a:lnTo>
                    <a:pt x="3794" y="5"/>
                  </a:lnTo>
                  <a:cubicBezTo>
                    <a:pt x="3762" y="2"/>
                    <a:pt x="3730" y="1"/>
                    <a:pt x="3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rot="554399">
              <a:off x="5371314" y="1461182"/>
              <a:ext cx="1566170" cy="1491629"/>
            </a:xfrm>
            <a:custGeom>
              <a:avLst/>
              <a:gdLst/>
              <a:ahLst/>
              <a:cxnLst/>
              <a:rect l="l" t="t" r="r" b="b"/>
              <a:pathLst>
                <a:path w="42988" h="40942" extrusionOk="0">
                  <a:moveTo>
                    <a:pt x="3812" y="280"/>
                  </a:moveTo>
                  <a:cubicBezTo>
                    <a:pt x="3846" y="280"/>
                    <a:pt x="3881" y="280"/>
                    <a:pt x="3899" y="297"/>
                  </a:cubicBezTo>
                  <a:lnTo>
                    <a:pt x="41833" y="4003"/>
                  </a:lnTo>
                  <a:cubicBezTo>
                    <a:pt x="42323" y="4056"/>
                    <a:pt x="42690" y="4475"/>
                    <a:pt x="42690" y="4965"/>
                  </a:cubicBezTo>
                  <a:cubicBezTo>
                    <a:pt x="42690" y="4982"/>
                    <a:pt x="42690" y="5017"/>
                    <a:pt x="42690" y="5052"/>
                  </a:cubicBezTo>
                  <a:lnTo>
                    <a:pt x="39281" y="39788"/>
                  </a:lnTo>
                  <a:cubicBezTo>
                    <a:pt x="39229" y="40277"/>
                    <a:pt x="38809" y="40644"/>
                    <a:pt x="38320" y="40644"/>
                  </a:cubicBezTo>
                  <a:lnTo>
                    <a:pt x="38232" y="40644"/>
                  </a:lnTo>
                  <a:lnTo>
                    <a:pt x="6451" y="37533"/>
                  </a:lnTo>
                  <a:cubicBezTo>
                    <a:pt x="6154" y="37498"/>
                    <a:pt x="5892" y="37340"/>
                    <a:pt x="5734" y="37078"/>
                  </a:cubicBezTo>
                  <a:cubicBezTo>
                    <a:pt x="5035" y="35959"/>
                    <a:pt x="4353" y="34840"/>
                    <a:pt x="3742" y="33669"/>
                  </a:cubicBezTo>
                  <a:cubicBezTo>
                    <a:pt x="2728" y="31764"/>
                    <a:pt x="1696" y="29753"/>
                    <a:pt x="455" y="27953"/>
                  </a:cubicBezTo>
                  <a:cubicBezTo>
                    <a:pt x="350" y="27796"/>
                    <a:pt x="298" y="27603"/>
                    <a:pt x="298" y="27411"/>
                  </a:cubicBezTo>
                  <a:cubicBezTo>
                    <a:pt x="298" y="27393"/>
                    <a:pt x="298" y="27358"/>
                    <a:pt x="298" y="27324"/>
                  </a:cubicBezTo>
                  <a:lnTo>
                    <a:pt x="2868" y="1137"/>
                  </a:lnTo>
                  <a:cubicBezTo>
                    <a:pt x="2902" y="647"/>
                    <a:pt x="3322" y="280"/>
                    <a:pt x="3812" y="280"/>
                  </a:cubicBezTo>
                  <a:close/>
                  <a:moveTo>
                    <a:pt x="3812" y="0"/>
                  </a:moveTo>
                  <a:cubicBezTo>
                    <a:pt x="3182" y="0"/>
                    <a:pt x="2640" y="472"/>
                    <a:pt x="2570" y="1119"/>
                  </a:cubicBezTo>
                  <a:lnTo>
                    <a:pt x="1" y="27289"/>
                  </a:lnTo>
                  <a:cubicBezTo>
                    <a:pt x="1" y="27341"/>
                    <a:pt x="1" y="27376"/>
                    <a:pt x="1" y="27411"/>
                  </a:cubicBezTo>
                  <a:cubicBezTo>
                    <a:pt x="1" y="27673"/>
                    <a:pt x="70" y="27918"/>
                    <a:pt x="228" y="28128"/>
                  </a:cubicBezTo>
                  <a:cubicBezTo>
                    <a:pt x="1452" y="29893"/>
                    <a:pt x="2465" y="31904"/>
                    <a:pt x="3479" y="33809"/>
                  </a:cubicBezTo>
                  <a:cubicBezTo>
                    <a:pt x="4091" y="34980"/>
                    <a:pt x="4790" y="36117"/>
                    <a:pt x="5490" y="37235"/>
                  </a:cubicBezTo>
                  <a:cubicBezTo>
                    <a:pt x="5699" y="37568"/>
                    <a:pt x="6049" y="37777"/>
                    <a:pt x="6434" y="37812"/>
                  </a:cubicBezTo>
                  <a:lnTo>
                    <a:pt x="38197" y="40941"/>
                  </a:lnTo>
                  <a:lnTo>
                    <a:pt x="38320" y="40941"/>
                  </a:lnTo>
                  <a:cubicBezTo>
                    <a:pt x="38966" y="40941"/>
                    <a:pt x="39508" y="40452"/>
                    <a:pt x="39561" y="39823"/>
                  </a:cubicBezTo>
                  <a:lnTo>
                    <a:pt x="42970" y="5087"/>
                  </a:lnTo>
                  <a:cubicBezTo>
                    <a:pt x="42987" y="5035"/>
                    <a:pt x="42987" y="5000"/>
                    <a:pt x="42987" y="4965"/>
                  </a:cubicBezTo>
                  <a:cubicBezTo>
                    <a:pt x="42987" y="4318"/>
                    <a:pt x="42498" y="3776"/>
                    <a:pt x="41851" y="3724"/>
                  </a:cubicBezTo>
                  <a:lnTo>
                    <a:pt x="3934"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rot="554399">
              <a:off x="6001280" y="1455506"/>
              <a:ext cx="22953" cy="11513"/>
            </a:xfrm>
            <a:custGeom>
              <a:avLst/>
              <a:gdLst/>
              <a:ahLst/>
              <a:cxnLst/>
              <a:rect l="l" t="t" r="r" b="b"/>
              <a:pathLst>
                <a:path w="630" h="316" extrusionOk="0">
                  <a:moveTo>
                    <a:pt x="53" y="0"/>
                  </a:moveTo>
                  <a:lnTo>
                    <a:pt x="1" y="263"/>
                  </a:lnTo>
                  <a:lnTo>
                    <a:pt x="577" y="315"/>
                  </a:lnTo>
                  <a:lnTo>
                    <a:pt x="630" y="35"/>
                  </a:lnTo>
                  <a:lnTo>
                    <a:pt x="577" y="18"/>
                  </a:lnTo>
                  <a:lnTo>
                    <a:pt x="53" y="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rot="554399">
              <a:off x="6022935" y="1457875"/>
              <a:ext cx="1931" cy="692"/>
            </a:xfrm>
            <a:custGeom>
              <a:avLst/>
              <a:gdLst/>
              <a:ahLst/>
              <a:cxnLst/>
              <a:rect l="l" t="t" r="r" b="b"/>
              <a:pathLst>
                <a:path w="53" h="19" extrusionOk="0">
                  <a:moveTo>
                    <a:pt x="53" y="18"/>
                  </a:moveTo>
                  <a:lnTo>
                    <a:pt x="0" y="1"/>
                  </a:lnTo>
                  <a:lnTo>
                    <a:pt x="53" y="18"/>
                  </a:lnTo>
                  <a:lnTo>
                    <a:pt x="53" y="18"/>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rot="554399">
              <a:off x="5976194" y="1472916"/>
              <a:ext cx="36323" cy="71991"/>
            </a:xfrm>
            <a:custGeom>
              <a:avLst/>
              <a:gdLst/>
              <a:ahLst/>
              <a:cxnLst/>
              <a:rect l="l" t="t" r="r" b="b"/>
              <a:pathLst>
                <a:path w="997" h="1976" extrusionOk="0">
                  <a:moveTo>
                    <a:pt x="403" y="0"/>
                  </a:moveTo>
                  <a:lnTo>
                    <a:pt x="1" y="1906"/>
                  </a:lnTo>
                  <a:lnTo>
                    <a:pt x="630" y="1976"/>
                  </a:lnTo>
                  <a:lnTo>
                    <a:pt x="997" y="53"/>
                  </a:lnTo>
                  <a:lnTo>
                    <a:pt x="403" y="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rot="554399">
              <a:off x="5997176" y="1464567"/>
              <a:ext cx="23608" cy="12132"/>
            </a:xfrm>
            <a:custGeom>
              <a:avLst/>
              <a:gdLst/>
              <a:ahLst/>
              <a:cxnLst/>
              <a:rect l="l" t="t" r="r" b="b"/>
              <a:pathLst>
                <a:path w="648" h="333" extrusionOk="0">
                  <a:moveTo>
                    <a:pt x="71" y="1"/>
                  </a:moveTo>
                  <a:lnTo>
                    <a:pt x="1" y="280"/>
                  </a:lnTo>
                  <a:lnTo>
                    <a:pt x="595" y="333"/>
                  </a:lnTo>
                  <a:lnTo>
                    <a:pt x="647" y="53"/>
                  </a:lnTo>
                  <a:lnTo>
                    <a:pt x="71"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rot="554399">
              <a:off x="6030187" y="1449121"/>
              <a:ext cx="6412" cy="656"/>
            </a:xfrm>
            <a:custGeom>
              <a:avLst/>
              <a:gdLst/>
              <a:ahLst/>
              <a:cxnLst/>
              <a:rect l="l" t="t" r="r" b="b"/>
              <a:pathLst>
                <a:path w="176" h="18" extrusionOk="0">
                  <a:moveTo>
                    <a:pt x="176" y="18"/>
                  </a:moveTo>
                  <a:lnTo>
                    <a:pt x="1" y="0"/>
                  </a:lnTo>
                  <a:lnTo>
                    <a:pt x="176" y="18"/>
                  </a:lnTo>
                  <a:lnTo>
                    <a:pt x="176" y="18"/>
                  </a:lnTo>
                  <a:close/>
                </a:path>
              </a:pathLst>
            </a:custGeom>
            <a:solidFill>
              <a:srgbClr val="4B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rot="554399">
              <a:off x="6036402" y="1450449"/>
              <a:ext cx="2587" cy="692"/>
            </a:xfrm>
            <a:custGeom>
              <a:avLst/>
              <a:gdLst/>
              <a:ahLst/>
              <a:cxnLst/>
              <a:rect l="l" t="t" r="r" b="b"/>
              <a:pathLst>
                <a:path w="71" h="19" extrusionOk="0">
                  <a:moveTo>
                    <a:pt x="1" y="1"/>
                  </a:moveTo>
                  <a:lnTo>
                    <a:pt x="71" y="18"/>
                  </a:lnTo>
                  <a:lnTo>
                    <a:pt x="71" y="1"/>
                  </a:lnTo>
                  <a:close/>
                </a:path>
              </a:pathLst>
            </a:custGeom>
            <a:solidFill>
              <a:srgbClr val="4B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rot="554399">
              <a:off x="6025701" y="1448965"/>
              <a:ext cx="13407" cy="1312"/>
            </a:xfrm>
            <a:custGeom>
              <a:avLst/>
              <a:gdLst/>
              <a:ahLst/>
              <a:cxnLst/>
              <a:rect l="l" t="t" r="r" b="b"/>
              <a:pathLst>
                <a:path w="368" h="36" extrusionOk="0">
                  <a:moveTo>
                    <a:pt x="0" y="0"/>
                  </a:moveTo>
                  <a:lnTo>
                    <a:pt x="368" y="35"/>
                  </a:lnTo>
                  <a:lnTo>
                    <a:pt x="298" y="18"/>
                  </a:lnTo>
                  <a:lnTo>
                    <a:pt x="123"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rot="554399">
              <a:off x="5990509" y="1453619"/>
              <a:ext cx="44630" cy="14682"/>
            </a:xfrm>
            <a:custGeom>
              <a:avLst/>
              <a:gdLst/>
              <a:ahLst/>
              <a:cxnLst/>
              <a:rect l="l" t="t" r="r" b="b"/>
              <a:pathLst>
                <a:path w="1225" h="403" extrusionOk="0">
                  <a:moveTo>
                    <a:pt x="70" y="0"/>
                  </a:moveTo>
                  <a:lnTo>
                    <a:pt x="0" y="280"/>
                  </a:lnTo>
                  <a:lnTo>
                    <a:pt x="298" y="315"/>
                  </a:lnTo>
                  <a:lnTo>
                    <a:pt x="350" y="52"/>
                  </a:lnTo>
                  <a:lnTo>
                    <a:pt x="874" y="70"/>
                  </a:lnTo>
                  <a:lnTo>
                    <a:pt x="70" y="0"/>
                  </a:lnTo>
                  <a:close/>
                  <a:moveTo>
                    <a:pt x="927" y="87"/>
                  </a:moveTo>
                  <a:lnTo>
                    <a:pt x="874" y="367"/>
                  </a:lnTo>
                  <a:lnTo>
                    <a:pt x="1172" y="402"/>
                  </a:lnTo>
                  <a:lnTo>
                    <a:pt x="1224" y="105"/>
                  </a:lnTo>
                  <a:lnTo>
                    <a:pt x="927" y="87"/>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rot="554399">
              <a:off x="5994672" y="1444526"/>
              <a:ext cx="43974" cy="13407"/>
            </a:xfrm>
            <a:custGeom>
              <a:avLst/>
              <a:gdLst/>
              <a:ahLst/>
              <a:cxnLst/>
              <a:rect l="l" t="t" r="r" b="b"/>
              <a:pathLst>
                <a:path w="1207" h="368" extrusionOk="0">
                  <a:moveTo>
                    <a:pt x="53" y="1"/>
                  </a:moveTo>
                  <a:lnTo>
                    <a:pt x="0" y="263"/>
                  </a:lnTo>
                  <a:lnTo>
                    <a:pt x="804" y="333"/>
                  </a:lnTo>
                  <a:lnTo>
                    <a:pt x="857" y="350"/>
                  </a:lnTo>
                  <a:lnTo>
                    <a:pt x="1154" y="368"/>
                  </a:lnTo>
                  <a:lnTo>
                    <a:pt x="1207" y="88"/>
                  </a:lnTo>
                  <a:lnTo>
                    <a:pt x="839" y="53"/>
                  </a:lnTo>
                  <a:lnTo>
                    <a:pt x="53"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rot="554399">
              <a:off x="5961921" y="1471984"/>
              <a:ext cx="60551" cy="84743"/>
            </a:xfrm>
            <a:custGeom>
              <a:avLst/>
              <a:gdLst/>
              <a:ahLst/>
              <a:cxnLst/>
              <a:rect l="l" t="t" r="r" b="b"/>
              <a:pathLst>
                <a:path w="1662" h="2326" extrusionOk="0">
                  <a:moveTo>
                    <a:pt x="490" y="1"/>
                  </a:moveTo>
                  <a:lnTo>
                    <a:pt x="0" y="2186"/>
                  </a:lnTo>
                  <a:lnTo>
                    <a:pt x="175" y="2204"/>
                  </a:lnTo>
                  <a:lnTo>
                    <a:pt x="1242" y="2326"/>
                  </a:lnTo>
                  <a:lnTo>
                    <a:pt x="1661" y="106"/>
                  </a:lnTo>
                  <a:lnTo>
                    <a:pt x="1364" y="71"/>
                  </a:lnTo>
                  <a:lnTo>
                    <a:pt x="997" y="1994"/>
                  </a:lnTo>
                  <a:lnTo>
                    <a:pt x="368" y="1924"/>
                  </a:lnTo>
                  <a:lnTo>
                    <a:pt x="770" y="18"/>
                  </a:lnTo>
                  <a:lnTo>
                    <a:pt x="490"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rot="554399">
              <a:off x="5986971" y="1463341"/>
              <a:ext cx="44630" cy="14682"/>
            </a:xfrm>
            <a:custGeom>
              <a:avLst/>
              <a:gdLst/>
              <a:ahLst/>
              <a:cxnLst/>
              <a:rect l="l" t="t" r="r" b="b"/>
              <a:pathLst>
                <a:path w="1225" h="403" extrusionOk="0">
                  <a:moveTo>
                    <a:pt x="53" y="1"/>
                  </a:moveTo>
                  <a:lnTo>
                    <a:pt x="1" y="298"/>
                  </a:lnTo>
                  <a:lnTo>
                    <a:pt x="281" y="315"/>
                  </a:lnTo>
                  <a:lnTo>
                    <a:pt x="351" y="36"/>
                  </a:lnTo>
                  <a:lnTo>
                    <a:pt x="53" y="1"/>
                  </a:lnTo>
                  <a:close/>
                  <a:moveTo>
                    <a:pt x="927" y="88"/>
                  </a:moveTo>
                  <a:lnTo>
                    <a:pt x="875" y="368"/>
                  </a:lnTo>
                  <a:lnTo>
                    <a:pt x="1172" y="403"/>
                  </a:lnTo>
                  <a:lnTo>
                    <a:pt x="1225" y="123"/>
                  </a:lnTo>
                  <a:lnTo>
                    <a:pt x="927" y="88"/>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rot="554399">
              <a:off x="5346002" y="2365933"/>
              <a:ext cx="314014" cy="352232"/>
            </a:xfrm>
            <a:custGeom>
              <a:avLst/>
              <a:gdLst/>
              <a:ahLst/>
              <a:cxnLst/>
              <a:rect l="l" t="t" r="r" b="b"/>
              <a:pathLst>
                <a:path w="8619" h="9668" extrusionOk="0">
                  <a:moveTo>
                    <a:pt x="158" y="1"/>
                  </a:moveTo>
                  <a:lnTo>
                    <a:pt x="0" y="18"/>
                  </a:lnTo>
                  <a:lnTo>
                    <a:pt x="35" y="18"/>
                  </a:lnTo>
                  <a:lnTo>
                    <a:pt x="158" y="1"/>
                  </a:lnTo>
                  <a:close/>
                  <a:moveTo>
                    <a:pt x="175" y="141"/>
                  </a:moveTo>
                  <a:cubicBezTo>
                    <a:pt x="263" y="665"/>
                    <a:pt x="507" y="1382"/>
                    <a:pt x="875" y="2203"/>
                  </a:cubicBezTo>
                  <a:cubicBezTo>
                    <a:pt x="1259" y="3077"/>
                    <a:pt x="1766" y="4074"/>
                    <a:pt x="2308" y="5053"/>
                  </a:cubicBezTo>
                  <a:cubicBezTo>
                    <a:pt x="3374" y="6993"/>
                    <a:pt x="4528" y="8846"/>
                    <a:pt x="4983" y="9580"/>
                  </a:cubicBezTo>
                  <a:cubicBezTo>
                    <a:pt x="5000" y="9615"/>
                    <a:pt x="5035" y="9633"/>
                    <a:pt x="5053" y="9668"/>
                  </a:cubicBezTo>
                  <a:lnTo>
                    <a:pt x="8549" y="1941"/>
                  </a:lnTo>
                  <a:cubicBezTo>
                    <a:pt x="8601" y="1801"/>
                    <a:pt x="8619" y="1644"/>
                    <a:pt x="8619" y="1504"/>
                  </a:cubicBezTo>
                  <a:cubicBezTo>
                    <a:pt x="8619" y="1312"/>
                    <a:pt x="8566" y="1120"/>
                    <a:pt x="8479" y="997"/>
                  </a:cubicBezTo>
                  <a:cubicBezTo>
                    <a:pt x="8392" y="875"/>
                    <a:pt x="8252" y="787"/>
                    <a:pt x="8059" y="770"/>
                  </a:cubicBezTo>
                  <a:cubicBezTo>
                    <a:pt x="6941" y="683"/>
                    <a:pt x="5227" y="525"/>
                    <a:pt x="3672" y="385"/>
                  </a:cubicBezTo>
                  <a:cubicBezTo>
                    <a:pt x="2116" y="263"/>
                    <a:pt x="682" y="141"/>
                    <a:pt x="210" y="141"/>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rot="554399">
              <a:off x="5340607" y="2360652"/>
              <a:ext cx="329935" cy="366878"/>
            </a:xfrm>
            <a:custGeom>
              <a:avLst/>
              <a:gdLst/>
              <a:ahLst/>
              <a:cxnLst/>
              <a:rect l="l" t="t" r="r" b="b"/>
              <a:pathLst>
                <a:path w="9056" h="10070" extrusionOk="0">
                  <a:moveTo>
                    <a:pt x="298" y="158"/>
                  </a:moveTo>
                  <a:lnTo>
                    <a:pt x="175" y="175"/>
                  </a:lnTo>
                  <a:lnTo>
                    <a:pt x="140" y="175"/>
                  </a:lnTo>
                  <a:lnTo>
                    <a:pt x="298" y="158"/>
                  </a:lnTo>
                  <a:close/>
                  <a:moveTo>
                    <a:pt x="350" y="298"/>
                  </a:moveTo>
                  <a:cubicBezTo>
                    <a:pt x="822" y="298"/>
                    <a:pt x="2256" y="420"/>
                    <a:pt x="3812" y="542"/>
                  </a:cubicBezTo>
                  <a:cubicBezTo>
                    <a:pt x="5367" y="682"/>
                    <a:pt x="7081" y="840"/>
                    <a:pt x="8199" y="927"/>
                  </a:cubicBezTo>
                  <a:cubicBezTo>
                    <a:pt x="8392" y="944"/>
                    <a:pt x="8532" y="1032"/>
                    <a:pt x="8619" y="1154"/>
                  </a:cubicBezTo>
                  <a:cubicBezTo>
                    <a:pt x="8706" y="1277"/>
                    <a:pt x="8759" y="1469"/>
                    <a:pt x="8759" y="1661"/>
                  </a:cubicBezTo>
                  <a:cubicBezTo>
                    <a:pt x="8759" y="1801"/>
                    <a:pt x="8741" y="1958"/>
                    <a:pt x="8689" y="2098"/>
                  </a:cubicBezTo>
                  <a:lnTo>
                    <a:pt x="5193" y="9825"/>
                  </a:lnTo>
                  <a:cubicBezTo>
                    <a:pt x="5175" y="9790"/>
                    <a:pt x="5140" y="9772"/>
                    <a:pt x="5123" y="9737"/>
                  </a:cubicBezTo>
                  <a:cubicBezTo>
                    <a:pt x="4668" y="9003"/>
                    <a:pt x="3514" y="7150"/>
                    <a:pt x="2448" y="5210"/>
                  </a:cubicBezTo>
                  <a:cubicBezTo>
                    <a:pt x="1906" y="4231"/>
                    <a:pt x="1399" y="3234"/>
                    <a:pt x="1015" y="2360"/>
                  </a:cubicBezTo>
                  <a:cubicBezTo>
                    <a:pt x="647" y="1539"/>
                    <a:pt x="403" y="822"/>
                    <a:pt x="315" y="298"/>
                  </a:cubicBezTo>
                  <a:close/>
                  <a:moveTo>
                    <a:pt x="333" y="0"/>
                  </a:moveTo>
                  <a:cubicBezTo>
                    <a:pt x="280" y="0"/>
                    <a:pt x="228" y="0"/>
                    <a:pt x="175" y="18"/>
                  </a:cubicBezTo>
                  <a:lnTo>
                    <a:pt x="106" y="18"/>
                  </a:lnTo>
                  <a:lnTo>
                    <a:pt x="53" y="53"/>
                  </a:lnTo>
                  <a:cubicBezTo>
                    <a:pt x="36" y="70"/>
                    <a:pt x="1" y="123"/>
                    <a:pt x="1" y="175"/>
                  </a:cubicBezTo>
                  <a:lnTo>
                    <a:pt x="1" y="193"/>
                  </a:lnTo>
                  <a:cubicBezTo>
                    <a:pt x="53" y="682"/>
                    <a:pt x="263" y="1329"/>
                    <a:pt x="578" y="2063"/>
                  </a:cubicBezTo>
                  <a:cubicBezTo>
                    <a:pt x="1399" y="3427"/>
                    <a:pt x="2133" y="4860"/>
                    <a:pt x="2868" y="6241"/>
                  </a:cubicBezTo>
                  <a:cubicBezTo>
                    <a:pt x="3479" y="7412"/>
                    <a:pt x="4161" y="8531"/>
                    <a:pt x="4860" y="9650"/>
                  </a:cubicBezTo>
                  <a:cubicBezTo>
                    <a:pt x="4983" y="9860"/>
                    <a:pt x="5175" y="10000"/>
                    <a:pt x="5402" y="10070"/>
                  </a:cubicBezTo>
                  <a:lnTo>
                    <a:pt x="8969" y="2203"/>
                  </a:lnTo>
                  <a:lnTo>
                    <a:pt x="8969" y="2186"/>
                  </a:lnTo>
                  <a:cubicBezTo>
                    <a:pt x="9021" y="2011"/>
                    <a:pt x="9056" y="1836"/>
                    <a:pt x="9056" y="1661"/>
                  </a:cubicBezTo>
                  <a:cubicBezTo>
                    <a:pt x="9056" y="1416"/>
                    <a:pt x="8986" y="1172"/>
                    <a:pt x="8864" y="979"/>
                  </a:cubicBezTo>
                  <a:cubicBezTo>
                    <a:pt x="8724" y="787"/>
                    <a:pt x="8497" y="647"/>
                    <a:pt x="8217" y="630"/>
                  </a:cubicBezTo>
                  <a:cubicBezTo>
                    <a:pt x="7116" y="560"/>
                    <a:pt x="5402" y="402"/>
                    <a:pt x="3829" y="263"/>
                  </a:cubicBezTo>
                  <a:cubicBezTo>
                    <a:pt x="2273" y="123"/>
                    <a:pt x="857" y="0"/>
                    <a:pt x="333"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rot="554399">
              <a:off x="5355706" y="2426278"/>
              <a:ext cx="175824" cy="299368"/>
            </a:xfrm>
            <a:custGeom>
              <a:avLst/>
              <a:gdLst/>
              <a:ahLst/>
              <a:cxnLst/>
              <a:rect l="l" t="t" r="r" b="b"/>
              <a:pathLst>
                <a:path w="4826" h="8217" extrusionOk="0">
                  <a:moveTo>
                    <a:pt x="1" y="0"/>
                  </a:moveTo>
                  <a:cubicBezTo>
                    <a:pt x="105" y="262"/>
                    <a:pt x="210" y="525"/>
                    <a:pt x="350" y="804"/>
                  </a:cubicBezTo>
                  <a:cubicBezTo>
                    <a:pt x="1819" y="3968"/>
                    <a:pt x="4511" y="8146"/>
                    <a:pt x="4511" y="8146"/>
                  </a:cubicBezTo>
                  <a:cubicBezTo>
                    <a:pt x="4528" y="8181"/>
                    <a:pt x="4581" y="8216"/>
                    <a:pt x="4633" y="8216"/>
                  </a:cubicBezTo>
                  <a:lnTo>
                    <a:pt x="4651" y="8216"/>
                  </a:lnTo>
                  <a:cubicBezTo>
                    <a:pt x="4703" y="8216"/>
                    <a:pt x="4738" y="8181"/>
                    <a:pt x="4755" y="8129"/>
                  </a:cubicBezTo>
                  <a:lnTo>
                    <a:pt x="4825" y="8007"/>
                  </a:lnTo>
                  <a:cubicBezTo>
                    <a:pt x="4598" y="7937"/>
                    <a:pt x="4406" y="7797"/>
                    <a:pt x="4283" y="7587"/>
                  </a:cubicBezTo>
                  <a:cubicBezTo>
                    <a:pt x="3584" y="6468"/>
                    <a:pt x="2902" y="5349"/>
                    <a:pt x="2291" y="4178"/>
                  </a:cubicBezTo>
                  <a:cubicBezTo>
                    <a:pt x="1556" y="2797"/>
                    <a:pt x="822" y="1364"/>
                    <a:pt x="1" y="0"/>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rot="554399">
              <a:off x="5826404" y="1233124"/>
              <a:ext cx="208905" cy="305088"/>
            </a:xfrm>
            <a:custGeom>
              <a:avLst/>
              <a:gdLst/>
              <a:ahLst/>
              <a:cxnLst/>
              <a:rect l="l" t="t" r="r" b="b"/>
              <a:pathLst>
                <a:path w="5734" h="8374" extrusionOk="0">
                  <a:moveTo>
                    <a:pt x="769" y="0"/>
                  </a:moveTo>
                  <a:lnTo>
                    <a:pt x="0" y="7884"/>
                  </a:lnTo>
                  <a:lnTo>
                    <a:pt x="4947" y="8374"/>
                  </a:lnTo>
                  <a:lnTo>
                    <a:pt x="5734" y="490"/>
                  </a:lnTo>
                  <a:lnTo>
                    <a:pt x="769" y="0"/>
                  </a:lnTo>
                  <a:close/>
                </a:path>
              </a:pathLst>
            </a:custGeom>
            <a:solidFill>
              <a:srgbClr val="F8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rot="554399">
              <a:off x="5820655" y="1227316"/>
              <a:ext cx="219762" cy="316564"/>
            </a:xfrm>
            <a:custGeom>
              <a:avLst/>
              <a:gdLst/>
              <a:ahLst/>
              <a:cxnLst/>
              <a:rect l="l" t="t" r="r" b="b"/>
              <a:pathLst>
                <a:path w="6032" h="8689" extrusionOk="0">
                  <a:moveTo>
                    <a:pt x="1067" y="315"/>
                  </a:moveTo>
                  <a:lnTo>
                    <a:pt x="5721" y="772"/>
                  </a:lnTo>
                  <a:lnTo>
                    <a:pt x="5721" y="772"/>
                  </a:lnTo>
                  <a:lnTo>
                    <a:pt x="4983" y="8374"/>
                  </a:lnTo>
                  <a:lnTo>
                    <a:pt x="315" y="7920"/>
                  </a:lnTo>
                  <a:lnTo>
                    <a:pt x="1067" y="315"/>
                  </a:lnTo>
                  <a:close/>
                  <a:moveTo>
                    <a:pt x="945" y="1"/>
                  </a:moveTo>
                  <a:cubicBezTo>
                    <a:pt x="875" y="1"/>
                    <a:pt x="805" y="53"/>
                    <a:pt x="787" y="141"/>
                  </a:cubicBezTo>
                  <a:lnTo>
                    <a:pt x="18" y="8042"/>
                  </a:lnTo>
                  <a:cubicBezTo>
                    <a:pt x="1" y="8112"/>
                    <a:pt x="71" y="8182"/>
                    <a:pt x="141" y="8199"/>
                  </a:cubicBezTo>
                  <a:lnTo>
                    <a:pt x="5088" y="8689"/>
                  </a:lnTo>
                  <a:cubicBezTo>
                    <a:pt x="5140" y="8689"/>
                    <a:pt x="5175" y="8671"/>
                    <a:pt x="5210" y="8654"/>
                  </a:cubicBezTo>
                  <a:cubicBezTo>
                    <a:pt x="5228" y="8619"/>
                    <a:pt x="5245" y="8584"/>
                    <a:pt x="5263" y="8549"/>
                  </a:cubicBezTo>
                  <a:lnTo>
                    <a:pt x="6032" y="648"/>
                  </a:lnTo>
                  <a:cubicBezTo>
                    <a:pt x="6032" y="613"/>
                    <a:pt x="6014" y="578"/>
                    <a:pt x="5997" y="543"/>
                  </a:cubicBezTo>
                  <a:cubicBezTo>
                    <a:pt x="5979" y="525"/>
                    <a:pt x="5944" y="490"/>
                    <a:pt x="5892" y="490"/>
                  </a:cubicBezTo>
                  <a:lnTo>
                    <a:pt x="945"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rot="554399">
              <a:off x="5314414" y="2350029"/>
              <a:ext cx="320389" cy="376277"/>
            </a:xfrm>
            <a:custGeom>
              <a:avLst/>
              <a:gdLst/>
              <a:ahLst/>
              <a:cxnLst/>
              <a:rect l="l" t="t" r="r" b="b"/>
              <a:pathLst>
                <a:path w="8794" h="10328" extrusionOk="0">
                  <a:moveTo>
                    <a:pt x="343" y="0"/>
                  </a:moveTo>
                  <a:cubicBezTo>
                    <a:pt x="124" y="0"/>
                    <a:pt x="0" y="10"/>
                    <a:pt x="0" y="31"/>
                  </a:cubicBezTo>
                  <a:cubicBezTo>
                    <a:pt x="280" y="2566"/>
                    <a:pt x="5787" y="10328"/>
                    <a:pt x="5787" y="10328"/>
                  </a:cubicBezTo>
                  <a:lnTo>
                    <a:pt x="8584" y="1762"/>
                  </a:lnTo>
                  <a:cubicBezTo>
                    <a:pt x="8794" y="1150"/>
                    <a:pt x="8356" y="503"/>
                    <a:pt x="7710" y="451"/>
                  </a:cubicBezTo>
                  <a:cubicBezTo>
                    <a:pt x="5609" y="288"/>
                    <a:pt x="1544" y="0"/>
                    <a:pt x="343" y="0"/>
                  </a:cubicBez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rot="554399">
              <a:off x="5309363" y="2344324"/>
              <a:ext cx="324871" cy="386624"/>
            </a:xfrm>
            <a:custGeom>
              <a:avLst/>
              <a:gdLst/>
              <a:ahLst/>
              <a:cxnLst/>
              <a:rect l="l" t="t" r="r" b="b"/>
              <a:pathLst>
                <a:path w="8917" h="10612" extrusionOk="0">
                  <a:moveTo>
                    <a:pt x="490" y="297"/>
                  </a:moveTo>
                  <a:cubicBezTo>
                    <a:pt x="1679" y="297"/>
                    <a:pt x="5752" y="577"/>
                    <a:pt x="7832" y="734"/>
                  </a:cubicBezTo>
                  <a:cubicBezTo>
                    <a:pt x="8304" y="769"/>
                    <a:pt x="8636" y="1171"/>
                    <a:pt x="8636" y="1591"/>
                  </a:cubicBezTo>
                  <a:cubicBezTo>
                    <a:pt x="8636" y="1678"/>
                    <a:pt x="8619" y="1783"/>
                    <a:pt x="8584" y="1871"/>
                  </a:cubicBezTo>
                  <a:lnTo>
                    <a:pt x="5890" y="10154"/>
                  </a:lnTo>
                  <a:lnTo>
                    <a:pt x="5890" y="10154"/>
                  </a:lnTo>
                  <a:cubicBezTo>
                    <a:pt x="5869" y="10123"/>
                    <a:pt x="5846" y="10089"/>
                    <a:pt x="5822" y="10052"/>
                  </a:cubicBezTo>
                  <a:cubicBezTo>
                    <a:pt x="5280" y="9283"/>
                    <a:pt x="3969" y="7360"/>
                    <a:pt x="2745" y="5349"/>
                  </a:cubicBezTo>
                  <a:cubicBezTo>
                    <a:pt x="2133" y="4336"/>
                    <a:pt x="1539" y="3304"/>
                    <a:pt x="1102" y="2395"/>
                  </a:cubicBezTo>
                  <a:cubicBezTo>
                    <a:pt x="686" y="1563"/>
                    <a:pt x="402" y="820"/>
                    <a:pt x="316" y="297"/>
                  </a:cubicBezTo>
                  <a:close/>
                  <a:moveTo>
                    <a:pt x="490" y="0"/>
                  </a:moveTo>
                  <a:cubicBezTo>
                    <a:pt x="385" y="0"/>
                    <a:pt x="298" y="0"/>
                    <a:pt x="228" y="18"/>
                  </a:cubicBezTo>
                  <a:lnTo>
                    <a:pt x="140" y="18"/>
                  </a:lnTo>
                  <a:lnTo>
                    <a:pt x="70" y="53"/>
                  </a:lnTo>
                  <a:lnTo>
                    <a:pt x="36" y="88"/>
                  </a:lnTo>
                  <a:cubicBezTo>
                    <a:pt x="18" y="105"/>
                    <a:pt x="1" y="140"/>
                    <a:pt x="1" y="175"/>
                  </a:cubicBezTo>
                  <a:lnTo>
                    <a:pt x="1" y="193"/>
                  </a:lnTo>
                  <a:cubicBezTo>
                    <a:pt x="70" y="874"/>
                    <a:pt x="473" y="1836"/>
                    <a:pt x="1032" y="2920"/>
                  </a:cubicBezTo>
                  <a:cubicBezTo>
                    <a:pt x="2710" y="6189"/>
                    <a:pt x="5822" y="10541"/>
                    <a:pt x="5822" y="10541"/>
                  </a:cubicBezTo>
                  <a:cubicBezTo>
                    <a:pt x="5839" y="10594"/>
                    <a:pt x="5909" y="10611"/>
                    <a:pt x="5962" y="10611"/>
                  </a:cubicBezTo>
                  <a:cubicBezTo>
                    <a:pt x="6014" y="10594"/>
                    <a:pt x="6049" y="10559"/>
                    <a:pt x="6067" y="10506"/>
                  </a:cubicBezTo>
                  <a:lnTo>
                    <a:pt x="8864" y="1958"/>
                  </a:lnTo>
                  <a:cubicBezTo>
                    <a:pt x="8899" y="1836"/>
                    <a:pt x="8916" y="1713"/>
                    <a:pt x="8916" y="1591"/>
                  </a:cubicBezTo>
                  <a:cubicBezTo>
                    <a:pt x="8916" y="1014"/>
                    <a:pt x="8479" y="507"/>
                    <a:pt x="7867" y="455"/>
                  </a:cubicBezTo>
                  <a:cubicBezTo>
                    <a:pt x="5769" y="297"/>
                    <a:pt x="1714" y="0"/>
                    <a:pt x="49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rot="554399">
              <a:off x="5166857" y="2943215"/>
              <a:ext cx="2990872" cy="291753"/>
            </a:xfrm>
            <a:custGeom>
              <a:avLst/>
              <a:gdLst/>
              <a:ahLst/>
              <a:cxnLst/>
              <a:rect l="l" t="t" r="r" b="b"/>
              <a:pathLst>
                <a:path w="82093" h="8008" extrusionOk="0">
                  <a:moveTo>
                    <a:pt x="0" y="1"/>
                  </a:moveTo>
                  <a:lnTo>
                    <a:pt x="82092" y="8007"/>
                  </a:lnTo>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rot="554399">
              <a:off x="5161061" y="2937985"/>
              <a:ext cx="3001729" cy="302647"/>
            </a:xfrm>
            <a:custGeom>
              <a:avLst/>
              <a:gdLst/>
              <a:ahLst/>
              <a:cxnLst/>
              <a:rect l="l" t="t" r="r" b="b"/>
              <a:pathLst>
                <a:path w="82391" h="8307" extrusionOk="0">
                  <a:moveTo>
                    <a:pt x="149" y="0"/>
                  </a:moveTo>
                  <a:cubicBezTo>
                    <a:pt x="74" y="0"/>
                    <a:pt x="18" y="63"/>
                    <a:pt x="18" y="125"/>
                  </a:cubicBezTo>
                  <a:cubicBezTo>
                    <a:pt x="1" y="213"/>
                    <a:pt x="53" y="283"/>
                    <a:pt x="141" y="283"/>
                  </a:cubicBezTo>
                  <a:lnTo>
                    <a:pt x="82233" y="8307"/>
                  </a:lnTo>
                  <a:cubicBezTo>
                    <a:pt x="82303" y="8307"/>
                    <a:pt x="82390" y="8254"/>
                    <a:pt x="82390" y="8167"/>
                  </a:cubicBezTo>
                  <a:cubicBezTo>
                    <a:pt x="82390" y="8097"/>
                    <a:pt x="82338" y="8010"/>
                    <a:pt x="82250" y="8010"/>
                  </a:cubicBezTo>
                  <a:lnTo>
                    <a:pt x="176" y="3"/>
                  </a:lnTo>
                  <a:cubicBezTo>
                    <a:pt x="166" y="1"/>
                    <a:pt x="157" y="0"/>
                    <a:pt x="14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rot="554399">
              <a:off x="5161741" y="2974680"/>
              <a:ext cx="2990872" cy="291717"/>
            </a:xfrm>
            <a:custGeom>
              <a:avLst/>
              <a:gdLst/>
              <a:ahLst/>
              <a:cxnLst/>
              <a:rect l="l" t="t" r="r" b="b"/>
              <a:pathLst>
                <a:path w="82093" h="8007" extrusionOk="0">
                  <a:moveTo>
                    <a:pt x="0" y="0"/>
                  </a:moveTo>
                  <a:lnTo>
                    <a:pt x="82092" y="8006"/>
                  </a:lnTo>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rot="554399">
              <a:off x="5155948" y="2969414"/>
              <a:ext cx="3001729" cy="302647"/>
            </a:xfrm>
            <a:custGeom>
              <a:avLst/>
              <a:gdLst/>
              <a:ahLst/>
              <a:cxnLst/>
              <a:rect l="l" t="t" r="r" b="b"/>
              <a:pathLst>
                <a:path w="82391" h="8307" extrusionOk="0">
                  <a:moveTo>
                    <a:pt x="149" y="0"/>
                  </a:moveTo>
                  <a:cubicBezTo>
                    <a:pt x="74" y="0"/>
                    <a:pt x="18" y="63"/>
                    <a:pt x="18" y="126"/>
                  </a:cubicBezTo>
                  <a:cubicBezTo>
                    <a:pt x="1" y="213"/>
                    <a:pt x="53" y="283"/>
                    <a:pt x="141" y="283"/>
                  </a:cubicBezTo>
                  <a:lnTo>
                    <a:pt x="82233" y="8307"/>
                  </a:lnTo>
                  <a:cubicBezTo>
                    <a:pt x="82303" y="8307"/>
                    <a:pt x="82390" y="8254"/>
                    <a:pt x="82390" y="8167"/>
                  </a:cubicBezTo>
                  <a:cubicBezTo>
                    <a:pt x="82390" y="8097"/>
                    <a:pt x="82338" y="8010"/>
                    <a:pt x="82250" y="8010"/>
                  </a:cubicBezTo>
                  <a:lnTo>
                    <a:pt x="176" y="3"/>
                  </a:lnTo>
                  <a:cubicBezTo>
                    <a:pt x="166" y="1"/>
                    <a:pt x="157" y="0"/>
                    <a:pt x="14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rot="554399">
              <a:off x="6490292" y="3250346"/>
              <a:ext cx="236959" cy="136914"/>
            </a:xfrm>
            <a:custGeom>
              <a:avLst/>
              <a:gdLst/>
              <a:ahLst/>
              <a:cxnLst/>
              <a:rect l="l" t="t" r="r" b="b"/>
              <a:pathLst>
                <a:path w="6504" h="3758" extrusionOk="0">
                  <a:moveTo>
                    <a:pt x="211" y="0"/>
                  </a:moveTo>
                  <a:lnTo>
                    <a:pt x="176" y="297"/>
                  </a:lnTo>
                  <a:cubicBezTo>
                    <a:pt x="1" y="2028"/>
                    <a:pt x="1277" y="3584"/>
                    <a:pt x="3025" y="3741"/>
                  </a:cubicBezTo>
                  <a:cubicBezTo>
                    <a:pt x="3132" y="3752"/>
                    <a:pt x="3237" y="3757"/>
                    <a:pt x="3342" y="3757"/>
                  </a:cubicBezTo>
                  <a:cubicBezTo>
                    <a:pt x="4942" y="3757"/>
                    <a:pt x="6321" y="2533"/>
                    <a:pt x="6469" y="909"/>
                  </a:cubicBezTo>
                  <a:lnTo>
                    <a:pt x="6504" y="612"/>
                  </a:lnTo>
                  <a:lnTo>
                    <a:pt x="211"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rot="554399">
              <a:off x="6489596" y="3244227"/>
              <a:ext cx="244609" cy="150613"/>
            </a:xfrm>
            <a:custGeom>
              <a:avLst/>
              <a:gdLst/>
              <a:ahLst/>
              <a:cxnLst/>
              <a:rect l="l" t="t" r="r" b="b"/>
              <a:pathLst>
                <a:path w="6714" h="4134" extrusionOk="0">
                  <a:moveTo>
                    <a:pt x="391" y="392"/>
                  </a:moveTo>
                  <a:lnTo>
                    <a:pt x="6311" y="969"/>
                  </a:lnTo>
                  <a:lnTo>
                    <a:pt x="6311" y="1074"/>
                  </a:lnTo>
                  <a:cubicBezTo>
                    <a:pt x="6154" y="2612"/>
                    <a:pt x="4860" y="3748"/>
                    <a:pt x="3357" y="3748"/>
                  </a:cubicBezTo>
                  <a:lnTo>
                    <a:pt x="3059" y="3748"/>
                  </a:lnTo>
                  <a:cubicBezTo>
                    <a:pt x="1521" y="3591"/>
                    <a:pt x="367" y="2297"/>
                    <a:pt x="367" y="777"/>
                  </a:cubicBezTo>
                  <a:cubicBezTo>
                    <a:pt x="367" y="689"/>
                    <a:pt x="367" y="584"/>
                    <a:pt x="385" y="497"/>
                  </a:cubicBezTo>
                  <a:lnTo>
                    <a:pt x="391" y="392"/>
                  </a:lnTo>
                  <a:close/>
                  <a:moveTo>
                    <a:pt x="203" y="1"/>
                  </a:moveTo>
                  <a:cubicBezTo>
                    <a:pt x="166" y="1"/>
                    <a:pt x="131" y="17"/>
                    <a:pt x="105" y="42"/>
                  </a:cubicBezTo>
                  <a:cubicBezTo>
                    <a:pt x="70" y="77"/>
                    <a:pt x="35" y="130"/>
                    <a:pt x="35" y="165"/>
                  </a:cubicBezTo>
                  <a:lnTo>
                    <a:pt x="18" y="462"/>
                  </a:lnTo>
                  <a:cubicBezTo>
                    <a:pt x="0" y="567"/>
                    <a:pt x="0" y="672"/>
                    <a:pt x="0" y="777"/>
                  </a:cubicBezTo>
                  <a:cubicBezTo>
                    <a:pt x="0" y="2490"/>
                    <a:pt x="1294" y="3941"/>
                    <a:pt x="3025" y="4116"/>
                  </a:cubicBezTo>
                  <a:cubicBezTo>
                    <a:pt x="3129" y="4133"/>
                    <a:pt x="3234" y="4133"/>
                    <a:pt x="3357" y="4133"/>
                  </a:cubicBezTo>
                  <a:cubicBezTo>
                    <a:pt x="5052" y="4133"/>
                    <a:pt x="6503" y="2839"/>
                    <a:pt x="6678" y="1109"/>
                  </a:cubicBezTo>
                  <a:lnTo>
                    <a:pt x="6713" y="812"/>
                  </a:lnTo>
                  <a:cubicBezTo>
                    <a:pt x="6713" y="724"/>
                    <a:pt x="6643" y="619"/>
                    <a:pt x="6538" y="619"/>
                  </a:cubicBezTo>
                  <a:lnTo>
                    <a:pt x="245" y="7"/>
                  </a:lnTo>
                  <a:cubicBezTo>
                    <a:pt x="231" y="3"/>
                    <a:pt x="217" y="1"/>
                    <a:pt x="20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rot="554399">
              <a:off x="5540094" y="2114239"/>
              <a:ext cx="587296" cy="388847"/>
            </a:xfrm>
            <a:custGeom>
              <a:avLst/>
              <a:gdLst/>
              <a:ahLst/>
              <a:cxnLst/>
              <a:rect l="l" t="t" r="r" b="b"/>
              <a:pathLst>
                <a:path w="16120" h="10673" extrusionOk="0">
                  <a:moveTo>
                    <a:pt x="5644" y="5819"/>
                  </a:moveTo>
                  <a:lnTo>
                    <a:pt x="5644" y="5819"/>
                  </a:lnTo>
                  <a:cubicBezTo>
                    <a:pt x="6361" y="5889"/>
                    <a:pt x="7095" y="5959"/>
                    <a:pt x="7829" y="6029"/>
                  </a:cubicBezTo>
                  <a:cubicBezTo>
                    <a:pt x="7917" y="6046"/>
                    <a:pt x="8004" y="6046"/>
                    <a:pt x="8091" y="6064"/>
                  </a:cubicBezTo>
                  <a:cubicBezTo>
                    <a:pt x="8284" y="6151"/>
                    <a:pt x="8406" y="6326"/>
                    <a:pt x="8354" y="6518"/>
                  </a:cubicBezTo>
                  <a:cubicBezTo>
                    <a:pt x="8319" y="6693"/>
                    <a:pt x="8196" y="6745"/>
                    <a:pt x="8109" y="6868"/>
                  </a:cubicBezTo>
                  <a:cubicBezTo>
                    <a:pt x="7287" y="6518"/>
                    <a:pt x="6466" y="6168"/>
                    <a:pt x="5644" y="5819"/>
                  </a:cubicBezTo>
                  <a:close/>
                  <a:moveTo>
                    <a:pt x="8424" y="6099"/>
                  </a:moveTo>
                  <a:cubicBezTo>
                    <a:pt x="9840" y="6238"/>
                    <a:pt x="11273" y="6413"/>
                    <a:pt x="12706" y="6553"/>
                  </a:cubicBezTo>
                  <a:cubicBezTo>
                    <a:pt x="13021" y="7217"/>
                    <a:pt x="13353" y="7864"/>
                    <a:pt x="13703" y="8511"/>
                  </a:cubicBezTo>
                  <a:cubicBezTo>
                    <a:pt x="13650" y="8546"/>
                    <a:pt x="13598" y="8581"/>
                    <a:pt x="13546" y="8598"/>
                  </a:cubicBezTo>
                  <a:cubicBezTo>
                    <a:pt x="13336" y="8721"/>
                    <a:pt x="13143" y="8861"/>
                    <a:pt x="12969" y="9035"/>
                  </a:cubicBezTo>
                  <a:cubicBezTo>
                    <a:pt x="12881" y="8983"/>
                    <a:pt x="12776" y="8948"/>
                    <a:pt x="12689" y="8913"/>
                  </a:cubicBezTo>
                  <a:cubicBezTo>
                    <a:pt x="12567" y="8861"/>
                    <a:pt x="12462" y="8808"/>
                    <a:pt x="12339" y="8756"/>
                  </a:cubicBezTo>
                  <a:cubicBezTo>
                    <a:pt x="12444" y="8686"/>
                    <a:pt x="12532" y="8563"/>
                    <a:pt x="12602" y="8459"/>
                  </a:cubicBezTo>
                  <a:cubicBezTo>
                    <a:pt x="12637" y="8424"/>
                    <a:pt x="12654" y="8389"/>
                    <a:pt x="12689" y="8371"/>
                  </a:cubicBezTo>
                  <a:cubicBezTo>
                    <a:pt x="12811" y="8424"/>
                    <a:pt x="12934" y="8476"/>
                    <a:pt x="13056" y="8476"/>
                  </a:cubicBezTo>
                  <a:cubicBezTo>
                    <a:pt x="13143" y="8476"/>
                    <a:pt x="13161" y="8336"/>
                    <a:pt x="13091" y="8284"/>
                  </a:cubicBezTo>
                  <a:cubicBezTo>
                    <a:pt x="13004" y="8231"/>
                    <a:pt x="12916" y="8214"/>
                    <a:pt x="12829" y="8196"/>
                  </a:cubicBezTo>
                  <a:cubicBezTo>
                    <a:pt x="12864" y="8144"/>
                    <a:pt x="12899" y="8091"/>
                    <a:pt x="12951" y="8039"/>
                  </a:cubicBezTo>
                  <a:cubicBezTo>
                    <a:pt x="12980" y="7996"/>
                    <a:pt x="12939" y="7942"/>
                    <a:pt x="12894" y="7942"/>
                  </a:cubicBezTo>
                  <a:cubicBezTo>
                    <a:pt x="12884" y="7942"/>
                    <a:pt x="12874" y="7945"/>
                    <a:pt x="12864" y="7952"/>
                  </a:cubicBezTo>
                  <a:cubicBezTo>
                    <a:pt x="12794" y="8022"/>
                    <a:pt x="12741" y="8074"/>
                    <a:pt x="12671" y="8144"/>
                  </a:cubicBezTo>
                  <a:cubicBezTo>
                    <a:pt x="12602" y="8109"/>
                    <a:pt x="12514" y="8091"/>
                    <a:pt x="12444" y="8056"/>
                  </a:cubicBezTo>
                  <a:cubicBezTo>
                    <a:pt x="12430" y="8049"/>
                    <a:pt x="12416" y="8046"/>
                    <a:pt x="12404" y="8046"/>
                  </a:cubicBezTo>
                  <a:cubicBezTo>
                    <a:pt x="12328" y="8046"/>
                    <a:pt x="12302" y="8169"/>
                    <a:pt x="12392" y="8214"/>
                  </a:cubicBezTo>
                  <a:cubicBezTo>
                    <a:pt x="12427" y="8231"/>
                    <a:pt x="12479" y="8266"/>
                    <a:pt x="12514" y="8284"/>
                  </a:cubicBezTo>
                  <a:lnTo>
                    <a:pt x="12462" y="8354"/>
                  </a:lnTo>
                  <a:cubicBezTo>
                    <a:pt x="12357" y="8441"/>
                    <a:pt x="12217" y="8546"/>
                    <a:pt x="12165" y="8686"/>
                  </a:cubicBezTo>
                  <a:cubicBezTo>
                    <a:pt x="11168" y="8214"/>
                    <a:pt x="10172" y="7777"/>
                    <a:pt x="9158" y="7322"/>
                  </a:cubicBezTo>
                  <a:cubicBezTo>
                    <a:pt x="8896" y="7217"/>
                    <a:pt x="8633" y="7095"/>
                    <a:pt x="8354" y="6973"/>
                  </a:cubicBezTo>
                  <a:cubicBezTo>
                    <a:pt x="8511" y="6868"/>
                    <a:pt x="8581" y="6640"/>
                    <a:pt x="8581" y="6483"/>
                  </a:cubicBezTo>
                  <a:cubicBezTo>
                    <a:pt x="8581" y="6326"/>
                    <a:pt x="8511" y="6203"/>
                    <a:pt x="8424" y="6099"/>
                  </a:cubicBezTo>
                  <a:close/>
                  <a:moveTo>
                    <a:pt x="13790" y="8668"/>
                  </a:moveTo>
                  <a:cubicBezTo>
                    <a:pt x="13983" y="9000"/>
                    <a:pt x="14175" y="9333"/>
                    <a:pt x="14385" y="9665"/>
                  </a:cubicBezTo>
                  <a:cubicBezTo>
                    <a:pt x="14000" y="9490"/>
                    <a:pt x="13598" y="9315"/>
                    <a:pt x="13213" y="9140"/>
                  </a:cubicBezTo>
                  <a:cubicBezTo>
                    <a:pt x="13283" y="9070"/>
                    <a:pt x="13353" y="9018"/>
                    <a:pt x="13423" y="8948"/>
                  </a:cubicBezTo>
                  <a:cubicBezTo>
                    <a:pt x="13493" y="8878"/>
                    <a:pt x="13650" y="8756"/>
                    <a:pt x="13790" y="8668"/>
                  </a:cubicBezTo>
                  <a:close/>
                  <a:moveTo>
                    <a:pt x="9469" y="1"/>
                  </a:moveTo>
                  <a:cubicBezTo>
                    <a:pt x="9417" y="1"/>
                    <a:pt x="9370" y="38"/>
                    <a:pt x="9402" y="102"/>
                  </a:cubicBezTo>
                  <a:cubicBezTo>
                    <a:pt x="10032" y="1326"/>
                    <a:pt x="10661" y="2532"/>
                    <a:pt x="11273" y="3756"/>
                  </a:cubicBezTo>
                  <a:cubicBezTo>
                    <a:pt x="10486" y="4053"/>
                    <a:pt x="9770" y="4857"/>
                    <a:pt x="9577" y="5662"/>
                  </a:cubicBezTo>
                  <a:cubicBezTo>
                    <a:pt x="9555" y="5764"/>
                    <a:pt x="9643" y="5844"/>
                    <a:pt x="9727" y="5844"/>
                  </a:cubicBezTo>
                  <a:cubicBezTo>
                    <a:pt x="9772" y="5844"/>
                    <a:pt x="9815" y="5821"/>
                    <a:pt x="9840" y="5766"/>
                  </a:cubicBezTo>
                  <a:cubicBezTo>
                    <a:pt x="9997" y="5347"/>
                    <a:pt x="10172" y="4945"/>
                    <a:pt x="10469" y="4613"/>
                  </a:cubicBezTo>
                  <a:cubicBezTo>
                    <a:pt x="10731" y="4315"/>
                    <a:pt x="11046" y="4123"/>
                    <a:pt x="11378" y="3948"/>
                  </a:cubicBezTo>
                  <a:cubicBezTo>
                    <a:pt x="11570" y="4315"/>
                    <a:pt x="11745" y="4683"/>
                    <a:pt x="11937" y="5050"/>
                  </a:cubicBezTo>
                  <a:cubicBezTo>
                    <a:pt x="12147" y="5434"/>
                    <a:pt x="12357" y="5836"/>
                    <a:pt x="12549" y="6256"/>
                  </a:cubicBezTo>
                  <a:cubicBezTo>
                    <a:pt x="10888" y="6081"/>
                    <a:pt x="9210" y="5941"/>
                    <a:pt x="7549" y="5784"/>
                  </a:cubicBezTo>
                  <a:cubicBezTo>
                    <a:pt x="6693" y="5714"/>
                    <a:pt x="5836" y="5627"/>
                    <a:pt x="4997" y="5557"/>
                  </a:cubicBezTo>
                  <a:cubicBezTo>
                    <a:pt x="3966" y="5120"/>
                    <a:pt x="2952" y="4700"/>
                    <a:pt x="1920" y="4298"/>
                  </a:cubicBezTo>
                  <a:cubicBezTo>
                    <a:pt x="1907" y="4291"/>
                    <a:pt x="1894" y="4288"/>
                    <a:pt x="1883" y="4288"/>
                  </a:cubicBezTo>
                  <a:cubicBezTo>
                    <a:pt x="1805" y="4288"/>
                    <a:pt x="1777" y="4425"/>
                    <a:pt x="1868" y="4455"/>
                  </a:cubicBezTo>
                  <a:cubicBezTo>
                    <a:pt x="2690" y="4787"/>
                    <a:pt x="3494" y="5137"/>
                    <a:pt x="4298" y="5487"/>
                  </a:cubicBezTo>
                  <a:cubicBezTo>
                    <a:pt x="2899" y="5364"/>
                    <a:pt x="1483" y="5242"/>
                    <a:pt x="85" y="5137"/>
                  </a:cubicBezTo>
                  <a:cubicBezTo>
                    <a:pt x="79" y="5136"/>
                    <a:pt x="74" y="5135"/>
                    <a:pt x="69" y="5135"/>
                  </a:cubicBezTo>
                  <a:cubicBezTo>
                    <a:pt x="0" y="5135"/>
                    <a:pt x="20" y="5243"/>
                    <a:pt x="85" y="5259"/>
                  </a:cubicBezTo>
                  <a:cubicBezTo>
                    <a:pt x="1693" y="5434"/>
                    <a:pt x="3301" y="5592"/>
                    <a:pt x="4927" y="5749"/>
                  </a:cubicBezTo>
                  <a:cubicBezTo>
                    <a:pt x="6273" y="6326"/>
                    <a:pt x="7619" y="6920"/>
                    <a:pt x="8965" y="7515"/>
                  </a:cubicBezTo>
                  <a:cubicBezTo>
                    <a:pt x="10102" y="8004"/>
                    <a:pt x="11221" y="8511"/>
                    <a:pt x="12357" y="9035"/>
                  </a:cubicBezTo>
                  <a:cubicBezTo>
                    <a:pt x="12497" y="9088"/>
                    <a:pt x="12637" y="9158"/>
                    <a:pt x="12776" y="9228"/>
                  </a:cubicBezTo>
                  <a:cubicBezTo>
                    <a:pt x="12759" y="9263"/>
                    <a:pt x="12741" y="9280"/>
                    <a:pt x="12706" y="9315"/>
                  </a:cubicBezTo>
                  <a:cubicBezTo>
                    <a:pt x="12651" y="9385"/>
                    <a:pt x="12750" y="9498"/>
                    <a:pt x="12828" y="9498"/>
                  </a:cubicBezTo>
                  <a:cubicBezTo>
                    <a:pt x="12848" y="9498"/>
                    <a:pt x="12867" y="9490"/>
                    <a:pt x="12881" y="9472"/>
                  </a:cubicBezTo>
                  <a:cubicBezTo>
                    <a:pt x="12934" y="9437"/>
                    <a:pt x="12969" y="9385"/>
                    <a:pt x="13021" y="9350"/>
                  </a:cubicBezTo>
                  <a:cubicBezTo>
                    <a:pt x="14000" y="9805"/>
                    <a:pt x="14979" y="10312"/>
                    <a:pt x="15993" y="10661"/>
                  </a:cubicBezTo>
                  <a:cubicBezTo>
                    <a:pt x="16009" y="10669"/>
                    <a:pt x="16024" y="10673"/>
                    <a:pt x="16036" y="10673"/>
                  </a:cubicBezTo>
                  <a:cubicBezTo>
                    <a:pt x="16106" y="10673"/>
                    <a:pt x="16119" y="10566"/>
                    <a:pt x="16045" y="10521"/>
                  </a:cubicBezTo>
                  <a:cubicBezTo>
                    <a:pt x="15591" y="10242"/>
                    <a:pt x="15119" y="10014"/>
                    <a:pt x="14629" y="9787"/>
                  </a:cubicBezTo>
                  <a:cubicBezTo>
                    <a:pt x="14647" y="9752"/>
                    <a:pt x="14647" y="9735"/>
                    <a:pt x="14629" y="9700"/>
                  </a:cubicBezTo>
                  <a:cubicBezTo>
                    <a:pt x="14472" y="9333"/>
                    <a:pt x="14280" y="8948"/>
                    <a:pt x="14105" y="8581"/>
                  </a:cubicBezTo>
                  <a:lnTo>
                    <a:pt x="14140" y="8581"/>
                  </a:lnTo>
                  <a:cubicBezTo>
                    <a:pt x="14150" y="8588"/>
                    <a:pt x="14159" y="8590"/>
                    <a:pt x="14168" y="8590"/>
                  </a:cubicBezTo>
                  <a:cubicBezTo>
                    <a:pt x="14203" y="8590"/>
                    <a:pt x="14217" y="8539"/>
                    <a:pt x="14175" y="8511"/>
                  </a:cubicBezTo>
                  <a:cubicBezTo>
                    <a:pt x="14140" y="8459"/>
                    <a:pt x="14087" y="8441"/>
                    <a:pt x="14018" y="8424"/>
                  </a:cubicBezTo>
                  <a:cubicBezTo>
                    <a:pt x="13720" y="7812"/>
                    <a:pt x="13388" y="7200"/>
                    <a:pt x="13056" y="6588"/>
                  </a:cubicBezTo>
                  <a:lnTo>
                    <a:pt x="13056" y="6588"/>
                  </a:lnTo>
                  <a:cubicBezTo>
                    <a:pt x="13790" y="6658"/>
                    <a:pt x="14542" y="6710"/>
                    <a:pt x="15294" y="6763"/>
                  </a:cubicBezTo>
                  <a:cubicBezTo>
                    <a:pt x="15381" y="6763"/>
                    <a:pt x="15364" y="6606"/>
                    <a:pt x="15276" y="6588"/>
                  </a:cubicBezTo>
                  <a:cubicBezTo>
                    <a:pt x="14490" y="6466"/>
                    <a:pt x="13685" y="6378"/>
                    <a:pt x="12881" y="6291"/>
                  </a:cubicBezTo>
                  <a:cubicBezTo>
                    <a:pt x="12637" y="5836"/>
                    <a:pt x="12392" y="5399"/>
                    <a:pt x="12165" y="4945"/>
                  </a:cubicBezTo>
                  <a:cubicBezTo>
                    <a:pt x="11972" y="4578"/>
                    <a:pt x="11762" y="4211"/>
                    <a:pt x="11570" y="3826"/>
                  </a:cubicBezTo>
                  <a:cubicBezTo>
                    <a:pt x="11636" y="3777"/>
                    <a:pt x="11594" y="3667"/>
                    <a:pt x="11503" y="3667"/>
                  </a:cubicBezTo>
                  <a:cubicBezTo>
                    <a:pt x="11496" y="3667"/>
                    <a:pt x="11490" y="3668"/>
                    <a:pt x="11483" y="3669"/>
                  </a:cubicBezTo>
                  <a:cubicBezTo>
                    <a:pt x="10853" y="2462"/>
                    <a:pt x="10207" y="1256"/>
                    <a:pt x="9560" y="50"/>
                  </a:cubicBezTo>
                  <a:cubicBezTo>
                    <a:pt x="9539" y="16"/>
                    <a:pt x="9503" y="1"/>
                    <a:pt x="946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6"/>
            <p:cNvSpPr/>
            <p:nvPr/>
          </p:nvSpPr>
          <p:spPr>
            <a:xfrm rot="554399">
              <a:off x="5858196" y="2213727"/>
              <a:ext cx="49731" cy="73849"/>
            </a:xfrm>
            <a:custGeom>
              <a:avLst/>
              <a:gdLst/>
              <a:ahLst/>
              <a:cxnLst/>
              <a:rect l="l" t="t" r="r" b="b"/>
              <a:pathLst>
                <a:path w="1365" h="2027" extrusionOk="0">
                  <a:moveTo>
                    <a:pt x="962" y="222"/>
                  </a:moveTo>
                  <a:cubicBezTo>
                    <a:pt x="1044" y="222"/>
                    <a:pt x="1024" y="310"/>
                    <a:pt x="927" y="365"/>
                  </a:cubicBezTo>
                  <a:cubicBezTo>
                    <a:pt x="822" y="453"/>
                    <a:pt x="717" y="488"/>
                    <a:pt x="647" y="593"/>
                  </a:cubicBezTo>
                  <a:cubicBezTo>
                    <a:pt x="601" y="670"/>
                    <a:pt x="663" y="774"/>
                    <a:pt x="738" y="774"/>
                  </a:cubicBezTo>
                  <a:cubicBezTo>
                    <a:pt x="749" y="774"/>
                    <a:pt x="759" y="772"/>
                    <a:pt x="770" y="768"/>
                  </a:cubicBezTo>
                  <a:cubicBezTo>
                    <a:pt x="962" y="820"/>
                    <a:pt x="997" y="907"/>
                    <a:pt x="910" y="995"/>
                  </a:cubicBezTo>
                  <a:cubicBezTo>
                    <a:pt x="892" y="1030"/>
                    <a:pt x="857" y="1065"/>
                    <a:pt x="822" y="1082"/>
                  </a:cubicBezTo>
                  <a:cubicBezTo>
                    <a:pt x="735" y="1135"/>
                    <a:pt x="630" y="1152"/>
                    <a:pt x="542" y="1170"/>
                  </a:cubicBezTo>
                  <a:lnTo>
                    <a:pt x="438" y="1170"/>
                  </a:lnTo>
                  <a:cubicBezTo>
                    <a:pt x="455" y="942"/>
                    <a:pt x="490" y="715"/>
                    <a:pt x="507" y="470"/>
                  </a:cubicBezTo>
                  <a:lnTo>
                    <a:pt x="560" y="453"/>
                  </a:lnTo>
                  <a:cubicBezTo>
                    <a:pt x="647" y="365"/>
                    <a:pt x="752" y="278"/>
                    <a:pt x="875" y="243"/>
                  </a:cubicBezTo>
                  <a:cubicBezTo>
                    <a:pt x="911" y="228"/>
                    <a:pt x="940" y="222"/>
                    <a:pt x="962" y="222"/>
                  </a:cubicBezTo>
                  <a:close/>
                  <a:moveTo>
                    <a:pt x="994" y="1"/>
                  </a:moveTo>
                  <a:cubicBezTo>
                    <a:pt x="821" y="1"/>
                    <a:pt x="612" y="161"/>
                    <a:pt x="490" y="296"/>
                  </a:cubicBezTo>
                  <a:cubicBezTo>
                    <a:pt x="483" y="288"/>
                    <a:pt x="472" y="284"/>
                    <a:pt x="463" y="284"/>
                  </a:cubicBezTo>
                  <a:cubicBezTo>
                    <a:pt x="450" y="284"/>
                    <a:pt x="438" y="293"/>
                    <a:pt x="438" y="313"/>
                  </a:cubicBezTo>
                  <a:cubicBezTo>
                    <a:pt x="368" y="593"/>
                    <a:pt x="298" y="890"/>
                    <a:pt x="228" y="1170"/>
                  </a:cubicBezTo>
                  <a:lnTo>
                    <a:pt x="105" y="1170"/>
                  </a:lnTo>
                  <a:cubicBezTo>
                    <a:pt x="0" y="1187"/>
                    <a:pt x="35" y="1327"/>
                    <a:pt x="123" y="1327"/>
                  </a:cubicBezTo>
                  <a:lnTo>
                    <a:pt x="193" y="1344"/>
                  </a:lnTo>
                  <a:cubicBezTo>
                    <a:pt x="158" y="1537"/>
                    <a:pt x="123" y="1729"/>
                    <a:pt x="105" y="1921"/>
                  </a:cubicBezTo>
                  <a:cubicBezTo>
                    <a:pt x="94" y="1977"/>
                    <a:pt x="155" y="2026"/>
                    <a:pt x="209" y="2026"/>
                  </a:cubicBezTo>
                  <a:cubicBezTo>
                    <a:pt x="240" y="2026"/>
                    <a:pt x="268" y="2011"/>
                    <a:pt x="280" y="1974"/>
                  </a:cubicBezTo>
                  <a:cubicBezTo>
                    <a:pt x="333" y="1764"/>
                    <a:pt x="368" y="1554"/>
                    <a:pt x="403" y="1344"/>
                  </a:cubicBezTo>
                  <a:cubicBezTo>
                    <a:pt x="700" y="1344"/>
                    <a:pt x="1032" y="1292"/>
                    <a:pt x="1119" y="977"/>
                  </a:cubicBezTo>
                  <a:cubicBezTo>
                    <a:pt x="1154" y="820"/>
                    <a:pt x="1084" y="680"/>
                    <a:pt x="962" y="593"/>
                  </a:cubicBezTo>
                  <a:cubicBezTo>
                    <a:pt x="1154" y="470"/>
                    <a:pt x="1364" y="331"/>
                    <a:pt x="1189" y="103"/>
                  </a:cubicBezTo>
                  <a:cubicBezTo>
                    <a:pt x="1137" y="30"/>
                    <a:pt x="1069" y="1"/>
                    <a:pt x="99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6"/>
            <p:cNvSpPr/>
            <p:nvPr/>
          </p:nvSpPr>
          <p:spPr>
            <a:xfrm rot="554399">
              <a:off x="5855672" y="2360294"/>
              <a:ext cx="36833" cy="24884"/>
            </a:xfrm>
            <a:custGeom>
              <a:avLst/>
              <a:gdLst/>
              <a:ahLst/>
              <a:cxnLst/>
              <a:rect l="l" t="t" r="r" b="b"/>
              <a:pathLst>
                <a:path w="1011" h="683" extrusionOk="0">
                  <a:moveTo>
                    <a:pt x="175" y="157"/>
                  </a:moveTo>
                  <a:cubicBezTo>
                    <a:pt x="263" y="192"/>
                    <a:pt x="350" y="227"/>
                    <a:pt x="420" y="280"/>
                  </a:cubicBezTo>
                  <a:cubicBezTo>
                    <a:pt x="368" y="332"/>
                    <a:pt x="298" y="385"/>
                    <a:pt x="210" y="385"/>
                  </a:cubicBezTo>
                  <a:cubicBezTo>
                    <a:pt x="193" y="315"/>
                    <a:pt x="175" y="245"/>
                    <a:pt x="175" y="157"/>
                  </a:cubicBezTo>
                  <a:close/>
                  <a:moveTo>
                    <a:pt x="105" y="0"/>
                  </a:moveTo>
                  <a:cubicBezTo>
                    <a:pt x="88" y="0"/>
                    <a:pt x="53" y="0"/>
                    <a:pt x="35" y="35"/>
                  </a:cubicBezTo>
                  <a:cubicBezTo>
                    <a:pt x="0" y="192"/>
                    <a:pt x="0" y="350"/>
                    <a:pt x="35" y="525"/>
                  </a:cubicBezTo>
                  <a:cubicBezTo>
                    <a:pt x="53" y="559"/>
                    <a:pt x="88" y="612"/>
                    <a:pt x="140" y="612"/>
                  </a:cubicBezTo>
                  <a:cubicBezTo>
                    <a:pt x="160" y="614"/>
                    <a:pt x="179" y="615"/>
                    <a:pt x="198" y="615"/>
                  </a:cubicBezTo>
                  <a:cubicBezTo>
                    <a:pt x="370" y="615"/>
                    <a:pt x="534" y="544"/>
                    <a:pt x="612" y="402"/>
                  </a:cubicBezTo>
                  <a:cubicBezTo>
                    <a:pt x="700" y="490"/>
                    <a:pt x="770" y="577"/>
                    <a:pt x="857" y="664"/>
                  </a:cubicBezTo>
                  <a:cubicBezTo>
                    <a:pt x="874" y="677"/>
                    <a:pt x="891" y="682"/>
                    <a:pt x="908" y="682"/>
                  </a:cubicBezTo>
                  <a:cubicBezTo>
                    <a:pt x="963" y="682"/>
                    <a:pt x="1010" y="626"/>
                    <a:pt x="997" y="559"/>
                  </a:cubicBezTo>
                  <a:cubicBezTo>
                    <a:pt x="927" y="420"/>
                    <a:pt x="805" y="297"/>
                    <a:pt x="665" y="210"/>
                  </a:cubicBezTo>
                  <a:cubicBezTo>
                    <a:pt x="651" y="155"/>
                    <a:pt x="606" y="111"/>
                    <a:pt x="561" y="111"/>
                  </a:cubicBezTo>
                  <a:cubicBezTo>
                    <a:pt x="549" y="111"/>
                    <a:pt x="536" y="115"/>
                    <a:pt x="525" y="122"/>
                  </a:cubicBezTo>
                  <a:cubicBezTo>
                    <a:pt x="385" y="70"/>
                    <a:pt x="245" y="18"/>
                    <a:pt x="10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rot="554399">
              <a:off x="5656597" y="2310733"/>
              <a:ext cx="53993" cy="52463"/>
            </a:xfrm>
            <a:custGeom>
              <a:avLst/>
              <a:gdLst/>
              <a:ahLst/>
              <a:cxnLst/>
              <a:rect l="l" t="t" r="r" b="b"/>
              <a:pathLst>
                <a:path w="1482" h="1440" extrusionOk="0">
                  <a:moveTo>
                    <a:pt x="572" y="333"/>
                  </a:moveTo>
                  <a:cubicBezTo>
                    <a:pt x="590" y="333"/>
                    <a:pt x="625" y="491"/>
                    <a:pt x="660" y="665"/>
                  </a:cubicBezTo>
                  <a:cubicBezTo>
                    <a:pt x="590" y="683"/>
                    <a:pt x="537" y="683"/>
                    <a:pt x="485" y="683"/>
                  </a:cubicBezTo>
                  <a:cubicBezTo>
                    <a:pt x="502" y="578"/>
                    <a:pt x="537" y="456"/>
                    <a:pt x="555" y="333"/>
                  </a:cubicBezTo>
                  <a:close/>
                  <a:moveTo>
                    <a:pt x="503" y="1"/>
                  </a:moveTo>
                  <a:cubicBezTo>
                    <a:pt x="478" y="1"/>
                    <a:pt x="456" y="16"/>
                    <a:pt x="450" y="54"/>
                  </a:cubicBezTo>
                  <a:cubicBezTo>
                    <a:pt x="380" y="281"/>
                    <a:pt x="310" y="491"/>
                    <a:pt x="223" y="718"/>
                  </a:cubicBezTo>
                  <a:cubicBezTo>
                    <a:pt x="188" y="718"/>
                    <a:pt x="153" y="718"/>
                    <a:pt x="135" y="735"/>
                  </a:cubicBezTo>
                  <a:cubicBezTo>
                    <a:pt x="13" y="735"/>
                    <a:pt x="48" y="910"/>
                    <a:pt x="153" y="928"/>
                  </a:cubicBezTo>
                  <a:cubicBezTo>
                    <a:pt x="100" y="1033"/>
                    <a:pt x="65" y="1155"/>
                    <a:pt x="13" y="1277"/>
                  </a:cubicBezTo>
                  <a:cubicBezTo>
                    <a:pt x="0" y="1354"/>
                    <a:pt x="81" y="1440"/>
                    <a:pt x="152" y="1440"/>
                  </a:cubicBezTo>
                  <a:cubicBezTo>
                    <a:pt x="179" y="1440"/>
                    <a:pt x="204" y="1428"/>
                    <a:pt x="223" y="1400"/>
                  </a:cubicBezTo>
                  <a:cubicBezTo>
                    <a:pt x="293" y="1242"/>
                    <a:pt x="363" y="1085"/>
                    <a:pt x="415" y="910"/>
                  </a:cubicBezTo>
                  <a:lnTo>
                    <a:pt x="695" y="910"/>
                  </a:lnTo>
                  <a:cubicBezTo>
                    <a:pt x="730" y="1085"/>
                    <a:pt x="747" y="1225"/>
                    <a:pt x="747" y="1260"/>
                  </a:cubicBezTo>
                  <a:cubicBezTo>
                    <a:pt x="763" y="1341"/>
                    <a:pt x="832" y="1381"/>
                    <a:pt x="898" y="1381"/>
                  </a:cubicBezTo>
                  <a:cubicBezTo>
                    <a:pt x="974" y="1381"/>
                    <a:pt x="1046" y="1328"/>
                    <a:pt x="1027" y="1225"/>
                  </a:cubicBezTo>
                  <a:cubicBezTo>
                    <a:pt x="992" y="1120"/>
                    <a:pt x="974" y="1015"/>
                    <a:pt x="957" y="893"/>
                  </a:cubicBezTo>
                  <a:cubicBezTo>
                    <a:pt x="1097" y="893"/>
                    <a:pt x="1254" y="893"/>
                    <a:pt x="1394" y="823"/>
                  </a:cubicBezTo>
                  <a:cubicBezTo>
                    <a:pt x="1481" y="788"/>
                    <a:pt x="1446" y="665"/>
                    <a:pt x="1359" y="648"/>
                  </a:cubicBezTo>
                  <a:cubicBezTo>
                    <a:pt x="1297" y="627"/>
                    <a:pt x="1236" y="620"/>
                    <a:pt x="1174" y="620"/>
                  </a:cubicBezTo>
                  <a:cubicBezTo>
                    <a:pt x="1078" y="620"/>
                    <a:pt x="983" y="637"/>
                    <a:pt x="887" y="648"/>
                  </a:cubicBezTo>
                  <a:cubicBezTo>
                    <a:pt x="869" y="561"/>
                    <a:pt x="852" y="473"/>
                    <a:pt x="817" y="403"/>
                  </a:cubicBezTo>
                  <a:cubicBezTo>
                    <a:pt x="785" y="290"/>
                    <a:pt x="707" y="192"/>
                    <a:pt x="599" y="192"/>
                  </a:cubicBezTo>
                  <a:cubicBezTo>
                    <a:pt x="590" y="192"/>
                    <a:pt x="581" y="192"/>
                    <a:pt x="572" y="193"/>
                  </a:cubicBezTo>
                  <a:cubicBezTo>
                    <a:pt x="590" y="158"/>
                    <a:pt x="590" y="123"/>
                    <a:pt x="590" y="106"/>
                  </a:cubicBezTo>
                  <a:cubicBezTo>
                    <a:pt x="601" y="50"/>
                    <a:pt x="547" y="1"/>
                    <a:pt x="50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rot="554399">
              <a:off x="6016025" y="2310320"/>
              <a:ext cx="42590" cy="51224"/>
            </a:xfrm>
            <a:custGeom>
              <a:avLst/>
              <a:gdLst/>
              <a:ahLst/>
              <a:cxnLst/>
              <a:rect l="l" t="t" r="r" b="b"/>
              <a:pathLst>
                <a:path w="1169" h="1406" extrusionOk="0">
                  <a:moveTo>
                    <a:pt x="763" y="177"/>
                  </a:moveTo>
                  <a:cubicBezTo>
                    <a:pt x="811" y="177"/>
                    <a:pt x="840" y="216"/>
                    <a:pt x="802" y="347"/>
                  </a:cubicBezTo>
                  <a:cubicBezTo>
                    <a:pt x="784" y="382"/>
                    <a:pt x="732" y="400"/>
                    <a:pt x="697" y="435"/>
                  </a:cubicBezTo>
                  <a:cubicBezTo>
                    <a:pt x="644" y="435"/>
                    <a:pt x="592" y="452"/>
                    <a:pt x="539" y="505"/>
                  </a:cubicBezTo>
                  <a:cubicBezTo>
                    <a:pt x="476" y="552"/>
                    <a:pt x="541" y="685"/>
                    <a:pt x="619" y="685"/>
                  </a:cubicBezTo>
                  <a:cubicBezTo>
                    <a:pt x="627" y="685"/>
                    <a:pt x="636" y="683"/>
                    <a:pt x="644" y="680"/>
                  </a:cubicBezTo>
                  <a:lnTo>
                    <a:pt x="679" y="662"/>
                  </a:lnTo>
                  <a:cubicBezTo>
                    <a:pt x="711" y="636"/>
                    <a:pt x="748" y="624"/>
                    <a:pt x="785" y="624"/>
                  </a:cubicBezTo>
                  <a:cubicBezTo>
                    <a:pt x="873" y="624"/>
                    <a:pt x="959" y="691"/>
                    <a:pt x="959" y="802"/>
                  </a:cubicBezTo>
                  <a:cubicBezTo>
                    <a:pt x="976" y="907"/>
                    <a:pt x="872" y="1012"/>
                    <a:pt x="802" y="1064"/>
                  </a:cubicBezTo>
                  <a:cubicBezTo>
                    <a:pt x="708" y="1118"/>
                    <a:pt x="625" y="1140"/>
                    <a:pt x="536" y="1140"/>
                  </a:cubicBezTo>
                  <a:cubicBezTo>
                    <a:pt x="509" y="1140"/>
                    <a:pt x="481" y="1138"/>
                    <a:pt x="452" y="1134"/>
                  </a:cubicBezTo>
                  <a:cubicBezTo>
                    <a:pt x="435" y="889"/>
                    <a:pt x="417" y="645"/>
                    <a:pt x="400" y="400"/>
                  </a:cubicBezTo>
                  <a:cubicBezTo>
                    <a:pt x="470" y="365"/>
                    <a:pt x="522" y="312"/>
                    <a:pt x="592" y="260"/>
                  </a:cubicBezTo>
                  <a:cubicBezTo>
                    <a:pt x="611" y="240"/>
                    <a:pt x="702" y="177"/>
                    <a:pt x="763" y="177"/>
                  </a:cubicBezTo>
                  <a:close/>
                  <a:moveTo>
                    <a:pt x="766" y="1"/>
                  </a:moveTo>
                  <a:cubicBezTo>
                    <a:pt x="609" y="1"/>
                    <a:pt x="438" y="185"/>
                    <a:pt x="312" y="260"/>
                  </a:cubicBezTo>
                  <a:cubicBezTo>
                    <a:pt x="300" y="256"/>
                    <a:pt x="286" y="254"/>
                    <a:pt x="273" y="254"/>
                  </a:cubicBezTo>
                  <a:cubicBezTo>
                    <a:pt x="231" y="254"/>
                    <a:pt x="190" y="277"/>
                    <a:pt x="190" y="330"/>
                  </a:cubicBezTo>
                  <a:cubicBezTo>
                    <a:pt x="207" y="592"/>
                    <a:pt x="207" y="854"/>
                    <a:pt x="225" y="1099"/>
                  </a:cubicBezTo>
                  <a:lnTo>
                    <a:pt x="155" y="1099"/>
                  </a:lnTo>
                  <a:cubicBezTo>
                    <a:pt x="144" y="1097"/>
                    <a:pt x="133" y="1095"/>
                    <a:pt x="124" y="1095"/>
                  </a:cubicBezTo>
                  <a:cubicBezTo>
                    <a:pt x="1" y="1095"/>
                    <a:pt x="25" y="1294"/>
                    <a:pt x="155" y="1326"/>
                  </a:cubicBezTo>
                  <a:cubicBezTo>
                    <a:pt x="190" y="1326"/>
                    <a:pt x="225" y="1344"/>
                    <a:pt x="260" y="1344"/>
                  </a:cubicBezTo>
                  <a:cubicBezTo>
                    <a:pt x="289" y="1383"/>
                    <a:pt x="335" y="1406"/>
                    <a:pt x="376" y="1406"/>
                  </a:cubicBezTo>
                  <a:cubicBezTo>
                    <a:pt x="408" y="1406"/>
                    <a:pt x="437" y="1392"/>
                    <a:pt x="452" y="1361"/>
                  </a:cubicBezTo>
                  <a:cubicBezTo>
                    <a:pt x="767" y="1361"/>
                    <a:pt x="1116" y="1239"/>
                    <a:pt x="1151" y="872"/>
                  </a:cubicBezTo>
                  <a:cubicBezTo>
                    <a:pt x="1169" y="697"/>
                    <a:pt x="1064" y="540"/>
                    <a:pt x="924" y="470"/>
                  </a:cubicBezTo>
                  <a:cubicBezTo>
                    <a:pt x="1011" y="365"/>
                    <a:pt x="1046" y="243"/>
                    <a:pt x="942" y="103"/>
                  </a:cubicBezTo>
                  <a:cubicBezTo>
                    <a:pt x="887" y="29"/>
                    <a:pt x="828" y="1"/>
                    <a:pt x="76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rot="554399">
              <a:off x="6139630" y="2197889"/>
              <a:ext cx="42371" cy="44339"/>
            </a:xfrm>
            <a:custGeom>
              <a:avLst/>
              <a:gdLst/>
              <a:ahLst/>
              <a:cxnLst/>
              <a:rect l="l" t="t" r="r" b="b"/>
              <a:pathLst>
                <a:path w="1163" h="1217" extrusionOk="0">
                  <a:moveTo>
                    <a:pt x="842" y="0"/>
                  </a:moveTo>
                  <a:cubicBezTo>
                    <a:pt x="838" y="0"/>
                    <a:pt x="834" y="1"/>
                    <a:pt x="831" y="3"/>
                  </a:cubicBezTo>
                  <a:cubicBezTo>
                    <a:pt x="568" y="91"/>
                    <a:pt x="324" y="248"/>
                    <a:pt x="149" y="475"/>
                  </a:cubicBezTo>
                  <a:cubicBezTo>
                    <a:pt x="114" y="510"/>
                    <a:pt x="149" y="563"/>
                    <a:pt x="184" y="598"/>
                  </a:cubicBezTo>
                  <a:cubicBezTo>
                    <a:pt x="289" y="632"/>
                    <a:pt x="376" y="685"/>
                    <a:pt x="464" y="720"/>
                  </a:cubicBezTo>
                  <a:cubicBezTo>
                    <a:pt x="551" y="772"/>
                    <a:pt x="796" y="842"/>
                    <a:pt x="638" y="947"/>
                  </a:cubicBezTo>
                  <a:cubicBezTo>
                    <a:pt x="582" y="1003"/>
                    <a:pt x="500" y="1026"/>
                    <a:pt x="416" y="1026"/>
                  </a:cubicBezTo>
                  <a:cubicBezTo>
                    <a:pt x="317" y="1026"/>
                    <a:pt x="215" y="994"/>
                    <a:pt x="149" y="947"/>
                  </a:cubicBezTo>
                  <a:cubicBezTo>
                    <a:pt x="131" y="938"/>
                    <a:pt x="112" y="934"/>
                    <a:pt x="94" y="934"/>
                  </a:cubicBezTo>
                  <a:cubicBezTo>
                    <a:pt x="42" y="934"/>
                    <a:pt x="1" y="970"/>
                    <a:pt x="26" y="1035"/>
                  </a:cubicBezTo>
                  <a:cubicBezTo>
                    <a:pt x="101" y="1166"/>
                    <a:pt x="236" y="1216"/>
                    <a:pt x="382" y="1216"/>
                  </a:cubicBezTo>
                  <a:cubicBezTo>
                    <a:pt x="545" y="1216"/>
                    <a:pt x="720" y="1153"/>
                    <a:pt x="831" y="1070"/>
                  </a:cubicBezTo>
                  <a:cubicBezTo>
                    <a:pt x="1163" y="825"/>
                    <a:pt x="586" y="598"/>
                    <a:pt x="341" y="493"/>
                  </a:cubicBezTo>
                  <a:cubicBezTo>
                    <a:pt x="464" y="300"/>
                    <a:pt x="638" y="160"/>
                    <a:pt x="848" y="91"/>
                  </a:cubicBezTo>
                  <a:cubicBezTo>
                    <a:pt x="895" y="59"/>
                    <a:pt x="872" y="0"/>
                    <a:pt x="84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rot="554399">
              <a:off x="6177692" y="2218517"/>
              <a:ext cx="8343" cy="27944"/>
            </a:xfrm>
            <a:custGeom>
              <a:avLst/>
              <a:gdLst/>
              <a:ahLst/>
              <a:cxnLst/>
              <a:rect l="l" t="t" r="r" b="b"/>
              <a:pathLst>
                <a:path w="229" h="767" extrusionOk="0">
                  <a:moveTo>
                    <a:pt x="85" y="0"/>
                  </a:moveTo>
                  <a:cubicBezTo>
                    <a:pt x="57" y="0"/>
                    <a:pt x="36" y="17"/>
                    <a:pt x="36" y="59"/>
                  </a:cubicBezTo>
                  <a:cubicBezTo>
                    <a:pt x="18" y="251"/>
                    <a:pt x="1" y="443"/>
                    <a:pt x="1" y="635"/>
                  </a:cubicBezTo>
                  <a:cubicBezTo>
                    <a:pt x="1" y="715"/>
                    <a:pt x="69" y="767"/>
                    <a:pt x="131" y="767"/>
                  </a:cubicBezTo>
                  <a:cubicBezTo>
                    <a:pt x="178" y="767"/>
                    <a:pt x="221" y="738"/>
                    <a:pt x="228" y="670"/>
                  </a:cubicBezTo>
                  <a:cubicBezTo>
                    <a:pt x="228" y="478"/>
                    <a:pt x="193" y="286"/>
                    <a:pt x="193" y="94"/>
                  </a:cubicBezTo>
                  <a:cubicBezTo>
                    <a:pt x="183" y="41"/>
                    <a:pt x="127" y="0"/>
                    <a:pt x="8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rot="554399">
              <a:off x="6189383" y="2205060"/>
              <a:ext cx="6412" cy="6266"/>
            </a:xfrm>
            <a:custGeom>
              <a:avLst/>
              <a:gdLst/>
              <a:ahLst/>
              <a:cxnLst/>
              <a:rect l="l" t="t" r="r" b="b"/>
              <a:pathLst>
                <a:path w="176" h="172" extrusionOk="0">
                  <a:moveTo>
                    <a:pt x="73" y="0"/>
                  </a:moveTo>
                  <a:cubicBezTo>
                    <a:pt x="35" y="0"/>
                    <a:pt x="1" y="27"/>
                    <a:pt x="1" y="82"/>
                  </a:cubicBezTo>
                  <a:cubicBezTo>
                    <a:pt x="1" y="118"/>
                    <a:pt x="51" y="172"/>
                    <a:pt x="100" y="172"/>
                  </a:cubicBezTo>
                  <a:cubicBezTo>
                    <a:pt x="121" y="172"/>
                    <a:pt x="142" y="161"/>
                    <a:pt x="158" y="134"/>
                  </a:cubicBezTo>
                  <a:lnTo>
                    <a:pt x="175" y="99"/>
                  </a:lnTo>
                  <a:lnTo>
                    <a:pt x="158" y="65"/>
                  </a:lnTo>
                  <a:lnTo>
                    <a:pt x="140" y="30"/>
                  </a:lnTo>
                  <a:cubicBezTo>
                    <a:pt x="121" y="10"/>
                    <a:pt x="96" y="0"/>
                    <a:pt x="7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rot="554399">
              <a:off x="6188144" y="2225233"/>
              <a:ext cx="46962" cy="26632"/>
            </a:xfrm>
            <a:custGeom>
              <a:avLst/>
              <a:gdLst/>
              <a:ahLst/>
              <a:cxnLst/>
              <a:rect l="l" t="t" r="r" b="b"/>
              <a:pathLst>
                <a:path w="1289" h="731" extrusionOk="0">
                  <a:moveTo>
                    <a:pt x="494" y="0"/>
                  </a:moveTo>
                  <a:cubicBezTo>
                    <a:pt x="366" y="0"/>
                    <a:pt x="267" y="76"/>
                    <a:pt x="187" y="182"/>
                  </a:cubicBezTo>
                  <a:lnTo>
                    <a:pt x="187" y="165"/>
                  </a:lnTo>
                  <a:cubicBezTo>
                    <a:pt x="187" y="124"/>
                    <a:pt x="146" y="96"/>
                    <a:pt x="112" y="96"/>
                  </a:cubicBezTo>
                  <a:cubicBezTo>
                    <a:pt x="87" y="96"/>
                    <a:pt x="65" y="111"/>
                    <a:pt x="65" y="147"/>
                  </a:cubicBezTo>
                  <a:cubicBezTo>
                    <a:pt x="47" y="270"/>
                    <a:pt x="47" y="392"/>
                    <a:pt x="12" y="515"/>
                  </a:cubicBezTo>
                  <a:cubicBezTo>
                    <a:pt x="1" y="586"/>
                    <a:pt x="77" y="665"/>
                    <a:pt x="144" y="665"/>
                  </a:cubicBezTo>
                  <a:cubicBezTo>
                    <a:pt x="176" y="665"/>
                    <a:pt x="205" y="647"/>
                    <a:pt x="222" y="602"/>
                  </a:cubicBezTo>
                  <a:cubicBezTo>
                    <a:pt x="253" y="495"/>
                    <a:pt x="350" y="215"/>
                    <a:pt x="502" y="215"/>
                  </a:cubicBezTo>
                  <a:cubicBezTo>
                    <a:pt x="524" y="215"/>
                    <a:pt x="547" y="221"/>
                    <a:pt x="572" y="235"/>
                  </a:cubicBezTo>
                  <a:cubicBezTo>
                    <a:pt x="659" y="270"/>
                    <a:pt x="624" y="532"/>
                    <a:pt x="712" y="619"/>
                  </a:cubicBezTo>
                  <a:cubicBezTo>
                    <a:pt x="775" y="691"/>
                    <a:pt x="889" y="731"/>
                    <a:pt x="999" y="731"/>
                  </a:cubicBezTo>
                  <a:cubicBezTo>
                    <a:pt x="1102" y="731"/>
                    <a:pt x="1203" y="696"/>
                    <a:pt x="1254" y="619"/>
                  </a:cubicBezTo>
                  <a:cubicBezTo>
                    <a:pt x="1289" y="567"/>
                    <a:pt x="1254" y="480"/>
                    <a:pt x="1201" y="480"/>
                  </a:cubicBezTo>
                  <a:cubicBezTo>
                    <a:pt x="1184" y="476"/>
                    <a:pt x="1167" y="475"/>
                    <a:pt x="1151" y="475"/>
                  </a:cubicBezTo>
                  <a:cubicBezTo>
                    <a:pt x="1086" y="475"/>
                    <a:pt x="1030" y="497"/>
                    <a:pt x="974" y="497"/>
                  </a:cubicBezTo>
                  <a:cubicBezTo>
                    <a:pt x="834" y="497"/>
                    <a:pt x="869" y="375"/>
                    <a:pt x="852" y="270"/>
                  </a:cubicBezTo>
                  <a:cubicBezTo>
                    <a:pt x="817" y="147"/>
                    <a:pt x="747" y="60"/>
                    <a:pt x="624" y="25"/>
                  </a:cubicBezTo>
                  <a:cubicBezTo>
                    <a:pt x="578" y="8"/>
                    <a:pt x="534" y="0"/>
                    <a:pt x="49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rot="554399">
              <a:off x="6245192" y="2211420"/>
              <a:ext cx="39857" cy="71590"/>
            </a:xfrm>
            <a:custGeom>
              <a:avLst/>
              <a:gdLst/>
              <a:ahLst/>
              <a:cxnLst/>
              <a:rect l="l" t="t" r="r" b="b"/>
              <a:pathLst>
                <a:path w="1094" h="1965" extrusionOk="0">
                  <a:moveTo>
                    <a:pt x="997" y="1"/>
                  </a:moveTo>
                  <a:cubicBezTo>
                    <a:pt x="986" y="1"/>
                    <a:pt x="974" y="5"/>
                    <a:pt x="962" y="14"/>
                  </a:cubicBezTo>
                  <a:cubicBezTo>
                    <a:pt x="560" y="293"/>
                    <a:pt x="246" y="730"/>
                    <a:pt x="193" y="1220"/>
                  </a:cubicBezTo>
                  <a:cubicBezTo>
                    <a:pt x="161" y="1510"/>
                    <a:pt x="307" y="1964"/>
                    <a:pt x="659" y="1964"/>
                  </a:cubicBezTo>
                  <a:cubicBezTo>
                    <a:pt x="689" y="1964"/>
                    <a:pt x="720" y="1961"/>
                    <a:pt x="753" y="1954"/>
                  </a:cubicBezTo>
                  <a:cubicBezTo>
                    <a:pt x="840" y="1937"/>
                    <a:pt x="840" y="1814"/>
                    <a:pt x="753" y="1779"/>
                  </a:cubicBezTo>
                  <a:cubicBezTo>
                    <a:pt x="1" y="1482"/>
                    <a:pt x="665" y="486"/>
                    <a:pt x="1050" y="136"/>
                  </a:cubicBezTo>
                  <a:cubicBezTo>
                    <a:pt x="1093" y="93"/>
                    <a:pt x="1052" y="1"/>
                    <a:pt x="99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rot="554399">
              <a:off x="6274625" y="2243705"/>
              <a:ext cx="28090" cy="9072"/>
            </a:xfrm>
            <a:custGeom>
              <a:avLst/>
              <a:gdLst/>
              <a:ahLst/>
              <a:cxnLst/>
              <a:rect l="l" t="t" r="r" b="b"/>
              <a:pathLst>
                <a:path w="771" h="249" extrusionOk="0">
                  <a:moveTo>
                    <a:pt x="421" y="1"/>
                  </a:moveTo>
                  <a:cubicBezTo>
                    <a:pt x="307" y="1"/>
                    <a:pt x="193" y="18"/>
                    <a:pt x="106" y="36"/>
                  </a:cubicBezTo>
                  <a:cubicBezTo>
                    <a:pt x="1" y="71"/>
                    <a:pt x="71" y="211"/>
                    <a:pt x="141" y="228"/>
                  </a:cubicBezTo>
                  <a:cubicBezTo>
                    <a:pt x="246" y="246"/>
                    <a:pt x="351" y="246"/>
                    <a:pt x="473" y="246"/>
                  </a:cubicBezTo>
                  <a:cubicBezTo>
                    <a:pt x="508" y="246"/>
                    <a:pt x="543" y="248"/>
                    <a:pt x="578" y="248"/>
                  </a:cubicBezTo>
                  <a:cubicBezTo>
                    <a:pt x="630" y="248"/>
                    <a:pt x="683" y="242"/>
                    <a:pt x="735" y="211"/>
                  </a:cubicBezTo>
                  <a:cubicBezTo>
                    <a:pt x="770" y="176"/>
                    <a:pt x="770" y="88"/>
                    <a:pt x="735" y="71"/>
                  </a:cubicBezTo>
                  <a:cubicBezTo>
                    <a:pt x="648" y="18"/>
                    <a:pt x="534" y="1"/>
                    <a:pt x="42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rot="554399">
              <a:off x="6306111" y="2252234"/>
              <a:ext cx="45905" cy="42918"/>
            </a:xfrm>
            <a:custGeom>
              <a:avLst/>
              <a:gdLst/>
              <a:ahLst/>
              <a:cxnLst/>
              <a:rect l="l" t="t" r="r" b="b"/>
              <a:pathLst>
                <a:path w="1260" h="1178" extrusionOk="0">
                  <a:moveTo>
                    <a:pt x="721" y="278"/>
                  </a:moveTo>
                  <a:cubicBezTo>
                    <a:pt x="757" y="278"/>
                    <a:pt x="792" y="285"/>
                    <a:pt x="822" y="304"/>
                  </a:cubicBezTo>
                  <a:cubicBezTo>
                    <a:pt x="735" y="391"/>
                    <a:pt x="630" y="461"/>
                    <a:pt x="525" y="531"/>
                  </a:cubicBezTo>
                  <a:cubicBezTo>
                    <a:pt x="455" y="566"/>
                    <a:pt x="403" y="601"/>
                    <a:pt x="333" y="636"/>
                  </a:cubicBezTo>
                  <a:cubicBezTo>
                    <a:pt x="324" y="644"/>
                    <a:pt x="312" y="648"/>
                    <a:pt x="298" y="652"/>
                  </a:cubicBezTo>
                  <a:lnTo>
                    <a:pt x="298" y="652"/>
                  </a:lnTo>
                  <a:cubicBezTo>
                    <a:pt x="333" y="530"/>
                    <a:pt x="420" y="408"/>
                    <a:pt x="525" y="339"/>
                  </a:cubicBezTo>
                  <a:cubicBezTo>
                    <a:pt x="582" y="304"/>
                    <a:pt x="654" y="278"/>
                    <a:pt x="721" y="278"/>
                  </a:cubicBezTo>
                  <a:close/>
                  <a:moveTo>
                    <a:pt x="1084" y="1"/>
                  </a:moveTo>
                  <a:cubicBezTo>
                    <a:pt x="1066" y="1"/>
                    <a:pt x="1048" y="8"/>
                    <a:pt x="1032" y="24"/>
                  </a:cubicBezTo>
                  <a:cubicBezTo>
                    <a:pt x="1014" y="76"/>
                    <a:pt x="979" y="111"/>
                    <a:pt x="944" y="146"/>
                  </a:cubicBezTo>
                  <a:lnTo>
                    <a:pt x="909" y="129"/>
                  </a:lnTo>
                  <a:cubicBezTo>
                    <a:pt x="838" y="93"/>
                    <a:pt x="767" y="77"/>
                    <a:pt x="698" y="77"/>
                  </a:cubicBezTo>
                  <a:cubicBezTo>
                    <a:pt x="466" y="77"/>
                    <a:pt x="262" y="259"/>
                    <a:pt x="140" y="461"/>
                  </a:cubicBezTo>
                  <a:cubicBezTo>
                    <a:pt x="70" y="548"/>
                    <a:pt x="0" y="671"/>
                    <a:pt x="53" y="793"/>
                  </a:cubicBezTo>
                  <a:cubicBezTo>
                    <a:pt x="87" y="873"/>
                    <a:pt x="159" y="908"/>
                    <a:pt x="234" y="908"/>
                  </a:cubicBezTo>
                  <a:cubicBezTo>
                    <a:pt x="273" y="908"/>
                    <a:pt x="314" y="899"/>
                    <a:pt x="350" y="880"/>
                  </a:cubicBezTo>
                  <a:cubicBezTo>
                    <a:pt x="577" y="811"/>
                    <a:pt x="752" y="653"/>
                    <a:pt x="909" y="478"/>
                  </a:cubicBezTo>
                  <a:lnTo>
                    <a:pt x="909" y="478"/>
                  </a:lnTo>
                  <a:cubicBezTo>
                    <a:pt x="927" y="583"/>
                    <a:pt x="892" y="688"/>
                    <a:pt x="892" y="811"/>
                  </a:cubicBezTo>
                  <a:cubicBezTo>
                    <a:pt x="892" y="968"/>
                    <a:pt x="962" y="1160"/>
                    <a:pt x="1137" y="1178"/>
                  </a:cubicBezTo>
                  <a:cubicBezTo>
                    <a:pt x="1224" y="1178"/>
                    <a:pt x="1259" y="1090"/>
                    <a:pt x="1207" y="1020"/>
                  </a:cubicBezTo>
                  <a:cubicBezTo>
                    <a:pt x="1137" y="933"/>
                    <a:pt x="1102" y="863"/>
                    <a:pt x="1119" y="741"/>
                  </a:cubicBezTo>
                  <a:cubicBezTo>
                    <a:pt x="1119" y="636"/>
                    <a:pt x="1137" y="548"/>
                    <a:pt x="1119" y="443"/>
                  </a:cubicBezTo>
                  <a:cubicBezTo>
                    <a:pt x="1119" y="391"/>
                    <a:pt x="1102" y="339"/>
                    <a:pt x="1067" y="286"/>
                  </a:cubicBezTo>
                  <a:cubicBezTo>
                    <a:pt x="1102" y="234"/>
                    <a:pt x="1137" y="181"/>
                    <a:pt x="1172" y="129"/>
                  </a:cubicBezTo>
                  <a:cubicBezTo>
                    <a:pt x="1199" y="75"/>
                    <a:pt x="1143" y="1"/>
                    <a:pt x="108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rot="554399">
              <a:off x="6352266" y="2244579"/>
              <a:ext cx="27580" cy="74250"/>
            </a:xfrm>
            <a:custGeom>
              <a:avLst/>
              <a:gdLst/>
              <a:ahLst/>
              <a:cxnLst/>
              <a:rect l="l" t="t" r="r" b="b"/>
              <a:pathLst>
                <a:path w="757" h="2038" extrusionOk="0">
                  <a:moveTo>
                    <a:pt x="499" y="1"/>
                  </a:moveTo>
                  <a:cubicBezTo>
                    <a:pt x="490" y="1"/>
                    <a:pt x="482" y="5"/>
                    <a:pt x="477" y="15"/>
                  </a:cubicBezTo>
                  <a:cubicBezTo>
                    <a:pt x="355" y="277"/>
                    <a:pt x="582" y="557"/>
                    <a:pt x="582" y="837"/>
                  </a:cubicBezTo>
                  <a:cubicBezTo>
                    <a:pt x="564" y="1256"/>
                    <a:pt x="355" y="1571"/>
                    <a:pt x="75" y="1851"/>
                  </a:cubicBezTo>
                  <a:cubicBezTo>
                    <a:pt x="1" y="1925"/>
                    <a:pt x="65" y="2037"/>
                    <a:pt x="151" y="2037"/>
                  </a:cubicBezTo>
                  <a:cubicBezTo>
                    <a:pt x="166" y="2037"/>
                    <a:pt x="182" y="2034"/>
                    <a:pt x="197" y="2026"/>
                  </a:cubicBezTo>
                  <a:cubicBezTo>
                    <a:pt x="495" y="1833"/>
                    <a:pt x="669" y="1519"/>
                    <a:pt x="722" y="1187"/>
                  </a:cubicBezTo>
                  <a:cubicBezTo>
                    <a:pt x="757" y="994"/>
                    <a:pt x="757" y="819"/>
                    <a:pt x="722" y="645"/>
                  </a:cubicBezTo>
                  <a:cubicBezTo>
                    <a:pt x="687" y="435"/>
                    <a:pt x="512" y="243"/>
                    <a:pt x="547" y="50"/>
                  </a:cubicBezTo>
                  <a:cubicBezTo>
                    <a:pt x="547" y="25"/>
                    <a:pt x="521" y="1"/>
                    <a:pt x="49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rot="554399">
              <a:off x="6396309" y="2285471"/>
              <a:ext cx="36360" cy="8962"/>
            </a:xfrm>
            <a:custGeom>
              <a:avLst/>
              <a:gdLst/>
              <a:ahLst/>
              <a:cxnLst/>
              <a:rect l="l" t="t" r="r" b="b"/>
              <a:pathLst>
                <a:path w="998" h="246" extrusionOk="0">
                  <a:moveTo>
                    <a:pt x="88" y="1"/>
                  </a:moveTo>
                  <a:cubicBezTo>
                    <a:pt x="1" y="1"/>
                    <a:pt x="18" y="158"/>
                    <a:pt x="106" y="158"/>
                  </a:cubicBezTo>
                  <a:cubicBezTo>
                    <a:pt x="350" y="193"/>
                    <a:pt x="613" y="228"/>
                    <a:pt x="857" y="246"/>
                  </a:cubicBezTo>
                  <a:cubicBezTo>
                    <a:pt x="997" y="246"/>
                    <a:pt x="997" y="36"/>
                    <a:pt x="875" y="36"/>
                  </a:cubicBezTo>
                  <a:cubicBezTo>
                    <a:pt x="613" y="1"/>
                    <a:pt x="350" y="1"/>
                    <a:pt x="8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rot="554399">
              <a:off x="6403406" y="2273993"/>
              <a:ext cx="33154" cy="7942"/>
            </a:xfrm>
            <a:custGeom>
              <a:avLst/>
              <a:gdLst/>
              <a:ahLst/>
              <a:cxnLst/>
              <a:rect l="l" t="t" r="r" b="b"/>
              <a:pathLst>
                <a:path w="910" h="218" extrusionOk="0">
                  <a:moveTo>
                    <a:pt x="647" y="1"/>
                  </a:moveTo>
                  <a:cubicBezTo>
                    <a:pt x="603" y="1"/>
                    <a:pt x="557" y="4"/>
                    <a:pt x="508" y="4"/>
                  </a:cubicBezTo>
                  <a:cubicBezTo>
                    <a:pt x="385" y="21"/>
                    <a:pt x="263" y="21"/>
                    <a:pt x="123" y="21"/>
                  </a:cubicBezTo>
                  <a:cubicBezTo>
                    <a:pt x="1" y="21"/>
                    <a:pt x="53" y="196"/>
                    <a:pt x="158" y="213"/>
                  </a:cubicBezTo>
                  <a:lnTo>
                    <a:pt x="525" y="213"/>
                  </a:lnTo>
                  <a:cubicBezTo>
                    <a:pt x="577" y="213"/>
                    <a:pt x="634" y="218"/>
                    <a:pt x="691" y="218"/>
                  </a:cubicBezTo>
                  <a:cubicBezTo>
                    <a:pt x="748" y="218"/>
                    <a:pt x="805" y="213"/>
                    <a:pt x="857" y="196"/>
                  </a:cubicBezTo>
                  <a:cubicBezTo>
                    <a:pt x="910" y="161"/>
                    <a:pt x="910" y="74"/>
                    <a:pt x="840" y="39"/>
                  </a:cubicBezTo>
                  <a:cubicBezTo>
                    <a:pt x="777" y="7"/>
                    <a:pt x="714" y="1"/>
                    <a:pt x="64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rot="554399">
              <a:off x="6453954" y="2287881"/>
              <a:ext cx="35048" cy="9618"/>
            </a:xfrm>
            <a:custGeom>
              <a:avLst/>
              <a:gdLst/>
              <a:ahLst/>
              <a:cxnLst/>
              <a:rect l="l" t="t" r="r" b="b"/>
              <a:pathLst>
                <a:path w="962" h="264" extrusionOk="0">
                  <a:moveTo>
                    <a:pt x="212" y="1"/>
                  </a:moveTo>
                  <a:cubicBezTo>
                    <a:pt x="163" y="1"/>
                    <a:pt x="115" y="7"/>
                    <a:pt x="70" y="29"/>
                  </a:cubicBezTo>
                  <a:cubicBezTo>
                    <a:pt x="0" y="64"/>
                    <a:pt x="18" y="134"/>
                    <a:pt x="70" y="169"/>
                  </a:cubicBezTo>
                  <a:cubicBezTo>
                    <a:pt x="192" y="239"/>
                    <a:pt x="315" y="222"/>
                    <a:pt x="455" y="239"/>
                  </a:cubicBezTo>
                  <a:cubicBezTo>
                    <a:pt x="541" y="252"/>
                    <a:pt x="628" y="264"/>
                    <a:pt x="720" y="264"/>
                  </a:cubicBezTo>
                  <a:cubicBezTo>
                    <a:pt x="759" y="264"/>
                    <a:pt x="798" y="262"/>
                    <a:pt x="839" y="257"/>
                  </a:cubicBezTo>
                  <a:cubicBezTo>
                    <a:pt x="962" y="239"/>
                    <a:pt x="909" y="82"/>
                    <a:pt x="822" y="47"/>
                  </a:cubicBezTo>
                  <a:cubicBezTo>
                    <a:pt x="682" y="12"/>
                    <a:pt x="542" y="12"/>
                    <a:pt x="402" y="12"/>
                  </a:cubicBezTo>
                  <a:cubicBezTo>
                    <a:pt x="342" y="12"/>
                    <a:pt x="277" y="1"/>
                    <a:pt x="21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rot="554399">
              <a:off x="6500731" y="2288804"/>
              <a:ext cx="33810" cy="35230"/>
            </a:xfrm>
            <a:custGeom>
              <a:avLst/>
              <a:gdLst/>
              <a:ahLst/>
              <a:cxnLst/>
              <a:rect l="l" t="t" r="r" b="b"/>
              <a:pathLst>
                <a:path w="928" h="967" extrusionOk="0">
                  <a:moveTo>
                    <a:pt x="566" y="0"/>
                  </a:moveTo>
                  <a:cubicBezTo>
                    <a:pt x="381" y="0"/>
                    <a:pt x="210" y="68"/>
                    <a:pt x="53" y="178"/>
                  </a:cubicBezTo>
                  <a:cubicBezTo>
                    <a:pt x="1" y="195"/>
                    <a:pt x="18" y="282"/>
                    <a:pt x="71" y="300"/>
                  </a:cubicBezTo>
                  <a:cubicBezTo>
                    <a:pt x="175" y="335"/>
                    <a:pt x="263" y="387"/>
                    <a:pt x="350" y="440"/>
                  </a:cubicBezTo>
                  <a:cubicBezTo>
                    <a:pt x="420" y="492"/>
                    <a:pt x="578" y="562"/>
                    <a:pt x="612" y="632"/>
                  </a:cubicBezTo>
                  <a:cubicBezTo>
                    <a:pt x="665" y="667"/>
                    <a:pt x="647" y="719"/>
                    <a:pt x="595" y="754"/>
                  </a:cubicBezTo>
                  <a:lnTo>
                    <a:pt x="525" y="772"/>
                  </a:lnTo>
                  <a:lnTo>
                    <a:pt x="368" y="772"/>
                  </a:lnTo>
                  <a:cubicBezTo>
                    <a:pt x="298" y="754"/>
                    <a:pt x="245" y="719"/>
                    <a:pt x="158" y="702"/>
                  </a:cubicBezTo>
                  <a:cubicBezTo>
                    <a:pt x="123" y="702"/>
                    <a:pt x="123" y="737"/>
                    <a:pt x="123" y="772"/>
                  </a:cubicBezTo>
                  <a:cubicBezTo>
                    <a:pt x="160" y="901"/>
                    <a:pt x="314" y="967"/>
                    <a:pt x="469" y="967"/>
                  </a:cubicBezTo>
                  <a:cubicBezTo>
                    <a:pt x="607" y="967"/>
                    <a:pt x="747" y="914"/>
                    <a:pt x="805" y="807"/>
                  </a:cubicBezTo>
                  <a:cubicBezTo>
                    <a:pt x="927" y="545"/>
                    <a:pt x="508" y="335"/>
                    <a:pt x="245" y="212"/>
                  </a:cubicBezTo>
                  <a:cubicBezTo>
                    <a:pt x="368" y="143"/>
                    <a:pt x="508" y="108"/>
                    <a:pt x="647" y="108"/>
                  </a:cubicBezTo>
                  <a:cubicBezTo>
                    <a:pt x="653" y="109"/>
                    <a:pt x="658" y="110"/>
                    <a:pt x="662" y="110"/>
                  </a:cubicBezTo>
                  <a:cubicBezTo>
                    <a:pt x="714" y="110"/>
                    <a:pt x="695" y="19"/>
                    <a:pt x="630" y="3"/>
                  </a:cubicBezTo>
                  <a:cubicBezTo>
                    <a:pt x="609" y="1"/>
                    <a:pt x="587" y="0"/>
                    <a:pt x="56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rot="554399">
              <a:off x="6531678" y="2300207"/>
              <a:ext cx="10238" cy="26669"/>
            </a:xfrm>
            <a:custGeom>
              <a:avLst/>
              <a:gdLst/>
              <a:ahLst/>
              <a:cxnLst/>
              <a:rect l="l" t="t" r="r" b="b"/>
              <a:pathLst>
                <a:path w="281" h="732" extrusionOk="0">
                  <a:moveTo>
                    <a:pt x="165" y="1"/>
                  </a:moveTo>
                  <a:cubicBezTo>
                    <a:pt x="147" y="1"/>
                    <a:pt x="130" y="12"/>
                    <a:pt x="123" y="39"/>
                  </a:cubicBezTo>
                  <a:cubicBezTo>
                    <a:pt x="88" y="231"/>
                    <a:pt x="1" y="441"/>
                    <a:pt x="36" y="633"/>
                  </a:cubicBezTo>
                  <a:cubicBezTo>
                    <a:pt x="36" y="694"/>
                    <a:pt x="83" y="732"/>
                    <a:pt x="129" y="732"/>
                  </a:cubicBezTo>
                  <a:cubicBezTo>
                    <a:pt x="163" y="732"/>
                    <a:pt x="196" y="712"/>
                    <a:pt x="210" y="668"/>
                  </a:cubicBezTo>
                  <a:cubicBezTo>
                    <a:pt x="280" y="493"/>
                    <a:pt x="228" y="266"/>
                    <a:pt x="228" y="74"/>
                  </a:cubicBezTo>
                  <a:cubicBezTo>
                    <a:pt x="228" y="31"/>
                    <a:pt x="195" y="1"/>
                    <a:pt x="16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rot="554399">
              <a:off x="6546179" y="2284960"/>
              <a:ext cx="8307" cy="5793"/>
            </a:xfrm>
            <a:custGeom>
              <a:avLst/>
              <a:gdLst/>
              <a:ahLst/>
              <a:cxnLst/>
              <a:rect l="l" t="t" r="r" b="b"/>
              <a:pathLst>
                <a:path w="228" h="159" extrusionOk="0">
                  <a:moveTo>
                    <a:pt x="105" y="1"/>
                  </a:moveTo>
                  <a:cubicBezTo>
                    <a:pt x="0" y="1"/>
                    <a:pt x="35" y="158"/>
                    <a:pt x="123" y="158"/>
                  </a:cubicBezTo>
                  <a:cubicBezTo>
                    <a:pt x="228" y="158"/>
                    <a:pt x="193" y="1"/>
                    <a:pt x="10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rot="554399">
              <a:off x="6546936" y="2308978"/>
              <a:ext cx="38692" cy="24884"/>
            </a:xfrm>
            <a:custGeom>
              <a:avLst/>
              <a:gdLst/>
              <a:ahLst/>
              <a:cxnLst/>
              <a:rect l="l" t="t" r="r" b="b"/>
              <a:pathLst>
                <a:path w="1062" h="683" extrusionOk="0">
                  <a:moveTo>
                    <a:pt x="502" y="1"/>
                  </a:moveTo>
                  <a:cubicBezTo>
                    <a:pt x="344" y="1"/>
                    <a:pt x="222" y="88"/>
                    <a:pt x="152" y="211"/>
                  </a:cubicBezTo>
                  <a:cubicBezTo>
                    <a:pt x="142" y="171"/>
                    <a:pt x="105" y="149"/>
                    <a:pt x="74" y="149"/>
                  </a:cubicBezTo>
                  <a:cubicBezTo>
                    <a:pt x="50" y="149"/>
                    <a:pt x="30" y="162"/>
                    <a:pt x="30" y="193"/>
                  </a:cubicBezTo>
                  <a:cubicBezTo>
                    <a:pt x="30" y="298"/>
                    <a:pt x="12" y="403"/>
                    <a:pt x="12" y="490"/>
                  </a:cubicBezTo>
                  <a:cubicBezTo>
                    <a:pt x="1" y="559"/>
                    <a:pt x="71" y="620"/>
                    <a:pt x="132" y="620"/>
                  </a:cubicBezTo>
                  <a:cubicBezTo>
                    <a:pt x="163" y="620"/>
                    <a:pt x="192" y="603"/>
                    <a:pt x="205" y="560"/>
                  </a:cubicBezTo>
                  <a:cubicBezTo>
                    <a:pt x="239" y="455"/>
                    <a:pt x="274" y="316"/>
                    <a:pt x="379" y="246"/>
                  </a:cubicBezTo>
                  <a:cubicBezTo>
                    <a:pt x="414" y="228"/>
                    <a:pt x="458" y="215"/>
                    <a:pt x="500" y="215"/>
                  </a:cubicBezTo>
                  <a:cubicBezTo>
                    <a:pt x="541" y="215"/>
                    <a:pt x="580" y="228"/>
                    <a:pt x="607" y="263"/>
                  </a:cubicBezTo>
                  <a:cubicBezTo>
                    <a:pt x="642" y="298"/>
                    <a:pt x="642" y="385"/>
                    <a:pt x="659" y="438"/>
                  </a:cubicBezTo>
                  <a:cubicBezTo>
                    <a:pt x="694" y="578"/>
                    <a:pt x="799" y="683"/>
                    <a:pt x="956" y="683"/>
                  </a:cubicBezTo>
                  <a:lnTo>
                    <a:pt x="1009" y="648"/>
                  </a:lnTo>
                  <a:lnTo>
                    <a:pt x="1026" y="613"/>
                  </a:lnTo>
                  <a:cubicBezTo>
                    <a:pt x="1061" y="578"/>
                    <a:pt x="1044" y="525"/>
                    <a:pt x="991" y="508"/>
                  </a:cubicBezTo>
                  <a:cubicBezTo>
                    <a:pt x="904" y="455"/>
                    <a:pt x="851" y="420"/>
                    <a:pt x="816" y="316"/>
                  </a:cubicBezTo>
                  <a:cubicBezTo>
                    <a:pt x="799" y="263"/>
                    <a:pt x="781" y="211"/>
                    <a:pt x="764" y="158"/>
                  </a:cubicBezTo>
                  <a:cubicBezTo>
                    <a:pt x="694" y="71"/>
                    <a:pt x="607" y="18"/>
                    <a:pt x="50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rot="554399">
              <a:off x="6598313" y="2315154"/>
              <a:ext cx="34538" cy="36287"/>
            </a:xfrm>
            <a:custGeom>
              <a:avLst/>
              <a:gdLst/>
              <a:ahLst/>
              <a:cxnLst/>
              <a:rect l="l" t="t" r="r" b="b"/>
              <a:pathLst>
                <a:path w="948" h="996" extrusionOk="0">
                  <a:moveTo>
                    <a:pt x="382" y="191"/>
                  </a:moveTo>
                  <a:cubicBezTo>
                    <a:pt x="435" y="191"/>
                    <a:pt x="420" y="284"/>
                    <a:pt x="420" y="333"/>
                  </a:cubicBezTo>
                  <a:lnTo>
                    <a:pt x="438" y="402"/>
                  </a:lnTo>
                  <a:cubicBezTo>
                    <a:pt x="385" y="507"/>
                    <a:pt x="298" y="577"/>
                    <a:pt x="210" y="665"/>
                  </a:cubicBezTo>
                  <a:cubicBezTo>
                    <a:pt x="193" y="577"/>
                    <a:pt x="210" y="472"/>
                    <a:pt x="228" y="385"/>
                  </a:cubicBezTo>
                  <a:cubicBezTo>
                    <a:pt x="245" y="350"/>
                    <a:pt x="315" y="210"/>
                    <a:pt x="368" y="193"/>
                  </a:cubicBezTo>
                  <a:cubicBezTo>
                    <a:pt x="373" y="191"/>
                    <a:pt x="378" y="191"/>
                    <a:pt x="382" y="191"/>
                  </a:cubicBezTo>
                  <a:close/>
                  <a:moveTo>
                    <a:pt x="368" y="0"/>
                  </a:moveTo>
                  <a:cubicBezTo>
                    <a:pt x="245" y="18"/>
                    <a:pt x="141" y="210"/>
                    <a:pt x="88" y="315"/>
                  </a:cubicBezTo>
                  <a:cubicBezTo>
                    <a:pt x="18" y="490"/>
                    <a:pt x="1" y="682"/>
                    <a:pt x="36" y="857"/>
                  </a:cubicBezTo>
                  <a:cubicBezTo>
                    <a:pt x="50" y="914"/>
                    <a:pt x="111" y="971"/>
                    <a:pt x="171" y="971"/>
                  </a:cubicBezTo>
                  <a:cubicBezTo>
                    <a:pt x="184" y="971"/>
                    <a:pt x="198" y="968"/>
                    <a:pt x="210" y="962"/>
                  </a:cubicBezTo>
                  <a:cubicBezTo>
                    <a:pt x="333" y="892"/>
                    <a:pt x="455" y="805"/>
                    <a:pt x="543" y="682"/>
                  </a:cubicBezTo>
                  <a:cubicBezTo>
                    <a:pt x="595" y="805"/>
                    <a:pt x="682" y="909"/>
                    <a:pt x="770" y="979"/>
                  </a:cubicBezTo>
                  <a:cubicBezTo>
                    <a:pt x="791" y="990"/>
                    <a:pt x="812" y="995"/>
                    <a:pt x="831" y="995"/>
                  </a:cubicBezTo>
                  <a:cubicBezTo>
                    <a:pt x="904" y="995"/>
                    <a:pt x="948" y="923"/>
                    <a:pt x="892" y="839"/>
                  </a:cubicBezTo>
                  <a:cubicBezTo>
                    <a:pt x="840" y="735"/>
                    <a:pt x="752" y="665"/>
                    <a:pt x="700" y="542"/>
                  </a:cubicBezTo>
                  <a:lnTo>
                    <a:pt x="665" y="472"/>
                  </a:lnTo>
                  <a:cubicBezTo>
                    <a:pt x="717" y="368"/>
                    <a:pt x="752" y="228"/>
                    <a:pt x="752" y="105"/>
                  </a:cubicBezTo>
                  <a:cubicBezTo>
                    <a:pt x="752" y="59"/>
                    <a:pt x="690" y="4"/>
                    <a:pt x="644" y="4"/>
                  </a:cubicBezTo>
                  <a:cubicBezTo>
                    <a:pt x="620" y="4"/>
                    <a:pt x="601" y="18"/>
                    <a:pt x="595" y="53"/>
                  </a:cubicBezTo>
                  <a:cubicBezTo>
                    <a:pt x="578" y="88"/>
                    <a:pt x="578" y="105"/>
                    <a:pt x="560" y="140"/>
                  </a:cubicBezTo>
                  <a:cubicBezTo>
                    <a:pt x="525" y="70"/>
                    <a:pt x="473" y="0"/>
                    <a:pt x="36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rot="554399">
              <a:off x="5985927" y="2531582"/>
              <a:ext cx="52536" cy="46233"/>
            </a:xfrm>
            <a:custGeom>
              <a:avLst/>
              <a:gdLst/>
              <a:ahLst/>
              <a:cxnLst/>
              <a:rect l="l" t="t" r="r" b="b"/>
              <a:pathLst>
                <a:path w="1442" h="1269" extrusionOk="0">
                  <a:moveTo>
                    <a:pt x="955" y="0"/>
                  </a:moveTo>
                  <a:cubicBezTo>
                    <a:pt x="519" y="0"/>
                    <a:pt x="1" y="290"/>
                    <a:pt x="95" y="779"/>
                  </a:cubicBezTo>
                  <a:cubicBezTo>
                    <a:pt x="148" y="1024"/>
                    <a:pt x="340" y="1147"/>
                    <a:pt x="567" y="1216"/>
                  </a:cubicBezTo>
                  <a:cubicBezTo>
                    <a:pt x="681" y="1243"/>
                    <a:pt x="843" y="1269"/>
                    <a:pt x="998" y="1269"/>
                  </a:cubicBezTo>
                  <a:cubicBezTo>
                    <a:pt x="1153" y="1269"/>
                    <a:pt x="1301" y="1243"/>
                    <a:pt x="1389" y="1164"/>
                  </a:cubicBezTo>
                  <a:cubicBezTo>
                    <a:pt x="1441" y="1129"/>
                    <a:pt x="1424" y="1059"/>
                    <a:pt x="1371" y="1042"/>
                  </a:cubicBezTo>
                  <a:cubicBezTo>
                    <a:pt x="1299" y="1010"/>
                    <a:pt x="1200" y="1003"/>
                    <a:pt x="1092" y="1003"/>
                  </a:cubicBezTo>
                  <a:cubicBezTo>
                    <a:pt x="1007" y="1003"/>
                    <a:pt x="916" y="1007"/>
                    <a:pt x="828" y="1007"/>
                  </a:cubicBezTo>
                  <a:cubicBezTo>
                    <a:pt x="596" y="1007"/>
                    <a:pt x="379" y="977"/>
                    <a:pt x="323" y="762"/>
                  </a:cubicBezTo>
                  <a:cubicBezTo>
                    <a:pt x="200" y="307"/>
                    <a:pt x="829" y="238"/>
                    <a:pt x="1109" y="168"/>
                  </a:cubicBezTo>
                  <a:cubicBezTo>
                    <a:pt x="1179" y="150"/>
                    <a:pt x="1144" y="28"/>
                    <a:pt x="1092" y="10"/>
                  </a:cubicBezTo>
                  <a:cubicBezTo>
                    <a:pt x="1048" y="3"/>
                    <a:pt x="1002" y="0"/>
                    <a:pt x="95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rot="554399">
              <a:off x="6197169" y="2372106"/>
              <a:ext cx="37453" cy="39092"/>
            </a:xfrm>
            <a:custGeom>
              <a:avLst/>
              <a:gdLst/>
              <a:ahLst/>
              <a:cxnLst/>
              <a:rect l="l" t="t" r="r" b="b"/>
              <a:pathLst>
                <a:path w="1028" h="1073" extrusionOk="0">
                  <a:moveTo>
                    <a:pt x="665" y="0"/>
                  </a:moveTo>
                  <a:cubicBezTo>
                    <a:pt x="420" y="0"/>
                    <a:pt x="1" y="123"/>
                    <a:pt x="175" y="455"/>
                  </a:cubicBezTo>
                  <a:cubicBezTo>
                    <a:pt x="263" y="612"/>
                    <a:pt x="438" y="665"/>
                    <a:pt x="595" y="717"/>
                  </a:cubicBezTo>
                  <a:lnTo>
                    <a:pt x="752" y="804"/>
                  </a:lnTo>
                  <a:lnTo>
                    <a:pt x="542" y="857"/>
                  </a:lnTo>
                  <a:cubicBezTo>
                    <a:pt x="507" y="863"/>
                    <a:pt x="471" y="865"/>
                    <a:pt x="433" y="865"/>
                  </a:cubicBezTo>
                  <a:cubicBezTo>
                    <a:pt x="358" y="865"/>
                    <a:pt x="280" y="857"/>
                    <a:pt x="210" y="857"/>
                  </a:cubicBezTo>
                  <a:cubicBezTo>
                    <a:pt x="105" y="874"/>
                    <a:pt x="123" y="997"/>
                    <a:pt x="193" y="1032"/>
                  </a:cubicBezTo>
                  <a:cubicBezTo>
                    <a:pt x="244" y="1058"/>
                    <a:pt x="343" y="1073"/>
                    <a:pt x="452" y="1073"/>
                  </a:cubicBezTo>
                  <a:cubicBezTo>
                    <a:pt x="711" y="1073"/>
                    <a:pt x="1028" y="986"/>
                    <a:pt x="892" y="752"/>
                  </a:cubicBezTo>
                  <a:cubicBezTo>
                    <a:pt x="805" y="595"/>
                    <a:pt x="595" y="577"/>
                    <a:pt x="455" y="490"/>
                  </a:cubicBezTo>
                  <a:cubicBezTo>
                    <a:pt x="333" y="437"/>
                    <a:pt x="245" y="298"/>
                    <a:pt x="385" y="193"/>
                  </a:cubicBezTo>
                  <a:cubicBezTo>
                    <a:pt x="473" y="140"/>
                    <a:pt x="577" y="140"/>
                    <a:pt x="682" y="123"/>
                  </a:cubicBezTo>
                  <a:cubicBezTo>
                    <a:pt x="770" y="123"/>
                    <a:pt x="735" y="0"/>
                    <a:pt x="66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rot="554399">
              <a:off x="6246917" y="2389380"/>
              <a:ext cx="8926" cy="25503"/>
            </a:xfrm>
            <a:custGeom>
              <a:avLst/>
              <a:gdLst/>
              <a:ahLst/>
              <a:cxnLst/>
              <a:rect l="l" t="t" r="r" b="b"/>
              <a:pathLst>
                <a:path w="245" h="700" extrusionOk="0">
                  <a:moveTo>
                    <a:pt x="119" y="0"/>
                  </a:moveTo>
                  <a:cubicBezTo>
                    <a:pt x="80" y="0"/>
                    <a:pt x="43" y="23"/>
                    <a:pt x="35" y="71"/>
                  </a:cubicBezTo>
                  <a:cubicBezTo>
                    <a:pt x="18" y="228"/>
                    <a:pt x="0" y="403"/>
                    <a:pt x="0" y="560"/>
                  </a:cubicBezTo>
                  <a:cubicBezTo>
                    <a:pt x="0" y="642"/>
                    <a:pt x="82" y="699"/>
                    <a:pt x="151" y="699"/>
                  </a:cubicBezTo>
                  <a:cubicBezTo>
                    <a:pt x="202" y="699"/>
                    <a:pt x="245" y="669"/>
                    <a:pt x="245" y="595"/>
                  </a:cubicBezTo>
                  <a:cubicBezTo>
                    <a:pt x="245" y="421"/>
                    <a:pt x="227" y="263"/>
                    <a:pt x="210" y="88"/>
                  </a:cubicBezTo>
                  <a:cubicBezTo>
                    <a:pt x="210" y="32"/>
                    <a:pt x="164" y="0"/>
                    <a:pt x="11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rot="554399">
              <a:off x="6255780" y="2375449"/>
              <a:ext cx="11513" cy="7687"/>
            </a:xfrm>
            <a:custGeom>
              <a:avLst/>
              <a:gdLst/>
              <a:ahLst/>
              <a:cxnLst/>
              <a:rect l="l" t="t" r="r" b="b"/>
              <a:pathLst>
                <a:path w="316" h="211" extrusionOk="0">
                  <a:moveTo>
                    <a:pt x="141" y="0"/>
                  </a:moveTo>
                  <a:cubicBezTo>
                    <a:pt x="1" y="0"/>
                    <a:pt x="71" y="210"/>
                    <a:pt x="193" y="210"/>
                  </a:cubicBezTo>
                  <a:cubicBezTo>
                    <a:pt x="316" y="210"/>
                    <a:pt x="263" y="0"/>
                    <a:pt x="14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rot="554399">
              <a:off x="6261421" y="2397415"/>
              <a:ext cx="49731" cy="24556"/>
            </a:xfrm>
            <a:custGeom>
              <a:avLst/>
              <a:gdLst/>
              <a:ahLst/>
              <a:cxnLst/>
              <a:rect l="l" t="t" r="r" b="b"/>
              <a:pathLst>
                <a:path w="1365" h="674" extrusionOk="0">
                  <a:moveTo>
                    <a:pt x="146" y="0"/>
                  </a:moveTo>
                  <a:cubicBezTo>
                    <a:pt x="120" y="0"/>
                    <a:pt x="95" y="17"/>
                    <a:pt x="88" y="59"/>
                  </a:cubicBezTo>
                  <a:cubicBezTo>
                    <a:pt x="71" y="182"/>
                    <a:pt x="1" y="409"/>
                    <a:pt x="140" y="514"/>
                  </a:cubicBezTo>
                  <a:cubicBezTo>
                    <a:pt x="174" y="536"/>
                    <a:pt x="210" y="546"/>
                    <a:pt x="245" y="546"/>
                  </a:cubicBezTo>
                  <a:cubicBezTo>
                    <a:pt x="319" y="546"/>
                    <a:pt x="390" y="503"/>
                    <a:pt x="438" y="444"/>
                  </a:cubicBezTo>
                  <a:lnTo>
                    <a:pt x="490" y="357"/>
                  </a:lnTo>
                  <a:cubicBezTo>
                    <a:pt x="518" y="291"/>
                    <a:pt x="561" y="256"/>
                    <a:pt x="611" y="256"/>
                  </a:cubicBezTo>
                  <a:cubicBezTo>
                    <a:pt x="655" y="256"/>
                    <a:pt x="704" y="282"/>
                    <a:pt x="752" y="339"/>
                  </a:cubicBezTo>
                  <a:cubicBezTo>
                    <a:pt x="822" y="392"/>
                    <a:pt x="857" y="479"/>
                    <a:pt x="927" y="531"/>
                  </a:cubicBezTo>
                  <a:cubicBezTo>
                    <a:pt x="998" y="603"/>
                    <a:pt x="1102" y="674"/>
                    <a:pt x="1199" y="674"/>
                  </a:cubicBezTo>
                  <a:cubicBezTo>
                    <a:pt x="1245" y="674"/>
                    <a:pt x="1290" y="658"/>
                    <a:pt x="1329" y="619"/>
                  </a:cubicBezTo>
                  <a:cubicBezTo>
                    <a:pt x="1364" y="584"/>
                    <a:pt x="1364" y="496"/>
                    <a:pt x="1294" y="479"/>
                  </a:cubicBezTo>
                  <a:cubicBezTo>
                    <a:pt x="1207" y="426"/>
                    <a:pt x="1119" y="426"/>
                    <a:pt x="1049" y="339"/>
                  </a:cubicBezTo>
                  <a:cubicBezTo>
                    <a:pt x="997" y="287"/>
                    <a:pt x="962" y="234"/>
                    <a:pt x="927" y="199"/>
                  </a:cubicBezTo>
                  <a:cubicBezTo>
                    <a:pt x="840" y="112"/>
                    <a:pt x="717" y="24"/>
                    <a:pt x="595" y="7"/>
                  </a:cubicBezTo>
                  <a:cubicBezTo>
                    <a:pt x="508" y="7"/>
                    <a:pt x="420" y="24"/>
                    <a:pt x="350" y="112"/>
                  </a:cubicBezTo>
                  <a:cubicBezTo>
                    <a:pt x="315" y="164"/>
                    <a:pt x="298" y="252"/>
                    <a:pt x="263" y="304"/>
                  </a:cubicBezTo>
                  <a:cubicBezTo>
                    <a:pt x="249" y="321"/>
                    <a:pt x="238" y="329"/>
                    <a:pt x="230" y="329"/>
                  </a:cubicBezTo>
                  <a:cubicBezTo>
                    <a:pt x="191" y="329"/>
                    <a:pt x="228" y="135"/>
                    <a:pt x="228" y="77"/>
                  </a:cubicBezTo>
                  <a:cubicBezTo>
                    <a:pt x="228" y="35"/>
                    <a:pt x="185" y="0"/>
                    <a:pt x="14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rot="554399">
              <a:off x="6354132" y="2382945"/>
              <a:ext cx="70752" cy="41715"/>
            </a:xfrm>
            <a:custGeom>
              <a:avLst/>
              <a:gdLst/>
              <a:ahLst/>
              <a:cxnLst/>
              <a:rect l="l" t="t" r="r" b="b"/>
              <a:pathLst>
                <a:path w="1942" h="1145" extrusionOk="0">
                  <a:moveTo>
                    <a:pt x="1086" y="1"/>
                  </a:moveTo>
                  <a:cubicBezTo>
                    <a:pt x="760" y="1"/>
                    <a:pt x="430" y="30"/>
                    <a:pt x="106" y="70"/>
                  </a:cubicBezTo>
                  <a:cubicBezTo>
                    <a:pt x="1" y="88"/>
                    <a:pt x="36" y="263"/>
                    <a:pt x="141" y="263"/>
                  </a:cubicBezTo>
                  <a:cubicBezTo>
                    <a:pt x="263" y="245"/>
                    <a:pt x="386" y="245"/>
                    <a:pt x="490" y="245"/>
                  </a:cubicBezTo>
                  <a:cubicBezTo>
                    <a:pt x="508" y="367"/>
                    <a:pt x="490" y="490"/>
                    <a:pt x="473" y="630"/>
                  </a:cubicBezTo>
                  <a:cubicBezTo>
                    <a:pt x="438" y="770"/>
                    <a:pt x="386" y="909"/>
                    <a:pt x="403" y="1067"/>
                  </a:cubicBezTo>
                  <a:cubicBezTo>
                    <a:pt x="403" y="1113"/>
                    <a:pt x="450" y="1144"/>
                    <a:pt x="496" y="1144"/>
                  </a:cubicBezTo>
                  <a:cubicBezTo>
                    <a:pt x="520" y="1144"/>
                    <a:pt x="543" y="1137"/>
                    <a:pt x="560" y="1119"/>
                  </a:cubicBezTo>
                  <a:cubicBezTo>
                    <a:pt x="665" y="979"/>
                    <a:pt x="665" y="787"/>
                    <a:pt x="665" y="647"/>
                  </a:cubicBezTo>
                  <a:cubicBezTo>
                    <a:pt x="665" y="507"/>
                    <a:pt x="665" y="367"/>
                    <a:pt x="648" y="228"/>
                  </a:cubicBezTo>
                  <a:cubicBezTo>
                    <a:pt x="770" y="228"/>
                    <a:pt x="910" y="228"/>
                    <a:pt x="1032" y="245"/>
                  </a:cubicBezTo>
                  <a:cubicBezTo>
                    <a:pt x="1032" y="367"/>
                    <a:pt x="1032" y="490"/>
                    <a:pt x="1015" y="630"/>
                  </a:cubicBezTo>
                  <a:cubicBezTo>
                    <a:pt x="997" y="770"/>
                    <a:pt x="927" y="874"/>
                    <a:pt x="1015" y="1014"/>
                  </a:cubicBezTo>
                  <a:cubicBezTo>
                    <a:pt x="1032" y="1032"/>
                    <a:pt x="1067" y="1049"/>
                    <a:pt x="1102" y="1049"/>
                  </a:cubicBezTo>
                  <a:cubicBezTo>
                    <a:pt x="1242" y="979"/>
                    <a:pt x="1225" y="805"/>
                    <a:pt x="1225" y="665"/>
                  </a:cubicBezTo>
                  <a:cubicBezTo>
                    <a:pt x="1242" y="525"/>
                    <a:pt x="1225" y="385"/>
                    <a:pt x="1190" y="245"/>
                  </a:cubicBezTo>
                  <a:cubicBezTo>
                    <a:pt x="1382" y="245"/>
                    <a:pt x="1574" y="263"/>
                    <a:pt x="1784" y="280"/>
                  </a:cubicBezTo>
                  <a:cubicBezTo>
                    <a:pt x="1941" y="280"/>
                    <a:pt x="1924" y="70"/>
                    <a:pt x="1784" y="53"/>
                  </a:cubicBezTo>
                  <a:cubicBezTo>
                    <a:pt x="1556" y="16"/>
                    <a:pt x="1322" y="1"/>
                    <a:pt x="108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rot="554399">
              <a:off x="6312355" y="2366348"/>
              <a:ext cx="42918" cy="102522"/>
            </a:xfrm>
            <a:custGeom>
              <a:avLst/>
              <a:gdLst/>
              <a:ahLst/>
              <a:cxnLst/>
              <a:rect l="l" t="t" r="r" b="b"/>
              <a:pathLst>
                <a:path w="1178" h="2814" extrusionOk="0">
                  <a:moveTo>
                    <a:pt x="1074" y="0"/>
                  </a:moveTo>
                  <a:cubicBezTo>
                    <a:pt x="1059" y="0"/>
                    <a:pt x="1044" y="7"/>
                    <a:pt x="1032" y="23"/>
                  </a:cubicBezTo>
                  <a:cubicBezTo>
                    <a:pt x="350" y="932"/>
                    <a:pt x="1" y="1806"/>
                    <a:pt x="805" y="2768"/>
                  </a:cubicBezTo>
                  <a:cubicBezTo>
                    <a:pt x="832" y="2800"/>
                    <a:pt x="867" y="2814"/>
                    <a:pt x="900" y="2814"/>
                  </a:cubicBezTo>
                  <a:cubicBezTo>
                    <a:pt x="976" y="2814"/>
                    <a:pt x="1045" y="2742"/>
                    <a:pt x="997" y="2645"/>
                  </a:cubicBezTo>
                  <a:cubicBezTo>
                    <a:pt x="770" y="2208"/>
                    <a:pt x="490" y="1859"/>
                    <a:pt x="577" y="1317"/>
                  </a:cubicBezTo>
                  <a:cubicBezTo>
                    <a:pt x="647" y="880"/>
                    <a:pt x="892" y="495"/>
                    <a:pt x="1137" y="128"/>
                  </a:cubicBezTo>
                  <a:cubicBezTo>
                    <a:pt x="1177" y="74"/>
                    <a:pt x="1125" y="0"/>
                    <a:pt x="107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rot="554399">
              <a:off x="6355510" y="2429053"/>
              <a:ext cx="71372" cy="12023"/>
            </a:xfrm>
            <a:custGeom>
              <a:avLst/>
              <a:gdLst/>
              <a:ahLst/>
              <a:cxnLst/>
              <a:rect l="l" t="t" r="r" b="b"/>
              <a:pathLst>
                <a:path w="1959" h="330" extrusionOk="0">
                  <a:moveTo>
                    <a:pt x="830" y="1"/>
                  </a:moveTo>
                  <a:cubicBezTo>
                    <a:pt x="586" y="1"/>
                    <a:pt x="344" y="15"/>
                    <a:pt x="123" y="29"/>
                  </a:cubicBezTo>
                  <a:cubicBezTo>
                    <a:pt x="1" y="47"/>
                    <a:pt x="53" y="204"/>
                    <a:pt x="141" y="204"/>
                  </a:cubicBezTo>
                  <a:cubicBezTo>
                    <a:pt x="455" y="204"/>
                    <a:pt x="752" y="222"/>
                    <a:pt x="1050" y="239"/>
                  </a:cubicBezTo>
                  <a:cubicBezTo>
                    <a:pt x="1283" y="270"/>
                    <a:pt x="1531" y="329"/>
                    <a:pt x="1768" y="329"/>
                  </a:cubicBezTo>
                  <a:cubicBezTo>
                    <a:pt x="1797" y="329"/>
                    <a:pt x="1825" y="329"/>
                    <a:pt x="1854" y="327"/>
                  </a:cubicBezTo>
                  <a:cubicBezTo>
                    <a:pt x="1959" y="327"/>
                    <a:pt x="1941" y="169"/>
                    <a:pt x="1854" y="134"/>
                  </a:cubicBezTo>
                  <a:cubicBezTo>
                    <a:pt x="1543" y="31"/>
                    <a:pt x="1184" y="1"/>
                    <a:pt x="83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rot="554399">
              <a:off x="6357538" y="2451325"/>
              <a:ext cx="51443" cy="30786"/>
            </a:xfrm>
            <a:custGeom>
              <a:avLst/>
              <a:gdLst/>
              <a:ahLst/>
              <a:cxnLst/>
              <a:rect l="l" t="t" r="r" b="b"/>
              <a:pathLst>
                <a:path w="1412" h="845" extrusionOk="0">
                  <a:moveTo>
                    <a:pt x="629" y="1"/>
                  </a:moveTo>
                  <a:cubicBezTo>
                    <a:pt x="433" y="1"/>
                    <a:pt x="195" y="67"/>
                    <a:pt x="100" y="76"/>
                  </a:cubicBezTo>
                  <a:cubicBezTo>
                    <a:pt x="1" y="93"/>
                    <a:pt x="27" y="235"/>
                    <a:pt x="119" y="235"/>
                  </a:cubicBezTo>
                  <a:cubicBezTo>
                    <a:pt x="124" y="235"/>
                    <a:pt x="129" y="235"/>
                    <a:pt x="135" y="234"/>
                  </a:cubicBezTo>
                  <a:cubicBezTo>
                    <a:pt x="275" y="234"/>
                    <a:pt x="415" y="216"/>
                    <a:pt x="554" y="199"/>
                  </a:cubicBezTo>
                  <a:cubicBezTo>
                    <a:pt x="589" y="199"/>
                    <a:pt x="619" y="197"/>
                    <a:pt x="640" y="197"/>
                  </a:cubicBezTo>
                  <a:cubicBezTo>
                    <a:pt x="693" y="197"/>
                    <a:pt x="694" y="206"/>
                    <a:pt x="607" y="269"/>
                  </a:cubicBezTo>
                  <a:lnTo>
                    <a:pt x="537" y="321"/>
                  </a:lnTo>
                  <a:cubicBezTo>
                    <a:pt x="432" y="408"/>
                    <a:pt x="362" y="513"/>
                    <a:pt x="432" y="653"/>
                  </a:cubicBezTo>
                  <a:cubicBezTo>
                    <a:pt x="504" y="789"/>
                    <a:pt x="671" y="845"/>
                    <a:pt x="848" y="845"/>
                  </a:cubicBezTo>
                  <a:cubicBezTo>
                    <a:pt x="1058" y="845"/>
                    <a:pt x="1281" y="767"/>
                    <a:pt x="1376" y="653"/>
                  </a:cubicBezTo>
                  <a:cubicBezTo>
                    <a:pt x="1411" y="618"/>
                    <a:pt x="1376" y="531"/>
                    <a:pt x="1324" y="531"/>
                  </a:cubicBezTo>
                  <a:cubicBezTo>
                    <a:pt x="1315" y="530"/>
                    <a:pt x="1305" y="529"/>
                    <a:pt x="1294" y="529"/>
                  </a:cubicBezTo>
                  <a:cubicBezTo>
                    <a:pt x="1183" y="529"/>
                    <a:pt x="943" y="580"/>
                    <a:pt x="802" y="580"/>
                  </a:cubicBezTo>
                  <a:cubicBezTo>
                    <a:pt x="745" y="580"/>
                    <a:pt x="704" y="572"/>
                    <a:pt x="694" y="548"/>
                  </a:cubicBezTo>
                  <a:cubicBezTo>
                    <a:pt x="677" y="478"/>
                    <a:pt x="782" y="443"/>
                    <a:pt x="834" y="391"/>
                  </a:cubicBezTo>
                  <a:cubicBezTo>
                    <a:pt x="887" y="338"/>
                    <a:pt x="922" y="286"/>
                    <a:pt x="922" y="216"/>
                  </a:cubicBezTo>
                  <a:cubicBezTo>
                    <a:pt x="930" y="48"/>
                    <a:pt x="795" y="1"/>
                    <a:pt x="62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6"/>
            <p:cNvSpPr/>
            <p:nvPr/>
          </p:nvSpPr>
          <p:spPr>
            <a:xfrm rot="554399">
              <a:off x="6450763" y="2445764"/>
              <a:ext cx="33810" cy="10238"/>
            </a:xfrm>
            <a:custGeom>
              <a:avLst/>
              <a:gdLst/>
              <a:ahLst/>
              <a:cxnLst/>
              <a:rect l="l" t="t" r="r" b="b"/>
              <a:pathLst>
                <a:path w="928" h="281" extrusionOk="0">
                  <a:moveTo>
                    <a:pt x="735" y="1"/>
                  </a:moveTo>
                  <a:cubicBezTo>
                    <a:pt x="543" y="1"/>
                    <a:pt x="333" y="1"/>
                    <a:pt x="141" y="36"/>
                  </a:cubicBezTo>
                  <a:cubicBezTo>
                    <a:pt x="1" y="36"/>
                    <a:pt x="36" y="228"/>
                    <a:pt x="158" y="246"/>
                  </a:cubicBezTo>
                  <a:cubicBezTo>
                    <a:pt x="351" y="263"/>
                    <a:pt x="560" y="281"/>
                    <a:pt x="770" y="281"/>
                  </a:cubicBezTo>
                  <a:cubicBezTo>
                    <a:pt x="927" y="281"/>
                    <a:pt x="875" y="1"/>
                    <a:pt x="73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6"/>
            <p:cNvSpPr/>
            <p:nvPr/>
          </p:nvSpPr>
          <p:spPr>
            <a:xfrm rot="554399">
              <a:off x="6494065" y="2439740"/>
              <a:ext cx="61681" cy="41278"/>
            </a:xfrm>
            <a:custGeom>
              <a:avLst/>
              <a:gdLst/>
              <a:ahLst/>
              <a:cxnLst/>
              <a:rect l="l" t="t" r="r" b="b"/>
              <a:pathLst>
                <a:path w="1693" h="1133" extrusionOk="0">
                  <a:moveTo>
                    <a:pt x="663" y="347"/>
                  </a:moveTo>
                  <a:cubicBezTo>
                    <a:pt x="798" y="347"/>
                    <a:pt x="789" y="470"/>
                    <a:pt x="836" y="579"/>
                  </a:cubicBezTo>
                  <a:cubicBezTo>
                    <a:pt x="854" y="597"/>
                    <a:pt x="871" y="632"/>
                    <a:pt x="889" y="649"/>
                  </a:cubicBezTo>
                  <a:lnTo>
                    <a:pt x="819" y="702"/>
                  </a:lnTo>
                  <a:cubicBezTo>
                    <a:pt x="766" y="754"/>
                    <a:pt x="696" y="824"/>
                    <a:pt x="644" y="841"/>
                  </a:cubicBezTo>
                  <a:cubicBezTo>
                    <a:pt x="618" y="861"/>
                    <a:pt x="596" y="871"/>
                    <a:pt x="577" y="871"/>
                  </a:cubicBezTo>
                  <a:cubicBezTo>
                    <a:pt x="545" y="871"/>
                    <a:pt x="519" y="844"/>
                    <a:pt x="487" y="789"/>
                  </a:cubicBezTo>
                  <a:cubicBezTo>
                    <a:pt x="294" y="667"/>
                    <a:pt x="347" y="527"/>
                    <a:pt x="609" y="352"/>
                  </a:cubicBezTo>
                  <a:cubicBezTo>
                    <a:pt x="629" y="348"/>
                    <a:pt x="647" y="347"/>
                    <a:pt x="663" y="347"/>
                  </a:cubicBezTo>
                  <a:close/>
                  <a:moveTo>
                    <a:pt x="1409" y="1"/>
                  </a:moveTo>
                  <a:cubicBezTo>
                    <a:pt x="1389" y="1"/>
                    <a:pt x="1371" y="11"/>
                    <a:pt x="1361" y="37"/>
                  </a:cubicBezTo>
                  <a:cubicBezTo>
                    <a:pt x="1273" y="212"/>
                    <a:pt x="1151" y="369"/>
                    <a:pt x="1029" y="509"/>
                  </a:cubicBezTo>
                  <a:cubicBezTo>
                    <a:pt x="994" y="439"/>
                    <a:pt x="959" y="387"/>
                    <a:pt x="941" y="300"/>
                  </a:cubicBezTo>
                  <a:cubicBezTo>
                    <a:pt x="941" y="265"/>
                    <a:pt x="906" y="230"/>
                    <a:pt x="871" y="230"/>
                  </a:cubicBezTo>
                  <a:cubicBezTo>
                    <a:pt x="848" y="225"/>
                    <a:pt x="825" y="223"/>
                    <a:pt x="801" y="223"/>
                  </a:cubicBezTo>
                  <a:cubicBezTo>
                    <a:pt x="429" y="223"/>
                    <a:pt x="0" y="721"/>
                    <a:pt x="329" y="1034"/>
                  </a:cubicBezTo>
                  <a:cubicBezTo>
                    <a:pt x="398" y="1096"/>
                    <a:pt x="472" y="1124"/>
                    <a:pt x="547" y="1124"/>
                  </a:cubicBezTo>
                  <a:cubicBezTo>
                    <a:pt x="704" y="1124"/>
                    <a:pt x="870" y="1006"/>
                    <a:pt x="1011" y="841"/>
                  </a:cubicBezTo>
                  <a:cubicBezTo>
                    <a:pt x="1146" y="1006"/>
                    <a:pt x="1344" y="1132"/>
                    <a:pt x="1531" y="1132"/>
                  </a:cubicBezTo>
                  <a:cubicBezTo>
                    <a:pt x="1562" y="1132"/>
                    <a:pt x="1593" y="1129"/>
                    <a:pt x="1623" y="1121"/>
                  </a:cubicBezTo>
                  <a:cubicBezTo>
                    <a:pt x="1693" y="1104"/>
                    <a:pt x="1675" y="981"/>
                    <a:pt x="1623" y="946"/>
                  </a:cubicBezTo>
                  <a:cubicBezTo>
                    <a:pt x="1501" y="876"/>
                    <a:pt x="1361" y="859"/>
                    <a:pt x="1238" y="772"/>
                  </a:cubicBezTo>
                  <a:cubicBezTo>
                    <a:pt x="1203" y="737"/>
                    <a:pt x="1168" y="719"/>
                    <a:pt x="1151" y="684"/>
                  </a:cubicBezTo>
                  <a:cubicBezTo>
                    <a:pt x="1308" y="457"/>
                    <a:pt x="1448" y="230"/>
                    <a:pt x="1483" y="107"/>
                  </a:cubicBezTo>
                  <a:cubicBezTo>
                    <a:pt x="1508" y="58"/>
                    <a:pt x="1455" y="1"/>
                    <a:pt x="140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rot="554399">
              <a:off x="6555610" y="2427734"/>
              <a:ext cx="25394" cy="83067"/>
            </a:xfrm>
            <a:custGeom>
              <a:avLst/>
              <a:gdLst/>
              <a:ahLst/>
              <a:cxnLst/>
              <a:rect l="l" t="t" r="r" b="b"/>
              <a:pathLst>
                <a:path w="697" h="2280" extrusionOk="0">
                  <a:moveTo>
                    <a:pt x="103" y="1"/>
                  </a:moveTo>
                  <a:cubicBezTo>
                    <a:pt x="47" y="1"/>
                    <a:pt x="0" y="62"/>
                    <a:pt x="50" y="124"/>
                  </a:cubicBezTo>
                  <a:cubicBezTo>
                    <a:pt x="452" y="649"/>
                    <a:pt x="662" y="1558"/>
                    <a:pt x="155" y="2100"/>
                  </a:cubicBezTo>
                  <a:cubicBezTo>
                    <a:pt x="92" y="2162"/>
                    <a:pt x="155" y="2280"/>
                    <a:pt x="244" y="2280"/>
                  </a:cubicBezTo>
                  <a:cubicBezTo>
                    <a:pt x="255" y="2280"/>
                    <a:pt x="266" y="2278"/>
                    <a:pt x="277" y="2274"/>
                  </a:cubicBezTo>
                  <a:cubicBezTo>
                    <a:pt x="679" y="2170"/>
                    <a:pt x="697" y="1593"/>
                    <a:pt x="679" y="1243"/>
                  </a:cubicBezTo>
                  <a:cubicBezTo>
                    <a:pt x="644" y="789"/>
                    <a:pt x="452" y="387"/>
                    <a:pt x="172" y="37"/>
                  </a:cubicBezTo>
                  <a:cubicBezTo>
                    <a:pt x="152" y="11"/>
                    <a:pt x="127" y="1"/>
                    <a:pt x="10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rot="554399">
              <a:off x="6595091" y="2488772"/>
              <a:ext cx="23863" cy="10055"/>
            </a:xfrm>
            <a:custGeom>
              <a:avLst/>
              <a:gdLst/>
              <a:ahLst/>
              <a:cxnLst/>
              <a:rect l="l" t="t" r="r" b="b"/>
              <a:pathLst>
                <a:path w="655" h="276" extrusionOk="0">
                  <a:moveTo>
                    <a:pt x="399" y="1"/>
                  </a:moveTo>
                  <a:cubicBezTo>
                    <a:pt x="303" y="1"/>
                    <a:pt x="204" y="28"/>
                    <a:pt x="113" y="62"/>
                  </a:cubicBezTo>
                  <a:cubicBezTo>
                    <a:pt x="1" y="110"/>
                    <a:pt x="80" y="276"/>
                    <a:pt x="188" y="276"/>
                  </a:cubicBezTo>
                  <a:cubicBezTo>
                    <a:pt x="198" y="276"/>
                    <a:pt x="208" y="274"/>
                    <a:pt x="218" y="272"/>
                  </a:cubicBezTo>
                  <a:cubicBezTo>
                    <a:pt x="323" y="237"/>
                    <a:pt x="428" y="254"/>
                    <a:pt x="550" y="237"/>
                  </a:cubicBezTo>
                  <a:cubicBezTo>
                    <a:pt x="655" y="219"/>
                    <a:pt x="655" y="62"/>
                    <a:pt x="550" y="27"/>
                  </a:cubicBezTo>
                  <a:cubicBezTo>
                    <a:pt x="501" y="9"/>
                    <a:pt x="450" y="1"/>
                    <a:pt x="39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rot="554399">
              <a:off x="6589056" y="2477086"/>
              <a:ext cx="31259" cy="8380"/>
            </a:xfrm>
            <a:custGeom>
              <a:avLst/>
              <a:gdLst/>
              <a:ahLst/>
              <a:cxnLst/>
              <a:rect l="l" t="t" r="r" b="b"/>
              <a:pathLst>
                <a:path w="858" h="230" extrusionOk="0">
                  <a:moveTo>
                    <a:pt x="543" y="1"/>
                  </a:moveTo>
                  <a:cubicBezTo>
                    <a:pt x="403" y="1"/>
                    <a:pt x="280" y="1"/>
                    <a:pt x="141" y="18"/>
                  </a:cubicBezTo>
                  <a:cubicBezTo>
                    <a:pt x="1" y="18"/>
                    <a:pt x="71" y="228"/>
                    <a:pt x="176" y="228"/>
                  </a:cubicBezTo>
                  <a:lnTo>
                    <a:pt x="560" y="228"/>
                  </a:lnTo>
                  <a:cubicBezTo>
                    <a:pt x="589" y="228"/>
                    <a:pt x="620" y="230"/>
                    <a:pt x="651" y="230"/>
                  </a:cubicBezTo>
                  <a:cubicBezTo>
                    <a:pt x="714" y="230"/>
                    <a:pt x="776" y="222"/>
                    <a:pt x="822" y="175"/>
                  </a:cubicBezTo>
                  <a:cubicBezTo>
                    <a:pt x="857" y="140"/>
                    <a:pt x="857" y="88"/>
                    <a:pt x="822" y="71"/>
                  </a:cubicBezTo>
                  <a:cubicBezTo>
                    <a:pt x="735" y="1"/>
                    <a:pt x="648" y="1"/>
                    <a:pt x="54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rot="554399">
              <a:off x="6628776" y="2487543"/>
              <a:ext cx="54686" cy="34247"/>
            </a:xfrm>
            <a:custGeom>
              <a:avLst/>
              <a:gdLst/>
              <a:ahLst/>
              <a:cxnLst/>
              <a:rect l="l" t="t" r="r" b="b"/>
              <a:pathLst>
                <a:path w="1501" h="940" extrusionOk="0">
                  <a:moveTo>
                    <a:pt x="1203" y="193"/>
                  </a:moveTo>
                  <a:cubicBezTo>
                    <a:pt x="1221" y="263"/>
                    <a:pt x="1291" y="281"/>
                    <a:pt x="1273" y="351"/>
                  </a:cubicBezTo>
                  <a:cubicBezTo>
                    <a:pt x="1273" y="473"/>
                    <a:pt x="1151" y="526"/>
                    <a:pt x="1046" y="526"/>
                  </a:cubicBezTo>
                  <a:lnTo>
                    <a:pt x="889" y="526"/>
                  </a:lnTo>
                  <a:lnTo>
                    <a:pt x="941" y="438"/>
                  </a:lnTo>
                  <a:cubicBezTo>
                    <a:pt x="1011" y="333"/>
                    <a:pt x="1098" y="246"/>
                    <a:pt x="1203" y="193"/>
                  </a:cubicBezTo>
                  <a:close/>
                  <a:moveTo>
                    <a:pt x="552" y="0"/>
                  </a:moveTo>
                  <a:cubicBezTo>
                    <a:pt x="247" y="0"/>
                    <a:pt x="0" y="358"/>
                    <a:pt x="137" y="648"/>
                  </a:cubicBezTo>
                  <a:cubicBezTo>
                    <a:pt x="207" y="788"/>
                    <a:pt x="347" y="875"/>
                    <a:pt x="486" y="928"/>
                  </a:cubicBezTo>
                  <a:cubicBezTo>
                    <a:pt x="518" y="935"/>
                    <a:pt x="555" y="940"/>
                    <a:pt x="593" y="940"/>
                  </a:cubicBezTo>
                  <a:cubicBezTo>
                    <a:pt x="725" y="940"/>
                    <a:pt x="875" y="888"/>
                    <a:pt x="889" y="753"/>
                  </a:cubicBezTo>
                  <a:cubicBezTo>
                    <a:pt x="932" y="762"/>
                    <a:pt x="972" y="766"/>
                    <a:pt x="1009" y="766"/>
                  </a:cubicBezTo>
                  <a:cubicBezTo>
                    <a:pt x="1046" y="766"/>
                    <a:pt x="1081" y="762"/>
                    <a:pt x="1116" y="753"/>
                  </a:cubicBezTo>
                  <a:cubicBezTo>
                    <a:pt x="1308" y="735"/>
                    <a:pt x="1483" y="613"/>
                    <a:pt x="1500" y="403"/>
                  </a:cubicBezTo>
                  <a:cubicBezTo>
                    <a:pt x="1500" y="295"/>
                    <a:pt x="1418" y="77"/>
                    <a:pt x="1302" y="77"/>
                  </a:cubicBezTo>
                  <a:cubicBezTo>
                    <a:pt x="1287" y="77"/>
                    <a:pt x="1272" y="80"/>
                    <a:pt x="1256" y="88"/>
                  </a:cubicBezTo>
                  <a:cubicBezTo>
                    <a:pt x="1241" y="45"/>
                    <a:pt x="1203" y="14"/>
                    <a:pt x="1161" y="14"/>
                  </a:cubicBezTo>
                  <a:cubicBezTo>
                    <a:pt x="1152" y="14"/>
                    <a:pt x="1143" y="15"/>
                    <a:pt x="1133" y="19"/>
                  </a:cubicBezTo>
                  <a:cubicBezTo>
                    <a:pt x="941" y="106"/>
                    <a:pt x="714" y="281"/>
                    <a:pt x="679" y="491"/>
                  </a:cubicBezTo>
                  <a:cubicBezTo>
                    <a:pt x="661" y="560"/>
                    <a:pt x="661" y="613"/>
                    <a:pt x="696" y="648"/>
                  </a:cubicBezTo>
                  <a:cubicBezTo>
                    <a:pt x="661" y="665"/>
                    <a:pt x="626" y="665"/>
                    <a:pt x="591" y="665"/>
                  </a:cubicBezTo>
                  <a:cubicBezTo>
                    <a:pt x="521" y="665"/>
                    <a:pt x="434" y="648"/>
                    <a:pt x="382" y="578"/>
                  </a:cubicBezTo>
                  <a:cubicBezTo>
                    <a:pt x="259" y="421"/>
                    <a:pt x="434" y="193"/>
                    <a:pt x="609" y="176"/>
                  </a:cubicBezTo>
                  <a:cubicBezTo>
                    <a:pt x="731" y="158"/>
                    <a:pt x="679" y="1"/>
                    <a:pt x="574" y="1"/>
                  </a:cubicBezTo>
                  <a:cubicBezTo>
                    <a:pt x="567" y="1"/>
                    <a:pt x="559" y="0"/>
                    <a:pt x="55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rot="554399">
              <a:off x="6682499" y="2491149"/>
              <a:ext cx="31259" cy="37198"/>
            </a:xfrm>
            <a:custGeom>
              <a:avLst/>
              <a:gdLst/>
              <a:ahLst/>
              <a:cxnLst/>
              <a:rect l="l" t="t" r="r" b="b"/>
              <a:pathLst>
                <a:path w="858" h="1021" extrusionOk="0">
                  <a:moveTo>
                    <a:pt x="472" y="0"/>
                  </a:moveTo>
                  <a:cubicBezTo>
                    <a:pt x="466" y="0"/>
                    <a:pt x="461" y="1"/>
                    <a:pt x="455" y="2"/>
                  </a:cubicBezTo>
                  <a:cubicBezTo>
                    <a:pt x="263" y="54"/>
                    <a:pt x="386" y="299"/>
                    <a:pt x="508" y="369"/>
                  </a:cubicBezTo>
                  <a:cubicBezTo>
                    <a:pt x="578" y="386"/>
                    <a:pt x="630" y="404"/>
                    <a:pt x="630" y="491"/>
                  </a:cubicBezTo>
                  <a:cubicBezTo>
                    <a:pt x="630" y="561"/>
                    <a:pt x="578" y="614"/>
                    <a:pt x="525" y="648"/>
                  </a:cubicBezTo>
                  <a:cubicBezTo>
                    <a:pt x="403" y="736"/>
                    <a:pt x="246" y="701"/>
                    <a:pt x="123" y="771"/>
                  </a:cubicBezTo>
                  <a:cubicBezTo>
                    <a:pt x="1" y="823"/>
                    <a:pt x="71" y="998"/>
                    <a:pt x="193" y="1016"/>
                  </a:cubicBezTo>
                  <a:cubicBezTo>
                    <a:pt x="215" y="1019"/>
                    <a:pt x="237" y="1020"/>
                    <a:pt x="259" y="1020"/>
                  </a:cubicBezTo>
                  <a:cubicBezTo>
                    <a:pt x="477" y="1020"/>
                    <a:pt x="743" y="872"/>
                    <a:pt x="823" y="666"/>
                  </a:cubicBezTo>
                  <a:cubicBezTo>
                    <a:pt x="858" y="561"/>
                    <a:pt x="858" y="456"/>
                    <a:pt x="805" y="369"/>
                  </a:cubicBezTo>
                  <a:cubicBezTo>
                    <a:pt x="775" y="295"/>
                    <a:pt x="683" y="183"/>
                    <a:pt x="591" y="183"/>
                  </a:cubicBezTo>
                  <a:cubicBezTo>
                    <a:pt x="577" y="183"/>
                    <a:pt x="563" y="185"/>
                    <a:pt x="549" y="191"/>
                  </a:cubicBezTo>
                  <a:lnTo>
                    <a:pt x="549" y="191"/>
                  </a:lnTo>
                  <a:cubicBezTo>
                    <a:pt x="655" y="139"/>
                    <a:pt x="569" y="0"/>
                    <a:pt x="47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rot="554399">
              <a:off x="6720592" y="2492726"/>
              <a:ext cx="45249" cy="42881"/>
            </a:xfrm>
            <a:custGeom>
              <a:avLst/>
              <a:gdLst/>
              <a:ahLst/>
              <a:cxnLst/>
              <a:rect l="l" t="t" r="r" b="b"/>
              <a:pathLst>
                <a:path w="1242" h="1177" extrusionOk="0">
                  <a:moveTo>
                    <a:pt x="460" y="425"/>
                  </a:moveTo>
                  <a:cubicBezTo>
                    <a:pt x="534" y="425"/>
                    <a:pt x="613" y="465"/>
                    <a:pt x="683" y="526"/>
                  </a:cubicBezTo>
                  <a:cubicBezTo>
                    <a:pt x="560" y="648"/>
                    <a:pt x="420" y="753"/>
                    <a:pt x="263" y="858"/>
                  </a:cubicBezTo>
                  <a:cubicBezTo>
                    <a:pt x="246" y="753"/>
                    <a:pt x="228" y="648"/>
                    <a:pt x="263" y="561"/>
                  </a:cubicBezTo>
                  <a:cubicBezTo>
                    <a:pt x="315" y="465"/>
                    <a:pt x="385" y="425"/>
                    <a:pt x="460" y="425"/>
                  </a:cubicBezTo>
                  <a:close/>
                  <a:moveTo>
                    <a:pt x="1083" y="0"/>
                  </a:moveTo>
                  <a:cubicBezTo>
                    <a:pt x="1062" y="0"/>
                    <a:pt x="1042" y="11"/>
                    <a:pt x="1032" y="36"/>
                  </a:cubicBezTo>
                  <a:cubicBezTo>
                    <a:pt x="980" y="141"/>
                    <a:pt x="892" y="246"/>
                    <a:pt x="822" y="351"/>
                  </a:cubicBezTo>
                  <a:cubicBezTo>
                    <a:pt x="718" y="281"/>
                    <a:pt x="578" y="229"/>
                    <a:pt x="438" y="229"/>
                  </a:cubicBezTo>
                  <a:cubicBezTo>
                    <a:pt x="18" y="264"/>
                    <a:pt x="1" y="753"/>
                    <a:pt x="88" y="1068"/>
                  </a:cubicBezTo>
                  <a:cubicBezTo>
                    <a:pt x="101" y="1131"/>
                    <a:pt x="159" y="1176"/>
                    <a:pt x="217" y="1176"/>
                  </a:cubicBezTo>
                  <a:cubicBezTo>
                    <a:pt x="239" y="1176"/>
                    <a:pt x="261" y="1170"/>
                    <a:pt x="281" y="1155"/>
                  </a:cubicBezTo>
                  <a:cubicBezTo>
                    <a:pt x="490" y="1033"/>
                    <a:pt x="665" y="875"/>
                    <a:pt x="805" y="701"/>
                  </a:cubicBezTo>
                  <a:cubicBezTo>
                    <a:pt x="849" y="848"/>
                    <a:pt x="893" y="1156"/>
                    <a:pt x="1063" y="1156"/>
                  </a:cubicBezTo>
                  <a:cubicBezTo>
                    <a:pt x="1094" y="1156"/>
                    <a:pt x="1131" y="1145"/>
                    <a:pt x="1172" y="1120"/>
                  </a:cubicBezTo>
                  <a:cubicBezTo>
                    <a:pt x="1242" y="1068"/>
                    <a:pt x="1207" y="963"/>
                    <a:pt x="1155" y="928"/>
                  </a:cubicBezTo>
                  <a:cubicBezTo>
                    <a:pt x="1085" y="875"/>
                    <a:pt x="1085" y="771"/>
                    <a:pt x="1050" y="683"/>
                  </a:cubicBezTo>
                  <a:cubicBezTo>
                    <a:pt x="1015" y="613"/>
                    <a:pt x="980" y="561"/>
                    <a:pt x="945" y="508"/>
                  </a:cubicBezTo>
                  <a:cubicBezTo>
                    <a:pt x="1032" y="386"/>
                    <a:pt x="1102" y="264"/>
                    <a:pt x="1172" y="124"/>
                  </a:cubicBezTo>
                  <a:cubicBezTo>
                    <a:pt x="1197" y="62"/>
                    <a:pt x="1134" y="0"/>
                    <a:pt x="108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rot="554399">
              <a:off x="6214218" y="2622794"/>
              <a:ext cx="272626" cy="219762"/>
            </a:xfrm>
            <a:custGeom>
              <a:avLst/>
              <a:gdLst/>
              <a:ahLst/>
              <a:cxnLst/>
              <a:rect l="l" t="t" r="r" b="b"/>
              <a:pathLst>
                <a:path w="7483" h="6032" extrusionOk="0">
                  <a:moveTo>
                    <a:pt x="3397" y="1"/>
                  </a:moveTo>
                  <a:cubicBezTo>
                    <a:pt x="3388" y="1"/>
                    <a:pt x="3380" y="7"/>
                    <a:pt x="3374" y="23"/>
                  </a:cubicBezTo>
                  <a:lnTo>
                    <a:pt x="3339" y="75"/>
                  </a:lnTo>
                  <a:cubicBezTo>
                    <a:pt x="3304" y="75"/>
                    <a:pt x="3269" y="67"/>
                    <a:pt x="3240" y="67"/>
                  </a:cubicBezTo>
                  <a:cubicBezTo>
                    <a:pt x="3225" y="67"/>
                    <a:pt x="3211" y="69"/>
                    <a:pt x="3200" y="75"/>
                  </a:cubicBezTo>
                  <a:cubicBezTo>
                    <a:pt x="3181" y="70"/>
                    <a:pt x="3163" y="68"/>
                    <a:pt x="3145" y="68"/>
                  </a:cubicBezTo>
                  <a:cubicBezTo>
                    <a:pt x="2969" y="68"/>
                    <a:pt x="2788" y="279"/>
                    <a:pt x="2693" y="390"/>
                  </a:cubicBezTo>
                  <a:cubicBezTo>
                    <a:pt x="2624" y="472"/>
                    <a:pt x="2716" y="575"/>
                    <a:pt x="2801" y="575"/>
                  </a:cubicBezTo>
                  <a:cubicBezTo>
                    <a:pt x="2825" y="575"/>
                    <a:pt x="2848" y="566"/>
                    <a:pt x="2867" y="547"/>
                  </a:cubicBezTo>
                  <a:cubicBezTo>
                    <a:pt x="2955" y="425"/>
                    <a:pt x="3077" y="372"/>
                    <a:pt x="3182" y="302"/>
                  </a:cubicBezTo>
                  <a:lnTo>
                    <a:pt x="3200" y="302"/>
                  </a:lnTo>
                  <a:lnTo>
                    <a:pt x="3235" y="390"/>
                  </a:lnTo>
                  <a:cubicBezTo>
                    <a:pt x="2902" y="1316"/>
                    <a:pt x="2710" y="2295"/>
                    <a:pt x="2535" y="3274"/>
                  </a:cubicBezTo>
                  <a:cubicBezTo>
                    <a:pt x="1731" y="3204"/>
                    <a:pt x="910" y="3117"/>
                    <a:pt x="105" y="3012"/>
                  </a:cubicBezTo>
                  <a:cubicBezTo>
                    <a:pt x="100" y="3011"/>
                    <a:pt x="95" y="3011"/>
                    <a:pt x="90" y="3011"/>
                  </a:cubicBezTo>
                  <a:cubicBezTo>
                    <a:pt x="1" y="3011"/>
                    <a:pt x="5" y="3153"/>
                    <a:pt x="88" y="3169"/>
                  </a:cubicBezTo>
                  <a:cubicBezTo>
                    <a:pt x="770" y="3292"/>
                    <a:pt x="1469" y="3379"/>
                    <a:pt x="2151" y="3467"/>
                  </a:cubicBezTo>
                  <a:cubicBezTo>
                    <a:pt x="1399" y="3851"/>
                    <a:pt x="717" y="4411"/>
                    <a:pt x="525" y="5267"/>
                  </a:cubicBezTo>
                  <a:cubicBezTo>
                    <a:pt x="525" y="5314"/>
                    <a:pt x="579" y="5353"/>
                    <a:pt x="621" y="5353"/>
                  </a:cubicBezTo>
                  <a:cubicBezTo>
                    <a:pt x="641" y="5353"/>
                    <a:pt x="659" y="5343"/>
                    <a:pt x="665" y="5320"/>
                  </a:cubicBezTo>
                  <a:cubicBezTo>
                    <a:pt x="997" y="4411"/>
                    <a:pt x="1696" y="3939"/>
                    <a:pt x="2483" y="3606"/>
                  </a:cubicBezTo>
                  <a:lnTo>
                    <a:pt x="2483" y="3606"/>
                  </a:lnTo>
                  <a:cubicBezTo>
                    <a:pt x="2360" y="4376"/>
                    <a:pt x="2221" y="5162"/>
                    <a:pt x="2046" y="5914"/>
                  </a:cubicBezTo>
                  <a:cubicBezTo>
                    <a:pt x="2034" y="5973"/>
                    <a:pt x="2086" y="6032"/>
                    <a:pt x="2137" y="6032"/>
                  </a:cubicBezTo>
                  <a:cubicBezTo>
                    <a:pt x="2162" y="6032"/>
                    <a:pt x="2186" y="6018"/>
                    <a:pt x="2203" y="5984"/>
                  </a:cubicBezTo>
                  <a:cubicBezTo>
                    <a:pt x="2518" y="5215"/>
                    <a:pt x="2693" y="4393"/>
                    <a:pt x="2815" y="3554"/>
                  </a:cubicBezTo>
                  <a:cubicBezTo>
                    <a:pt x="3095" y="3589"/>
                    <a:pt x="3392" y="3606"/>
                    <a:pt x="3672" y="3641"/>
                  </a:cubicBezTo>
                  <a:cubicBezTo>
                    <a:pt x="4481" y="3707"/>
                    <a:pt x="5329" y="3801"/>
                    <a:pt x="6158" y="3801"/>
                  </a:cubicBezTo>
                  <a:cubicBezTo>
                    <a:pt x="6440" y="3801"/>
                    <a:pt x="6719" y="3790"/>
                    <a:pt x="6993" y="3764"/>
                  </a:cubicBezTo>
                  <a:lnTo>
                    <a:pt x="7010" y="3764"/>
                  </a:lnTo>
                  <a:cubicBezTo>
                    <a:pt x="7045" y="3781"/>
                    <a:pt x="7098" y="3799"/>
                    <a:pt x="7133" y="3816"/>
                  </a:cubicBezTo>
                  <a:cubicBezTo>
                    <a:pt x="7080" y="3869"/>
                    <a:pt x="7010" y="3904"/>
                    <a:pt x="6958" y="3939"/>
                  </a:cubicBezTo>
                  <a:cubicBezTo>
                    <a:pt x="6853" y="4008"/>
                    <a:pt x="6731" y="4043"/>
                    <a:pt x="6643" y="4131"/>
                  </a:cubicBezTo>
                  <a:cubicBezTo>
                    <a:pt x="6573" y="4183"/>
                    <a:pt x="6643" y="4306"/>
                    <a:pt x="6731" y="4306"/>
                  </a:cubicBezTo>
                  <a:cubicBezTo>
                    <a:pt x="6976" y="4288"/>
                    <a:pt x="7255" y="4061"/>
                    <a:pt x="7430" y="3904"/>
                  </a:cubicBezTo>
                  <a:cubicBezTo>
                    <a:pt x="7482" y="3834"/>
                    <a:pt x="7448" y="3729"/>
                    <a:pt x="7378" y="3694"/>
                  </a:cubicBezTo>
                  <a:cubicBezTo>
                    <a:pt x="7080" y="3554"/>
                    <a:pt x="6766" y="3432"/>
                    <a:pt x="6469" y="3309"/>
                  </a:cubicBezTo>
                  <a:cubicBezTo>
                    <a:pt x="6454" y="3302"/>
                    <a:pt x="6441" y="3299"/>
                    <a:pt x="6429" y="3299"/>
                  </a:cubicBezTo>
                  <a:cubicBezTo>
                    <a:pt x="6356" y="3299"/>
                    <a:pt x="6341" y="3421"/>
                    <a:pt x="6416" y="3467"/>
                  </a:cubicBezTo>
                  <a:cubicBezTo>
                    <a:pt x="6469" y="3484"/>
                    <a:pt x="6504" y="3502"/>
                    <a:pt x="6556" y="3536"/>
                  </a:cubicBezTo>
                  <a:cubicBezTo>
                    <a:pt x="5542" y="3449"/>
                    <a:pt x="4528" y="3449"/>
                    <a:pt x="3532" y="3379"/>
                  </a:cubicBezTo>
                  <a:cubicBezTo>
                    <a:pt x="3409" y="3362"/>
                    <a:pt x="3287" y="3344"/>
                    <a:pt x="3165" y="3344"/>
                  </a:cubicBezTo>
                  <a:cubicBezTo>
                    <a:pt x="4336" y="2907"/>
                    <a:pt x="5542" y="2540"/>
                    <a:pt x="5997" y="1316"/>
                  </a:cubicBezTo>
                  <a:cubicBezTo>
                    <a:pt x="6009" y="1278"/>
                    <a:pt x="5966" y="1220"/>
                    <a:pt x="5928" y="1220"/>
                  </a:cubicBezTo>
                  <a:cubicBezTo>
                    <a:pt x="5914" y="1220"/>
                    <a:pt x="5901" y="1228"/>
                    <a:pt x="5892" y="1246"/>
                  </a:cubicBezTo>
                  <a:cubicBezTo>
                    <a:pt x="5140" y="2348"/>
                    <a:pt x="4039" y="2680"/>
                    <a:pt x="2885" y="3152"/>
                  </a:cubicBezTo>
                  <a:cubicBezTo>
                    <a:pt x="3007" y="2260"/>
                    <a:pt x="3112" y="1369"/>
                    <a:pt x="3322" y="495"/>
                  </a:cubicBezTo>
                  <a:cubicBezTo>
                    <a:pt x="3348" y="534"/>
                    <a:pt x="3384" y="554"/>
                    <a:pt x="3430" y="554"/>
                  </a:cubicBezTo>
                  <a:cubicBezTo>
                    <a:pt x="3445" y="554"/>
                    <a:pt x="3462" y="552"/>
                    <a:pt x="3479" y="547"/>
                  </a:cubicBezTo>
                  <a:cubicBezTo>
                    <a:pt x="3602" y="512"/>
                    <a:pt x="3532" y="337"/>
                    <a:pt x="3427" y="337"/>
                  </a:cubicBezTo>
                  <a:lnTo>
                    <a:pt x="3392" y="285"/>
                  </a:lnTo>
                  <a:lnTo>
                    <a:pt x="3374" y="250"/>
                  </a:lnTo>
                  <a:cubicBezTo>
                    <a:pt x="3392" y="180"/>
                    <a:pt x="3409" y="128"/>
                    <a:pt x="3427" y="58"/>
                  </a:cubicBezTo>
                  <a:cubicBezTo>
                    <a:pt x="3439" y="33"/>
                    <a:pt x="3417" y="1"/>
                    <a:pt x="339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rot="554399">
              <a:off x="6294536" y="2601701"/>
              <a:ext cx="24920" cy="36833"/>
            </a:xfrm>
            <a:custGeom>
              <a:avLst/>
              <a:gdLst/>
              <a:ahLst/>
              <a:cxnLst/>
              <a:rect l="l" t="t" r="r" b="b"/>
              <a:pathLst>
                <a:path w="684" h="1011" extrusionOk="0">
                  <a:moveTo>
                    <a:pt x="318" y="1"/>
                  </a:moveTo>
                  <a:cubicBezTo>
                    <a:pt x="298" y="1"/>
                    <a:pt x="280" y="11"/>
                    <a:pt x="269" y="38"/>
                  </a:cubicBezTo>
                  <a:cubicBezTo>
                    <a:pt x="199" y="212"/>
                    <a:pt x="304" y="335"/>
                    <a:pt x="444" y="352"/>
                  </a:cubicBezTo>
                  <a:cubicBezTo>
                    <a:pt x="409" y="422"/>
                    <a:pt x="392" y="492"/>
                    <a:pt x="339" y="562"/>
                  </a:cubicBezTo>
                  <a:cubicBezTo>
                    <a:pt x="269" y="667"/>
                    <a:pt x="164" y="737"/>
                    <a:pt x="60" y="842"/>
                  </a:cubicBezTo>
                  <a:cubicBezTo>
                    <a:pt x="0" y="901"/>
                    <a:pt x="54" y="1011"/>
                    <a:pt x="125" y="1011"/>
                  </a:cubicBezTo>
                  <a:cubicBezTo>
                    <a:pt x="138" y="1011"/>
                    <a:pt x="151" y="1007"/>
                    <a:pt x="164" y="999"/>
                  </a:cubicBezTo>
                  <a:cubicBezTo>
                    <a:pt x="479" y="894"/>
                    <a:pt x="654" y="510"/>
                    <a:pt x="671" y="195"/>
                  </a:cubicBezTo>
                  <a:cubicBezTo>
                    <a:pt x="684" y="146"/>
                    <a:pt x="620" y="81"/>
                    <a:pt x="562" y="81"/>
                  </a:cubicBezTo>
                  <a:cubicBezTo>
                    <a:pt x="537" y="81"/>
                    <a:pt x="513" y="93"/>
                    <a:pt x="497" y="125"/>
                  </a:cubicBezTo>
                  <a:cubicBezTo>
                    <a:pt x="462" y="108"/>
                    <a:pt x="444" y="108"/>
                    <a:pt x="409" y="108"/>
                  </a:cubicBezTo>
                  <a:cubicBezTo>
                    <a:pt x="421" y="59"/>
                    <a:pt x="365" y="1"/>
                    <a:pt x="31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rot="554399">
              <a:off x="6416207" y="2807296"/>
              <a:ext cx="31259" cy="29438"/>
            </a:xfrm>
            <a:custGeom>
              <a:avLst/>
              <a:gdLst/>
              <a:ahLst/>
              <a:cxnLst/>
              <a:rect l="l" t="t" r="r" b="b"/>
              <a:pathLst>
                <a:path w="858" h="808" extrusionOk="0">
                  <a:moveTo>
                    <a:pt x="682" y="0"/>
                  </a:moveTo>
                  <a:cubicBezTo>
                    <a:pt x="664" y="0"/>
                    <a:pt x="646" y="5"/>
                    <a:pt x="629" y="16"/>
                  </a:cubicBezTo>
                  <a:cubicBezTo>
                    <a:pt x="577" y="69"/>
                    <a:pt x="507" y="121"/>
                    <a:pt x="455" y="174"/>
                  </a:cubicBezTo>
                  <a:cubicBezTo>
                    <a:pt x="402" y="139"/>
                    <a:pt x="350" y="104"/>
                    <a:pt x="280" y="69"/>
                  </a:cubicBezTo>
                  <a:cubicBezTo>
                    <a:pt x="268" y="61"/>
                    <a:pt x="256" y="58"/>
                    <a:pt x="245" y="58"/>
                  </a:cubicBezTo>
                  <a:cubicBezTo>
                    <a:pt x="176" y="58"/>
                    <a:pt x="135" y="181"/>
                    <a:pt x="210" y="226"/>
                  </a:cubicBezTo>
                  <a:cubicBezTo>
                    <a:pt x="245" y="261"/>
                    <a:pt x="280" y="278"/>
                    <a:pt x="315" y="313"/>
                  </a:cubicBezTo>
                  <a:lnTo>
                    <a:pt x="245" y="366"/>
                  </a:lnTo>
                  <a:cubicBezTo>
                    <a:pt x="140" y="471"/>
                    <a:pt x="0" y="576"/>
                    <a:pt x="18" y="733"/>
                  </a:cubicBezTo>
                  <a:cubicBezTo>
                    <a:pt x="18" y="776"/>
                    <a:pt x="53" y="807"/>
                    <a:pt x="95" y="807"/>
                  </a:cubicBezTo>
                  <a:cubicBezTo>
                    <a:pt x="104" y="807"/>
                    <a:pt x="113" y="806"/>
                    <a:pt x="123" y="803"/>
                  </a:cubicBezTo>
                  <a:cubicBezTo>
                    <a:pt x="245" y="785"/>
                    <a:pt x="332" y="611"/>
                    <a:pt x="420" y="523"/>
                  </a:cubicBezTo>
                  <a:cubicBezTo>
                    <a:pt x="437" y="506"/>
                    <a:pt x="472" y="471"/>
                    <a:pt x="507" y="453"/>
                  </a:cubicBezTo>
                  <a:cubicBezTo>
                    <a:pt x="542" y="471"/>
                    <a:pt x="595" y="506"/>
                    <a:pt x="629" y="541"/>
                  </a:cubicBezTo>
                  <a:cubicBezTo>
                    <a:pt x="649" y="560"/>
                    <a:pt x="678" y="574"/>
                    <a:pt x="707" y="574"/>
                  </a:cubicBezTo>
                  <a:cubicBezTo>
                    <a:pt x="731" y="574"/>
                    <a:pt x="754" y="564"/>
                    <a:pt x="769" y="541"/>
                  </a:cubicBezTo>
                  <a:lnTo>
                    <a:pt x="804" y="506"/>
                  </a:lnTo>
                  <a:cubicBezTo>
                    <a:pt x="822" y="453"/>
                    <a:pt x="787" y="383"/>
                    <a:pt x="752" y="366"/>
                  </a:cubicBezTo>
                  <a:cubicBezTo>
                    <a:pt x="717" y="331"/>
                    <a:pt x="682" y="313"/>
                    <a:pt x="664" y="296"/>
                  </a:cubicBezTo>
                  <a:cubicBezTo>
                    <a:pt x="699" y="261"/>
                    <a:pt x="734" y="226"/>
                    <a:pt x="769" y="191"/>
                  </a:cubicBezTo>
                  <a:cubicBezTo>
                    <a:pt x="857" y="132"/>
                    <a:pt x="773" y="0"/>
                    <a:pt x="68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rot="554399">
              <a:off x="7341697" y="3125874"/>
              <a:ext cx="692368" cy="46015"/>
            </a:xfrm>
            <a:custGeom>
              <a:avLst/>
              <a:gdLst/>
              <a:ahLst/>
              <a:cxnLst/>
              <a:rect l="l" t="t" r="r" b="b"/>
              <a:pathLst>
                <a:path w="19004" h="1263" extrusionOk="0">
                  <a:moveTo>
                    <a:pt x="106" y="1"/>
                  </a:moveTo>
                  <a:cubicBezTo>
                    <a:pt x="1" y="1"/>
                    <a:pt x="1" y="158"/>
                    <a:pt x="106" y="176"/>
                  </a:cubicBezTo>
                  <a:cubicBezTo>
                    <a:pt x="3270" y="490"/>
                    <a:pt x="6452" y="735"/>
                    <a:pt x="9633" y="910"/>
                  </a:cubicBezTo>
                  <a:cubicBezTo>
                    <a:pt x="12128" y="1052"/>
                    <a:pt x="14658" y="1263"/>
                    <a:pt x="17166" y="1263"/>
                  </a:cubicBezTo>
                  <a:cubicBezTo>
                    <a:pt x="17751" y="1263"/>
                    <a:pt x="18334" y="1251"/>
                    <a:pt x="18916" y="1225"/>
                  </a:cubicBezTo>
                  <a:cubicBezTo>
                    <a:pt x="19003" y="1207"/>
                    <a:pt x="18968" y="1085"/>
                    <a:pt x="18898" y="1085"/>
                  </a:cubicBezTo>
                  <a:cubicBezTo>
                    <a:pt x="15979" y="823"/>
                    <a:pt x="13007" y="858"/>
                    <a:pt x="10070" y="700"/>
                  </a:cubicBezTo>
                  <a:cubicBezTo>
                    <a:pt x="6749" y="525"/>
                    <a:pt x="3427" y="281"/>
                    <a:pt x="10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rot="554399">
              <a:off x="7393244" y="3052184"/>
              <a:ext cx="666828" cy="49986"/>
            </a:xfrm>
            <a:custGeom>
              <a:avLst/>
              <a:gdLst/>
              <a:ahLst/>
              <a:cxnLst/>
              <a:rect l="l" t="t" r="r" b="b"/>
              <a:pathLst>
                <a:path w="18303" h="1372" extrusionOk="0">
                  <a:moveTo>
                    <a:pt x="106" y="0"/>
                  </a:moveTo>
                  <a:cubicBezTo>
                    <a:pt x="0" y="0"/>
                    <a:pt x="6" y="159"/>
                    <a:pt x="122" y="176"/>
                  </a:cubicBezTo>
                  <a:cubicBezTo>
                    <a:pt x="3164" y="613"/>
                    <a:pt x="6206" y="928"/>
                    <a:pt x="9282" y="1120"/>
                  </a:cubicBezTo>
                  <a:cubicBezTo>
                    <a:pt x="11260" y="1238"/>
                    <a:pt x="13285" y="1371"/>
                    <a:pt x="15293" y="1371"/>
                  </a:cubicBezTo>
                  <a:cubicBezTo>
                    <a:pt x="16268" y="1371"/>
                    <a:pt x="17238" y="1340"/>
                    <a:pt x="18198" y="1260"/>
                  </a:cubicBezTo>
                  <a:cubicBezTo>
                    <a:pt x="18303" y="1260"/>
                    <a:pt x="18268" y="1138"/>
                    <a:pt x="18180" y="1120"/>
                  </a:cubicBezTo>
                  <a:cubicBezTo>
                    <a:pt x="15121" y="963"/>
                    <a:pt x="12062" y="1050"/>
                    <a:pt x="9003" y="875"/>
                  </a:cubicBezTo>
                  <a:cubicBezTo>
                    <a:pt x="6031" y="683"/>
                    <a:pt x="3077" y="403"/>
                    <a:pt x="122" y="1"/>
                  </a:cubicBezTo>
                  <a:cubicBezTo>
                    <a:pt x="116" y="0"/>
                    <a:pt x="111" y="0"/>
                    <a:pt x="10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54399">
              <a:off x="7431673" y="2963036"/>
              <a:ext cx="643912" cy="55305"/>
            </a:xfrm>
            <a:custGeom>
              <a:avLst/>
              <a:gdLst/>
              <a:ahLst/>
              <a:cxnLst/>
              <a:rect l="l" t="t" r="r" b="b"/>
              <a:pathLst>
                <a:path w="17674" h="1518" extrusionOk="0">
                  <a:moveTo>
                    <a:pt x="104" y="0"/>
                  </a:moveTo>
                  <a:cubicBezTo>
                    <a:pt x="0" y="0"/>
                    <a:pt x="6" y="142"/>
                    <a:pt x="105" y="159"/>
                  </a:cubicBezTo>
                  <a:cubicBezTo>
                    <a:pt x="3042" y="561"/>
                    <a:pt x="5996" y="876"/>
                    <a:pt x="8951" y="1103"/>
                  </a:cubicBezTo>
                  <a:cubicBezTo>
                    <a:pt x="11462" y="1303"/>
                    <a:pt x="14001" y="1517"/>
                    <a:pt x="16531" y="1517"/>
                  </a:cubicBezTo>
                  <a:cubicBezTo>
                    <a:pt x="16872" y="1517"/>
                    <a:pt x="17212" y="1513"/>
                    <a:pt x="17551" y="1505"/>
                  </a:cubicBezTo>
                  <a:cubicBezTo>
                    <a:pt x="17674" y="1505"/>
                    <a:pt x="17639" y="1295"/>
                    <a:pt x="17534" y="1278"/>
                  </a:cubicBezTo>
                  <a:cubicBezTo>
                    <a:pt x="14632" y="1068"/>
                    <a:pt x="11713" y="1015"/>
                    <a:pt x="8793" y="806"/>
                  </a:cubicBezTo>
                  <a:cubicBezTo>
                    <a:pt x="5891" y="613"/>
                    <a:pt x="3007" y="334"/>
                    <a:pt x="122" y="1"/>
                  </a:cubicBezTo>
                  <a:cubicBezTo>
                    <a:pt x="116" y="1"/>
                    <a:pt x="110" y="0"/>
                    <a:pt x="10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54399">
              <a:off x="7464376" y="2893283"/>
              <a:ext cx="658595" cy="31733"/>
            </a:xfrm>
            <a:custGeom>
              <a:avLst/>
              <a:gdLst/>
              <a:ahLst/>
              <a:cxnLst/>
              <a:rect l="l" t="t" r="r" b="b"/>
              <a:pathLst>
                <a:path w="18077" h="871" extrusionOk="0">
                  <a:moveTo>
                    <a:pt x="140" y="1"/>
                  </a:moveTo>
                  <a:cubicBezTo>
                    <a:pt x="1" y="1"/>
                    <a:pt x="1" y="210"/>
                    <a:pt x="140" y="228"/>
                  </a:cubicBezTo>
                  <a:cubicBezTo>
                    <a:pt x="3147" y="490"/>
                    <a:pt x="6154" y="700"/>
                    <a:pt x="9178" y="787"/>
                  </a:cubicBezTo>
                  <a:cubicBezTo>
                    <a:pt x="10664" y="822"/>
                    <a:pt x="12150" y="840"/>
                    <a:pt x="13636" y="840"/>
                  </a:cubicBezTo>
                  <a:cubicBezTo>
                    <a:pt x="14327" y="840"/>
                    <a:pt x="15061" y="870"/>
                    <a:pt x="15795" y="870"/>
                  </a:cubicBezTo>
                  <a:cubicBezTo>
                    <a:pt x="16529" y="870"/>
                    <a:pt x="17263" y="840"/>
                    <a:pt x="17954" y="717"/>
                  </a:cubicBezTo>
                  <a:cubicBezTo>
                    <a:pt x="18076" y="682"/>
                    <a:pt x="18041" y="508"/>
                    <a:pt x="17936" y="508"/>
                  </a:cubicBezTo>
                  <a:cubicBezTo>
                    <a:pt x="17464" y="449"/>
                    <a:pt x="16985" y="430"/>
                    <a:pt x="16502" y="430"/>
                  </a:cubicBezTo>
                  <a:cubicBezTo>
                    <a:pt x="15538" y="430"/>
                    <a:pt x="14563" y="508"/>
                    <a:pt x="13619" y="508"/>
                  </a:cubicBezTo>
                  <a:cubicBezTo>
                    <a:pt x="13220" y="512"/>
                    <a:pt x="12822" y="515"/>
                    <a:pt x="12424" y="515"/>
                  </a:cubicBezTo>
                  <a:cubicBezTo>
                    <a:pt x="11336" y="515"/>
                    <a:pt x="10249" y="498"/>
                    <a:pt x="9161" y="473"/>
                  </a:cubicBezTo>
                  <a:cubicBezTo>
                    <a:pt x="6154" y="385"/>
                    <a:pt x="3147" y="245"/>
                    <a:pt x="14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54399">
              <a:off x="7492008" y="2760540"/>
              <a:ext cx="620377" cy="49731"/>
            </a:xfrm>
            <a:custGeom>
              <a:avLst/>
              <a:gdLst/>
              <a:ahLst/>
              <a:cxnLst/>
              <a:rect l="l" t="t" r="r" b="b"/>
              <a:pathLst>
                <a:path w="17028" h="1365" extrusionOk="0">
                  <a:moveTo>
                    <a:pt x="107" y="0"/>
                  </a:moveTo>
                  <a:cubicBezTo>
                    <a:pt x="1" y="0"/>
                    <a:pt x="5" y="177"/>
                    <a:pt x="105" y="194"/>
                  </a:cubicBezTo>
                  <a:cubicBezTo>
                    <a:pt x="4505" y="908"/>
                    <a:pt x="9016" y="1365"/>
                    <a:pt x="13505" y="1365"/>
                  </a:cubicBezTo>
                  <a:cubicBezTo>
                    <a:pt x="14617" y="1365"/>
                    <a:pt x="15728" y="1337"/>
                    <a:pt x="16835" y="1278"/>
                  </a:cubicBezTo>
                  <a:cubicBezTo>
                    <a:pt x="17027" y="1260"/>
                    <a:pt x="16922" y="981"/>
                    <a:pt x="16765" y="981"/>
                  </a:cubicBezTo>
                  <a:cubicBezTo>
                    <a:pt x="16113" y="989"/>
                    <a:pt x="15462" y="993"/>
                    <a:pt x="14812" y="993"/>
                  </a:cubicBezTo>
                  <a:cubicBezTo>
                    <a:pt x="9884" y="993"/>
                    <a:pt x="5003" y="743"/>
                    <a:pt x="123" y="2"/>
                  </a:cubicBezTo>
                  <a:cubicBezTo>
                    <a:pt x="117" y="1"/>
                    <a:pt x="112" y="0"/>
                    <a:pt x="10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rot="554399">
              <a:off x="7034829" y="2099521"/>
              <a:ext cx="503573" cy="489146"/>
            </a:xfrm>
            <a:custGeom>
              <a:avLst/>
              <a:gdLst/>
              <a:ahLst/>
              <a:cxnLst/>
              <a:rect l="l" t="t" r="r" b="b"/>
              <a:pathLst>
                <a:path w="13822" h="13426" extrusionOk="0">
                  <a:moveTo>
                    <a:pt x="1853" y="0"/>
                  </a:moveTo>
                  <a:cubicBezTo>
                    <a:pt x="1827" y="0"/>
                    <a:pt x="1801" y="16"/>
                    <a:pt x="1794" y="52"/>
                  </a:cubicBezTo>
                  <a:cubicBezTo>
                    <a:pt x="1444" y="2080"/>
                    <a:pt x="1252" y="4125"/>
                    <a:pt x="1112" y="6171"/>
                  </a:cubicBezTo>
                  <a:cubicBezTo>
                    <a:pt x="1042" y="7202"/>
                    <a:pt x="990" y="8251"/>
                    <a:pt x="920" y="9282"/>
                  </a:cubicBezTo>
                  <a:cubicBezTo>
                    <a:pt x="885" y="10139"/>
                    <a:pt x="762" y="11048"/>
                    <a:pt x="815" y="11922"/>
                  </a:cubicBezTo>
                  <a:cubicBezTo>
                    <a:pt x="605" y="11328"/>
                    <a:pt x="360" y="10751"/>
                    <a:pt x="115" y="10174"/>
                  </a:cubicBezTo>
                  <a:cubicBezTo>
                    <a:pt x="108" y="10145"/>
                    <a:pt x="86" y="10131"/>
                    <a:pt x="63" y="10131"/>
                  </a:cubicBezTo>
                  <a:cubicBezTo>
                    <a:pt x="32" y="10131"/>
                    <a:pt x="0" y="10158"/>
                    <a:pt x="11" y="10209"/>
                  </a:cubicBezTo>
                  <a:cubicBezTo>
                    <a:pt x="203" y="10926"/>
                    <a:pt x="430" y="11660"/>
                    <a:pt x="762" y="12324"/>
                  </a:cubicBezTo>
                  <a:cubicBezTo>
                    <a:pt x="780" y="12368"/>
                    <a:pt x="823" y="12390"/>
                    <a:pt x="865" y="12390"/>
                  </a:cubicBezTo>
                  <a:cubicBezTo>
                    <a:pt x="907" y="12390"/>
                    <a:pt x="946" y="12368"/>
                    <a:pt x="955" y="12324"/>
                  </a:cubicBezTo>
                  <a:cubicBezTo>
                    <a:pt x="3961" y="13181"/>
                    <a:pt x="7318" y="13426"/>
                    <a:pt x="10447" y="13426"/>
                  </a:cubicBezTo>
                  <a:cubicBezTo>
                    <a:pt x="10622" y="13426"/>
                    <a:pt x="10622" y="13181"/>
                    <a:pt x="10464" y="13146"/>
                  </a:cubicBezTo>
                  <a:cubicBezTo>
                    <a:pt x="11548" y="12884"/>
                    <a:pt x="12615" y="12551"/>
                    <a:pt x="13646" y="12167"/>
                  </a:cubicBezTo>
                  <a:cubicBezTo>
                    <a:pt x="13821" y="12103"/>
                    <a:pt x="13692" y="11880"/>
                    <a:pt x="13549" y="11880"/>
                  </a:cubicBezTo>
                  <a:cubicBezTo>
                    <a:pt x="13535" y="11880"/>
                    <a:pt x="13520" y="11882"/>
                    <a:pt x="13506" y="11887"/>
                  </a:cubicBezTo>
                  <a:cubicBezTo>
                    <a:pt x="12527" y="12184"/>
                    <a:pt x="11566" y="12517"/>
                    <a:pt x="10604" y="12849"/>
                  </a:cubicBezTo>
                  <a:cubicBezTo>
                    <a:pt x="10884" y="12027"/>
                    <a:pt x="10989" y="11118"/>
                    <a:pt x="11164" y="10261"/>
                  </a:cubicBezTo>
                  <a:cubicBezTo>
                    <a:pt x="11356" y="9335"/>
                    <a:pt x="11531" y="8408"/>
                    <a:pt x="11706" y="7482"/>
                  </a:cubicBezTo>
                  <a:cubicBezTo>
                    <a:pt x="12038" y="5769"/>
                    <a:pt x="12545" y="3951"/>
                    <a:pt x="12492" y="2185"/>
                  </a:cubicBezTo>
                  <a:cubicBezTo>
                    <a:pt x="12492" y="2114"/>
                    <a:pt x="12433" y="2067"/>
                    <a:pt x="12377" y="2067"/>
                  </a:cubicBezTo>
                  <a:cubicBezTo>
                    <a:pt x="12336" y="2067"/>
                    <a:pt x="12297" y="2091"/>
                    <a:pt x="12283" y="2150"/>
                  </a:cubicBezTo>
                  <a:cubicBezTo>
                    <a:pt x="11985" y="3933"/>
                    <a:pt x="11706" y="5716"/>
                    <a:pt x="11373" y="7499"/>
                  </a:cubicBezTo>
                  <a:cubicBezTo>
                    <a:pt x="11199" y="8391"/>
                    <a:pt x="11024" y="9265"/>
                    <a:pt x="10867" y="10157"/>
                  </a:cubicBezTo>
                  <a:cubicBezTo>
                    <a:pt x="10709" y="11048"/>
                    <a:pt x="10464" y="11992"/>
                    <a:pt x="10429" y="12901"/>
                  </a:cubicBezTo>
                  <a:cubicBezTo>
                    <a:pt x="10377" y="12919"/>
                    <a:pt x="10342" y="12936"/>
                    <a:pt x="10290" y="12954"/>
                  </a:cubicBezTo>
                  <a:cubicBezTo>
                    <a:pt x="10202" y="12988"/>
                    <a:pt x="10220" y="13076"/>
                    <a:pt x="10272" y="13128"/>
                  </a:cubicBezTo>
                  <a:cubicBezTo>
                    <a:pt x="8734" y="13093"/>
                    <a:pt x="7195" y="13023"/>
                    <a:pt x="5675" y="12866"/>
                  </a:cubicBezTo>
                  <a:cubicBezTo>
                    <a:pt x="4084" y="12691"/>
                    <a:pt x="2528" y="12394"/>
                    <a:pt x="955" y="12184"/>
                  </a:cubicBezTo>
                  <a:lnTo>
                    <a:pt x="937" y="12202"/>
                  </a:lnTo>
                  <a:lnTo>
                    <a:pt x="937" y="12202"/>
                  </a:lnTo>
                  <a:lnTo>
                    <a:pt x="955" y="12167"/>
                  </a:lnTo>
                  <a:cubicBezTo>
                    <a:pt x="1164" y="11258"/>
                    <a:pt x="1129" y="10261"/>
                    <a:pt x="1182" y="9317"/>
                  </a:cubicBezTo>
                  <a:cubicBezTo>
                    <a:pt x="1252" y="8286"/>
                    <a:pt x="1304" y="7255"/>
                    <a:pt x="1357" y="6206"/>
                  </a:cubicBezTo>
                  <a:cubicBezTo>
                    <a:pt x="1462" y="4300"/>
                    <a:pt x="1601" y="2377"/>
                    <a:pt x="1864" y="489"/>
                  </a:cubicBezTo>
                  <a:lnTo>
                    <a:pt x="1916" y="524"/>
                  </a:lnTo>
                  <a:cubicBezTo>
                    <a:pt x="3524" y="926"/>
                    <a:pt x="5203" y="1119"/>
                    <a:pt x="6846" y="1346"/>
                  </a:cubicBezTo>
                  <a:cubicBezTo>
                    <a:pt x="8167" y="1515"/>
                    <a:pt x="9610" y="1819"/>
                    <a:pt x="10972" y="1819"/>
                  </a:cubicBezTo>
                  <a:cubicBezTo>
                    <a:pt x="11160" y="1819"/>
                    <a:pt x="11347" y="1813"/>
                    <a:pt x="11531" y="1800"/>
                  </a:cubicBezTo>
                  <a:cubicBezTo>
                    <a:pt x="11671" y="1800"/>
                    <a:pt x="11618" y="1608"/>
                    <a:pt x="11513" y="1591"/>
                  </a:cubicBezTo>
                  <a:cubicBezTo>
                    <a:pt x="10727" y="1398"/>
                    <a:pt x="9905" y="1398"/>
                    <a:pt x="9101" y="1311"/>
                  </a:cubicBezTo>
                  <a:cubicBezTo>
                    <a:pt x="8297" y="1224"/>
                    <a:pt x="7493" y="1136"/>
                    <a:pt x="6706" y="1031"/>
                  </a:cubicBezTo>
                  <a:cubicBezTo>
                    <a:pt x="5115" y="839"/>
                    <a:pt x="3524" y="542"/>
                    <a:pt x="1934" y="384"/>
                  </a:cubicBezTo>
                  <a:lnTo>
                    <a:pt x="1881" y="402"/>
                  </a:lnTo>
                  <a:cubicBezTo>
                    <a:pt x="1899" y="297"/>
                    <a:pt x="1899" y="175"/>
                    <a:pt x="1916" y="70"/>
                  </a:cubicBezTo>
                  <a:cubicBezTo>
                    <a:pt x="1926" y="29"/>
                    <a:pt x="1889" y="0"/>
                    <a:pt x="185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rot="554399">
              <a:off x="7524364" y="2166474"/>
              <a:ext cx="83504" cy="39785"/>
            </a:xfrm>
            <a:custGeom>
              <a:avLst/>
              <a:gdLst/>
              <a:ahLst/>
              <a:cxnLst/>
              <a:rect l="l" t="t" r="r" b="b"/>
              <a:pathLst>
                <a:path w="2292" h="1092" extrusionOk="0">
                  <a:moveTo>
                    <a:pt x="2123" y="1"/>
                  </a:moveTo>
                  <a:cubicBezTo>
                    <a:pt x="2117" y="1"/>
                    <a:pt x="2111" y="1"/>
                    <a:pt x="2105" y="2"/>
                  </a:cubicBezTo>
                  <a:cubicBezTo>
                    <a:pt x="1424" y="212"/>
                    <a:pt x="742" y="614"/>
                    <a:pt x="95" y="911"/>
                  </a:cubicBezTo>
                  <a:cubicBezTo>
                    <a:pt x="0" y="959"/>
                    <a:pt x="62" y="1091"/>
                    <a:pt x="152" y="1091"/>
                  </a:cubicBezTo>
                  <a:cubicBezTo>
                    <a:pt x="162" y="1091"/>
                    <a:pt x="172" y="1089"/>
                    <a:pt x="182" y="1086"/>
                  </a:cubicBezTo>
                  <a:cubicBezTo>
                    <a:pt x="847" y="789"/>
                    <a:pt x="1581" y="544"/>
                    <a:pt x="2210" y="160"/>
                  </a:cubicBezTo>
                  <a:cubicBezTo>
                    <a:pt x="2292" y="111"/>
                    <a:pt x="2206" y="1"/>
                    <a:pt x="212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rot="554399">
              <a:off x="7440921" y="1997925"/>
              <a:ext cx="200416" cy="145658"/>
            </a:xfrm>
            <a:custGeom>
              <a:avLst/>
              <a:gdLst/>
              <a:ahLst/>
              <a:cxnLst/>
              <a:rect l="l" t="t" r="r" b="b"/>
              <a:pathLst>
                <a:path w="5501" h="3998" extrusionOk="0">
                  <a:moveTo>
                    <a:pt x="110" y="0"/>
                  </a:moveTo>
                  <a:cubicBezTo>
                    <a:pt x="44" y="0"/>
                    <a:pt x="1" y="100"/>
                    <a:pt x="72" y="142"/>
                  </a:cubicBezTo>
                  <a:cubicBezTo>
                    <a:pt x="1802" y="1418"/>
                    <a:pt x="3498" y="2747"/>
                    <a:pt x="5246" y="3970"/>
                  </a:cubicBezTo>
                  <a:cubicBezTo>
                    <a:pt x="5274" y="3989"/>
                    <a:pt x="5302" y="3997"/>
                    <a:pt x="5326" y="3997"/>
                  </a:cubicBezTo>
                  <a:cubicBezTo>
                    <a:pt x="5439" y="3997"/>
                    <a:pt x="5501" y="3829"/>
                    <a:pt x="5386" y="3743"/>
                  </a:cubicBezTo>
                  <a:cubicBezTo>
                    <a:pt x="3673" y="2467"/>
                    <a:pt x="1907" y="1261"/>
                    <a:pt x="159" y="19"/>
                  </a:cubicBezTo>
                  <a:cubicBezTo>
                    <a:pt x="142" y="6"/>
                    <a:pt x="125" y="0"/>
                    <a:pt x="11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rot="554399">
              <a:off x="7151227" y="1956568"/>
              <a:ext cx="299258" cy="92648"/>
            </a:xfrm>
            <a:custGeom>
              <a:avLst/>
              <a:gdLst/>
              <a:ahLst/>
              <a:cxnLst/>
              <a:rect l="l" t="t" r="r" b="b"/>
              <a:pathLst>
                <a:path w="8214" h="2543" extrusionOk="0">
                  <a:moveTo>
                    <a:pt x="8058" y="0"/>
                  </a:moveTo>
                  <a:cubicBezTo>
                    <a:pt x="8053" y="0"/>
                    <a:pt x="8049" y="1"/>
                    <a:pt x="8044" y="2"/>
                  </a:cubicBezTo>
                  <a:cubicBezTo>
                    <a:pt x="5387" y="683"/>
                    <a:pt x="2765" y="1418"/>
                    <a:pt x="160" y="2257"/>
                  </a:cubicBezTo>
                  <a:cubicBezTo>
                    <a:pt x="0" y="2305"/>
                    <a:pt x="118" y="2543"/>
                    <a:pt x="273" y="2543"/>
                  </a:cubicBezTo>
                  <a:cubicBezTo>
                    <a:pt x="288" y="2543"/>
                    <a:pt x="303" y="2541"/>
                    <a:pt x="317" y="2536"/>
                  </a:cubicBezTo>
                  <a:cubicBezTo>
                    <a:pt x="2887" y="1697"/>
                    <a:pt x="5492" y="911"/>
                    <a:pt x="8114" y="176"/>
                  </a:cubicBezTo>
                  <a:cubicBezTo>
                    <a:pt x="8214" y="143"/>
                    <a:pt x="8140" y="0"/>
                    <a:pt x="805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rot="554399">
              <a:off x="7124169" y="2025102"/>
              <a:ext cx="19127" cy="60478"/>
            </a:xfrm>
            <a:custGeom>
              <a:avLst/>
              <a:gdLst/>
              <a:ahLst/>
              <a:cxnLst/>
              <a:rect l="l" t="t" r="r" b="b"/>
              <a:pathLst>
                <a:path w="525" h="1660" extrusionOk="0">
                  <a:moveTo>
                    <a:pt x="253" y="0"/>
                  </a:moveTo>
                  <a:cubicBezTo>
                    <a:pt x="224" y="0"/>
                    <a:pt x="199" y="17"/>
                    <a:pt x="193" y="60"/>
                  </a:cubicBezTo>
                  <a:cubicBezTo>
                    <a:pt x="105" y="497"/>
                    <a:pt x="0" y="1248"/>
                    <a:pt x="332" y="1616"/>
                  </a:cubicBezTo>
                  <a:cubicBezTo>
                    <a:pt x="350" y="1642"/>
                    <a:pt x="381" y="1659"/>
                    <a:pt x="409" y="1659"/>
                  </a:cubicBezTo>
                  <a:cubicBezTo>
                    <a:pt x="437" y="1659"/>
                    <a:pt x="464" y="1642"/>
                    <a:pt x="472" y="1598"/>
                  </a:cubicBezTo>
                  <a:cubicBezTo>
                    <a:pt x="525" y="1388"/>
                    <a:pt x="437" y="1196"/>
                    <a:pt x="402" y="986"/>
                  </a:cubicBezTo>
                  <a:cubicBezTo>
                    <a:pt x="350" y="689"/>
                    <a:pt x="350" y="409"/>
                    <a:pt x="367" y="130"/>
                  </a:cubicBezTo>
                  <a:cubicBezTo>
                    <a:pt x="379" y="61"/>
                    <a:pt x="308" y="0"/>
                    <a:pt x="25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rot="554399">
              <a:off x="7534231" y="2176437"/>
              <a:ext cx="48820" cy="359081"/>
            </a:xfrm>
            <a:custGeom>
              <a:avLst/>
              <a:gdLst/>
              <a:ahLst/>
              <a:cxnLst/>
              <a:rect l="l" t="t" r="r" b="b"/>
              <a:pathLst>
                <a:path w="1340" h="9856" extrusionOk="0">
                  <a:moveTo>
                    <a:pt x="1231" y="0"/>
                  </a:moveTo>
                  <a:cubicBezTo>
                    <a:pt x="1195" y="0"/>
                    <a:pt x="1161" y="21"/>
                    <a:pt x="1154" y="71"/>
                  </a:cubicBezTo>
                  <a:cubicBezTo>
                    <a:pt x="945" y="1679"/>
                    <a:pt x="735" y="3287"/>
                    <a:pt x="542" y="4896"/>
                  </a:cubicBezTo>
                  <a:cubicBezTo>
                    <a:pt x="333" y="6504"/>
                    <a:pt x="53" y="8130"/>
                    <a:pt x="1" y="9738"/>
                  </a:cubicBezTo>
                  <a:cubicBezTo>
                    <a:pt x="1" y="9797"/>
                    <a:pt x="64" y="9856"/>
                    <a:pt x="111" y="9856"/>
                  </a:cubicBezTo>
                  <a:cubicBezTo>
                    <a:pt x="133" y="9856"/>
                    <a:pt x="152" y="9842"/>
                    <a:pt x="158" y="9808"/>
                  </a:cubicBezTo>
                  <a:cubicBezTo>
                    <a:pt x="490" y="8252"/>
                    <a:pt x="595" y="6644"/>
                    <a:pt x="770" y="5088"/>
                  </a:cubicBezTo>
                  <a:cubicBezTo>
                    <a:pt x="962" y="3427"/>
                    <a:pt x="1137" y="1767"/>
                    <a:pt x="1329" y="106"/>
                  </a:cubicBezTo>
                  <a:cubicBezTo>
                    <a:pt x="1339" y="44"/>
                    <a:pt x="1282" y="0"/>
                    <a:pt x="123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rot="554399">
              <a:off x="7049595" y="2057604"/>
              <a:ext cx="49075" cy="359263"/>
            </a:xfrm>
            <a:custGeom>
              <a:avLst/>
              <a:gdLst/>
              <a:ahLst/>
              <a:cxnLst/>
              <a:rect l="l" t="t" r="r" b="b"/>
              <a:pathLst>
                <a:path w="1347" h="9861" extrusionOk="0">
                  <a:moveTo>
                    <a:pt x="1243" y="0"/>
                  </a:moveTo>
                  <a:cubicBezTo>
                    <a:pt x="1209" y="0"/>
                    <a:pt x="1179" y="21"/>
                    <a:pt x="1172" y="71"/>
                  </a:cubicBezTo>
                  <a:cubicBezTo>
                    <a:pt x="962" y="1679"/>
                    <a:pt x="752" y="3305"/>
                    <a:pt x="543" y="4913"/>
                  </a:cubicBezTo>
                  <a:cubicBezTo>
                    <a:pt x="350" y="6504"/>
                    <a:pt x="53" y="8147"/>
                    <a:pt x="1" y="9756"/>
                  </a:cubicBezTo>
                  <a:cubicBezTo>
                    <a:pt x="1" y="9812"/>
                    <a:pt x="66" y="9861"/>
                    <a:pt x="117" y="9861"/>
                  </a:cubicBezTo>
                  <a:cubicBezTo>
                    <a:pt x="145" y="9861"/>
                    <a:pt x="169" y="9846"/>
                    <a:pt x="175" y="9808"/>
                  </a:cubicBezTo>
                  <a:cubicBezTo>
                    <a:pt x="508" y="8270"/>
                    <a:pt x="595" y="6661"/>
                    <a:pt x="787" y="5088"/>
                  </a:cubicBezTo>
                  <a:cubicBezTo>
                    <a:pt x="980" y="3427"/>
                    <a:pt x="1154" y="1767"/>
                    <a:pt x="1347" y="106"/>
                  </a:cubicBezTo>
                  <a:cubicBezTo>
                    <a:pt x="1347" y="44"/>
                    <a:pt x="1292" y="0"/>
                    <a:pt x="124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rot="554399">
              <a:off x="7308946" y="1978333"/>
              <a:ext cx="93013" cy="474500"/>
            </a:xfrm>
            <a:custGeom>
              <a:avLst/>
              <a:gdLst/>
              <a:ahLst/>
              <a:cxnLst/>
              <a:rect l="l" t="t" r="r" b="b"/>
              <a:pathLst>
                <a:path w="2553" h="13024" extrusionOk="0">
                  <a:moveTo>
                    <a:pt x="2500" y="0"/>
                  </a:moveTo>
                  <a:cubicBezTo>
                    <a:pt x="2448" y="0"/>
                    <a:pt x="2413" y="35"/>
                    <a:pt x="2413" y="70"/>
                  </a:cubicBezTo>
                  <a:lnTo>
                    <a:pt x="2290" y="647"/>
                  </a:lnTo>
                  <a:cubicBezTo>
                    <a:pt x="2290" y="682"/>
                    <a:pt x="2325" y="717"/>
                    <a:pt x="2360" y="734"/>
                  </a:cubicBezTo>
                  <a:cubicBezTo>
                    <a:pt x="2395" y="734"/>
                    <a:pt x="2430" y="717"/>
                    <a:pt x="2448" y="665"/>
                  </a:cubicBezTo>
                  <a:lnTo>
                    <a:pt x="2552" y="88"/>
                  </a:lnTo>
                  <a:cubicBezTo>
                    <a:pt x="2552" y="53"/>
                    <a:pt x="2535" y="18"/>
                    <a:pt x="2500" y="0"/>
                  </a:cubicBezTo>
                  <a:close/>
                  <a:moveTo>
                    <a:pt x="2254" y="1149"/>
                  </a:moveTo>
                  <a:cubicBezTo>
                    <a:pt x="2226" y="1149"/>
                    <a:pt x="2200" y="1178"/>
                    <a:pt x="2185" y="1206"/>
                  </a:cubicBezTo>
                  <a:lnTo>
                    <a:pt x="2080" y="1783"/>
                  </a:lnTo>
                  <a:cubicBezTo>
                    <a:pt x="2080" y="1818"/>
                    <a:pt x="2098" y="1871"/>
                    <a:pt x="2150" y="1871"/>
                  </a:cubicBezTo>
                  <a:cubicBezTo>
                    <a:pt x="2157" y="1874"/>
                    <a:pt x="2163" y="1875"/>
                    <a:pt x="2170" y="1875"/>
                  </a:cubicBezTo>
                  <a:cubicBezTo>
                    <a:pt x="2198" y="1875"/>
                    <a:pt x="2224" y="1847"/>
                    <a:pt x="2238" y="1818"/>
                  </a:cubicBezTo>
                  <a:lnTo>
                    <a:pt x="2343" y="1241"/>
                  </a:lnTo>
                  <a:cubicBezTo>
                    <a:pt x="2343" y="1206"/>
                    <a:pt x="2325" y="1154"/>
                    <a:pt x="2273" y="1154"/>
                  </a:cubicBezTo>
                  <a:cubicBezTo>
                    <a:pt x="2266" y="1151"/>
                    <a:pt x="2260" y="1149"/>
                    <a:pt x="2254" y="1149"/>
                  </a:cubicBezTo>
                  <a:close/>
                  <a:moveTo>
                    <a:pt x="2063" y="2290"/>
                  </a:moveTo>
                  <a:cubicBezTo>
                    <a:pt x="2028" y="2290"/>
                    <a:pt x="1993" y="2325"/>
                    <a:pt x="1976" y="2360"/>
                  </a:cubicBezTo>
                  <a:lnTo>
                    <a:pt x="1871" y="2937"/>
                  </a:lnTo>
                  <a:cubicBezTo>
                    <a:pt x="1871" y="2972"/>
                    <a:pt x="1888" y="3007"/>
                    <a:pt x="1923" y="3025"/>
                  </a:cubicBezTo>
                  <a:cubicBezTo>
                    <a:pt x="1976" y="3025"/>
                    <a:pt x="2011" y="3007"/>
                    <a:pt x="2011" y="2955"/>
                  </a:cubicBezTo>
                  <a:lnTo>
                    <a:pt x="2133" y="2378"/>
                  </a:lnTo>
                  <a:cubicBezTo>
                    <a:pt x="2133" y="2343"/>
                    <a:pt x="2098" y="2308"/>
                    <a:pt x="2063" y="2290"/>
                  </a:cubicBezTo>
                  <a:close/>
                  <a:moveTo>
                    <a:pt x="1853" y="3444"/>
                  </a:moveTo>
                  <a:cubicBezTo>
                    <a:pt x="1818" y="3444"/>
                    <a:pt x="1766" y="3462"/>
                    <a:pt x="1766" y="3496"/>
                  </a:cubicBezTo>
                  <a:lnTo>
                    <a:pt x="1661" y="4073"/>
                  </a:lnTo>
                  <a:cubicBezTo>
                    <a:pt x="1643" y="4126"/>
                    <a:pt x="1678" y="4161"/>
                    <a:pt x="1713" y="4161"/>
                  </a:cubicBezTo>
                  <a:cubicBezTo>
                    <a:pt x="1723" y="4164"/>
                    <a:pt x="1732" y="4165"/>
                    <a:pt x="1740" y="4165"/>
                  </a:cubicBezTo>
                  <a:cubicBezTo>
                    <a:pt x="1777" y="4165"/>
                    <a:pt x="1801" y="4137"/>
                    <a:pt x="1801" y="4108"/>
                  </a:cubicBezTo>
                  <a:lnTo>
                    <a:pt x="1906" y="3531"/>
                  </a:lnTo>
                  <a:cubicBezTo>
                    <a:pt x="1923" y="3496"/>
                    <a:pt x="1888" y="3444"/>
                    <a:pt x="1853" y="3444"/>
                  </a:cubicBezTo>
                  <a:close/>
                  <a:moveTo>
                    <a:pt x="1616" y="4593"/>
                  </a:moveTo>
                  <a:cubicBezTo>
                    <a:pt x="1579" y="4593"/>
                    <a:pt x="1556" y="4622"/>
                    <a:pt x="1556" y="4650"/>
                  </a:cubicBezTo>
                  <a:lnTo>
                    <a:pt x="1451" y="5227"/>
                  </a:lnTo>
                  <a:cubicBezTo>
                    <a:pt x="1434" y="5262"/>
                    <a:pt x="1469" y="5297"/>
                    <a:pt x="1504" y="5315"/>
                  </a:cubicBezTo>
                  <a:cubicBezTo>
                    <a:pt x="1539" y="5315"/>
                    <a:pt x="1591" y="5297"/>
                    <a:pt x="1591" y="5245"/>
                  </a:cubicBezTo>
                  <a:lnTo>
                    <a:pt x="1696" y="4685"/>
                  </a:lnTo>
                  <a:cubicBezTo>
                    <a:pt x="1713" y="4633"/>
                    <a:pt x="1678" y="4598"/>
                    <a:pt x="1643" y="4598"/>
                  </a:cubicBezTo>
                  <a:cubicBezTo>
                    <a:pt x="1634" y="4595"/>
                    <a:pt x="1625" y="4593"/>
                    <a:pt x="1616" y="4593"/>
                  </a:cubicBezTo>
                  <a:close/>
                  <a:moveTo>
                    <a:pt x="1434" y="5734"/>
                  </a:moveTo>
                  <a:cubicBezTo>
                    <a:pt x="1381" y="5734"/>
                    <a:pt x="1346" y="5752"/>
                    <a:pt x="1346" y="5804"/>
                  </a:cubicBezTo>
                  <a:lnTo>
                    <a:pt x="1224" y="6363"/>
                  </a:lnTo>
                  <a:cubicBezTo>
                    <a:pt x="1224" y="6416"/>
                    <a:pt x="1259" y="6451"/>
                    <a:pt x="1294" y="6451"/>
                  </a:cubicBezTo>
                  <a:cubicBezTo>
                    <a:pt x="1300" y="6454"/>
                    <a:pt x="1307" y="6455"/>
                    <a:pt x="1313" y="6455"/>
                  </a:cubicBezTo>
                  <a:cubicBezTo>
                    <a:pt x="1341" y="6455"/>
                    <a:pt x="1367" y="6427"/>
                    <a:pt x="1381" y="6398"/>
                  </a:cubicBezTo>
                  <a:lnTo>
                    <a:pt x="1486" y="5822"/>
                  </a:lnTo>
                  <a:cubicBezTo>
                    <a:pt x="1486" y="5787"/>
                    <a:pt x="1469" y="5752"/>
                    <a:pt x="1434" y="5734"/>
                  </a:cubicBezTo>
                  <a:close/>
                  <a:moveTo>
                    <a:pt x="1187" y="6883"/>
                  </a:moveTo>
                  <a:cubicBezTo>
                    <a:pt x="1159" y="6883"/>
                    <a:pt x="1133" y="6912"/>
                    <a:pt x="1119" y="6940"/>
                  </a:cubicBezTo>
                  <a:lnTo>
                    <a:pt x="1014" y="7517"/>
                  </a:lnTo>
                  <a:cubicBezTo>
                    <a:pt x="1014" y="7552"/>
                    <a:pt x="1032" y="7587"/>
                    <a:pt x="1084" y="7605"/>
                  </a:cubicBezTo>
                  <a:cubicBezTo>
                    <a:pt x="1119" y="7605"/>
                    <a:pt x="1154" y="7587"/>
                    <a:pt x="1171" y="7535"/>
                  </a:cubicBezTo>
                  <a:lnTo>
                    <a:pt x="1276" y="6975"/>
                  </a:lnTo>
                  <a:cubicBezTo>
                    <a:pt x="1276" y="6923"/>
                    <a:pt x="1259" y="6888"/>
                    <a:pt x="1206" y="6888"/>
                  </a:cubicBezTo>
                  <a:cubicBezTo>
                    <a:pt x="1200" y="6885"/>
                    <a:pt x="1194" y="6883"/>
                    <a:pt x="1187" y="6883"/>
                  </a:cubicBezTo>
                  <a:close/>
                  <a:moveTo>
                    <a:pt x="997" y="8024"/>
                  </a:moveTo>
                  <a:cubicBezTo>
                    <a:pt x="962" y="8024"/>
                    <a:pt x="927" y="8042"/>
                    <a:pt x="909" y="8094"/>
                  </a:cubicBezTo>
                  <a:lnTo>
                    <a:pt x="804" y="8653"/>
                  </a:lnTo>
                  <a:cubicBezTo>
                    <a:pt x="804" y="8706"/>
                    <a:pt x="822" y="8741"/>
                    <a:pt x="857" y="8741"/>
                  </a:cubicBezTo>
                  <a:cubicBezTo>
                    <a:pt x="866" y="8744"/>
                    <a:pt x="875" y="8746"/>
                    <a:pt x="884" y="8746"/>
                  </a:cubicBezTo>
                  <a:cubicBezTo>
                    <a:pt x="921" y="8746"/>
                    <a:pt x="944" y="8717"/>
                    <a:pt x="944" y="8688"/>
                  </a:cubicBezTo>
                  <a:lnTo>
                    <a:pt x="1067" y="8112"/>
                  </a:lnTo>
                  <a:cubicBezTo>
                    <a:pt x="1067" y="8077"/>
                    <a:pt x="1032" y="8042"/>
                    <a:pt x="997" y="8024"/>
                  </a:cubicBezTo>
                  <a:close/>
                  <a:moveTo>
                    <a:pt x="766" y="9173"/>
                  </a:moveTo>
                  <a:cubicBezTo>
                    <a:pt x="734" y="9173"/>
                    <a:pt x="699" y="9202"/>
                    <a:pt x="699" y="9230"/>
                  </a:cubicBezTo>
                  <a:lnTo>
                    <a:pt x="595" y="9807"/>
                  </a:lnTo>
                  <a:cubicBezTo>
                    <a:pt x="577" y="9842"/>
                    <a:pt x="612" y="9895"/>
                    <a:pt x="647" y="9895"/>
                  </a:cubicBezTo>
                  <a:cubicBezTo>
                    <a:pt x="699" y="9895"/>
                    <a:pt x="734" y="9877"/>
                    <a:pt x="734" y="9825"/>
                  </a:cubicBezTo>
                  <a:lnTo>
                    <a:pt x="839" y="9265"/>
                  </a:lnTo>
                  <a:cubicBezTo>
                    <a:pt x="857" y="9213"/>
                    <a:pt x="822" y="9178"/>
                    <a:pt x="787" y="9178"/>
                  </a:cubicBezTo>
                  <a:cubicBezTo>
                    <a:pt x="780" y="9175"/>
                    <a:pt x="773" y="9173"/>
                    <a:pt x="766" y="9173"/>
                  </a:cubicBezTo>
                  <a:close/>
                  <a:moveTo>
                    <a:pt x="577" y="10314"/>
                  </a:moveTo>
                  <a:cubicBezTo>
                    <a:pt x="525" y="10314"/>
                    <a:pt x="490" y="10332"/>
                    <a:pt x="490" y="10384"/>
                  </a:cubicBezTo>
                  <a:lnTo>
                    <a:pt x="385" y="10944"/>
                  </a:lnTo>
                  <a:cubicBezTo>
                    <a:pt x="367" y="10996"/>
                    <a:pt x="402" y="11031"/>
                    <a:pt x="437" y="11031"/>
                  </a:cubicBezTo>
                  <a:cubicBezTo>
                    <a:pt x="444" y="11034"/>
                    <a:pt x="451" y="11036"/>
                    <a:pt x="458" y="11036"/>
                  </a:cubicBezTo>
                  <a:cubicBezTo>
                    <a:pt x="490" y="11036"/>
                    <a:pt x="525" y="11007"/>
                    <a:pt x="525" y="10978"/>
                  </a:cubicBezTo>
                  <a:lnTo>
                    <a:pt x="630" y="10402"/>
                  </a:lnTo>
                  <a:cubicBezTo>
                    <a:pt x="647" y="10367"/>
                    <a:pt x="612" y="10332"/>
                    <a:pt x="577" y="10314"/>
                  </a:cubicBezTo>
                  <a:close/>
                  <a:moveTo>
                    <a:pt x="331" y="11463"/>
                  </a:moveTo>
                  <a:cubicBezTo>
                    <a:pt x="303" y="11463"/>
                    <a:pt x="277" y="11492"/>
                    <a:pt x="262" y="11520"/>
                  </a:cubicBezTo>
                  <a:lnTo>
                    <a:pt x="158" y="12097"/>
                  </a:lnTo>
                  <a:cubicBezTo>
                    <a:pt x="158" y="12132"/>
                    <a:pt x="175" y="12185"/>
                    <a:pt x="227" y="12185"/>
                  </a:cubicBezTo>
                  <a:cubicBezTo>
                    <a:pt x="262" y="12185"/>
                    <a:pt x="297" y="12167"/>
                    <a:pt x="315" y="12132"/>
                  </a:cubicBezTo>
                  <a:lnTo>
                    <a:pt x="420" y="11555"/>
                  </a:lnTo>
                  <a:cubicBezTo>
                    <a:pt x="420" y="11503"/>
                    <a:pt x="402" y="11468"/>
                    <a:pt x="350" y="11468"/>
                  </a:cubicBezTo>
                  <a:cubicBezTo>
                    <a:pt x="343" y="11465"/>
                    <a:pt x="337" y="11463"/>
                    <a:pt x="331" y="11463"/>
                  </a:cubicBezTo>
                  <a:close/>
                  <a:moveTo>
                    <a:pt x="140" y="12604"/>
                  </a:moveTo>
                  <a:cubicBezTo>
                    <a:pt x="105" y="12604"/>
                    <a:pt x="70" y="12622"/>
                    <a:pt x="53" y="12674"/>
                  </a:cubicBezTo>
                  <a:lnTo>
                    <a:pt x="0" y="12919"/>
                  </a:lnTo>
                  <a:cubicBezTo>
                    <a:pt x="0" y="12971"/>
                    <a:pt x="35" y="13006"/>
                    <a:pt x="70" y="13024"/>
                  </a:cubicBezTo>
                  <a:cubicBezTo>
                    <a:pt x="105" y="13024"/>
                    <a:pt x="158" y="12989"/>
                    <a:pt x="158" y="12954"/>
                  </a:cubicBezTo>
                  <a:lnTo>
                    <a:pt x="210" y="12692"/>
                  </a:lnTo>
                  <a:cubicBezTo>
                    <a:pt x="210" y="12657"/>
                    <a:pt x="193" y="12622"/>
                    <a:pt x="140" y="12604"/>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rot="554399">
              <a:off x="7013048" y="2449193"/>
              <a:ext cx="508273" cy="78367"/>
            </a:xfrm>
            <a:custGeom>
              <a:avLst/>
              <a:gdLst/>
              <a:ahLst/>
              <a:cxnLst/>
              <a:rect l="l" t="t" r="r" b="b"/>
              <a:pathLst>
                <a:path w="13951" h="2151" extrusionOk="0">
                  <a:moveTo>
                    <a:pt x="6486" y="0"/>
                  </a:moveTo>
                  <a:lnTo>
                    <a:pt x="5892" y="18"/>
                  </a:lnTo>
                  <a:cubicBezTo>
                    <a:pt x="5857" y="18"/>
                    <a:pt x="5822" y="53"/>
                    <a:pt x="5822" y="87"/>
                  </a:cubicBezTo>
                  <a:cubicBezTo>
                    <a:pt x="5822" y="140"/>
                    <a:pt x="5857" y="157"/>
                    <a:pt x="5909" y="157"/>
                  </a:cubicBezTo>
                  <a:lnTo>
                    <a:pt x="6486" y="140"/>
                  </a:lnTo>
                  <a:cubicBezTo>
                    <a:pt x="6521" y="140"/>
                    <a:pt x="6556" y="105"/>
                    <a:pt x="6556" y="70"/>
                  </a:cubicBezTo>
                  <a:cubicBezTo>
                    <a:pt x="6556" y="35"/>
                    <a:pt x="6521" y="0"/>
                    <a:pt x="6486" y="0"/>
                  </a:cubicBezTo>
                  <a:close/>
                  <a:moveTo>
                    <a:pt x="5315" y="35"/>
                  </a:moveTo>
                  <a:lnTo>
                    <a:pt x="4738" y="53"/>
                  </a:lnTo>
                  <a:cubicBezTo>
                    <a:pt x="4686" y="53"/>
                    <a:pt x="4651" y="87"/>
                    <a:pt x="4668" y="122"/>
                  </a:cubicBezTo>
                  <a:cubicBezTo>
                    <a:pt x="4668" y="175"/>
                    <a:pt x="4703" y="192"/>
                    <a:pt x="4738" y="192"/>
                  </a:cubicBezTo>
                  <a:lnTo>
                    <a:pt x="5315" y="175"/>
                  </a:lnTo>
                  <a:cubicBezTo>
                    <a:pt x="5367" y="175"/>
                    <a:pt x="5402" y="140"/>
                    <a:pt x="5385" y="105"/>
                  </a:cubicBezTo>
                  <a:cubicBezTo>
                    <a:pt x="5385" y="70"/>
                    <a:pt x="5350" y="35"/>
                    <a:pt x="5315" y="35"/>
                  </a:cubicBezTo>
                  <a:close/>
                  <a:moveTo>
                    <a:pt x="4144" y="70"/>
                  </a:moveTo>
                  <a:lnTo>
                    <a:pt x="3567" y="87"/>
                  </a:lnTo>
                  <a:cubicBezTo>
                    <a:pt x="3532" y="87"/>
                    <a:pt x="3497" y="122"/>
                    <a:pt x="3497" y="157"/>
                  </a:cubicBezTo>
                  <a:cubicBezTo>
                    <a:pt x="3497" y="210"/>
                    <a:pt x="3532" y="227"/>
                    <a:pt x="3567" y="227"/>
                  </a:cubicBezTo>
                  <a:lnTo>
                    <a:pt x="4161" y="210"/>
                  </a:lnTo>
                  <a:cubicBezTo>
                    <a:pt x="4196" y="210"/>
                    <a:pt x="4231" y="175"/>
                    <a:pt x="4231" y="140"/>
                  </a:cubicBezTo>
                  <a:cubicBezTo>
                    <a:pt x="4231" y="105"/>
                    <a:pt x="4196" y="70"/>
                    <a:pt x="4144" y="70"/>
                  </a:cubicBezTo>
                  <a:close/>
                  <a:moveTo>
                    <a:pt x="2990" y="105"/>
                  </a:moveTo>
                  <a:lnTo>
                    <a:pt x="2396" y="122"/>
                  </a:lnTo>
                  <a:cubicBezTo>
                    <a:pt x="2361" y="122"/>
                    <a:pt x="2326" y="157"/>
                    <a:pt x="2326" y="192"/>
                  </a:cubicBezTo>
                  <a:cubicBezTo>
                    <a:pt x="2326" y="245"/>
                    <a:pt x="2361" y="262"/>
                    <a:pt x="2413" y="262"/>
                  </a:cubicBezTo>
                  <a:lnTo>
                    <a:pt x="2990" y="245"/>
                  </a:lnTo>
                  <a:cubicBezTo>
                    <a:pt x="3025" y="245"/>
                    <a:pt x="3060" y="210"/>
                    <a:pt x="3060" y="175"/>
                  </a:cubicBezTo>
                  <a:cubicBezTo>
                    <a:pt x="3060" y="140"/>
                    <a:pt x="3025" y="105"/>
                    <a:pt x="2990" y="105"/>
                  </a:cubicBezTo>
                  <a:close/>
                  <a:moveTo>
                    <a:pt x="1819" y="140"/>
                  </a:moveTo>
                  <a:lnTo>
                    <a:pt x="1242" y="157"/>
                  </a:lnTo>
                  <a:cubicBezTo>
                    <a:pt x="1189" y="157"/>
                    <a:pt x="1172" y="192"/>
                    <a:pt x="1172" y="227"/>
                  </a:cubicBezTo>
                  <a:cubicBezTo>
                    <a:pt x="1172" y="280"/>
                    <a:pt x="1207" y="297"/>
                    <a:pt x="1242" y="297"/>
                  </a:cubicBezTo>
                  <a:lnTo>
                    <a:pt x="1819" y="280"/>
                  </a:lnTo>
                  <a:cubicBezTo>
                    <a:pt x="1871" y="280"/>
                    <a:pt x="1906" y="245"/>
                    <a:pt x="1906" y="210"/>
                  </a:cubicBezTo>
                  <a:cubicBezTo>
                    <a:pt x="1906" y="175"/>
                    <a:pt x="1871" y="140"/>
                    <a:pt x="1819" y="140"/>
                  </a:cubicBezTo>
                  <a:close/>
                  <a:moveTo>
                    <a:pt x="665" y="175"/>
                  </a:moveTo>
                  <a:lnTo>
                    <a:pt x="70" y="192"/>
                  </a:lnTo>
                  <a:cubicBezTo>
                    <a:pt x="36" y="192"/>
                    <a:pt x="1" y="227"/>
                    <a:pt x="1" y="262"/>
                  </a:cubicBezTo>
                  <a:cubicBezTo>
                    <a:pt x="1" y="315"/>
                    <a:pt x="36" y="332"/>
                    <a:pt x="70" y="332"/>
                  </a:cubicBezTo>
                  <a:lnTo>
                    <a:pt x="665" y="315"/>
                  </a:lnTo>
                  <a:cubicBezTo>
                    <a:pt x="700" y="315"/>
                    <a:pt x="735" y="280"/>
                    <a:pt x="735" y="245"/>
                  </a:cubicBezTo>
                  <a:cubicBezTo>
                    <a:pt x="735" y="210"/>
                    <a:pt x="700" y="175"/>
                    <a:pt x="665" y="175"/>
                  </a:cubicBezTo>
                  <a:close/>
                  <a:moveTo>
                    <a:pt x="7044" y="118"/>
                  </a:moveTo>
                  <a:cubicBezTo>
                    <a:pt x="7016" y="118"/>
                    <a:pt x="6990" y="146"/>
                    <a:pt x="6976" y="175"/>
                  </a:cubicBezTo>
                  <a:cubicBezTo>
                    <a:pt x="6958" y="210"/>
                    <a:pt x="6993" y="262"/>
                    <a:pt x="7028" y="262"/>
                  </a:cubicBezTo>
                  <a:lnTo>
                    <a:pt x="7587" y="420"/>
                  </a:lnTo>
                  <a:cubicBezTo>
                    <a:pt x="7596" y="424"/>
                    <a:pt x="7606" y="426"/>
                    <a:pt x="7616" y="426"/>
                  </a:cubicBezTo>
                  <a:cubicBezTo>
                    <a:pt x="7645" y="426"/>
                    <a:pt x="7675" y="407"/>
                    <a:pt x="7675" y="367"/>
                  </a:cubicBezTo>
                  <a:cubicBezTo>
                    <a:pt x="7692" y="332"/>
                    <a:pt x="7675" y="297"/>
                    <a:pt x="7622" y="280"/>
                  </a:cubicBezTo>
                  <a:lnTo>
                    <a:pt x="7063" y="122"/>
                  </a:lnTo>
                  <a:cubicBezTo>
                    <a:pt x="7057" y="119"/>
                    <a:pt x="7050" y="118"/>
                    <a:pt x="7044" y="118"/>
                  </a:cubicBezTo>
                  <a:close/>
                  <a:moveTo>
                    <a:pt x="8163" y="431"/>
                  </a:moveTo>
                  <a:cubicBezTo>
                    <a:pt x="8130" y="431"/>
                    <a:pt x="8108" y="450"/>
                    <a:pt x="8094" y="490"/>
                  </a:cubicBezTo>
                  <a:cubicBezTo>
                    <a:pt x="8094" y="525"/>
                    <a:pt x="8112" y="559"/>
                    <a:pt x="8147" y="577"/>
                  </a:cubicBezTo>
                  <a:lnTo>
                    <a:pt x="8706" y="734"/>
                  </a:lnTo>
                  <a:cubicBezTo>
                    <a:pt x="8716" y="738"/>
                    <a:pt x="8725" y="739"/>
                    <a:pt x="8733" y="739"/>
                  </a:cubicBezTo>
                  <a:cubicBezTo>
                    <a:pt x="8771" y="739"/>
                    <a:pt x="8797" y="710"/>
                    <a:pt x="8811" y="682"/>
                  </a:cubicBezTo>
                  <a:cubicBezTo>
                    <a:pt x="8811" y="647"/>
                    <a:pt x="8794" y="594"/>
                    <a:pt x="8759" y="594"/>
                  </a:cubicBezTo>
                  <a:lnTo>
                    <a:pt x="8199" y="437"/>
                  </a:lnTo>
                  <a:cubicBezTo>
                    <a:pt x="8186" y="433"/>
                    <a:pt x="8174" y="431"/>
                    <a:pt x="8163" y="431"/>
                  </a:cubicBezTo>
                  <a:close/>
                  <a:moveTo>
                    <a:pt x="9318" y="734"/>
                  </a:moveTo>
                  <a:cubicBezTo>
                    <a:pt x="9283" y="734"/>
                    <a:pt x="9231" y="752"/>
                    <a:pt x="9231" y="787"/>
                  </a:cubicBezTo>
                  <a:cubicBezTo>
                    <a:pt x="9213" y="839"/>
                    <a:pt x="9231" y="874"/>
                    <a:pt x="9283" y="892"/>
                  </a:cubicBezTo>
                  <a:lnTo>
                    <a:pt x="9843" y="1049"/>
                  </a:lnTo>
                  <a:cubicBezTo>
                    <a:pt x="9878" y="1049"/>
                    <a:pt x="9912" y="1031"/>
                    <a:pt x="9930" y="997"/>
                  </a:cubicBezTo>
                  <a:cubicBezTo>
                    <a:pt x="9947" y="944"/>
                    <a:pt x="9912" y="909"/>
                    <a:pt x="9878" y="892"/>
                  </a:cubicBezTo>
                  <a:lnTo>
                    <a:pt x="9318" y="734"/>
                  </a:lnTo>
                  <a:close/>
                  <a:moveTo>
                    <a:pt x="10437" y="1049"/>
                  </a:moveTo>
                  <a:cubicBezTo>
                    <a:pt x="10402" y="1049"/>
                    <a:pt x="10350" y="1066"/>
                    <a:pt x="10350" y="1101"/>
                  </a:cubicBezTo>
                  <a:cubicBezTo>
                    <a:pt x="10332" y="1136"/>
                    <a:pt x="10367" y="1189"/>
                    <a:pt x="10402" y="1189"/>
                  </a:cubicBezTo>
                  <a:lnTo>
                    <a:pt x="10961" y="1346"/>
                  </a:lnTo>
                  <a:cubicBezTo>
                    <a:pt x="10970" y="1351"/>
                    <a:pt x="10980" y="1353"/>
                    <a:pt x="10990" y="1353"/>
                  </a:cubicBezTo>
                  <a:cubicBezTo>
                    <a:pt x="11019" y="1353"/>
                    <a:pt x="11049" y="1333"/>
                    <a:pt x="11049" y="1294"/>
                  </a:cubicBezTo>
                  <a:cubicBezTo>
                    <a:pt x="11066" y="1259"/>
                    <a:pt x="11049" y="1224"/>
                    <a:pt x="10996" y="1206"/>
                  </a:cubicBezTo>
                  <a:lnTo>
                    <a:pt x="10437" y="1049"/>
                  </a:lnTo>
                  <a:close/>
                  <a:moveTo>
                    <a:pt x="11537" y="1359"/>
                  </a:moveTo>
                  <a:cubicBezTo>
                    <a:pt x="11509" y="1359"/>
                    <a:pt x="11483" y="1388"/>
                    <a:pt x="11468" y="1416"/>
                  </a:cubicBezTo>
                  <a:cubicBezTo>
                    <a:pt x="11451" y="1451"/>
                    <a:pt x="11486" y="1503"/>
                    <a:pt x="11521" y="1503"/>
                  </a:cubicBezTo>
                  <a:lnTo>
                    <a:pt x="12080" y="1661"/>
                  </a:lnTo>
                  <a:cubicBezTo>
                    <a:pt x="12090" y="1664"/>
                    <a:pt x="12099" y="1665"/>
                    <a:pt x="12107" y="1665"/>
                  </a:cubicBezTo>
                  <a:cubicBezTo>
                    <a:pt x="12145" y="1665"/>
                    <a:pt x="12171" y="1637"/>
                    <a:pt x="12185" y="1608"/>
                  </a:cubicBezTo>
                  <a:cubicBezTo>
                    <a:pt x="12185" y="1573"/>
                    <a:pt x="12168" y="1521"/>
                    <a:pt x="12133" y="1521"/>
                  </a:cubicBezTo>
                  <a:lnTo>
                    <a:pt x="11556" y="1364"/>
                  </a:lnTo>
                  <a:cubicBezTo>
                    <a:pt x="11549" y="1360"/>
                    <a:pt x="11543" y="1359"/>
                    <a:pt x="11537" y="1359"/>
                  </a:cubicBezTo>
                  <a:close/>
                  <a:moveTo>
                    <a:pt x="12656" y="1672"/>
                  </a:moveTo>
                  <a:cubicBezTo>
                    <a:pt x="12623" y="1672"/>
                    <a:pt x="12600" y="1691"/>
                    <a:pt x="12587" y="1731"/>
                  </a:cubicBezTo>
                  <a:cubicBezTo>
                    <a:pt x="12587" y="1766"/>
                    <a:pt x="12605" y="1801"/>
                    <a:pt x="12640" y="1818"/>
                  </a:cubicBezTo>
                  <a:lnTo>
                    <a:pt x="13216" y="1975"/>
                  </a:lnTo>
                  <a:cubicBezTo>
                    <a:pt x="13251" y="1975"/>
                    <a:pt x="13286" y="1958"/>
                    <a:pt x="13304" y="1923"/>
                  </a:cubicBezTo>
                  <a:cubicBezTo>
                    <a:pt x="13304" y="1871"/>
                    <a:pt x="13286" y="1836"/>
                    <a:pt x="13251" y="1818"/>
                  </a:cubicBezTo>
                  <a:lnTo>
                    <a:pt x="12692" y="1678"/>
                  </a:lnTo>
                  <a:cubicBezTo>
                    <a:pt x="12679" y="1674"/>
                    <a:pt x="12667" y="1672"/>
                    <a:pt x="12656" y="1672"/>
                  </a:cubicBezTo>
                  <a:close/>
                  <a:moveTo>
                    <a:pt x="13811" y="1975"/>
                  </a:moveTo>
                  <a:cubicBezTo>
                    <a:pt x="13776" y="1975"/>
                    <a:pt x="13723" y="1993"/>
                    <a:pt x="13723" y="2028"/>
                  </a:cubicBezTo>
                  <a:cubicBezTo>
                    <a:pt x="13706" y="2080"/>
                    <a:pt x="13723" y="2115"/>
                    <a:pt x="13776" y="2133"/>
                  </a:cubicBezTo>
                  <a:lnTo>
                    <a:pt x="13846" y="2150"/>
                  </a:lnTo>
                  <a:cubicBezTo>
                    <a:pt x="13881" y="2150"/>
                    <a:pt x="13933" y="2133"/>
                    <a:pt x="13933" y="2098"/>
                  </a:cubicBezTo>
                  <a:cubicBezTo>
                    <a:pt x="13951" y="2045"/>
                    <a:pt x="13933" y="2010"/>
                    <a:pt x="13881" y="1993"/>
                  </a:cubicBezTo>
                  <a:lnTo>
                    <a:pt x="13811" y="1975"/>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6"/>
            <p:cNvSpPr/>
            <p:nvPr/>
          </p:nvSpPr>
          <p:spPr>
            <a:xfrm rot="554399">
              <a:off x="7288052" y="2032765"/>
              <a:ext cx="76472" cy="65725"/>
            </a:xfrm>
            <a:custGeom>
              <a:avLst/>
              <a:gdLst/>
              <a:ahLst/>
              <a:cxnLst/>
              <a:rect l="l" t="t" r="r" b="b"/>
              <a:pathLst>
                <a:path w="2099" h="1804" extrusionOk="0">
                  <a:moveTo>
                    <a:pt x="1178" y="1"/>
                  </a:moveTo>
                  <a:cubicBezTo>
                    <a:pt x="1164" y="1"/>
                    <a:pt x="1150" y="7"/>
                    <a:pt x="1137" y="20"/>
                  </a:cubicBezTo>
                  <a:cubicBezTo>
                    <a:pt x="945" y="212"/>
                    <a:pt x="787" y="405"/>
                    <a:pt x="630" y="614"/>
                  </a:cubicBezTo>
                  <a:lnTo>
                    <a:pt x="403" y="877"/>
                  </a:lnTo>
                  <a:cubicBezTo>
                    <a:pt x="344" y="877"/>
                    <a:pt x="294" y="884"/>
                    <a:pt x="241" y="884"/>
                  </a:cubicBezTo>
                  <a:cubicBezTo>
                    <a:pt x="214" y="884"/>
                    <a:pt x="187" y="882"/>
                    <a:pt x="158" y="877"/>
                  </a:cubicBezTo>
                  <a:cubicBezTo>
                    <a:pt x="35" y="877"/>
                    <a:pt x="70" y="1104"/>
                    <a:pt x="175" y="1104"/>
                  </a:cubicBezTo>
                  <a:lnTo>
                    <a:pt x="245" y="1104"/>
                  </a:lnTo>
                  <a:cubicBezTo>
                    <a:pt x="210" y="1156"/>
                    <a:pt x="158" y="1209"/>
                    <a:pt x="123" y="1244"/>
                  </a:cubicBezTo>
                  <a:lnTo>
                    <a:pt x="70" y="1261"/>
                  </a:lnTo>
                  <a:lnTo>
                    <a:pt x="53" y="1279"/>
                  </a:lnTo>
                  <a:cubicBezTo>
                    <a:pt x="18" y="1296"/>
                    <a:pt x="1" y="1331"/>
                    <a:pt x="18" y="1383"/>
                  </a:cubicBezTo>
                  <a:lnTo>
                    <a:pt x="18" y="1401"/>
                  </a:lnTo>
                  <a:cubicBezTo>
                    <a:pt x="35" y="1471"/>
                    <a:pt x="88" y="1506"/>
                    <a:pt x="158" y="1506"/>
                  </a:cubicBezTo>
                  <a:cubicBezTo>
                    <a:pt x="315" y="1506"/>
                    <a:pt x="438" y="1296"/>
                    <a:pt x="542" y="1139"/>
                  </a:cubicBezTo>
                  <a:cubicBezTo>
                    <a:pt x="822" y="1156"/>
                    <a:pt x="1119" y="1191"/>
                    <a:pt x="1399" y="1191"/>
                  </a:cubicBezTo>
                  <a:cubicBezTo>
                    <a:pt x="1417" y="1366"/>
                    <a:pt x="1451" y="1523"/>
                    <a:pt x="1486" y="1698"/>
                  </a:cubicBezTo>
                  <a:cubicBezTo>
                    <a:pt x="1505" y="1763"/>
                    <a:pt x="1578" y="1803"/>
                    <a:pt x="1639" y="1803"/>
                  </a:cubicBezTo>
                  <a:cubicBezTo>
                    <a:pt x="1694" y="1803"/>
                    <a:pt x="1739" y="1772"/>
                    <a:pt x="1731" y="1698"/>
                  </a:cubicBezTo>
                  <a:cubicBezTo>
                    <a:pt x="1731" y="1523"/>
                    <a:pt x="1696" y="1366"/>
                    <a:pt x="1661" y="1191"/>
                  </a:cubicBezTo>
                  <a:cubicBezTo>
                    <a:pt x="1766" y="1191"/>
                    <a:pt x="1871" y="1191"/>
                    <a:pt x="1976" y="1174"/>
                  </a:cubicBezTo>
                  <a:cubicBezTo>
                    <a:pt x="2098" y="1156"/>
                    <a:pt x="2063" y="964"/>
                    <a:pt x="1941" y="946"/>
                  </a:cubicBezTo>
                  <a:cubicBezTo>
                    <a:pt x="1836" y="929"/>
                    <a:pt x="1731" y="911"/>
                    <a:pt x="1609" y="894"/>
                  </a:cubicBezTo>
                  <a:cubicBezTo>
                    <a:pt x="1556" y="649"/>
                    <a:pt x="1504" y="405"/>
                    <a:pt x="1451" y="160"/>
                  </a:cubicBezTo>
                  <a:cubicBezTo>
                    <a:pt x="1443" y="101"/>
                    <a:pt x="1398" y="70"/>
                    <a:pt x="1355" y="70"/>
                  </a:cubicBezTo>
                  <a:cubicBezTo>
                    <a:pt x="1310" y="70"/>
                    <a:pt x="1268" y="105"/>
                    <a:pt x="1277" y="177"/>
                  </a:cubicBezTo>
                  <a:cubicBezTo>
                    <a:pt x="1312" y="405"/>
                    <a:pt x="1329" y="649"/>
                    <a:pt x="1364" y="877"/>
                  </a:cubicBezTo>
                  <a:lnTo>
                    <a:pt x="717" y="877"/>
                  </a:lnTo>
                  <a:cubicBezTo>
                    <a:pt x="910" y="649"/>
                    <a:pt x="1102" y="405"/>
                    <a:pt x="1242" y="160"/>
                  </a:cubicBezTo>
                  <a:cubicBezTo>
                    <a:pt x="1284" y="103"/>
                    <a:pt x="1235" y="1"/>
                    <a:pt x="117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rot="554399">
              <a:off x="7582246" y="2369911"/>
              <a:ext cx="50095" cy="95745"/>
            </a:xfrm>
            <a:custGeom>
              <a:avLst/>
              <a:gdLst/>
              <a:ahLst/>
              <a:cxnLst/>
              <a:rect l="l" t="t" r="r" b="b"/>
              <a:pathLst>
                <a:path w="1375" h="2628" extrusionOk="0">
                  <a:moveTo>
                    <a:pt x="256" y="0"/>
                  </a:moveTo>
                  <a:cubicBezTo>
                    <a:pt x="218" y="0"/>
                    <a:pt x="183" y="25"/>
                    <a:pt x="176" y="84"/>
                  </a:cubicBezTo>
                  <a:cubicBezTo>
                    <a:pt x="176" y="399"/>
                    <a:pt x="158" y="713"/>
                    <a:pt x="141" y="1045"/>
                  </a:cubicBezTo>
                  <a:cubicBezTo>
                    <a:pt x="141" y="1203"/>
                    <a:pt x="141" y="1395"/>
                    <a:pt x="141" y="1587"/>
                  </a:cubicBezTo>
                  <a:cubicBezTo>
                    <a:pt x="53" y="1762"/>
                    <a:pt x="1" y="1972"/>
                    <a:pt x="1" y="2129"/>
                  </a:cubicBezTo>
                  <a:cubicBezTo>
                    <a:pt x="1" y="2200"/>
                    <a:pt x="89" y="2279"/>
                    <a:pt x="163" y="2279"/>
                  </a:cubicBezTo>
                  <a:cubicBezTo>
                    <a:pt x="197" y="2279"/>
                    <a:pt x="229" y="2262"/>
                    <a:pt x="246" y="2217"/>
                  </a:cubicBezTo>
                  <a:cubicBezTo>
                    <a:pt x="316" y="2077"/>
                    <a:pt x="333" y="1937"/>
                    <a:pt x="350" y="1780"/>
                  </a:cubicBezTo>
                  <a:cubicBezTo>
                    <a:pt x="368" y="1727"/>
                    <a:pt x="403" y="1692"/>
                    <a:pt x="420" y="1640"/>
                  </a:cubicBezTo>
                  <a:cubicBezTo>
                    <a:pt x="515" y="1608"/>
                    <a:pt x="595" y="1593"/>
                    <a:pt x="662" y="1593"/>
                  </a:cubicBezTo>
                  <a:cubicBezTo>
                    <a:pt x="817" y="1593"/>
                    <a:pt x="898" y="1678"/>
                    <a:pt x="910" y="1850"/>
                  </a:cubicBezTo>
                  <a:cubicBezTo>
                    <a:pt x="997" y="2042"/>
                    <a:pt x="1015" y="2322"/>
                    <a:pt x="1085" y="2514"/>
                  </a:cubicBezTo>
                  <a:cubicBezTo>
                    <a:pt x="1101" y="2589"/>
                    <a:pt x="1173" y="2628"/>
                    <a:pt x="1238" y="2628"/>
                  </a:cubicBezTo>
                  <a:cubicBezTo>
                    <a:pt x="1310" y="2628"/>
                    <a:pt x="1374" y="2580"/>
                    <a:pt x="1347" y="2479"/>
                  </a:cubicBezTo>
                  <a:cubicBezTo>
                    <a:pt x="1260" y="2129"/>
                    <a:pt x="1190" y="1220"/>
                    <a:pt x="683" y="1168"/>
                  </a:cubicBezTo>
                  <a:cubicBezTo>
                    <a:pt x="560" y="1168"/>
                    <a:pt x="455" y="1203"/>
                    <a:pt x="368" y="1273"/>
                  </a:cubicBezTo>
                  <a:cubicBezTo>
                    <a:pt x="368" y="888"/>
                    <a:pt x="368" y="503"/>
                    <a:pt x="368" y="119"/>
                  </a:cubicBezTo>
                  <a:cubicBezTo>
                    <a:pt x="368" y="48"/>
                    <a:pt x="309" y="0"/>
                    <a:pt x="25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rot="554399">
              <a:off x="6944605" y="2727497"/>
              <a:ext cx="48456" cy="48310"/>
            </a:xfrm>
            <a:custGeom>
              <a:avLst/>
              <a:gdLst/>
              <a:ahLst/>
              <a:cxnLst/>
              <a:rect l="l" t="t" r="r" b="b"/>
              <a:pathLst>
                <a:path w="1330" h="1326" extrusionOk="0">
                  <a:moveTo>
                    <a:pt x="727" y="241"/>
                  </a:moveTo>
                  <a:cubicBezTo>
                    <a:pt x="759" y="241"/>
                    <a:pt x="786" y="262"/>
                    <a:pt x="805" y="318"/>
                  </a:cubicBezTo>
                  <a:cubicBezTo>
                    <a:pt x="822" y="370"/>
                    <a:pt x="822" y="458"/>
                    <a:pt x="787" y="528"/>
                  </a:cubicBezTo>
                  <a:cubicBezTo>
                    <a:pt x="648" y="667"/>
                    <a:pt x="473" y="755"/>
                    <a:pt x="280" y="807"/>
                  </a:cubicBezTo>
                  <a:cubicBezTo>
                    <a:pt x="263" y="632"/>
                    <a:pt x="420" y="458"/>
                    <a:pt x="543" y="353"/>
                  </a:cubicBezTo>
                  <a:cubicBezTo>
                    <a:pt x="599" y="308"/>
                    <a:pt x="670" y="241"/>
                    <a:pt x="727" y="241"/>
                  </a:cubicBezTo>
                  <a:close/>
                  <a:moveTo>
                    <a:pt x="690" y="0"/>
                  </a:moveTo>
                  <a:cubicBezTo>
                    <a:pt x="676" y="0"/>
                    <a:pt x="662" y="1"/>
                    <a:pt x="648" y="3"/>
                  </a:cubicBezTo>
                  <a:cubicBezTo>
                    <a:pt x="455" y="56"/>
                    <a:pt x="263" y="283"/>
                    <a:pt x="158" y="440"/>
                  </a:cubicBezTo>
                  <a:cubicBezTo>
                    <a:pt x="36" y="615"/>
                    <a:pt x="1" y="807"/>
                    <a:pt x="106" y="1000"/>
                  </a:cubicBezTo>
                  <a:cubicBezTo>
                    <a:pt x="132" y="1053"/>
                    <a:pt x="169" y="1076"/>
                    <a:pt x="216" y="1076"/>
                  </a:cubicBezTo>
                  <a:cubicBezTo>
                    <a:pt x="231" y="1076"/>
                    <a:pt x="246" y="1074"/>
                    <a:pt x="263" y="1069"/>
                  </a:cubicBezTo>
                  <a:cubicBezTo>
                    <a:pt x="525" y="1000"/>
                    <a:pt x="770" y="877"/>
                    <a:pt x="980" y="702"/>
                  </a:cubicBezTo>
                  <a:cubicBezTo>
                    <a:pt x="980" y="877"/>
                    <a:pt x="1015" y="1052"/>
                    <a:pt x="1067" y="1209"/>
                  </a:cubicBezTo>
                  <a:cubicBezTo>
                    <a:pt x="1084" y="1286"/>
                    <a:pt x="1151" y="1325"/>
                    <a:pt x="1211" y="1325"/>
                  </a:cubicBezTo>
                  <a:cubicBezTo>
                    <a:pt x="1274" y="1325"/>
                    <a:pt x="1330" y="1282"/>
                    <a:pt x="1312" y="1192"/>
                  </a:cubicBezTo>
                  <a:cubicBezTo>
                    <a:pt x="1242" y="947"/>
                    <a:pt x="1189" y="702"/>
                    <a:pt x="1207" y="440"/>
                  </a:cubicBezTo>
                  <a:cubicBezTo>
                    <a:pt x="1207" y="368"/>
                    <a:pt x="1142" y="313"/>
                    <a:pt x="1072" y="313"/>
                  </a:cubicBezTo>
                  <a:cubicBezTo>
                    <a:pt x="1040" y="313"/>
                    <a:pt x="1007" y="325"/>
                    <a:pt x="980" y="353"/>
                  </a:cubicBezTo>
                  <a:cubicBezTo>
                    <a:pt x="997" y="300"/>
                    <a:pt x="997" y="248"/>
                    <a:pt x="980" y="195"/>
                  </a:cubicBezTo>
                  <a:cubicBezTo>
                    <a:pt x="933" y="70"/>
                    <a:pt x="815" y="0"/>
                    <a:pt x="69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6"/>
            <p:cNvSpPr/>
            <p:nvPr/>
          </p:nvSpPr>
          <p:spPr>
            <a:xfrm rot="554399">
              <a:off x="6991174" y="2692320"/>
              <a:ext cx="40149" cy="37380"/>
            </a:xfrm>
            <a:custGeom>
              <a:avLst/>
              <a:gdLst/>
              <a:ahLst/>
              <a:cxnLst/>
              <a:rect l="l" t="t" r="r" b="b"/>
              <a:pathLst>
                <a:path w="1102" h="1026" extrusionOk="0">
                  <a:moveTo>
                    <a:pt x="274" y="0"/>
                  </a:moveTo>
                  <a:cubicBezTo>
                    <a:pt x="270" y="0"/>
                    <a:pt x="266" y="1"/>
                    <a:pt x="263" y="5"/>
                  </a:cubicBezTo>
                  <a:cubicBezTo>
                    <a:pt x="210" y="22"/>
                    <a:pt x="193" y="75"/>
                    <a:pt x="175" y="127"/>
                  </a:cubicBezTo>
                  <a:cubicBezTo>
                    <a:pt x="175" y="162"/>
                    <a:pt x="210" y="197"/>
                    <a:pt x="245" y="215"/>
                  </a:cubicBezTo>
                  <a:cubicBezTo>
                    <a:pt x="258" y="227"/>
                    <a:pt x="349" y="239"/>
                    <a:pt x="401" y="239"/>
                  </a:cubicBezTo>
                  <a:cubicBezTo>
                    <a:pt x="423" y="239"/>
                    <a:pt x="438" y="237"/>
                    <a:pt x="438" y="232"/>
                  </a:cubicBezTo>
                  <a:lnTo>
                    <a:pt x="438" y="232"/>
                  </a:lnTo>
                  <a:cubicBezTo>
                    <a:pt x="490" y="302"/>
                    <a:pt x="403" y="407"/>
                    <a:pt x="368" y="442"/>
                  </a:cubicBezTo>
                  <a:cubicBezTo>
                    <a:pt x="228" y="564"/>
                    <a:pt x="88" y="634"/>
                    <a:pt x="18" y="809"/>
                  </a:cubicBezTo>
                  <a:cubicBezTo>
                    <a:pt x="1" y="879"/>
                    <a:pt x="53" y="949"/>
                    <a:pt x="123" y="966"/>
                  </a:cubicBezTo>
                  <a:cubicBezTo>
                    <a:pt x="292" y="989"/>
                    <a:pt x="498" y="1026"/>
                    <a:pt x="693" y="1026"/>
                  </a:cubicBezTo>
                  <a:cubicBezTo>
                    <a:pt x="800" y="1026"/>
                    <a:pt x="904" y="1015"/>
                    <a:pt x="997" y="984"/>
                  </a:cubicBezTo>
                  <a:cubicBezTo>
                    <a:pt x="1102" y="949"/>
                    <a:pt x="1049" y="809"/>
                    <a:pt x="962" y="791"/>
                  </a:cubicBezTo>
                  <a:cubicBezTo>
                    <a:pt x="840" y="774"/>
                    <a:pt x="717" y="774"/>
                    <a:pt x="577" y="774"/>
                  </a:cubicBezTo>
                  <a:lnTo>
                    <a:pt x="333" y="774"/>
                  </a:lnTo>
                  <a:cubicBezTo>
                    <a:pt x="403" y="704"/>
                    <a:pt x="490" y="652"/>
                    <a:pt x="542" y="599"/>
                  </a:cubicBezTo>
                  <a:cubicBezTo>
                    <a:pt x="612" y="529"/>
                    <a:pt x="647" y="424"/>
                    <a:pt x="647" y="319"/>
                  </a:cubicBezTo>
                  <a:cubicBezTo>
                    <a:pt x="647" y="232"/>
                    <a:pt x="630" y="145"/>
                    <a:pt x="560" y="75"/>
                  </a:cubicBezTo>
                  <a:cubicBezTo>
                    <a:pt x="525" y="57"/>
                    <a:pt x="490" y="40"/>
                    <a:pt x="438" y="22"/>
                  </a:cubicBezTo>
                  <a:cubicBezTo>
                    <a:pt x="420" y="22"/>
                    <a:pt x="368" y="40"/>
                    <a:pt x="333" y="40"/>
                  </a:cubicBezTo>
                  <a:cubicBezTo>
                    <a:pt x="319" y="26"/>
                    <a:pt x="293" y="0"/>
                    <a:pt x="27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6"/>
            <p:cNvSpPr/>
            <p:nvPr/>
          </p:nvSpPr>
          <p:spPr>
            <a:xfrm rot="554399">
              <a:off x="7014982" y="2749208"/>
              <a:ext cx="39493" cy="35631"/>
            </a:xfrm>
            <a:custGeom>
              <a:avLst/>
              <a:gdLst/>
              <a:ahLst/>
              <a:cxnLst/>
              <a:rect l="l" t="t" r="r" b="b"/>
              <a:pathLst>
                <a:path w="1084" h="978" extrusionOk="0">
                  <a:moveTo>
                    <a:pt x="354" y="0"/>
                  </a:moveTo>
                  <a:cubicBezTo>
                    <a:pt x="319" y="0"/>
                    <a:pt x="289" y="27"/>
                    <a:pt x="297" y="88"/>
                  </a:cubicBezTo>
                  <a:cubicBezTo>
                    <a:pt x="315" y="228"/>
                    <a:pt x="332" y="385"/>
                    <a:pt x="332" y="525"/>
                  </a:cubicBezTo>
                  <a:cubicBezTo>
                    <a:pt x="332" y="560"/>
                    <a:pt x="332" y="612"/>
                    <a:pt x="332" y="647"/>
                  </a:cubicBezTo>
                  <a:cubicBezTo>
                    <a:pt x="262" y="647"/>
                    <a:pt x="192" y="665"/>
                    <a:pt x="105" y="665"/>
                  </a:cubicBezTo>
                  <a:cubicBezTo>
                    <a:pt x="0" y="682"/>
                    <a:pt x="35" y="857"/>
                    <a:pt x="140" y="857"/>
                  </a:cubicBezTo>
                  <a:cubicBezTo>
                    <a:pt x="210" y="839"/>
                    <a:pt x="280" y="839"/>
                    <a:pt x="350" y="839"/>
                  </a:cubicBezTo>
                  <a:lnTo>
                    <a:pt x="367" y="909"/>
                  </a:lnTo>
                  <a:cubicBezTo>
                    <a:pt x="376" y="955"/>
                    <a:pt x="415" y="977"/>
                    <a:pt x="452" y="977"/>
                  </a:cubicBezTo>
                  <a:cubicBezTo>
                    <a:pt x="485" y="977"/>
                    <a:pt x="516" y="960"/>
                    <a:pt x="525" y="927"/>
                  </a:cubicBezTo>
                  <a:cubicBezTo>
                    <a:pt x="542" y="892"/>
                    <a:pt x="542" y="857"/>
                    <a:pt x="560" y="822"/>
                  </a:cubicBezTo>
                  <a:lnTo>
                    <a:pt x="647" y="822"/>
                  </a:lnTo>
                  <a:cubicBezTo>
                    <a:pt x="687" y="822"/>
                    <a:pt x="728" y="823"/>
                    <a:pt x="769" y="823"/>
                  </a:cubicBezTo>
                  <a:cubicBezTo>
                    <a:pt x="872" y="823"/>
                    <a:pt x="974" y="814"/>
                    <a:pt x="1049" y="752"/>
                  </a:cubicBezTo>
                  <a:cubicBezTo>
                    <a:pt x="1084" y="717"/>
                    <a:pt x="1066" y="665"/>
                    <a:pt x="1032" y="647"/>
                  </a:cubicBezTo>
                  <a:cubicBezTo>
                    <a:pt x="968" y="615"/>
                    <a:pt x="905" y="605"/>
                    <a:pt x="841" y="605"/>
                  </a:cubicBezTo>
                  <a:cubicBezTo>
                    <a:pt x="765" y="605"/>
                    <a:pt x="688" y="620"/>
                    <a:pt x="612" y="630"/>
                  </a:cubicBezTo>
                  <a:lnTo>
                    <a:pt x="560" y="630"/>
                  </a:lnTo>
                  <a:cubicBezTo>
                    <a:pt x="542" y="437"/>
                    <a:pt x="490" y="228"/>
                    <a:pt x="437" y="70"/>
                  </a:cubicBezTo>
                  <a:cubicBezTo>
                    <a:pt x="428" y="27"/>
                    <a:pt x="389" y="0"/>
                    <a:pt x="35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rot="554399">
              <a:off x="7064452" y="2737321"/>
              <a:ext cx="41934" cy="78112"/>
            </a:xfrm>
            <a:custGeom>
              <a:avLst/>
              <a:gdLst/>
              <a:ahLst/>
              <a:cxnLst/>
              <a:rect l="l" t="t" r="r" b="b"/>
              <a:pathLst>
                <a:path w="1151" h="2144" extrusionOk="0">
                  <a:moveTo>
                    <a:pt x="166" y="1"/>
                  </a:moveTo>
                  <a:cubicBezTo>
                    <a:pt x="142" y="1"/>
                    <a:pt x="123" y="14"/>
                    <a:pt x="123" y="46"/>
                  </a:cubicBezTo>
                  <a:cubicBezTo>
                    <a:pt x="88" y="536"/>
                    <a:pt x="53" y="1043"/>
                    <a:pt x="0" y="1532"/>
                  </a:cubicBezTo>
                  <a:cubicBezTo>
                    <a:pt x="0" y="1603"/>
                    <a:pt x="81" y="1675"/>
                    <a:pt x="154" y="1675"/>
                  </a:cubicBezTo>
                  <a:cubicBezTo>
                    <a:pt x="189" y="1675"/>
                    <a:pt x="222" y="1659"/>
                    <a:pt x="245" y="1620"/>
                  </a:cubicBezTo>
                  <a:cubicBezTo>
                    <a:pt x="280" y="1532"/>
                    <a:pt x="332" y="1480"/>
                    <a:pt x="420" y="1427"/>
                  </a:cubicBezTo>
                  <a:cubicBezTo>
                    <a:pt x="468" y="1405"/>
                    <a:pt x="513" y="1394"/>
                    <a:pt x="553" y="1394"/>
                  </a:cubicBezTo>
                  <a:cubicBezTo>
                    <a:pt x="671" y="1394"/>
                    <a:pt x="752" y="1489"/>
                    <a:pt x="804" y="1672"/>
                  </a:cubicBezTo>
                  <a:cubicBezTo>
                    <a:pt x="794" y="1832"/>
                    <a:pt x="670" y="1866"/>
                    <a:pt x="533" y="1866"/>
                  </a:cubicBezTo>
                  <a:cubicBezTo>
                    <a:pt x="430" y="1866"/>
                    <a:pt x="320" y="1847"/>
                    <a:pt x="245" y="1847"/>
                  </a:cubicBezTo>
                  <a:cubicBezTo>
                    <a:pt x="238" y="1846"/>
                    <a:pt x="232" y="1845"/>
                    <a:pt x="227" y="1845"/>
                  </a:cubicBezTo>
                  <a:cubicBezTo>
                    <a:pt x="160" y="1845"/>
                    <a:pt x="178" y="1937"/>
                    <a:pt x="210" y="1969"/>
                  </a:cubicBezTo>
                  <a:cubicBezTo>
                    <a:pt x="331" y="2090"/>
                    <a:pt x="472" y="2143"/>
                    <a:pt x="605" y="2143"/>
                  </a:cubicBezTo>
                  <a:cubicBezTo>
                    <a:pt x="897" y="2143"/>
                    <a:pt x="1151" y="1887"/>
                    <a:pt x="1067" y="1515"/>
                  </a:cubicBezTo>
                  <a:cubicBezTo>
                    <a:pt x="998" y="1254"/>
                    <a:pt x="798" y="1140"/>
                    <a:pt x="589" y="1140"/>
                  </a:cubicBezTo>
                  <a:cubicBezTo>
                    <a:pt x="476" y="1140"/>
                    <a:pt x="361" y="1174"/>
                    <a:pt x="262" y="1235"/>
                  </a:cubicBezTo>
                  <a:cubicBezTo>
                    <a:pt x="245" y="850"/>
                    <a:pt x="245" y="466"/>
                    <a:pt x="245" y="81"/>
                  </a:cubicBezTo>
                  <a:cubicBezTo>
                    <a:pt x="256" y="37"/>
                    <a:pt x="205" y="1"/>
                    <a:pt x="16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rot="554399">
              <a:off x="7139818" y="2743919"/>
              <a:ext cx="41424" cy="42736"/>
            </a:xfrm>
            <a:custGeom>
              <a:avLst/>
              <a:gdLst/>
              <a:ahLst/>
              <a:cxnLst/>
              <a:rect l="l" t="t" r="r" b="b"/>
              <a:pathLst>
                <a:path w="1137" h="1173" extrusionOk="0">
                  <a:moveTo>
                    <a:pt x="122" y="0"/>
                  </a:moveTo>
                  <a:cubicBezTo>
                    <a:pt x="17" y="0"/>
                    <a:pt x="52" y="140"/>
                    <a:pt x="140" y="157"/>
                  </a:cubicBezTo>
                  <a:cubicBezTo>
                    <a:pt x="385" y="175"/>
                    <a:pt x="192" y="542"/>
                    <a:pt x="140" y="629"/>
                  </a:cubicBezTo>
                  <a:cubicBezTo>
                    <a:pt x="70" y="752"/>
                    <a:pt x="35" y="857"/>
                    <a:pt x="17" y="996"/>
                  </a:cubicBezTo>
                  <a:cubicBezTo>
                    <a:pt x="0" y="1066"/>
                    <a:pt x="70" y="1136"/>
                    <a:pt x="140" y="1136"/>
                  </a:cubicBezTo>
                  <a:cubicBezTo>
                    <a:pt x="248" y="1158"/>
                    <a:pt x="363" y="1173"/>
                    <a:pt x="476" y="1173"/>
                  </a:cubicBezTo>
                  <a:cubicBezTo>
                    <a:pt x="546" y="1173"/>
                    <a:pt x="615" y="1167"/>
                    <a:pt x="682" y="1154"/>
                  </a:cubicBezTo>
                  <a:cubicBezTo>
                    <a:pt x="839" y="1136"/>
                    <a:pt x="1014" y="1119"/>
                    <a:pt x="1101" y="996"/>
                  </a:cubicBezTo>
                  <a:cubicBezTo>
                    <a:pt x="1136" y="927"/>
                    <a:pt x="1084" y="857"/>
                    <a:pt x="1031" y="822"/>
                  </a:cubicBezTo>
                  <a:cubicBezTo>
                    <a:pt x="1004" y="815"/>
                    <a:pt x="978" y="812"/>
                    <a:pt x="953" y="812"/>
                  </a:cubicBezTo>
                  <a:cubicBezTo>
                    <a:pt x="849" y="812"/>
                    <a:pt x="759" y="860"/>
                    <a:pt x="647" y="874"/>
                  </a:cubicBezTo>
                  <a:cubicBezTo>
                    <a:pt x="524" y="892"/>
                    <a:pt x="402" y="892"/>
                    <a:pt x="280" y="892"/>
                  </a:cubicBezTo>
                  <a:cubicBezTo>
                    <a:pt x="315" y="699"/>
                    <a:pt x="455" y="542"/>
                    <a:pt x="437" y="332"/>
                  </a:cubicBezTo>
                  <a:cubicBezTo>
                    <a:pt x="420" y="157"/>
                    <a:pt x="315" y="0"/>
                    <a:pt x="12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rot="554399">
              <a:off x="7150160" y="2799707"/>
              <a:ext cx="62446" cy="11731"/>
            </a:xfrm>
            <a:custGeom>
              <a:avLst/>
              <a:gdLst/>
              <a:ahLst/>
              <a:cxnLst/>
              <a:rect l="l" t="t" r="r" b="b"/>
              <a:pathLst>
                <a:path w="1714" h="322" extrusionOk="0">
                  <a:moveTo>
                    <a:pt x="1051" y="0"/>
                  </a:moveTo>
                  <a:cubicBezTo>
                    <a:pt x="753" y="0"/>
                    <a:pt x="445" y="32"/>
                    <a:pt x="158" y="43"/>
                  </a:cubicBezTo>
                  <a:cubicBezTo>
                    <a:pt x="1" y="61"/>
                    <a:pt x="70" y="271"/>
                    <a:pt x="210" y="271"/>
                  </a:cubicBezTo>
                  <a:cubicBezTo>
                    <a:pt x="489" y="282"/>
                    <a:pt x="796" y="321"/>
                    <a:pt x="1091" y="321"/>
                  </a:cubicBezTo>
                  <a:cubicBezTo>
                    <a:pt x="1259" y="321"/>
                    <a:pt x="1422" y="309"/>
                    <a:pt x="1574" y="271"/>
                  </a:cubicBezTo>
                  <a:cubicBezTo>
                    <a:pt x="1714" y="253"/>
                    <a:pt x="1679" y="78"/>
                    <a:pt x="1556" y="43"/>
                  </a:cubicBezTo>
                  <a:cubicBezTo>
                    <a:pt x="1395" y="11"/>
                    <a:pt x="1225" y="0"/>
                    <a:pt x="105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rot="554399">
              <a:off x="7144518" y="2814851"/>
              <a:ext cx="50714" cy="11731"/>
            </a:xfrm>
            <a:custGeom>
              <a:avLst/>
              <a:gdLst/>
              <a:ahLst/>
              <a:cxnLst/>
              <a:rect l="l" t="t" r="r" b="b"/>
              <a:pathLst>
                <a:path w="1392" h="322" extrusionOk="0">
                  <a:moveTo>
                    <a:pt x="1270" y="0"/>
                  </a:moveTo>
                  <a:cubicBezTo>
                    <a:pt x="1265" y="0"/>
                    <a:pt x="1260" y="1"/>
                    <a:pt x="1256" y="2"/>
                  </a:cubicBezTo>
                  <a:cubicBezTo>
                    <a:pt x="1081" y="2"/>
                    <a:pt x="924" y="54"/>
                    <a:pt x="766" y="72"/>
                  </a:cubicBezTo>
                  <a:cubicBezTo>
                    <a:pt x="710" y="77"/>
                    <a:pt x="654" y="79"/>
                    <a:pt x="598" y="79"/>
                  </a:cubicBezTo>
                  <a:cubicBezTo>
                    <a:pt x="444" y="79"/>
                    <a:pt x="291" y="63"/>
                    <a:pt x="137" y="37"/>
                  </a:cubicBezTo>
                  <a:cubicBezTo>
                    <a:pt x="126" y="34"/>
                    <a:pt x="117" y="33"/>
                    <a:pt x="108" y="33"/>
                  </a:cubicBezTo>
                  <a:cubicBezTo>
                    <a:pt x="0" y="33"/>
                    <a:pt x="24" y="214"/>
                    <a:pt x="137" y="247"/>
                  </a:cubicBezTo>
                  <a:cubicBezTo>
                    <a:pt x="310" y="288"/>
                    <a:pt x="510" y="321"/>
                    <a:pt x="709" y="321"/>
                  </a:cubicBezTo>
                  <a:cubicBezTo>
                    <a:pt x="931" y="321"/>
                    <a:pt x="1150" y="279"/>
                    <a:pt x="1326" y="159"/>
                  </a:cubicBezTo>
                  <a:cubicBezTo>
                    <a:pt x="1391" y="110"/>
                    <a:pt x="1334" y="0"/>
                    <a:pt x="127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rot="554399">
              <a:off x="7223376" y="2796200"/>
              <a:ext cx="53811" cy="47290"/>
            </a:xfrm>
            <a:custGeom>
              <a:avLst/>
              <a:gdLst/>
              <a:ahLst/>
              <a:cxnLst/>
              <a:rect l="l" t="t" r="r" b="b"/>
              <a:pathLst>
                <a:path w="1477" h="1298" extrusionOk="0">
                  <a:moveTo>
                    <a:pt x="1119" y="1"/>
                  </a:moveTo>
                  <a:cubicBezTo>
                    <a:pt x="948" y="1"/>
                    <a:pt x="784" y="62"/>
                    <a:pt x="627" y="151"/>
                  </a:cubicBezTo>
                  <a:cubicBezTo>
                    <a:pt x="417" y="291"/>
                    <a:pt x="85" y="518"/>
                    <a:pt x="50" y="781"/>
                  </a:cubicBezTo>
                  <a:cubicBezTo>
                    <a:pt x="0" y="1131"/>
                    <a:pt x="288" y="1298"/>
                    <a:pt x="593" y="1298"/>
                  </a:cubicBezTo>
                  <a:cubicBezTo>
                    <a:pt x="820" y="1298"/>
                    <a:pt x="1057" y="1205"/>
                    <a:pt x="1169" y="1025"/>
                  </a:cubicBezTo>
                  <a:cubicBezTo>
                    <a:pt x="1204" y="973"/>
                    <a:pt x="1152" y="885"/>
                    <a:pt x="1082" y="885"/>
                  </a:cubicBezTo>
                  <a:cubicBezTo>
                    <a:pt x="942" y="903"/>
                    <a:pt x="819" y="990"/>
                    <a:pt x="662" y="1025"/>
                  </a:cubicBezTo>
                  <a:cubicBezTo>
                    <a:pt x="630" y="1031"/>
                    <a:pt x="594" y="1034"/>
                    <a:pt x="558" y="1034"/>
                  </a:cubicBezTo>
                  <a:cubicBezTo>
                    <a:pt x="477" y="1034"/>
                    <a:pt x="396" y="1016"/>
                    <a:pt x="347" y="955"/>
                  </a:cubicBezTo>
                  <a:cubicBezTo>
                    <a:pt x="260" y="816"/>
                    <a:pt x="417" y="676"/>
                    <a:pt x="487" y="606"/>
                  </a:cubicBezTo>
                  <a:cubicBezTo>
                    <a:pt x="681" y="412"/>
                    <a:pt x="937" y="181"/>
                    <a:pt x="1225" y="181"/>
                  </a:cubicBezTo>
                  <a:cubicBezTo>
                    <a:pt x="1275" y="181"/>
                    <a:pt x="1327" y="188"/>
                    <a:pt x="1379" y="204"/>
                  </a:cubicBezTo>
                  <a:cubicBezTo>
                    <a:pt x="1388" y="207"/>
                    <a:pt x="1396" y="209"/>
                    <a:pt x="1403" y="209"/>
                  </a:cubicBezTo>
                  <a:cubicBezTo>
                    <a:pt x="1469" y="209"/>
                    <a:pt x="1477" y="80"/>
                    <a:pt x="1414" y="64"/>
                  </a:cubicBezTo>
                  <a:cubicBezTo>
                    <a:pt x="1313" y="20"/>
                    <a:pt x="1215" y="1"/>
                    <a:pt x="111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rot="554399">
              <a:off x="7321302" y="2774606"/>
              <a:ext cx="56726" cy="35813"/>
            </a:xfrm>
            <a:custGeom>
              <a:avLst/>
              <a:gdLst/>
              <a:ahLst/>
              <a:cxnLst/>
              <a:rect l="l" t="t" r="r" b="b"/>
              <a:pathLst>
                <a:path w="1557" h="983" extrusionOk="0">
                  <a:moveTo>
                    <a:pt x="128" y="0"/>
                  </a:moveTo>
                  <a:cubicBezTo>
                    <a:pt x="121" y="0"/>
                    <a:pt x="113" y="0"/>
                    <a:pt x="106" y="1"/>
                  </a:cubicBezTo>
                  <a:cubicBezTo>
                    <a:pt x="1" y="1"/>
                    <a:pt x="36" y="158"/>
                    <a:pt x="123" y="158"/>
                  </a:cubicBezTo>
                  <a:cubicBezTo>
                    <a:pt x="263" y="158"/>
                    <a:pt x="71" y="508"/>
                    <a:pt x="71" y="543"/>
                  </a:cubicBezTo>
                  <a:cubicBezTo>
                    <a:pt x="53" y="613"/>
                    <a:pt x="53" y="683"/>
                    <a:pt x="71" y="753"/>
                  </a:cubicBezTo>
                  <a:cubicBezTo>
                    <a:pt x="123" y="858"/>
                    <a:pt x="210" y="910"/>
                    <a:pt x="298" y="945"/>
                  </a:cubicBezTo>
                  <a:cubicBezTo>
                    <a:pt x="392" y="976"/>
                    <a:pt x="493" y="983"/>
                    <a:pt x="592" y="983"/>
                  </a:cubicBezTo>
                  <a:cubicBezTo>
                    <a:pt x="659" y="983"/>
                    <a:pt x="724" y="980"/>
                    <a:pt x="787" y="980"/>
                  </a:cubicBezTo>
                  <a:cubicBezTo>
                    <a:pt x="847" y="980"/>
                    <a:pt x="911" y="981"/>
                    <a:pt x="978" y="981"/>
                  </a:cubicBezTo>
                  <a:cubicBezTo>
                    <a:pt x="1143" y="981"/>
                    <a:pt x="1319" y="972"/>
                    <a:pt x="1469" y="910"/>
                  </a:cubicBezTo>
                  <a:cubicBezTo>
                    <a:pt x="1556" y="858"/>
                    <a:pt x="1522" y="718"/>
                    <a:pt x="1417" y="700"/>
                  </a:cubicBezTo>
                  <a:cubicBezTo>
                    <a:pt x="1345" y="684"/>
                    <a:pt x="1271" y="678"/>
                    <a:pt x="1196" y="678"/>
                  </a:cubicBezTo>
                  <a:cubicBezTo>
                    <a:pt x="1036" y="678"/>
                    <a:pt x="873" y="706"/>
                    <a:pt x="717" y="718"/>
                  </a:cubicBezTo>
                  <a:cubicBezTo>
                    <a:pt x="659" y="718"/>
                    <a:pt x="570" y="726"/>
                    <a:pt x="496" y="726"/>
                  </a:cubicBezTo>
                  <a:cubicBezTo>
                    <a:pt x="459" y="726"/>
                    <a:pt x="426" y="724"/>
                    <a:pt x="403" y="718"/>
                  </a:cubicBezTo>
                  <a:cubicBezTo>
                    <a:pt x="228" y="665"/>
                    <a:pt x="315" y="525"/>
                    <a:pt x="333" y="403"/>
                  </a:cubicBezTo>
                  <a:cubicBezTo>
                    <a:pt x="367" y="234"/>
                    <a:pt x="335" y="0"/>
                    <a:pt x="12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rot="554399">
              <a:off x="6933800" y="2869841"/>
              <a:ext cx="289822" cy="177792"/>
            </a:xfrm>
            <a:custGeom>
              <a:avLst/>
              <a:gdLst/>
              <a:ahLst/>
              <a:cxnLst/>
              <a:rect l="l" t="t" r="r" b="b"/>
              <a:pathLst>
                <a:path w="7955" h="4880" extrusionOk="0">
                  <a:moveTo>
                    <a:pt x="5944" y="3629"/>
                  </a:moveTo>
                  <a:cubicBezTo>
                    <a:pt x="6399" y="3926"/>
                    <a:pt x="6836" y="4223"/>
                    <a:pt x="7273" y="4573"/>
                  </a:cubicBezTo>
                  <a:cubicBezTo>
                    <a:pt x="6801" y="4573"/>
                    <a:pt x="6311" y="4573"/>
                    <a:pt x="5822" y="4556"/>
                  </a:cubicBezTo>
                  <a:cubicBezTo>
                    <a:pt x="5804" y="4451"/>
                    <a:pt x="5769" y="4363"/>
                    <a:pt x="5769" y="4258"/>
                  </a:cubicBezTo>
                  <a:cubicBezTo>
                    <a:pt x="5769" y="4049"/>
                    <a:pt x="5839" y="3856"/>
                    <a:pt x="5944" y="3664"/>
                  </a:cubicBezTo>
                  <a:lnTo>
                    <a:pt x="5944" y="3629"/>
                  </a:lnTo>
                  <a:close/>
                  <a:moveTo>
                    <a:pt x="522" y="0"/>
                  </a:moveTo>
                  <a:cubicBezTo>
                    <a:pt x="466" y="0"/>
                    <a:pt x="436" y="96"/>
                    <a:pt x="490" y="150"/>
                  </a:cubicBezTo>
                  <a:cubicBezTo>
                    <a:pt x="1399" y="1077"/>
                    <a:pt x="2518" y="1741"/>
                    <a:pt x="3672" y="2336"/>
                  </a:cubicBezTo>
                  <a:cubicBezTo>
                    <a:pt x="4406" y="2720"/>
                    <a:pt x="5123" y="3122"/>
                    <a:pt x="5822" y="3559"/>
                  </a:cubicBezTo>
                  <a:lnTo>
                    <a:pt x="5804" y="3559"/>
                  </a:lnTo>
                  <a:cubicBezTo>
                    <a:pt x="5647" y="3821"/>
                    <a:pt x="5542" y="4223"/>
                    <a:pt x="5612" y="4556"/>
                  </a:cubicBezTo>
                  <a:cubicBezTo>
                    <a:pt x="4476" y="4503"/>
                    <a:pt x="3357" y="4433"/>
                    <a:pt x="2221" y="4328"/>
                  </a:cubicBezTo>
                  <a:cubicBezTo>
                    <a:pt x="1801" y="4276"/>
                    <a:pt x="1382" y="4223"/>
                    <a:pt x="962" y="4171"/>
                  </a:cubicBezTo>
                  <a:cubicBezTo>
                    <a:pt x="403" y="4101"/>
                    <a:pt x="245" y="4101"/>
                    <a:pt x="245" y="3472"/>
                  </a:cubicBezTo>
                  <a:cubicBezTo>
                    <a:pt x="245" y="2440"/>
                    <a:pt x="228" y="1426"/>
                    <a:pt x="210" y="413"/>
                  </a:cubicBezTo>
                  <a:cubicBezTo>
                    <a:pt x="210" y="382"/>
                    <a:pt x="181" y="363"/>
                    <a:pt x="156" y="363"/>
                  </a:cubicBezTo>
                  <a:cubicBezTo>
                    <a:pt x="138" y="363"/>
                    <a:pt x="123" y="373"/>
                    <a:pt x="123" y="395"/>
                  </a:cubicBezTo>
                  <a:cubicBezTo>
                    <a:pt x="71" y="1654"/>
                    <a:pt x="36" y="2912"/>
                    <a:pt x="1" y="4154"/>
                  </a:cubicBezTo>
                  <a:cubicBezTo>
                    <a:pt x="1" y="4223"/>
                    <a:pt x="53" y="4293"/>
                    <a:pt x="123" y="4311"/>
                  </a:cubicBezTo>
                  <a:cubicBezTo>
                    <a:pt x="1993" y="4608"/>
                    <a:pt x="3864" y="4783"/>
                    <a:pt x="5752" y="4853"/>
                  </a:cubicBezTo>
                  <a:cubicBezTo>
                    <a:pt x="5769" y="4870"/>
                    <a:pt x="5791" y="4879"/>
                    <a:pt x="5813" y="4879"/>
                  </a:cubicBezTo>
                  <a:cubicBezTo>
                    <a:pt x="5835" y="4879"/>
                    <a:pt x="5857" y="4870"/>
                    <a:pt x="5874" y="4853"/>
                  </a:cubicBezTo>
                  <a:cubicBezTo>
                    <a:pt x="6504" y="4870"/>
                    <a:pt x="7133" y="4870"/>
                    <a:pt x="7762" y="4870"/>
                  </a:cubicBezTo>
                  <a:cubicBezTo>
                    <a:pt x="7955" y="4870"/>
                    <a:pt x="7850" y="4573"/>
                    <a:pt x="7675" y="4573"/>
                  </a:cubicBezTo>
                  <a:lnTo>
                    <a:pt x="7413" y="4573"/>
                  </a:lnTo>
                  <a:cubicBezTo>
                    <a:pt x="7465" y="4538"/>
                    <a:pt x="7483" y="4451"/>
                    <a:pt x="7430" y="4381"/>
                  </a:cubicBezTo>
                  <a:cubicBezTo>
                    <a:pt x="5542" y="2405"/>
                    <a:pt x="2553" y="1916"/>
                    <a:pt x="577" y="28"/>
                  </a:cubicBezTo>
                  <a:cubicBezTo>
                    <a:pt x="558" y="8"/>
                    <a:pt x="539" y="0"/>
                    <a:pt x="52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rot="554399">
              <a:off x="7701608" y="2304032"/>
              <a:ext cx="429360" cy="361741"/>
            </a:xfrm>
            <a:custGeom>
              <a:avLst/>
              <a:gdLst/>
              <a:ahLst/>
              <a:cxnLst/>
              <a:rect l="l" t="t" r="r" b="b"/>
              <a:pathLst>
                <a:path w="11785" h="9929" extrusionOk="0">
                  <a:moveTo>
                    <a:pt x="3986" y="5044"/>
                  </a:moveTo>
                  <a:lnTo>
                    <a:pt x="3986" y="5044"/>
                  </a:lnTo>
                  <a:cubicBezTo>
                    <a:pt x="3968" y="5218"/>
                    <a:pt x="3951" y="5411"/>
                    <a:pt x="3933" y="5603"/>
                  </a:cubicBezTo>
                  <a:lnTo>
                    <a:pt x="3724" y="5585"/>
                  </a:lnTo>
                  <a:cubicBezTo>
                    <a:pt x="3811" y="5411"/>
                    <a:pt x="3899" y="5218"/>
                    <a:pt x="3986" y="5044"/>
                  </a:cubicBezTo>
                  <a:close/>
                  <a:moveTo>
                    <a:pt x="6004" y="2858"/>
                  </a:moveTo>
                  <a:cubicBezTo>
                    <a:pt x="6080" y="2858"/>
                    <a:pt x="6158" y="2874"/>
                    <a:pt x="6241" y="2911"/>
                  </a:cubicBezTo>
                  <a:cubicBezTo>
                    <a:pt x="6643" y="3068"/>
                    <a:pt x="6573" y="3628"/>
                    <a:pt x="6573" y="4012"/>
                  </a:cubicBezTo>
                  <a:cubicBezTo>
                    <a:pt x="6573" y="4449"/>
                    <a:pt x="6503" y="4886"/>
                    <a:pt x="6538" y="5323"/>
                  </a:cubicBezTo>
                  <a:cubicBezTo>
                    <a:pt x="6556" y="5498"/>
                    <a:pt x="6591" y="5638"/>
                    <a:pt x="6643" y="5795"/>
                  </a:cubicBezTo>
                  <a:cubicBezTo>
                    <a:pt x="6328" y="5778"/>
                    <a:pt x="6031" y="5760"/>
                    <a:pt x="5734" y="5725"/>
                  </a:cubicBezTo>
                  <a:cubicBezTo>
                    <a:pt x="5210" y="5690"/>
                    <a:pt x="4703" y="5655"/>
                    <a:pt x="4178" y="5620"/>
                  </a:cubicBezTo>
                  <a:cubicBezTo>
                    <a:pt x="4196" y="5323"/>
                    <a:pt x="4213" y="5026"/>
                    <a:pt x="4231" y="4746"/>
                  </a:cubicBezTo>
                  <a:cubicBezTo>
                    <a:pt x="4248" y="4659"/>
                    <a:pt x="4248" y="4589"/>
                    <a:pt x="4266" y="4502"/>
                  </a:cubicBezTo>
                  <a:cubicBezTo>
                    <a:pt x="4545" y="3977"/>
                    <a:pt x="4895" y="3488"/>
                    <a:pt x="5402" y="3138"/>
                  </a:cubicBezTo>
                  <a:cubicBezTo>
                    <a:pt x="5608" y="2984"/>
                    <a:pt x="5795" y="2858"/>
                    <a:pt x="6004" y="2858"/>
                  </a:cubicBezTo>
                  <a:close/>
                  <a:moveTo>
                    <a:pt x="7045" y="6110"/>
                  </a:moveTo>
                  <a:lnTo>
                    <a:pt x="7045" y="6110"/>
                  </a:lnTo>
                  <a:cubicBezTo>
                    <a:pt x="8146" y="6215"/>
                    <a:pt x="9248" y="6320"/>
                    <a:pt x="10349" y="6372"/>
                  </a:cubicBezTo>
                  <a:cubicBezTo>
                    <a:pt x="10139" y="6547"/>
                    <a:pt x="9947" y="6704"/>
                    <a:pt x="9737" y="6862"/>
                  </a:cubicBezTo>
                  <a:cubicBezTo>
                    <a:pt x="9499" y="7028"/>
                    <a:pt x="9211" y="7101"/>
                    <a:pt x="8910" y="7101"/>
                  </a:cubicBezTo>
                  <a:cubicBezTo>
                    <a:pt x="8198" y="7101"/>
                    <a:pt x="7414" y="6688"/>
                    <a:pt x="7045" y="6110"/>
                  </a:cubicBezTo>
                  <a:close/>
                  <a:moveTo>
                    <a:pt x="804" y="5603"/>
                  </a:moveTo>
                  <a:cubicBezTo>
                    <a:pt x="1206" y="5638"/>
                    <a:pt x="1626" y="5673"/>
                    <a:pt x="2028" y="5708"/>
                  </a:cubicBezTo>
                  <a:cubicBezTo>
                    <a:pt x="2500" y="5743"/>
                    <a:pt x="2955" y="5778"/>
                    <a:pt x="3427" y="5813"/>
                  </a:cubicBezTo>
                  <a:cubicBezTo>
                    <a:pt x="3234" y="6197"/>
                    <a:pt x="3007" y="6547"/>
                    <a:pt x="2710" y="6827"/>
                  </a:cubicBezTo>
                  <a:cubicBezTo>
                    <a:pt x="2460" y="7068"/>
                    <a:pt x="2121" y="7210"/>
                    <a:pt x="1797" y="7210"/>
                  </a:cubicBezTo>
                  <a:cubicBezTo>
                    <a:pt x="1419" y="7210"/>
                    <a:pt x="1061" y="7017"/>
                    <a:pt x="892" y="6564"/>
                  </a:cubicBezTo>
                  <a:cubicBezTo>
                    <a:pt x="787" y="6232"/>
                    <a:pt x="769" y="5918"/>
                    <a:pt x="804" y="5603"/>
                  </a:cubicBezTo>
                  <a:close/>
                  <a:moveTo>
                    <a:pt x="4174" y="0"/>
                  </a:moveTo>
                  <a:cubicBezTo>
                    <a:pt x="4135" y="0"/>
                    <a:pt x="4100" y="26"/>
                    <a:pt x="4108" y="79"/>
                  </a:cubicBezTo>
                  <a:cubicBezTo>
                    <a:pt x="4301" y="1582"/>
                    <a:pt x="4178" y="3103"/>
                    <a:pt x="4038" y="4606"/>
                  </a:cubicBezTo>
                  <a:cubicBezTo>
                    <a:pt x="4003" y="4641"/>
                    <a:pt x="3986" y="4676"/>
                    <a:pt x="3968" y="4711"/>
                  </a:cubicBezTo>
                  <a:cubicBezTo>
                    <a:pt x="3829" y="4991"/>
                    <a:pt x="3689" y="5288"/>
                    <a:pt x="3549" y="5568"/>
                  </a:cubicBezTo>
                  <a:cubicBezTo>
                    <a:pt x="3374" y="5568"/>
                    <a:pt x="3199" y="5550"/>
                    <a:pt x="3024" y="5533"/>
                  </a:cubicBezTo>
                  <a:cubicBezTo>
                    <a:pt x="2552" y="5498"/>
                    <a:pt x="2080" y="5463"/>
                    <a:pt x="1608" y="5446"/>
                  </a:cubicBezTo>
                  <a:cubicBezTo>
                    <a:pt x="1556" y="5437"/>
                    <a:pt x="1442" y="5437"/>
                    <a:pt x="1300" y="5437"/>
                  </a:cubicBezTo>
                  <a:cubicBezTo>
                    <a:pt x="1158" y="5437"/>
                    <a:pt x="988" y="5437"/>
                    <a:pt x="822" y="5428"/>
                  </a:cubicBezTo>
                  <a:cubicBezTo>
                    <a:pt x="874" y="5148"/>
                    <a:pt x="944" y="4869"/>
                    <a:pt x="1032" y="4606"/>
                  </a:cubicBezTo>
                  <a:cubicBezTo>
                    <a:pt x="1043" y="4548"/>
                    <a:pt x="984" y="4489"/>
                    <a:pt x="938" y="4489"/>
                  </a:cubicBezTo>
                  <a:cubicBezTo>
                    <a:pt x="916" y="4489"/>
                    <a:pt x="897" y="4502"/>
                    <a:pt x="892" y="4537"/>
                  </a:cubicBezTo>
                  <a:cubicBezTo>
                    <a:pt x="787" y="4816"/>
                    <a:pt x="699" y="5113"/>
                    <a:pt x="629" y="5411"/>
                  </a:cubicBezTo>
                  <a:cubicBezTo>
                    <a:pt x="420" y="5393"/>
                    <a:pt x="227" y="5376"/>
                    <a:pt x="192" y="5323"/>
                  </a:cubicBezTo>
                  <a:lnTo>
                    <a:pt x="192" y="5323"/>
                  </a:lnTo>
                  <a:cubicBezTo>
                    <a:pt x="205" y="5336"/>
                    <a:pt x="222" y="5341"/>
                    <a:pt x="237" y="5341"/>
                  </a:cubicBezTo>
                  <a:cubicBezTo>
                    <a:pt x="266" y="5341"/>
                    <a:pt x="291" y="5322"/>
                    <a:pt x="280" y="5288"/>
                  </a:cubicBezTo>
                  <a:lnTo>
                    <a:pt x="245" y="5236"/>
                  </a:lnTo>
                  <a:lnTo>
                    <a:pt x="192" y="5183"/>
                  </a:lnTo>
                  <a:cubicBezTo>
                    <a:pt x="88" y="5201"/>
                    <a:pt x="70" y="5201"/>
                    <a:pt x="18" y="5288"/>
                  </a:cubicBezTo>
                  <a:cubicBezTo>
                    <a:pt x="0" y="5323"/>
                    <a:pt x="0" y="5358"/>
                    <a:pt x="35" y="5376"/>
                  </a:cubicBezTo>
                  <a:cubicBezTo>
                    <a:pt x="192" y="5568"/>
                    <a:pt x="315" y="5550"/>
                    <a:pt x="595" y="5585"/>
                  </a:cubicBezTo>
                  <a:lnTo>
                    <a:pt x="612" y="5585"/>
                  </a:lnTo>
                  <a:cubicBezTo>
                    <a:pt x="542" y="6005"/>
                    <a:pt x="560" y="6425"/>
                    <a:pt x="787" y="6827"/>
                  </a:cubicBezTo>
                  <a:cubicBezTo>
                    <a:pt x="1019" y="7219"/>
                    <a:pt x="1409" y="7491"/>
                    <a:pt x="1845" y="7491"/>
                  </a:cubicBezTo>
                  <a:cubicBezTo>
                    <a:pt x="1934" y="7491"/>
                    <a:pt x="2024" y="7480"/>
                    <a:pt x="2115" y="7456"/>
                  </a:cubicBezTo>
                  <a:cubicBezTo>
                    <a:pt x="2850" y="7281"/>
                    <a:pt x="3287" y="6460"/>
                    <a:pt x="3601" y="5830"/>
                  </a:cubicBezTo>
                  <a:cubicBezTo>
                    <a:pt x="3706" y="5830"/>
                    <a:pt x="3811" y="5848"/>
                    <a:pt x="3916" y="5848"/>
                  </a:cubicBezTo>
                  <a:cubicBezTo>
                    <a:pt x="3794" y="7176"/>
                    <a:pt x="3689" y="8505"/>
                    <a:pt x="3829" y="9833"/>
                  </a:cubicBezTo>
                  <a:cubicBezTo>
                    <a:pt x="3829" y="9892"/>
                    <a:pt x="3883" y="9928"/>
                    <a:pt x="3934" y="9928"/>
                  </a:cubicBezTo>
                  <a:cubicBezTo>
                    <a:pt x="3974" y="9928"/>
                    <a:pt x="4013" y="9905"/>
                    <a:pt x="4021" y="9851"/>
                  </a:cubicBezTo>
                  <a:cubicBezTo>
                    <a:pt x="4108" y="8522"/>
                    <a:pt x="4108" y="7194"/>
                    <a:pt x="4161" y="5865"/>
                  </a:cubicBezTo>
                  <a:cubicBezTo>
                    <a:pt x="4545" y="5900"/>
                    <a:pt x="4912" y="5935"/>
                    <a:pt x="5297" y="5953"/>
                  </a:cubicBezTo>
                  <a:cubicBezTo>
                    <a:pt x="5786" y="6005"/>
                    <a:pt x="6276" y="6040"/>
                    <a:pt x="6765" y="6092"/>
                  </a:cubicBezTo>
                  <a:cubicBezTo>
                    <a:pt x="6940" y="6407"/>
                    <a:pt x="7185" y="6687"/>
                    <a:pt x="7517" y="6897"/>
                  </a:cubicBezTo>
                  <a:cubicBezTo>
                    <a:pt x="7916" y="7153"/>
                    <a:pt x="8547" y="7433"/>
                    <a:pt x="9089" y="7433"/>
                  </a:cubicBezTo>
                  <a:cubicBezTo>
                    <a:pt x="9212" y="7433"/>
                    <a:pt x="9330" y="7418"/>
                    <a:pt x="9440" y="7386"/>
                  </a:cubicBezTo>
                  <a:cubicBezTo>
                    <a:pt x="9807" y="7264"/>
                    <a:pt x="10104" y="6914"/>
                    <a:pt x="10384" y="6652"/>
                  </a:cubicBezTo>
                  <a:cubicBezTo>
                    <a:pt x="10489" y="6564"/>
                    <a:pt x="10576" y="6460"/>
                    <a:pt x="10681" y="6372"/>
                  </a:cubicBezTo>
                  <a:cubicBezTo>
                    <a:pt x="10804" y="6381"/>
                    <a:pt x="10930" y="6385"/>
                    <a:pt x="11057" y="6385"/>
                  </a:cubicBezTo>
                  <a:cubicBezTo>
                    <a:pt x="11184" y="6385"/>
                    <a:pt x="11311" y="6381"/>
                    <a:pt x="11433" y="6372"/>
                  </a:cubicBezTo>
                  <a:cubicBezTo>
                    <a:pt x="11555" y="6372"/>
                    <a:pt x="11520" y="6215"/>
                    <a:pt x="11433" y="6197"/>
                  </a:cubicBezTo>
                  <a:cubicBezTo>
                    <a:pt x="11258" y="6162"/>
                    <a:pt x="11101" y="6145"/>
                    <a:pt x="10943" y="6127"/>
                  </a:cubicBezTo>
                  <a:cubicBezTo>
                    <a:pt x="11206" y="5883"/>
                    <a:pt x="11468" y="5638"/>
                    <a:pt x="11713" y="5393"/>
                  </a:cubicBezTo>
                  <a:cubicBezTo>
                    <a:pt x="11785" y="5321"/>
                    <a:pt x="11714" y="5201"/>
                    <a:pt x="11638" y="5201"/>
                  </a:cubicBezTo>
                  <a:cubicBezTo>
                    <a:pt x="11622" y="5201"/>
                    <a:pt x="11605" y="5206"/>
                    <a:pt x="11590" y="5218"/>
                  </a:cubicBezTo>
                  <a:cubicBezTo>
                    <a:pt x="11276" y="5498"/>
                    <a:pt x="10961" y="5795"/>
                    <a:pt x="10646" y="6092"/>
                  </a:cubicBezTo>
                  <a:cubicBezTo>
                    <a:pt x="9405" y="5935"/>
                    <a:pt x="8146" y="5865"/>
                    <a:pt x="6888" y="5795"/>
                  </a:cubicBezTo>
                  <a:cubicBezTo>
                    <a:pt x="6591" y="5044"/>
                    <a:pt x="6888" y="4152"/>
                    <a:pt x="6730" y="3365"/>
                  </a:cubicBezTo>
                  <a:cubicBezTo>
                    <a:pt x="6678" y="3068"/>
                    <a:pt x="6573" y="2701"/>
                    <a:pt x="6241" y="2631"/>
                  </a:cubicBezTo>
                  <a:cubicBezTo>
                    <a:pt x="6206" y="2623"/>
                    <a:pt x="6169" y="2619"/>
                    <a:pt x="6131" y="2619"/>
                  </a:cubicBezTo>
                  <a:cubicBezTo>
                    <a:pt x="5759" y="2619"/>
                    <a:pt x="5290" y="2986"/>
                    <a:pt x="5052" y="3208"/>
                  </a:cubicBezTo>
                  <a:cubicBezTo>
                    <a:pt x="4738" y="3470"/>
                    <a:pt x="4510" y="3802"/>
                    <a:pt x="4283" y="4152"/>
                  </a:cubicBezTo>
                  <a:cubicBezTo>
                    <a:pt x="4388" y="2788"/>
                    <a:pt x="4458" y="1442"/>
                    <a:pt x="4266" y="79"/>
                  </a:cubicBezTo>
                  <a:cubicBezTo>
                    <a:pt x="4257" y="26"/>
                    <a:pt x="4213" y="0"/>
                    <a:pt x="417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6"/>
            <p:cNvSpPr/>
            <p:nvPr/>
          </p:nvSpPr>
          <p:spPr>
            <a:xfrm rot="554399">
              <a:off x="5642733" y="1769653"/>
              <a:ext cx="836896" cy="80954"/>
            </a:xfrm>
            <a:custGeom>
              <a:avLst/>
              <a:gdLst/>
              <a:ahLst/>
              <a:cxnLst/>
              <a:rect l="l" t="t" r="r" b="b"/>
              <a:pathLst>
                <a:path w="22971" h="2222" extrusionOk="0">
                  <a:moveTo>
                    <a:pt x="105" y="0"/>
                  </a:moveTo>
                  <a:cubicBezTo>
                    <a:pt x="1" y="0"/>
                    <a:pt x="6" y="142"/>
                    <a:pt x="105" y="159"/>
                  </a:cubicBezTo>
                  <a:cubicBezTo>
                    <a:pt x="3881" y="578"/>
                    <a:pt x="7675" y="963"/>
                    <a:pt x="11468" y="1313"/>
                  </a:cubicBezTo>
                  <a:cubicBezTo>
                    <a:pt x="13339" y="1488"/>
                    <a:pt x="15209" y="1645"/>
                    <a:pt x="17080" y="1802"/>
                  </a:cubicBezTo>
                  <a:cubicBezTo>
                    <a:pt x="19003" y="1960"/>
                    <a:pt x="20943" y="2204"/>
                    <a:pt x="22866" y="2222"/>
                  </a:cubicBezTo>
                  <a:cubicBezTo>
                    <a:pt x="22971" y="2222"/>
                    <a:pt x="22936" y="2064"/>
                    <a:pt x="22849" y="2047"/>
                  </a:cubicBezTo>
                  <a:cubicBezTo>
                    <a:pt x="20943" y="1785"/>
                    <a:pt x="19003" y="1732"/>
                    <a:pt x="17080" y="1575"/>
                  </a:cubicBezTo>
                  <a:cubicBezTo>
                    <a:pt x="15209" y="1418"/>
                    <a:pt x="13339" y="1260"/>
                    <a:pt x="11468" y="1085"/>
                  </a:cubicBezTo>
                  <a:cubicBezTo>
                    <a:pt x="7692" y="753"/>
                    <a:pt x="3899" y="386"/>
                    <a:pt x="123" y="2"/>
                  </a:cubicBezTo>
                  <a:cubicBezTo>
                    <a:pt x="116" y="1"/>
                    <a:pt x="110" y="0"/>
                    <a:pt x="10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6"/>
            <p:cNvSpPr/>
            <p:nvPr/>
          </p:nvSpPr>
          <p:spPr>
            <a:xfrm rot="554399">
              <a:off x="5595742" y="1877718"/>
              <a:ext cx="813980" cy="99425"/>
            </a:xfrm>
            <a:custGeom>
              <a:avLst/>
              <a:gdLst/>
              <a:ahLst/>
              <a:cxnLst/>
              <a:rect l="l" t="t" r="r" b="b"/>
              <a:pathLst>
                <a:path w="22342" h="2729" extrusionOk="0">
                  <a:moveTo>
                    <a:pt x="125" y="0"/>
                  </a:moveTo>
                  <a:cubicBezTo>
                    <a:pt x="1" y="0"/>
                    <a:pt x="6" y="194"/>
                    <a:pt x="123" y="211"/>
                  </a:cubicBezTo>
                  <a:cubicBezTo>
                    <a:pt x="3777" y="753"/>
                    <a:pt x="7465" y="1103"/>
                    <a:pt x="11136" y="1505"/>
                  </a:cubicBezTo>
                  <a:cubicBezTo>
                    <a:pt x="12919" y="1714"/>
                    <a:pt x="14703" y="1907"/>
                    <a:pt x="16486" y="2116"/>
                  </a:cubicBezTo>
                  <a:cubicBezTo>
                    <a:pt x="18356" y="2326"/>
                    <a:pt x="20244" y="2641"/>
                    <a:pt x="22132" y="2728"/>
                  </a:cubicBezTo>
                  <a:cubicBezTo>
                    <a:pt x="22342" y="2728"/>
                    <a:pt x="22307" y="2431"/>
                    <a:pt x="22115" y="2396"/>
                  </a:cubicBezTo>
                  <a:cubicBezTo>
                    <a:pt x="20314" y="2064"/>
                    <a:pt x="18444" y="1977"/>
                    <a:pt x="16608" y="1767"/>
                  </a:cubicBezTo>
                  <a:cubicBezTo>
                    <a:pt x="14790" y="1557"/>
                    <a:pt x="12954" y="1365"/>
                    <a:pt x="11119" y="1155"/>
                  </a:cubicBezTo>
                  <a:cubicBezTo>
                    <a:pt x="7465" y="753"/>
                    <a:pt x="3812" y="263"/>
                    <a:pt x="141" y="1"/>
                  </a:cubicBezTo>
                  <a:cubicBezTo>
                    <a:pt x="135" y="1"/>
                    <a:pt x="130" y="0"/>
                    <a:pt x="12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6"/>
            <p:cNvSpPr/>
            <p:nvPr/>
          </p:nvSpPr>
          <p:spPr>
            <a:xfrm rot="554399">
              <a:off x="5575903" y="2019670"/>
              <a:ext cx="849648" cy="46415"/>
            </a:xfrm>
            <a:custGeom>
              <a:avLst/>
              <a:gdLst/>
              <a:ahLst/>
              <a:cxnLst/>
              <a:rect l="l" t="t" r="r" b="b"/>
              <a:pathLst>
                <a:path w="23321" h="1274" extrusionOk="0">
                  <a:moveTo>
                    <a:pt x="158" y="1"/>
                  </a:moveTo>
                  <a:cubicBezTo>
                    <a:pt x="1" y="1"/>
                    <a:pt x="18" y="228"/>
                    <a:pt x="158" y="245"/>
                  </a:cubicBezTo>
                  <a:cubicBezTo>
                    <a:pt x="4021" y="647"/>
                    <a:pt x="7920" y="840"/>
                    <a:pt x="11801" y="997"/>
                  </a:cubicBezTo>
                  <a:cubicBezTo>
                    <a:pt x="13706" y="1084"/>
                    <a:pt x="15629" y="1137"/>
                    <a:pt x="17552" y="1172"/>
                  </a:cubicBezTo>
                  <a:cubicBezTo>
                    <a:pt x="18496" y="1189"/>
                    <a:pt x="19458" y="1207"/>
                    <a:pt x="20419" y="1224"/>
                  </a:cubicBezTo>
                  <a:cubicBezTo>
                    <a:pt x="20947" y="1224"/>
                    <a:pt x="21512" y="1273"/>
                    <a:pt x="22064" y="1273"/>
                  </a:cubicBezTo>
                  <a:cubicBezTo>
                    <a:pt x="22442" y="1273"/>
                    <a:pt x="22815" y="1250"/>
                    <a:pt x="23164" y="1172"/>
                  </a:cubicBezTo>
                  <a:cubicBezTo>
                    <a:pt x="23321" y="1137"/>
                    <a:pt x="23268" y="927"/>
                    <a:pt x="23146" y="910"/>
                  </a:cubicBezTo>
                  <a:cubicBezTo>
                    <a:pt x="22747" y="834"/>
                    <a:pt x="22330" y="814"/>
                    <a:pt x="21907" y="814"/>
                  </a:cubicBezTo>
                  <a:cubicBezTo>
                    <a:pt x="21417" y="814"/>
                    <a:pt x="20921" y="841"/>
                    <a:pt x="20444" y="841"/>
                  </a:cubicBezTo>
                  <a:cubicBezTo>
                    <a:pt x="20377" y="841"/>
                    <a:pt x="20310" y="841"/>
                    <a:pt x="20244" y="840"/>
                  </a:cubicBezTo>
                  <a:cubicBezTo>
                    <a:pt x="19300" y="840"/>
                    <a:pt x="18339" y="822"/>
                    <a:pt x="17377" y="805"/>
                  </a:cubicBezTo>
                  <a:cubicBezTo>
                    <a:pt x="15454" y="770"/>
                    <a:pt x="13549" y="717"/>
                    <a:pt x="11626" y="630"/>
                  </a:cubicBezTo>
                  <a:cubicBezTo>
                    <a:pt x="7797" y="490"/>
                    <a:pt x="3987" y="210"/>
                    <a:pt x="15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 name="Google Shape;1063;p36"/>
          <p:cNvGrpSpPr/>
          <p:nvPr/>
        </p:nvGrpSpPr>
        <p:grpSpPr>
          <a:xfrm rot="-6220080">
            <a:off x="5519474" y="126700"/>
            <a:ext cx="1279690" cy="1377208"/>
            <a:chOff x="6193475" y="234655"/>
            <a:chExt cx="1279665" cy="1377181"/>
          </a:xfrm>
        </p:grpSpPr>
        <p:sp>
          <p:nvSpPr>
            <p:cNvPr id="1064" name="Google Shape;1064;p36"/>
            <p:cNvSpPr/>
            <p:nvPr/>
          </p:nvSpPr>
          <p:spPr>
            <a:xfrm rot="-3120564">
              <a:off x="6188355" y="691804"/>
              <a:ext cx="1345423" cy="462364"/>
            </a:xfrm>
            <a:custGeom>
              <a:avLst/>
              <a:gdLst/>
              <a:ahLst/>
              <a:cxnLst/>
              <a:rect l="l" t="t" r="r" b="b"/>
              <a:pathLst>
                <a:path w="33373" h="11469" extrusionOk="0">
                  <a:moveTo>
                    <a:pt x="1836" y="0"/>
                  </a:moveTo>
                  <a:cubicBezTo>
                    <a:pt x="1119" y="0"/>
                    <a:pt x="455" y="507"/>
                    <a:pt x="280" y="1242"/>
                  </a:cubicBezTo>
                  <a:lnTo>
                    <a:pt x="36" y="2360"/>
                  </a:lnTo>
                  <a:cubicBezTo>
                    <a:pt x="18" y="2483"/>
                    <a:pt x="1" y="2605"/>
                    <a:pt x="1" y="2710"/>
                  </a:cubicBezTo>
                  <a:cubicBezTo>
                    <a:pt x="1" y="3444"/>
                    <a:pt x="508" y="4109"/>
                    <a:pt x="1242" y="4266"/>
                  </a:cubicBezTo>
                  <a:lnTo>
                    <a:pt x="21048" y="8724"/>
                  </a:lnTo>
                  <a:cubicBezTo>
                    <a:pt x="21083" y="8741"/>
                    <a:pt x="21118" y="8759"/>
                    <a:pt x="21136" y="8794"/>
                  </a:cubicBezTo>
                  <a:cubicBezTo>
                    <a:pt x="21153" y="8828"/>
                    <a:pt x="21171" y="8863"/>
                    <a:pt x="21153" y="8898"/>
                  </a:cubicBezTo>
                  <a:lnTo>
                    <a:pt x="21136" y="8986"/>
                  </a:lnTo>
                  <a:cubicBezTo>
                    <a:pt x="21136" y="9003"/>
                    <a:pt x="21136" y="9038"/>
                    <a:pt x="21136" y="9073"/>
                  </a:cubicBezTo>
                  <a:cubicBezTo>
                    <a:pt x="21136" y="9248"/>
                    <a:pt x="21258" y="9405"/>
                    <a:pt x="21433" y="9440"/>
                  </a:cubicBezTo>
                  <a:lnTo>
                    <a:pt x="30086" y="11398"/>
                  </a:lnTo>
                  <a:cubicBezTo>
                    <a:pt x="30278" y="11433"/>
                    <a:pt x="30471" y="11468"/>
                    <a:pt x="30680" y="11468"/>
                  </a:cubicBezTo>
                  <a:cubicBezTo>
                    <a:pt x="31904" y="11468"/>
                    <a:pt x="33023" y="10612"/>
                    <a:pt x="33303" y="9353"/>
                  </a:cubicBezTo>
                  <a:cubicBezTo>
                    <a:pt x="33338" y="9161"/>
                    <a:pt x="33373" y="8951"/>
                    <a:pt x="33373" y="8759"/>
                  </a:cubicBezTo>
                  <a:cubicBezTo>
                    <a:pt x="33373" y="7535"/>
                    <a:pt x="32516" y="6416"/>
                    <a:pt x="31257" y="6136"/>
                  </a:cubicBezTo>
                  <a:lnTo>
                    <a:pt x="22622" y="4196"/>
                  </a:lnTo>
                  <a:cubicBezTo>
                    <a:pt x="22587" y="4178"/>
                    <a:pt x="22552" y="4178"/>
                    <a:pt x="22534" y="4178"/>
                  </a:cubicBezTo>
                  <a:cubicBezTo>
                    <a:pt x="22377" y="4178"/>
                    <a:pt x="22237" y="4266"/>
                    <a:pt x="22167" y="4423"/>
                  </a:cubicBezTo>
                  <a:cubicBezTo>
                    <a:pt x="22150" y="4476"/>
                    <a:pt x="22097" y="4511"/>
                    <a:pt x="22045" y="4511"/>
                  </a:cubicBezTo>
                  <a:lnTo>
                    <a:pt x="22010" y="4511"/>
                  </a:lnTo>
                  <a:lnTo>
                    <a:pt x="2186" y="35"/>
                  </a:lnTo>
                  <a:cubicBezTo>
                    <a:pt x="2081" y="18"/>
                    <a:pt x="1959" y="0"/>
                    <a:pt x="1836"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6"/>
            <p:cNvSpPr/>
            <p:nvPr/>
          </p:nvSpPr>
          <p:spPr>
            <a:xfrm rot="-3120564">
              <a:off x="6176498" y="680795"/>
              <a:ext cx="1368684" cy="484900"/>
            </a:xfrm>
            <a:custGeom>
              <a:avLst/>
              <a:gdLst/>
              <a:ahLst/>
              <a:cxnLst/>
              <a:rect l="l" t="t" r="r" b="b"/>
              <a:pathLst>
                <a:path w="33950" h="12028" extrusionOk="0">
                  <a:moveTo>
                    <a:pt x="2133" y="280"/>
                  </a:moveTo>
                  <a:cubicBezTo>
                    <a:pt x="2256" y="280"/>
                    <a:pt x="2378" y="298"/>
                    <a:pt x="2483" y="315"/>
                  </a:cubicBezTo>
                  <a:lnTo>
                    <a:pt x="22307" y="4791"/>
                  </a:lnTo>
                  <a:lnTo>
                    <a:pt x="22342" y="4791"/>
                  </a:lnTo>
                  <a:cubicBezTo>
                    <a:pt x="22394" y="4791"/>
                    <a:pt x="22447" y="4756"/>
                    <a:pt x="22464" y="4703"/>
                  </a:cubicBezTo>
                  <a:cubicBezTo>
                    <a:pt x="22534" y="4546"/>
                    <a:pt x="22674" y="4458"/>
                    <a:pt x="22831" y="4458"/>
                  </a:cubicBezTo>
                  <a:cubicBezTo>
                    <a:pt x="22849" y="4458"/>
                    <a:pt x="22884" y="4458"/>
                    <a:pt x="22919" y="4476"/>
                  </a:cubicBezTo>
                  <a:lnTo>
                    <a:pt x="31554" y="6416"/>
                  </a:lnTo>
                  <a:cubicBezTo>
                    <a:pt x="32813" y="6696"/>
                    <a:pt x="33670" y="7815"/>
                    <a:pt x="33670" y="9039"/>
                  </a:cubicBezTo>
                  <a:cubicBezTo>
                    <a:pt x="33670" y="9231"/>
                    <a:pt x="33635" y="9441"/>
                    <a:pt x="33600" y="9633"/>
                  </a:cubicBezTo>
                  <a:cubicBezTo>
                    <a:pt x="33320" y="10892"/>
                    <a:pt x="32201" y="11748"/>
                    <a:pt x="30977" y="11748"/>
                  </a:cubicBezTo>
                  <a:cubicBezTo>
                    <a:pt x="30768" y="11748"/>
                    <a:pt x="30575" y="11713"/>
                    <a:pt x="30383" y="11678"/>
                  </a:cubicBezTo>
                  <a:lnTo>
                    <a:pt x="21730" y="9720"/>
                  </a:lnTo>
                  <a:cubicBezTo>
                    <a:pt x="21555" y="9685"/>
                    <a:pt x="21433" y="9528"/>
                    <a:pt x="21433" y="9353"/>
                  </a:cubicBezTo>
                  <a:cubicBezTo>
                    <a:pt x="21433" y="9318"/>
                    <a:pt x="21433" y="9283"/>
                    <a:pt x="21433" y="9266"/>
                  </a:cubicBezTo>
                  <a:lnTo>
                    <a:pt x="21450" y="9178"/>
                  </a:lnTo>
                  <a:cubicBezTo>
                    <a:pt x="21468" y="9143"/>
                    <a:pt x="21450" y="9108"/>
                    <a:pt x="21433" y="9074"/>
                  </a:cubicBezTo>
                  <a:cubicBezTo>
                    <a:pt x="21415" y="9039"/>
                    <a:pt x="21380" y="9021"/>
                    <a:pt x="21345" y="9004"/>
                  </a:cubicBezTo>
                  <a:lnTo>
                    <a:pt x="1539" y="4546"/>
                  </a:lnTo>
                  <a:cubicBezTo>
                    <a:pt x="805" y="4389"/>
                    <a:pt x="298" y="3724"/>
                    <a:pt x="298" y="2990"/>
                  </a:cubicBezTo>
                  <a:cubicBezTo>
                    <a:pt x="298" y="2885"/>
                    <a:pt x="315" y="2763"/>
                    <a:pt x="333" y="2640"/>
                  </a:cubicBezTo>
                  <a:lnTo>
                    <a:pt x="577" y="1522"/>
                  </a:lnTo>
                  <a:cubicBezTo>
                    <a:pt x="752" y="787"/>
                    <a:pt x="1416" y="280"/>
                    <a:pt x="2133" y="280"/>
                  </a:cubicBezTo>
                  <a:close/>
                  <a:moveTo>
                    <a:pt x="2133" y="1"/>
                  </a:moveTo>
                  <a:cubicBezTo>
                    <a:pt x="1277" y="1"/>
                    <a:pt x="490" y="595"/>
                    <a:pt x="298" y="1469"/>
                  </a:cubicBezTo>
                  <a:lnTo>
                    <a:pt x="53" y="2570"/>
                  </a:lnTo>
                  <a:cubicBezTo>
                    <a:pt x="18" y="2710"/>
                    <a:pt x="0" y="2850"/>
                    <a:pt x="0" y="2990"/>
                  </a:cubicBezTo>
                  <a:cubicBezTo>
                    <a:pt x="0" y="3864"/>
                    <a:pt x="595" y="4633"/>
                    <a:pt x="1469" y="4826"/>
                  </a:cubicBezTo>
                  <a:lnTo>
                    <a:pt x="21135" y="9266"/>
                  </a:lnTo>
                  <a:cubicBezTo>
                    <a:pt x="21135" y="9283"/>
                    <a:pt x="21135" y="9318"/>
                    <a:pt x="21135" y="9353"/>
                  </a:cubicBezTo>
                  <a:cubicBezTo>
                    <a:pt x="21135" y="9668"/>
                    <a:pt x="21345" y="9948"/>
                    <a:pt x="21660" y="10018"/>
                  </a:cubicBezTo>
                  <a:lnTo>
                    <a:pt x="22936" y="10297"/>
                  </a:lnTo>
                  <a:lnTo>
                    <a:pt x="22971" y="10157"/>
                  </a:lnTo>
                  <a:cubicBezTo>
                    <a:pt x="22988" y="10087"/>
                    <a:pt x="23058" y="10052"/>
                    <a:pt x="23111" y="10052"/>
                  </a:cubicBezTo>
                  <a:lnTo>
                    <a:pt x="23146" y="10052"/>
                  </a:lnTo>
                  <a:lnTo>
                    <a:pt x="24195" y="10280"/>
                  </a:lnTo>
                  <a:cubicBezTo>
                    <a:pt x="24230" y="10297"/>
                    <a:pt x="24265" y="10315"/>
                    <a:pt x="24282" y="10350"/>
                  </a:cubicBezTo>
                  <a:cubicBezTo>
                    <a:pt x="24300" y="10385"/>
                    <a:pt x="24300" y="10420"/>
                    <a:pt x="24300" y="10455"/>
                  </a:cubicBezTo>
                  <a:lnTo>
                    <a:pt x="24265" y="10594"/>
                  </a:lnTo>
                  <a:lnTo>
                    <a:pt x="30313" y="11958"/>
                  </a:lnTo>
                  <a:cubicBezTo>
                    <a:pt x="30540" y="12010"/>
                    <a:pt x="30750" y="12028"/>
                    <a:pt x="30977" y="12028"/>
                  </a:cubicBezTo>
                  <a:cubicBezTo>
                    <a:pt x="32341" y="12028"/>
                    <a:pt x="33565" y="11084"/>
                    <a:pt x="33879" y="9703"/>
                  </a:cubicBezTo>
                  <a:cubicBezTo>
                    <a:pt x="33932" y="9476"/>
                    <a:pt x="33949" y="9266"/>
                    <a:pt x="33949" y="9039"/>
                  </a:cubicBezTo>
                  <a:cubicBezTo>
                    <a:pt x="33949" y="7675"/>
                    <a:pt x="33005" y="6451"/>
                    <a:pt x="31624" y="6137"/>
                  </a:cubicBezTo>
                  <a:lnTo>
                    <a:pt x="22971" y="4179"/>
                  </a:lnTo>
                  <a:cubicBezTo>
                    <a:pt x="22936" y="4179"/>
                    <a:pt x="22884" y="4161"/>
                    <a:pt x="22831" y="4161"/>
                  </a:cubicBezTo>
                  <a:cubicBezTo>
                    <a:pt x="22604" y="4161"/>
                    <a:pt x="22377" y="4284"/>
                    <a:pt x="22254" y="4476"/>
                  </a:cubicBezTo>
                  <a:lnTo>
                    <a:pt x="2553" y="36"/>
                  </a:lnTo>
                  <a:cubicBezTo>
                    <a:pt x="2413" y="1"/>
                    <a:pt x="2273" y="1"/>
                    <a:pt x="2133" y="1"/>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6"/>
            <p:cNvSpPr/>
            <p:nvPr/>
          </p:nvSpPr>
          <p:spPr>
            <a:xfrm rot="-3120564">
              <a:off x="6888723" y="900698"/>
              <a:ext cx="362994" cy="115621"/>
            </a:xfrm>
            <a:custGeom>
              <a:avLst/>
              <a:gdLst/>
              <a:ahLst/>
              <a:cxnLst/>
              <a:rect l="l" t="t" r="r" b="b"/>
              <a:pathLst>
                <a:path w="9004" h="2868" extrusionOk="0">
                  <a:moveTo>
                    <a:pt x="613" y="0"/>
                  </a:moveTo>
                  <a:cubicBezTo>
                    <a:pt x="333" y="0"/>
                    <a:pt x="71" y="193"/>
                    <a:pt x="18" y="472"/>
                  </a:cubicBezTo>
                  <a:cubicBezTo>
                    <a:pt x="1" y="525"/>
                    <a:pt x="1" y="577"/>
                    <a:pt x="1" y="612"/>
                  </a:cubicBezTo>
                  <a:cubicBezTo>
                    <a:pt x="1" y="892"/>
                    <a:pt x="193" y="1154"/>
                    <a:pt x="473" y="1224"/>
                  </a:cubicBezTo>
                  <a:lnTo>
                    <a:pt x="7675" y="2832"/>
                  </a:lnTo>
                  <a:cubicBezTo>
                    <a:pt x="7745" y="2850"/>
                    <a:pt x="7815" y="2867"/>
                    <a:pt x="7885" y="2867"/>
                  </a:cubicBezTo>
                  <a:cubicBezTo>
                    <a:pt x="8322" y="2867"/>
                    <a:pt x="8724" y="2553"/>
                    <a:pt x="8829" y="2098"/>
                  </a:cubicBezTo>
                  <a:lnTo>
                    <a:pt x="8916" y="1731"/>
                  </a:lnTo>
                  <a:cubicBezTo>
                    <a:pt x="8916" y="1714"/>
                    <a:pt x="8916" y="1714"/>
                    <a:pt x="8916" y="1696"/>
                  </a:cubicBezTo>
                  <a:lnTo>
                    <a:pt x="9004" y="1329"/>
                  </a:lnTo>
                  <a:lnTo>
                    <a:pt x="8252" y="1154"/>
                  </a:lnTo>
                  <a:lnTo>
                    <a:pt x="8165" y="1521"/>
                  </a:lnTo>
                  <a:cubicBezTo>
                    <a:pt x="8147" y="1574"/>
                    <a:pt x="8130" y="1609"/>
                    <a:pt x="8095" y="1626"/>
                  </a:cubicBezTo>
                  <a:cubicBezTo>
                    <a:pt x="8077" y="1644"/>
                    <a:pt x="8042" y="1644"/>
                    <a:pt x="8025" y="1644"/>
                  </a:cubicBezTo>
                  <a:lnTo>
                    <a:pt x="7990" y="1644"/>
                  </a:lnTo>
                  <a:lnTo>
                    <a:pt x="753" y="18"/>
                  </a:lnTo>
                  <a:cubicBezTo>
                    <a:pt x="700" y="0"/>
                    <a:pt x="665" y="0"/>
                    <a:pt x="613"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rot="-3120564">
              <a:off x="6876325" y="888579"/>
              <a:ext cx="387666" cy="138842"/>
            </a:xfrm>
            <a:custGeom>
              <a:avLst/>
              <a:gdLst/>
              <a:ahLst/>
              <a:cxnLst/>
              <a:rect l="l" t="t" r="r" b="b"/>
              <a:pathLst>
                <a:path w="9616" h="3444" extrusionOk="0">
                  <a:moveTo>
                    <a:pt x="910" y="297"/>
                  </a:moveTo>
                  <a:cubicBezTo>
                    <a:pt x="962" y="297"/>
                    <a:pt x="997" y="297"/>
                    <a:pt x="1050" y="315"/>
                  </a:cubicBezTo>
                  <a:lnTo>
                    <a:pt x="8287" y="1941"/>
                  </a:lnTo>
                  <a:lnTo>
                    <a:pt x="8322" y="1941"/>
                  </a:lnTo>
                  <a:cubicBezTo>
                    <a:pt x="8339" y="1941"/>
                    <a:pt x="8374" y="1941"/>
                    <a:pt x="8392" y="1923"/>
                  </a:cubicBezTo>
                  <a:cubicBezTo>
                    <a:pt x="8427" y="1906"/>
                    <a:pt x="8444" y="1871"/>
                    <a:pt x="8462" y="1818"/>
                  </a:cubicBezTo>
                  <a:lnTo>
                    <a:pt x="8549" y="1451"/>
                  </a:lnTo>
                  <a:lnTo>
                    <a:pt x="9301" y="1626"/>
                  </a:lnTo>
                  <a:lnTo>
                    <a:pt x="9213" y="1993"/>
                  </a:lnTo>
                  <a:cubicBezTo>
                    <a:pt x="9213" y="2011"/>
                    <a:pt x="9213" y="2011"/>
                    <a:pt x="9213" y="2028"/>
                  </a:cubicBezTo>
                  <a:lnTo>
                    <a:pt x="9126" y="2395"/>
                  </a:lnTo>
                  <a:cubicBezTo>
                    <a:pt x="9021" y="2850"/>
                    <a:pt x="8619" y="3164"/>
                    <a:pt x="8182" y="3164"/>
                  </a:cubicBezTo>
                  <a:cubicBezTo>
                    <a:pt x="8112" y="3164"/>
                    <a:pt x="8042" y="3147"/>
                    <a:pt x="7972" y="3129"/>
                  </a:cubicBezTo>
                  <a:lnTo>
                    <a:pt x="770" y="1521"/>
                  </a:lnTo>
                  <a:cubicBezTo>
                    <a:pt x="490" y="1451"/>
                    <a:pt x="298" y="1189"/>
                    <a:pt x="298" y="909"/>
                  </a:cubicBezTo>
                  <a:cubicBezTo>
                    <a:pt x="298" y="874"/>
                    <a:pt x="298" y="822"/>
                    <a:pt x="315" y="769"/>
                  </a:cubicBezTo>
                  <a:cubicBezTo>
                    <a:pt x="368" y="490"/>
                    <a:pt x="630" y="297"/>
                    <a:pt x="910" y="297"/>
                  </a:cubicBezTo>
                  <a:close/>
                  <a:moveTo>
                    <a:pt x="910" y="0"/>
                  </a:moveTo>
                  <a:cubicBezTo>
                    <a:pt x="490" y="0"/>
                    <a:pt x="123" y="280"/>
                    <a:pt x="18" y="717"/>
                  </a:cubicBezTo>
                  <a:cubicBezTo>
                    <a:pt x="18" y="787"/>
                    <a:pt x="1" y="839"/>
                    <a:pt x="1" y="909"/>
                  </a:cubicBezTo>
                  <a:cubicBezTo>
                    <a:pt x="1" y="1329"/>
                    <a:pt x="298" y="1696"/>
                    <a:pt x="718" y="1801"/>
                  </a:cubicBezTo>
                  <a:lnTo>
                    <a:pt x="7902" y="3427"/>
                  </a:lnTo>
                  <a:cubicBezTo>
                    <a:pt x="7990" y="3444"/>
                    <a:pt x="8095" y="3444"/>
                    <a:pt x="8182" y="3444"/>
                  </a:cubicBezTo>
                  <a:cubicBezTo>
                    <a:pt x="8759" y="3444"/>
                    <a:pt x="9283" y="3059"/>
                    <a:pt x="9406" y="2465"/>
                  </a:cubicBezTo>
                  <a:lnTo>
                    <a:pt x="9493" y="2063"/>
                  </a:lnTo>
                  <a:cubicBezTo>
                    <a:pt x="9511" y="2046"/>
                    <a:pt x="9511" y="2046"/>
                    <a:pt x="9511" y="2028"/>
                  </a:cubicBezTo>
                  <a:lnTo>
                    <a:pt x="9581" y="1678"/>
                  </a:lnTo>
                  <a:lnTo>
                    <a:pt x="9616" y="1539"/>
                  </a:lnTo>
                  <a:cubicBezTo>
                    <a:pt x="9616" y="1504"/>
                    <a:pt x="9616" y="1469"/>
                    <a:pt x="9598" y="1434"/>
                  </a:cubicBezTo>
                  <a:cubicBezTo>
                    <a:pt x="9581" y="1399"/>
                    <a:pt x="9546" y="1381"/>
                    <a:pt x="9511" y="1364"/>
                  </a:cubicBezTo>
                  <a:lnTo>
                    <a:pt x="8462" y="1136"/>
                  </a:lnTo>
                  <a:lnTo>
                    <a:pt x="8427" y="1136"/>
                  </a:lnTo>
                  <a:cubicBezTo>
                    <a:pt x="8374" y="1136"/>
                    <a:pt x="8304" y="1171"/>
                    <a:pt x="8287" y="1241"/>
                  </a:cubicBezTo>
                  <a:lnTo>
                    <a:pt x="8252" y="1381"/>
                  </a:lnTo>
                  <a:lnTo>
                    <a:pt x="8200" y="1626"/>
                  </a:lnTo>
                  <a:lnTo>
                    <a:pt x="1120" y="18"/>
                  </a:lnTo>
                  <a:cubicBezTo>
                    <a:pt x="1050" y="0"/>
                    <a:pt x="980" y="0"/>
                    <a:pt x="910"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6"/>
            <p:cNvSpPr/>
            <p:nvPr/>
          </p:nvSpPr>
          <p:spPr>
            <a:xfrm rot="-3120564">
              <a:off x="6906541" y="476207"/>
              <a:ext cx="518044" cy="305139"/>
            </a:xfrm>
            <a:custGeom>
              <a:avLst/>
              <a:gdLst/>
              <a:ahLst/>
              <a:cxnLst/>
              <a:rect l="l" t="t" r="r" b="b"/>
              <a:pathLst>
                <a:path w="12850" h="7569" extrusionOk="0">
                  <a:moveTo>
                    <a:pt x="1596" y="0"/>
                  </a:moveTo>
                  <a:cubicBezTo>
                    <a:pt x="1356" y="0"/>
                    <a:pt x="1130" y="176"/>
                    <a:pt x="1084" y="417"/>
                  </a:cubicBezTo>
                  <a:lnTo>
                    <a:pt x="71" y="4910"/>
                  </a:lnTo>
                  <a:cubicBezTo>
                    <a:pt x="1" y="5207"/>
                    <a:pt x="175" y="5486"/>
                    <a:pt x="473" y="5556"/>
                  </a:cubicBezTo>
                  <a:lnTo>
                    <a:pt x="9108" y="7497"/>
                  </a:lnTo>
                  <a:cubicBezTo>
                    <a:pt x="9322" y="7545"/>
                    <a:pt x="9535" y="7569"/>
                    <a:pt x="9745" y="7569"/>
                  </a:cubicBezTo>
                  <a:cubicBezTo>
                    <a:pt x="11047" y="7569"/>
                    <a:pt x="12216" y="6674"/>
                    <a:pt x="12517" y="5364"/>
                  </a:cubicBezTo>
                  <a:cubicBezTo>
                    <a:pt x="12849" y="3826"/>
                    <a:pt x="11888" y="2305"/>
                    <a:pt x="10367" y="1955"/>
                  </a:cubicBezTo>
                  <a:lnTo>
                    <a:pt x="1714" y="15"/>
                  </a:lnTo>
                  <a:cubicBezTo>
                    <a:pt x="1675" y="5"/>
                    <a:pt x="1635" y="0"/>
                    <a:pt x="159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6"/>
            <p:cNvSpPr/>
            <p:nvPr/>
          </p:nvSpPr>
          <p:spPr>
            <a:xfrm rot="-3120564">
              <a:off x="6904868" y="473678"/>
              <a:ext cx="516593" cy="317193"/>
            </a:xfrm>
            <a:custGeom>
              <a:avLst/>
              <a:gdLst/>
              <a:ahLst/>
              <a:cxnLst/>
              <a:rect l="l" t="t" r="r" b="b"/>
              <a:pathLst>
                <a:path w="12814" h="7868" extrusionOk="0">
                  <a:moveTo>
                    <a:pt x="1678" y="280"/>
                  </a:moveTo>
                  <a:cubicBezTo>
                    <a:pt x="1713" y="280"/>
                    <a:pt x="1748" y="298"/>
                    <a:pt x="1766" y="298"/>
                  </a:cubicBezTo>
                  <a:lnTo>
                    <a:pt x="10419" y="2238"/>
                  </a:lnTo>
                  <a:cubicBezTo>
                    <a:pt x="11678" y="2535"/>
                    <a:pt x="12517" y="3637"/>
                    <a:pt x="12517" y="4878"/>
                  </a:cubicBezTo>
                  <a:cubicBezTo>
                    <a:pt x="12517" y="5070"/>
                    <a:pt x="12499" y="5262"/>
                    <a:pt x="12447" y="5472"/>
                  </a:cubicBezTo>
                  <a:cubicBezTo>
                    <a:pt x="12167" y="6713"/>
                    <a:pt x="11066" y="7570"/>
                    <a:pt x="9825" y="7570"/>
                  </a:cubicBezTo>
                  <a:cubicBezTo>
                    <a:pt x="9632" y="7570"/>
                    <a:pt x="9440" y="7552"/>
                    <a:pt x="9230" y="7500"/>
                  </a:cubicBezTo>
                  <a:lnTo>
                    <a:pt x="595" y="5559"/>
                  </a:lnTo>
                  <a:cubicBezTo>
                    <a:pt x="402" y="5525"/>
                    <a:pt x="280" y="5350"/>
                    <a:pt x="280" y="5175"/>
                  </a:cubicBezTo>
                  <a:cubicBezTo>
                    <a:pt x="280" y="5157"/>
                    <a:pt x="280" y="5122"/>
                    <a:pt x="297" y="5087"/>
                  </a:cubicBezTo>
                  <a:lnTo>
                    <a:pt x="1311" y="595"/>
                  </a:lnTo>
                  <a:cubicBezTo>
                    <a:pt x="1346" y="403"/>
                    <a:pt x="1504" y="280"/>
                    <a:pt x="1678" y="280"/>
                  </a:cubicBezTo>
                  <a:close/>
                  <a:moveTo>
                    <a:pt x="1678" y="0"/>
                  </a:moveTo>
                  <a:cubicBezTo>
                    <a:pt x="1381" y="0"/>
                    <a:pt x="1102" y="210"/>
                    <a:pt x="1032" y="525"/>
                  </a:cubicBezTo>
                  <a:lnTo>
                    <a:pt x="18" y="5035"/>
                  </a:lnTo>
                  <a:cubicBezTo>
                    <a:pt x="0" y="5070"/>
                    <a:pt x="0" y="5122"/>
                    <a:pt x="0" y="5175"/>
                  </a:cubicBezTo>
                  <a:cubicBezTo>
                    <a:pt x="0" y="5490"/>
                    <a:pt x="210" y="5769"/>
                    <a:pt x="525" y="5839"/>
                  </a:cubicBezTo>
                  <a:lnTo>
                    <a:pt x="9178" y="7780"/>
                  </a:lnTo>
                  <a:cubicBezTo>
                    <a:pt x="9388" y="7832"/>
                    <a:pt x="9615" y="7867"/>
                    <a:pt x="9825" y="7867"/>
                  </a:cubicBezTo>
                  <a:cubicBezTo>
                    <a:pt x="11188" y="7867"/>
                    <a:pt x="12429" y="6923"/>
                    <a:pt x="12744" y="5525"/>
                  </a:cubicBezTo>
                  <a:cubicBezTo>
                    <a:pt x="12797" y="5315"/>
                    <a:pt x="12814" y="5087"/>
                    <a:pt x="12814" y="4878"/>
                  </a:cubicBezTo>
                  <a:cubicBezTo>
                    <a:pt x="12814" y="3514"/>
                    <a:pt x="11870" y="2273"/>
                    <a:pt x="10489" y="1958"/>
                  </a:cubicBezTo>
                  <a:lnTo>
                    <a:pt x="1836" y="18"/>
                  </a:lnTo>
                  <a:cubicBezTo>
                    <a:pt x="1783" y="0"/>
                    <a:pt x="1731" y="0"/>
                    <a:pt x="167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rot="-3120564">
              <a:off x="6834009" y="853276"/>
              <a:ext cx="403147" cy="148276"/>
            </a:xfrm>
            <a:custGeom>
              <a:avLst/>
              <a:gdLst/>
              <a:ahLst/>
              <a:cxnLst/>
              <a:rect l="l" t="t" r="r" b="b"/>
              <a:pathLst>
                <a:path w="10000" h="3678" extrusionOk="0">
                  <a:moveTo>
                    <a:pt x="962" y="0"/>
                  </a:moveTo>
                  <a:cubicBezTo>
                    <a:pt x="579" y="0"/>
                    <a:pt x="215" y="329"/>
                    <a:pt x="123" y="806"/>
                  </a:cubicBezTo>
                  <a:cubicBezTo>
                    <a:pt x="0" y="1330"/>
                    <a:pt x="245" y="1837"/>
                    <a:pt x="682" y="1942"/>
                  </a:cubicBezTo>
                  <a:lnTo>
                    <a:pt x="8269" y="3655"/>
                  </a:lnTo>
                  <a:cubicBezTo>
                    <a:pt x="8340" y="3670"/>
                    <a:pt x="8410" y="3678"/>
                    <a:pt x="8480" y="3678"/>
                  </a:cubicBezTo>
                  <a:cubicBezTo>
                    <a:pt x="9051" y="3678"/>
                    <a:pt x="9582" y="3187"/>
                    <a:pt x="9738" y="2501"/>
                  </a:cubicBezTo>
                  <a:lnTo>
                    <a:pt x="9860" y="1977"/>
                  </a:lnTo>
                  <a:lnTo>
                    <a:pt x="10000" y="1313"/>
                  </a:lnTo>
                  <a:lnTo>
                    <a:pt x="8916" y="1068"/>
                  </a:lnTo>
                  <a:lnTo>
                    <a:pt x="8759" y="1732"/>
                  </a:lnTo>
                  <a:lnTo>
                    <a:pt x="1119" y="19"/>
                  </a:lnTo>
                  <a:cubicBezTo>
                    <a:pt x="1067" y="6"/>
                    <a:pt x="1015" y="0"/>
                    <a:pt x="96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6"/>
            <p:cNvSpPr/>
            <p:nvPr/>
          </p:nvSpPr>
          <p:spPr>
            <a:xfrm rot="-3120564">
              <a:off x="6830725" y="845482"/>
              <a:ext cx="411654" cy="160007"/>
            </a:xfrm>
            <a:custGeom>
              <a:avLst/>
              <a:gdLst/>
              <a:ahLst/>
              <a:cxnLst/>
              <a:rect l="l" t="t" r="r" b="b"/>
              <a:pathLst>
                <a:path w="10211" h="3969" extrusionOk="0">
                  <a:moveTo>
                    <a:pt x="1032" y="297"/>
                  </a:moveTo>
                  <a:cubicBezTo>
                    <a:pt x="1067" y="297"/>
                    <a:pt x="1102" y="297"/>
                    <a:pt x="1137" y="315"/>
                  </a:cubicBezTo>
                  <a:lnTo>
                    <a:pt x="8777" y="2028"/>
                  </a:lnTo>
                  <a:cubicBezTo>
                    <a:pt x="8787" y="2033"/>
                    <a:pt x="8799" y="2035"/>
                    <a:pt x="8811" y="2035"/>
                  </a:cubicBezTo>
                  <a:cubicBezTo>
                    <a:pt x="8839" y="2035"/>
                    <a:pt x="8869" y="2023"/>
                    <a:pt x="8881" y="2011"/>
                  </a:cubicBezTo>
                  <a:cubicBezTo>
                    <a:pt x="8916" y="1993"/>
                    <a:pt x="8951" y="1958"/>
                    <a:pt x="8951" y="1923"/>
                  </a:cubicBezTo>
                  <a:lnTo>
                    <a:pt x="9074" y="1399"/>
                  </a:lnTo>
                  <a:lnTo>
                    <a:pt x="9878" y="1574"/>
                  </a:lnTo>
                  <a:lnTo>
                    <a:pt x="9773" y="2098"/>
                  </a:lnTo>
                  <a:lnTo>
                    <a:pt x="9773" y="2098"/>
                  </a:lnTo>
                  <a:lnTo>
                    <a:pt x="9773" y="2098"/>
                  </a:lnTo>
                  <a:cubicBezTo>
                    <a:pt x="9768" y="2107"/>
                    <a:pt x="9766" y="2118"/>
                    <a:pt x="9766" y="2129"/>
                  </a:cubicBezTo>
                  <a:lnTo>
                    <a:pt x="9766" y="2129"/>
                  </a:lnTo>
                  <a:lnTo>
                    <a:pt x="9651" y="2622"/>
                  </a:lnTo>
                  <a:cubicBezTo>
                    <a:pt x="9581" y="2937"/>
                    <a:pt x="9423" y="3217"/>
                    <a:pt x="9214" y="3392"/>
                  </a:cubicBezTo>
                  <a:cubicBezTo>
                    <a:pt x="9021" y="3584"/>
                    <a:pt x="8777" y="3689"/>
                    <a:pt x="8549" y="3689"/>
                  </a:cubicBezTo>
                  <a:cubicBezTo>
                    <a:pt x="8479" y="3689"/>
                    <a:pt x="8427" y="3671"/>
                    <a:pt x="8357" y="3654"/>
                  </a:cubicBezTo>
                  <a:lnTo>
                    <a:pt x="770" y="1958"/>
                  </a:lnTo>
                  <a:cubicBezTo>
                    <a:pt x="630" y="1923"/>
                    <a:pt x="508" y="1836"/>
                    <a:pt x="421" y="1696"/>
                  </a:cubicBezTo>
                  <a:cubicBezTo>
                    <a:pt x="333" y="1574"/>
                    <a:pt x="281" y="1399"/>
                    <a:pt x="281" y="1224"/>
                  </a:cubicBezTo>
                  <a:cubicBezTo>
                    <a:pt x="281" y="1136"/>
                    <a:pt x="298" y="1067"/>
                    <a:pt x="316" y="979"/>
                  </a:cubicBezTo>
                  <a:cubicBezTo>
                    <a:pt x="351" y="769"/>
                    <a:pt x="455" y="595"/>
                    <a:pt x="595" y="490"/>
                  </a:cubicBezTo>
                  <a:cubicBezTo>
                    <a:pt x="718" y="367"/>
                    <a:pt x="875" y="297"/>
                    <a:pt x="1032" y="297"/>
                  </a:cubicBezTo>
                  <a:close/>
                  <a:moveTo>
                    <a:pt x="1032" y="0"/>
                  </a:moveTo>
                  <a:cubicBezTo>
                    <a:pt x="788" y="0"/>
                    <a:pt x="578" y="105"/>
                    <a:pt x="403" y="262"/>
                  </a:cubicBezTo>
                  <a:cubicBezTo>
                    <a:pt x="211" y="437"/>
                    <a:pt x="88" y="664"/>
                    <a:pt x="36" y="927"/>
                  </a:cubicBezTo>
                  <a:cubicBezTo>
                    <a:pt x="1" y="1014"/>
                    <a:pt x="1" y="1119"/>
                    <a:pt x="1" y="1224"/>
                  </a:cubicBezTo>
                  <a:cubicBezTo>
                    <a:pt x="1" y="1451"/>
                    <a:pt x="53" y="1678"/>
                    <a:pt x="176" y="1871"/>
                  </a:cubicBezTo>
                  <a:cubicBezTo>
                    <a:pt x="298" y="2046"/>
                    <a:pt x="490" y="2185"/>
                    <a:pt x="700" y="2238"/>
                  </a:cubicBezTo>
                  <a:lnTo>
                    <a:pt x="8305" y="3951"/>
                  </a:lnTo>
                  <a:cubicBezTo>
                    <a:pt x="8375" y="3968"/>
                    <a:pt x="8462" y="3968"/>
                    <a:pt x="8549" y="3968"/>
                  </a:cubicBezTo>
                  <a:cubicBezTo>
                    <a:pt x="8864" y="3968"/>
                    <a:pt x="9179" y="3829"/>
                    <a:pt x="9423" y="3601"/>
                  </a:cubicBezTo>
                  <a:cubicBezTo>
                    <a:pt x="9668" y="3374"/>
                    <a:pt x="9843" y="3059"/>
                    <a:pt x="9930" y="2692"/>
                  </a:cubicBezTo>
                  <a:lnTo>
                    <a:pt x="10053" y="2168"/>
                  </a:lnTo>
                  <a:cubicBezTo>
                    <a:pt x="10058" y="2158"/>
                    <a:pt x="10060" y="2146"/>
                    <a:pt x="10060" y="2133"/>
                  </a:cubicBezTo>
                  <a:lnTo>
                    <a:pt x="10060" y="2133"/>
                  </a:lnTo>
                  <a:lnTo>
                    <a:pt x="10193" y="1504"/>
                  </a:lnTo>
                  <a:cubicBezTo>
                    <a:pt x="10210" y="1416"/>
                    <a:pt x="10175" y="1346"/>
                    <a:pt x="10088" y="1329"/>
                  </a:cubicBezTo>
                  <a:lnTo>
                    <a:pt x="8986" y="1084"/>
                  </a:lnTo>
                  <a:cubicBezTo>
                    <a:pt x="8972" y="1077"/>
                    <a:pt x="8957" y="1073"/>
                    <a:pt x="8943" y="1073"/>
                  </a:cubicBezTo>
                  <a:cubicBezTo>
                    <a:pt x="8922" y="1073"/>
                    <a:pt x="8902" y="1081"/>
                    <a:pt x="8881" y="1102"/>
                  </a:cubicBezTo>
                  <a:cubicBezTo>
                    <a:pt x="8847" y="1119"/>
                    <a:pt x="8829" y="1154"/>
                    <a:pt x="8812" y="1189"/>
                  </a:cubicBezTo>
                  <a:lnTo>
                    <a:pt x="8707" y="1713"/>
                  </a:lnTo>
                  <a:lnTo>
                    <a:pt x="1207" y="18"/>
                  </a:lnTo>
                  <a:cubicBezTo>
                    <a:pt x="1155" y="18"/>
                    <a:pt x="1085" y="0"/>
                    <a:pt x="10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6"/>
            <p:cNvSpPr/>
            <p:nvPr/>
          </p:nvSpPr>
          <p:spPr>
            <a:xfrm rot="-3120564">
              <a:off x="6186820" y="881263"/>
              <a:ext cx="927480" cy="368916"/>
            </a:xfrm>
            <a:custGeom>
              <a:avLst/>
              <a:gdLst/>
              <a:ahLst/>
              <a:cxnLst/>
              <a:rect l="l" t="t" r="r" b="b"/>
              <a:pathLst>
                <a:path w="23006" h="9151" extrusionOk="0">
                  <a:moveTo>
                    <a:pt x="2163" y="0"/>
                  </a:moveTo>
                  <a:cubicBezTo>
                    <a:pt x="1366" y="0"/>
                    <a:pt x="653" y="541"/>
                    <a:pt x="472" y="1354"/>
                  </a:cubicBezTo>
                  <a:lnTo>
                    <a:pt x="210" y="2473"/>
                  </a:lnTo>
                  <a:cubicBezTo>
                    <a:pt x="0" y="3400"/>
                    <a:pt x="594" y="4344"/>
                    <a:pt x="1538" y="4553"/>
                  </a:cubicBezTo>
                  <a:lnTo>
                    <a:pt x="21992" y="9151"/>
                  </a:lnTo>
                  <a:lnTo>
                    <a:pt x="23005" y="4641"/>
                  </a:lnTo>
                  <a:lnTo>
                    <a:pt x="2552" y="43"/>
                  </a:lnTo>
                  <a:cubicBezTo>
                    <a:pt x="2422" y="14"/>
                    <a:pt x="2291" y="0"/>
                    <a:pt x="216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rot="-3120564">
              <a:off x="6186189" y="872436"/>
              <a:ext cx="933124" cy="381091"/>
            </a:xfrm>
            <a:custGeom>
              <a:avLst/>
              <a:gdLst/>
              <a:ahLst/>
              <a:cxnLst/>
              <a:rect l="l" t="t" r="r" b="b"/>
              <a:pathLst>
                <a:path w="23146" h="9453" extrusionOk="0">
                  <a:moveTo>
                    <a:pt x="2151" y="298"/>
                  </a:moveTo>
                  <a:cubicBezTo>
                    <a:pt x="2256" y="298"/>
                    <a:pt x="2378" y="298"/>
                    <a:pt x="2500" y="333"/>
                  </a:cubicBezTo>
                  <a:lnTo>
                    <a:pt x="22814" y="4913"/>
                  </a:lnTo>
                  <a:lnTo>
                    <a:pt x="21869" y="9130"/>
                  </a:lnTo>
                  <a:lnTo>
                    <a:pt x="21869" y="9130"/>
                  </a:lnTo>
                  <a:lnTo>
                    <a:pt x="1539" y="4564"/>
                  </a:lnTo>
                  <a:cubicBezTo>
                    <a:pt x="805" y="4389"/>
                    <a:pt x="298" y="3724"/>
                    <a:pt x="298" y="3008"/>
                  </a:cubicBezTo>
                  <a:cubicBezTo>
                    <a:pt x="298" y="2885"/>
                    <a:pt x="315" y="2763"/>
                    <a:pt x="333" y="2658"/>
                  </a:cubicBezTo>
                  <a:lnTo>
                    <a:pt x="595" y="1539"/>
                  </a:lnTo>
                  <a:cubicBezTo>
                    <a:pt x="752" y="788"/>
                    <a:pt x="1416" y="298"/>
                    <a:pt x="2151" y="298"/>
                  </a:cubicBezTo>
                  <a:close/>
                  <a:moveTo>
                    <a:pt x="2151" y="1"/>
                  </a:moveTo>
                  <a:cubicBezTo>
                    <a:pt x="1277" y="1"/>
                    <a:pt x="507" y="595"/>
                    <a:pt x="298" y="1469"/>
                  </a:cubicBezTo>
                  <a:lnTo>
                    <a:pt x="53" y="2588"/>
                  </a:lnTo>
                  <a:cubicBezTo>
                    <a:pt x="18" y="2728"/>
                    <a:pt x="1" y="2868"/>
                    <a:pt x="1" y="3008"/>
                  </a:cubicBezTo>
                  <a:cubicBezTo>
                    <a:pt x="1" y="3864"/>
                    <a:pt x="612" y="4651"/>
                    <a:pt x="1486" y="4843"/>
                  </a:cubicBezTo>
                  <a:lnTo>
                    <a:pt x="21940" y="9441"/>
                  </a:lnTo>
                  <a:cubicBezTo>
                    <a:pt x="21961" y="9448"/>
                    <a:pt x="21980" y="9452"/>
                    <a:pt x="21997" y="9452"/>
                  </a:cubicBezTo>
                  <a:cubicBezTo>
                    <a:pt x="22021" y="9452"/>
                    <a:pt x="22041" y="9444"/>
                    <a:pt x="22062" y="9423"/>
                  </a:cubicBezTo>
                  <a:cubicBezTo>
                    <a:pt x="22097" y="9406"/>
                    <a:pt x="22114" y="9371"/>
                    <a:pt x="22114" y="9336"/>
                  </a:cubicBezTo>
                  <a:lnTo>
                    <a:pt x="23128" y="4826"/>
                  </a:lnTo>
                  <a:cubicBezTo>
                    <a:pt x="23146" y="4791"/>
                    <a:pt x="23146" y="4756"/>
                    <a:pt x="23111" y="4721"/>
                  </a:cubicBezTo>
                  <a:cubicBezTo>
                    <a:pt x="23093" y="4686"/>
                    <a:pt x="23058" y="4668"/>
                    <a:pt x="23023" y="4651"/>
                  </a:cubicBezTo>
                  <a:lnTo>
                    <a:pt x="2553" y="53"/>
                  </a:lnTo>
                  <a:cubicBezTo>
                    <a:pt x="2413" y="18"/>
                    <a:pt x="2291" y="1"/>
                    <a:pt x="215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6"/>
            <p:cNvSpPr/>
            <p:nvPr/>
          </p:nvSpPr>
          <p:spPr>
            <a:xfrm rot="-3120564">
              <a:off x="6164856" y="849826"/>
              <a:ext cx="927521" cy="368916"/>
            </a:xfrm>
            <a:custGeom>
              <a:avLst/>
              <a:gdLst/>
              <a:ahLst/>
              <a:cxnLst/>
              <a:rect l="l" t="t" r="r" b="b"/>
              <a:pathLst>
                <a:path w="23007" h="9151" extrusionOk="0">
                  <a:moveTo>
                    <a:pt x="2164" y="0"/>
                  </a:moveTo>
                  <a:cubicBezTo>
                    <a:pt x="1366" y="0"/>
                    <a:pt x="653" y="541"/>
                    <a:pt x="473" y="1354"/>
                  </a:cubicBezTo>
                  <a:lnTo>
                    <a:pt x="210" y="2473"/>
                  </a:lnTo>
                  <a:cubicBezTo>
                    <a:pt x="1" y="3400"/>
                    <a:pt x="595" y="4344"/>
                    <a:pt x="1539" y="4553"/>
                  </a:cubicBezTo>
                  <a:lnTo>
                    <a:pt x="21992" y="9151"/>
                  </a:lnTo>
                  <a:lnTo>
                    <a:pt x="23006" y="4641"/>
                  </a:lnTo>
                  <a:lnTo>
                    <a:pt x="2553" y="43"/>
                  </a:lnTo>
                  <a:cubicBezTo>
                    <a:pt x="2422" y="14"/>
                    <a:pt x="2292" y="0"/>
                    <a:pt x="2164" y="0"/>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6"/>
            <p:cNvSpPr/>
            <p:nvPr/>
          </p:nvSpPr>
          <p:spPr>
            <a:xfrm rot="-3120564">
              <a:off x="6164353" y="840937"/>
              <a:ext cx="933124" cy="381333"/>
            </a:xfrm>
            <a:custGeom>
              <a:avLst/>
              <a:gdLst/>
              <a:ahLst/>
              <a:cxnLst/>
              <a:rect l="l" t="t" r="r" b="b"/>
              <a:pathLst>
                <a:path w="23146" h="9459" extrusionOk="0">
                  <a:moveTo>
                    <a:pt x="2150" y="298"/>
                  </a:moveTo>
                  <a:cubicBezTo>
                    <a:pt x="2255" y="298"/>
                    <a:pt x="2378" y="298"/>
                    <a:pt x="2500" y="333"/>
                  </a:cubicBezTo>
                  <a:lnTo>
                    <a:pt x="22813" y="4913"/>
                  </a:lnTo>
                  <a:lnTo>
                    <a:pt x="21869" y="9130"/>
                  </a:lnTo>
                  <a:lnTo>
                    <a:pt x="21869" y="9130"/>
                  </a:lnTo>
                  <a:lnTo>
                    <a:pt x="1539" y="4564"/>
                  </a:lnTo>
                  <a:cubicBezTo>
                    <a:pt x="804" y="4389"/>
                    <a:pt x="297" y="3724"/>
                    <a:pt x="297" y="3008"/>
                  </a:cubicBezTo>
                  <a:cubicBezTo>
                    <a:pt x="297" y="2885"/>
                    <a:pt x="315" y="2763"/>
                    <a:pt x="332" y="2658"/>
                  </a:cubicBezTo>
                  <a:lnTo>
                    <a:pt x="595" y="1539"/>
                  </a:lnTo>
                  <a:cubicBezTo>
                    <a:pt x="752" y="805"/>
                    <a:pt x="1416" y="298"/>
                    <a:pt x="2150" y="298"/>
                  </a:cubicBezTo>
                  <a:close/>
                  <a:moveTo>
                    <a:pt x="2150" y="1"/>
                  </a:moveTo>
                  <a:cubicBezTo>
                    <a:pt x="1276" y="1"/>
                    <a:pt x="507" y="595"/>
                    <a:pt x="297" y="1469"/>
                  </a:cubicBezTo>
                  <a:lnTo>
                    <a:pt x="53" y="2588"/>
                  </a:lnTo>
                  <a:cubicBezTo>
                    <a:pt x="18" y="2728"/>
                    <a:pt x="0" y="2868"/>
                    <a:pt x="0" y="3008"/>
                  </a:cubicBezTo>
                  <a:cubicBezTo>
                    <a:pt x="0" y="3864"/>
                    <a:pt x="612" y="4651"/>
                    <a:pt x="1486" y="4843"/>
                  </a:cubicBezTo>
                  <a:lnTo>
                    <a:pt x="21939" y="9458"/>
                  </a:lnTo>
                  <a:cubicBezTo>
                    <a:pt x="21992" y="9458"/>
                    <a:pt x="22027" y="9458"/>
                    <a:pt x="22062" y="9423"/>
                  </a:cubicBezTo>
                  <a:cubicBezTo>
                    <a:pt x="22097" y="9406"/>
                    <a:pt x="22114" y="9371"/>
                    <a:pt x="22114" y="9336"/>
                  </a:cubicBezTo>
                  <a:lnTo>
                    <a:pt x="23128" y="4826"/>
                  </a:lnTo>
                  <a:cubicBezTo>
                    <a:pt x="23146" y="4791"/>
                    <a:pt x="23146" y="4756"/>
                    <a:pt x="23111" y="4721"/>
                  </a:cubicBezTo>
                  <a:cubicBezTo>
                    <a:pt x="23093" y="4686"/>
                    <a:pt x="23058" y="4668"/>
                    <a:pt x="23023" y="4651"/>
                  </a:cubicBezTo>
                  <a:lnTo>
                    <a:pt x="2552" y="53"/>
                  </a:lnTo>
                  <a:cubicBezTo>
                    <a:pt x="2413" y="18"/>
                    <a:pt x="2273" y="1"/>
                    <a:pt x="215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rot="-3120564">
              <a:off x="6878429" y="451529"/>
              <a:ext cx="518004" cy="305179"/>
            </a:xfrm>
            <a:custGeom>
              <a:avLst/>
              <a:gdLst/>
              <a:ahLst/>
              <a:cxnLst/>
              <a:rect l="l" t="t" r="r" b="b"/>
              <a:pathLst>
                <a:path w="12849" h="7570" extrusionOk="0">
                  <a:moveTo>
                    <a:pt x="1590" y="1"/>
                  </a:moveTo>
                  <a:cubicBezTo>
                    <a:pt x="1342" y="1"/>
                    <a:pt x="1127" y="177"/>
                    <a:pt x="1066" y="417"/>
                  </a:cubicBezTo>
                  <a:lnTo>
                    <a:pt x="52" y="4928"/>
                  </a:lnTo>
                  <a:cubicBezTo>
                    <a:pt x="0" y="5207"/>
                    <a:pt x="175" y="5487"/>
                    <a:pt x="455" y="5557"/>
                  </a:cubicBezTo>
                  <a:lnTo>
                    <a:pt x="9108" y="7497"/>
                  </a:lnTo>
                  <a:cubicBezTo>
                    <a:pt x="9321" y="7546"/>
                    <a:pt x="9535" y="7569"/>
                    <a:pt x="9745" y="7569"/>
                  </a:cubicBezTo>
                  <a:cubicBezTo>
                    <a:pt x="11046" y="7569"/>
                    <a:pt x="12213" y="6674"/>
                    <a:pt x="12499" y="5365"/>
                  </a:cubicBezTo>
                  <a:cubicBezTo>
                    <a:pt x="12849" y="3826"/>
                    <a:pt x="11887" y="2305"/>
                    <a:pt x="10349" y="1956"/>
                  </a:cubicBezTo>
                  <a:lnTo>
                    <a:pt x="1713" y="15"/>
                  </a:lnTo>
                  <a:cubicBezTo>
                    <a:pt x="1672" y="5"/>
                    <a:pt x="1630" y="1"/>
                    <a:pt x="1590" y="1"/>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6"/>
            <p:cNvSpPr/>
            <p:nvPr/>
          </p:nvSpPr>
          <p:spPr>
            <a:xfrm rot="-3120564">
              <a:off x="6876146" y="449278"/>
              <a:ext cx="517318" cy="317193"/>
            </a:xfrm>
            <a:custGeom>
              <a:avLst/>
              <a:gdLst/>
              <a:ahLst/>
              <a:cxnLst/>
              <a:rect l="l" t="t" r="r" b="b"/>
              <a:pathLst>
                <a:path w="12832" h="7868" extrusionOk="0">
                  <a:moveTo>
                    <a:pt x="1783" y="298"/>
                  </a:moveTo>
                  <a:lnTo>
                    <a:pt x="10437" y="2239"/>
                  </a:lnTo>
                  <a:cubicBezTo>
                    <a:pt x="11678" y="2536"/>
                    <a:pt x="12534" y="3637"/>
                    <a:pt x="12534" y="4878"/>
                  </a:cubicBezTo>
                  <a:cubicBezTo>
                    <a:pt x="12534" y="5071"/>
                    <a:pt x="12517" y="5263"/>
                    <a:pt x="12464" y="5473"/>
                  </a:cubicBezTo>
                  <a:cubicBezTo>
                    <a:pt x="12185" y="6714"/>
                    <a:pt x="11066" y="7570"/>
                    <a:pt x="9842" y="7570"/>
                  </a:cubicBezTo>
                  <a:cubicBezTo>
                    <a:pt x="9650" y="7570"/>
                    <a:pt x="9440" y="7553"/>
                    <a:pt x="9248" y="7500"/>
                  </a:cubicBezTo>
                  <a:lnTo>
                    <a:pt x="595" y="5560"/>
                  </a:lnTo>
                  <a:cubicBezTo>
                    <a:pt x="420" y="5525"/>
                    <a:pt x="297" y="5350"/>
                    <a:pt x="297" y="5175"/>
                  </a:cubicBezTo>
                  <a:cubicBezTo>
                    <a:pt x="297" y="5158"/>
                    <a:pt x="297" y="5123"/>
                    <a:pt x="315" y="5088"/>
                  </a:cubicBezTo>
                  <a:lnTo>
                    <a:pt x="1311" y="595"/>
                  </a:lnTo>
                  <a:cubicBezTo>
                    <a:pt x="1364" y="420"/>
                    <a:pt x="1521" y="298"/>
                    <a:pt x="1696" y="298"/>
                  </a:cubicBezTo>
                  <a:close/>
                  <a:moveTo>
                    <a:pt x="1696" y="1"/>
                  </a:moveTo>
                  <a:cubicBezTo>
                    <a:pt x="1381" y="1"/>
                    <a:pt x="1101" y="211"/>
                    <a:pt x="1032" y="525"/>
                  </a:cubicBezTo>
                  <a:lnTo>
                    <a:pt x="18" y="5036"/>
                  </a:lnTo>
                  <a:cubicBezTo>
                    <a:pt x="18" y="5088"/>
                    <a:pt x="0" y="5123"/>
                    <a:pt x="0" y="5175"/>
                  </a:cubicBezTo>
                  <a:cubicBezTo>
                    <a:pt x="0" y="5490"/>
                    <a:pt x="227" y="5770"/>
                    <a:pt x="542" y="5840"/>
                  </a:cubicBezTo>
                  <a:lnTo>
                    <a:pt x="9178" y="7798"/>
                  </a:lnTo>
                  <a:cubicBezTo>
                    <a:pt x="9405" y="7833"/>
                    <a:pt x="9615" y="7868"/>
                    <a:pt x="9842" y="7868"/>
                  </a:cubicBezTo>
                  <a:cubicBezTo>
                    <a:pt x="11206" y="7868"/>
                    <a:pt x="12429" y="6924"/>
                    <a:pt x="12744" y="5525"/>
                  </a:cubicBezTo>
                  <a:cubicBezTo>
                    <a:pt x="12796" y="5315"/>
                    <a:pt x="12831" y="5088"/>
                    <a:pt x="12831" y="4878"/>
                  </a:cubicBezTo>
                  <a:cubicBezTo>
                    <a:pt x="12831" y="3515"/>
                    <a:pt x="11887" y="2273"/>
                    <a:pt x="10489" y="1959"/>
                  </a:cubicBezTo>
                  <a:lnTo>
                    <a:pt x="1853" y="18"/>
                  </a:lnTo>
                  <a:cubicBezTo>
                    <a:pt x="1801" y="1"/>
                    <a:pt x="1748" y="1"/>
                    <a:pt x="169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6"/>
            <p:cNvSpPr/>
            <p:nvPr/>
          </p:nvSpPr>
          <p:spPr>
            <a:xfrm rot="-3120564">
              <a:off x="6825637" y="864127"/>
              <a:ext cx="378515" cy="127353"/>
            </a:xfrm>
            <a:custGeom>
              <a:avLst/>
              <a:gdLst/>
              <a:ahLst/>
              <a:cxnLst/>
              <a:rect l="l" t="t" r="r" b="b"/>
              <a:pathLst>
                <a:path w="9389" h="3159" extrusionOk="0">
                  <a:moveTo>
                    <a:pt x="833" y="1"/>
                  </a:moveTo>
                  <a:cubicBezTo>
                    <a:pt x="487" y="1"/>
                    <a:pt x="164" y="233"/>
                    <a:pt x="88" y="595"/>
                  </a:cubicBezTo>
                  <a:cubicBezTo>
                    <a:pt x="1" y="1015"/>
                    <a:pt x="246" y="1417"/>
                    <a:pt x="665" y="1504"/>
                  </a:cubicBezTo>
                  <a:lnTo>
                    <a:pt x="7850" y="3130"/>
                  </a:lnTo>
                  <a:cubicBezTo>
                    <a:pt x="7935" y="3149"/>
                    <a:pt x="8020" y="3159"/>
                    <a:pt x="8103" y="3159"/>
                  </a:cubicBezTo>
                  <a:cubicBezTo>
                    <a:pt x="8618" y="3159"/>
                    <a:pt x="9073" y="2802"/>
                    <a:pt x="9179" y="2291"/>
                  </a:cubicBezTo>
                  <a:lnTo>
                    <a:pt x="9284" y="1889"/>
                  </a:lnTo>
                  <a:lnTo>
                    <a:pt x="9388" y="1364"/>
                  </a:lnTo>
                  <a:lnTo>
                    <a:pt x="8357" y="1137"/>
                  </a:lnTo>
                  <a:lnTo>
                    <a:pt x="8235" y="1644"/>
                  </a:lnTo>
                  <a:lnTo>
                    <a:pt x="997" y="18"/>
                  </a:lnTo>
                  <a:cubicBezTo>
                    <a:pt x="943" y="6"/>
                    <a:pt x="888" y="1"/>
                    <a:pt x="833" y="1"/>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rot="-3120564">
              <a:off x="6821683" y="857325"/>
              <a:ext cx="388352" cy="138883"/>
            </a:xfrm>
            <a:custGeom>
              <a:avLst/>
              <a:gdLst/>
              <a:ahLst/>
              <a:cxnLst/>
              <a:rect l="l" t="t" r="r" b="b"/>
              <a:pathLst>
                <a:path w="9633" h="3445" extrusionOk="0">
                  <a:moveTo>
                    <a:pt x="910" y="281"/>
                  </a:moveTo>
                  <a:cubicBezTo>
                    <a:pt x="962" y="281"/>
                    <a:pt x="1014" y="281"/>
                    <a:pt x="1049" y="298"/>
                  </a:cubicBezTo>
                  <a:lnTo>
                    <a:pt x="8287" y="1924"/>
                  </a:lnTo>
                  <a:cubicBezTo>
                    <a:pt x="8297" y="1929"/>
                    <a:pt x="8309" y="1931"/>
                    <a:pt x="8321" y="1931"/>
                  </a:cubicBezTo>
                  <a:cubicBezTo>
                    <a:pt x="8351" y="1931"/>
                    <a:pt x="8384" y="1919"/>
                    <a:pt x="8409" y="1906"/>
                  </a:cubicBezTo>
                  <a:cubicBezTo>
                    <a:pt x="8427" y="1889"/>
                    <a:pt x="8462" y="1854"/>
                    <a:pt x="8462" y="1819"/>
                  </a:cubicBezTo>
                  <a:lnTo>
                    <a:pt x="8549" y="1434"/>
                  </a:lnTo>
                  <a:lnTo>
                    <a:pt x="9301" y="1609"/>
                  </a:lnTo>
                  <a:lnTo>
                    <a:pt x="9213" y="1994"/>
                  </a:lnTo>
                  <a:cubicBezTo>
                    <a:pt x="9208" y="2014"/>
                    <a:pt x="9209" y="2035"/>
                    <a:pt x="9215" y="2055"/>
                  </a:cubicBezTo>
                  <a:lnTo>
                    <a:pt x="9215" y="2055"/>
                  </a:lnTo>
                  <a:lnTo>
                    <a:pt x="9126" y="2396"/>
                  </a:lnTo>
                  <a:cubicBezTo>
                    <a:pt x="9038" y="2850"/>
                    <a:pt x="8636" y="3147"/>
                    <a:pt x="8182" y="3147"/>
                  </a:cubicBezTo>
                  <a:cubicBezTo>
                    <a:pt x="8112" y="3147"/>
                    <a:pt x="8042" y="3147"/>
                    <a:pt x="7972" y="3130"/>
                  </a:cubicBezTo>
                  <a:lnTo>
                    <a:pt x="787" y="1504"/>
                  </a:lnTo>
                  <a:cubicBezTo>
                    <a:pt x="490" y="1434"/>
                    <a:pt x="298" y="1190"/>
                    <a:pt x="298" y="910"/>
                  </a:cubicBezTo>
                  <a:cubicBezTo>
                    <a:pt x="298" y="857"/>
                    <a:pt x="298" y="805"/>
                    <a:pt x="315" y="770"/>
                  </a:cubicBezTo>
                  <a:cubicBezTo>
                    <a:pt x="385" y="473"/>
                    <a:pt x="630" y="281"/>
                    <a:pt x="910" y="281"/>
                  </a:cubicBezTo>
                  <a:close/>
                  <a:moveTo>
                    <a:pt x="910" y="1"/>
                  </a:moveTo>
                  <a:cubicBezTo>
                    <a:pt x="507" y="1"/>
                    <a:pt x="123" y="281"/>
                    <a:pt x="35" y="700"/>
                  </a:cubicBezTo>
                  <a:cubicBezTo>
                    <a:pt x="18" y="770"/>
                    <a:pt x="1" y="840"/>
                    <a:pt x="1" y="910"/>
                  </a:cubicBezTo>
                  <a:cubicBezTo>
                    <a:pt x="1" y="1329"/>
                    <a:pt x="298" y="1697"/>
                    <a:pt x="717" y="1784"/>
                  </a:cubicBezTo>
                  <a:lnTo>
                    <a:pt x="7902" y="3410"/>
                  </a:lnTo>
                  <a:cubicBezTo>
                    <a:pt x="8007" y="3427"/>
                    <a:pt x="8094" y="3445"/>
                    <a:pt x="8182" y="3445"/>
                  </a:cubicBezTo>
                  <a:cubicBezTo>
                    <a:pt x="8759" y="3445"/>
                    <a:pt x="9283" y="3043"/>
                    <a:pt x="9423" y="2466"/>
                  </a:cubicBezTo>
                  <a:lnTo>
                    <a:pt x="9510" y="2046"/>
                  </a:lnTo>
                  <a:cubicBezTo>
                    <a:pt x="9511" y="2043"/>
                    <a:pt x="9512" y="2040"/>
                    <a:pt x="9512" y="2037"/>
                  </a:cubicBezTo>
                  <a:lnTo>
                    <a:pt x="9512" y="2037"/>
                  </a:lnTo>
                  <a:lnTo>
                    <a:pt x="9615" y="1539"/>
                  </a:lnTo>
                  <a:cubicBezTo>
                    <a:pt x="9633" y="1504"/>
                    <a:pt x="9615" y="1452"/>
                    <a:pt x="9598" y="1417"/>
                  </a:cubicBezTo>
                  <a:cubicBezTo>
                    <a:pt x="9580" y="1399"/>
                    <a:pt x="9545" y="1364"/>
                    <a:pt x="9510" y="1364"/>
                  </a:cubicBezTo>
                  <a:lnTo>
                    <a:pt x="8479" y="1120"/>
                  </a:lnTo>
                  <a:cubicBezTo>
                    <a:pt x="8468" y="1117"/>
                    <a:pt x="8457" y="1116"/>
                    <a:pt x="8446" y="1116"/>
                  </a:cubicBezTo>
                  <a:cubicBezTo>
                    <a:pt x="8374" y="1116"/>
                    <a:pt x="8319" y="1166"/>
                    <a:pt x="8304" y="1242"/>
                  </a:cubicBezTo>
                  <a:lnTo>
                    <a:pt x="8217" y="1609"/>
                  </a:lnTo>
                  <a:lnTo>
                    <a:pt x="1119" y="18"/>
                  </a:lnTo>
                  <a:cubicBezTo>
                    <a:pt x="1049" y="1"/>
                    <a:pt x="979" y="1"/>
                    <a:pt x="91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19437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0418" y="87937"/>
            <a:ext cx="6071218" cy="572700"/>
          </a:xfrm>
        </p:spPr>
        <p:txBody>
          <a:bodyPr/>
          <a:lstStyle/>
          <a:p>
            <a:r>
              <a:rPr lang="es-MX" dirty="0"/>
              <a:t>REFERENCIAS</a:t>
            </a:r>
          </a:p>
        </p:txBody>
      </p:sp>
      <p:sp>
        <p:nvSpPr>
          <p:cNvPr id="3" name="Google Shape;1083;p52"/>
          <p:cNvSpPr txBox="1">
            <a:spLocks/>
          </p:cNvSpPr>
          <p:nvPr/>
        </p:nvSpPr>
        <p:spPr>
          <a:xfrm>
            <a:off x="729465" y="3101272"/>
            <a:ext cx="6667929" cy="80290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sz="1050" dirty="0">
                <a:solidFill>
                  <a:schemeClr val="bg1"/>
                </a:solidFill>
                <a:latin typeface="Gochi Hand" panose="020B0604020202020204" charset="0"/>
              </a:rPr>
              <a:t> A. (2019, 5 noviembre). </a:t>
            </a:r>
            <a:r>
              <a:rPr lang="es-MX" sz="1050" i="1" dirty="0">
                <a:solidFill>
                  <a:schemeClr val="bg1"/>
                </a:solidFill>
                <a:latin typeface="Gochi Hand" panose="020B0604020202020204" charset="0"/>
              </a:rPr>
              <a:t>Compuerta AND, funcionalidad y ejemplos – </a:t>
            </a:r>
            <a:r>
              <a:rPr lang="es-MX" sz="1050" i="1" dirty="0" err="1">
                <a:solidFill>
                  <a:schemeClr val="bg1"/>
                </a:solidFill>
                <a:latin typeface="Gochi Hand" panose="020B0604020202020204" charset="0"/>
              </a:rPr>
              <a:t>ProLogic</a:t>
            </a:r>
            <a:r>
              <a:rPr lang="es-MX" sz="1050" dirty="0">
                <a:solidFill>
                  <a:schemeClr val="bg1"/>
                </a:solidFill>
                <a:latin typeface="Gochi Hand" panose="020B0604020202020204" charset="0"/>
              </a:rPr>
              <a:t>. </a:t>
            </a:r>
            <a:r>
              <a:rPr lang="es-MX" sz="1050" dirty="0" err="1">
                <a:solidFill>
                  <a:schemeClr val="bg1"/>
                </a:solidFill>
                <a:latin typeface="Gochi Hand" panose="020B0604020202020204" charset="0"/>
              </a:rPr>
              <a:t>Prologic</a:t>
            </a:r>
            <a:r>
              <a:rPr lang="es-MX" sz="1050" dirty="0">
                <a:solidFill>
                  <a:schemeClr val="bg1"/>
                </a:solidFill>
                <a:latin typeface="Gochi Hand" panose="020B0604020202020204" charset="0"/>
              </a:rPr>
              <a:t>. https://www.germanmadrid.com/2019/11/05/compuerta-and/</a:t>
            </a:r>
          </a:p>
          <a:p>
            <a:r>
              <a:rPr lang="es-MX" sz="1050" i="1" dirty="0">
                <a:solidFill>
                  <a:schemeClr val="bg1"/>
                </a:solidFill>
                <a:latin typeface="Gochi Hand" panose="020B0604020202020204" charset="0"/>
              </a:rPr>
              <a:t>circuitos </a:t>
            </a:r>
            <a:r>
              <a:rPr lang="es-MX" sz="1050" i="1" dirty="0" err="1">
                <a:solidFill>
                  <a:schemeClr val="bg1"/>
                </a:solidFill>
                <a:latin typeface="Gochi Hand" panose="020B0604020202020204" charset="0"/>
              </a:rPr>
              <a:t>electricos</a:t>
            </a:r>
            <a:r>
              <a:rPr lang="es-MX" sz="1050" dirty="0">
                <a:solidFill>
                  <a:schemeClr val="bg1"/>
                </a:solidFill>
                <a:latin typeface="Gochi Hand" panose="020B0604020202020204" charset="0"/>
              </a:rPr>
              <a:t>. (s. f.). </a:t>
            </a:r>
            <a:r>
              <a:rPr lang="es-MX" sz="1050" dirty="0" err="1">
                <a:solidFill>
                  <a:schemeClr val="bg1"/>
                </a:solidFill>
                <a:latin typeface="Gochi Hand" panose="020B0604020202020204" charset="0"/>
              </a:rPr>
              <a:t>recursostic</a:t>
            </a:r>
            <a:r>
              <a:rPr lang="es-MX" sz="1050" dirty="0">
                <a:solidFill>
                  <a:schemeClr val="bg1"/>
                </a:solidFill>
                <a:latin typeface="Gochi Hand" panose="020B0604020202020204" charset="0"/>
              </a:rPr>
              <a:t>. Recuperado 4 de junio de 2021, de http://recursostic.educacion.es/secundaria/edad/4esotecnologia/quincena6/pdf/quincena6.pdf</a:t>
            </a:r>
          </a:p>
          <a:p>
            <a:r>
              <a:rPr lang="es-MX" sz="1050" dirty="0">
                <a:solidFill>
                  <a:schemeClr val="bg1"/>
                </a:solidFill>
                <a:latin typeface="Gochi Hand" panose="020B0604020202020204" charset="0"/>
              </a:rPr>
              <a:t>colaboradores de Wikipedia. (2019, 21 octubre). </a:t>
            </a:r>
            <a:r>
              <a:rPr lang="es-MX" sz="1050" i="1" dirty="0">
                <a:solidFill>
                  <a:schemeClr val="bg1"/>
                </a:solidFill>
                <a:latin typeface="Gochi Hand" panose="020B0604020202020204" charset="0"/>
              </a:rPr>
              <a:t>Teoría de circuitos</a:t>
            </a:r>
            <a:r>
              <a:rPr lang="es-MX" sz="1050" dirty="0">
                <a:solidFill>
                  <a:schemeClr val="bg1"/>
                </a:solidFill>
                <a:latin typeface="Gochi Hand" panose="020B0604020202020204" charset="0"/>
              </a:rPr>
              <a:t>. Wikipedia, la enciclopedia libre. https://es.wikipedia.org/wiki/Teor%C3%ADa_de_circuitos#:%7E:text=En%20ingenier%C3%ADa%20el%C3%A9ctrica%2C%20la%20teor%C3%ADa,respuesta%20a%20una%20determinada%20excitaci%C3%B3n.</a:t>
            </a:r>
          </a:p>
          <a:p>
            <a:r>
              <a:rPr lang="es-MX" sz="1050" i="1" dirty="0">
                <a:solidFill>
                  <a:schemeClr val="bg1"/>
                </a:solidFill>
                <a:latin typeface="Gochi Hand" panose="020B0604020202020204" charset="0"/>
              </a:rPr>
              <a:t>compuertas </a:t>
            </a:r>
            <a:r>
              <a:rPr lang="es-MX" sz="1050" i="1" dirty="0" err="1">
                <a:solidFill>
                  <a:schemeClr val="bg1"/>
                </a:solidFill>
                <a:latin typeface="Gochi Hand" panose="020B0604020202020204" charset="0"/>
              </a:rPr>
              <a:t>logicas</a:t>
            </a:r>
            <a:r>
              <a:rPr lang="es-MX" sz="1050" dirty="0">
                <a:solidFill>
                  <a:schemeClr val="bg1"/>
                </a:solidFill>
                <a:latin typeface="Gochi Hand" panose="020B0604020202020204" charset="0"/>
              </a:rPr>
              <a:t>. (s. f.). </a:t>
            </a:r>
            <a:r>
              <a:rPr lang="es-MX" sz="1050" dirty="0" err="1">
                <a:solidFill>
                  <a:schemeClr val="bg1"/>
                </a:solidFill>
                <a:latin typeface="Gochi Hand" panose="020B0604020202020204" charset="0"/>
              </a:rPr>
              <a:t>logicbus</a:t>
            </a:r>
            <a:r>
              <a:rPr lang="es-MX" sz="1050" dirty="0">
                <a:solidFill>
                  <a:schemeClr val="bg1"/>
                </a:solidFill>
                <a:latin typeface="Gochi Hand" panose="020B0604020202020204" charset="0"/>
              </a:rPr>
              <a:t>. Recuperado 4 de junio de 2021, de https://www.logicbus.com.mx/blog/compuertas-logicas/index.php</a:t>
            </a:r>
          </a:p>
          <a:p>
            <a:r>
              <a:rPr lang="es-MX" sz="1050" i="1" dirty="0" err="1">
                <a:solidFill>
                  <a:schemeClr val="bg1"/>
                </a:solidFill>
                <a:latin typeface="Gochi Hand" panose="020B0604020202020204" charset="0"/>
              </a:rPr>
              <a:t>Electronica</a:t>
            </a:r>
            <a:r>
              <a:rPr lang="es-MX" sz="1050" i="1" dirty="0">
                <a:solidFill>
                  <a:schemeClr val="bg1"/>
                </a:solidFill>
                <a:latin typeface="Gochi Hand" panose="020B0604020202020204" charset="0"/>
              </a:rPr>
              <a:t> digital</a:t>
            </a:r>
            <a:r>
              <a:rPr lang="es-MX" sz="1050" dirty="0">
                <a:solidFill>
                  <a:schemeClr val="bg1"/>
                </a:solidFill>
                <a:latin typeface="Gochi Hand" panose="020B0604020202020204" charset="0"/>
              </a:rPr>
              <a:t>. (s. f.). </a:t>
            </a:r>
            <a:r>
              <a:rPr lang="es-MX" sz="1050" dirty="0" err="1">
                <a:solidFill>
                  <a:schemeClr val="bg1"/>
                </a:solidFill>
                <a:latin typeface="Gochi Hand" panose="020B0604020202020204" charset="0"/>
              </a:rPr>
              <a:t>electronica</a:t>
            </a:r>
            <a:r>
              <a:rPr lang="es-MX" sz="1050" dirty="0">
                <a:solidFill>
                  <a:schemeClr val="bg1"/>
                </a:solidFill>
                <a:latin typeface="Gochi Hand" panose="020B0604020202020204" charset="0"/>
              </a:rPr>
              <a:t>. Recuperado 4 de junio de 2021, de https://www.uv.mx/instru/files/2013/11/S-ELECTRONICA_DIGITAL.pdf</a:t>
            </a:r>
          </a:p>
          <a:p>
            <a:r>
              <a:rPr lang="es-MX" sz="1050" i="1" dirty="0" err="1">
                <a:solidFill>
                  <a:schemeClr val="bg1"/>
                </a:solidFill>
                <a:latin typeface="Gochi Hand" panose="020B0604020202020204" charset="0"/>
              </a:rPr>
              <a:t>electronica</a:t>
            </a:r>
            <a:r>
              <a:rPr lang="es-MX" sz="1050" i="1" dirty="0">
                <a:solidFill>
                  <a:schemeClr val="bg1"/>
                </a:solidFill>
                <a:latin typeface="Gochi Hand" panose="020B0604020202020204" charset="0"/>
              </a:rPr>
              <a:t> digital</a:t>
            </a:r>
            <a:r>
              <a:rPr lang="es-MX" sz="1050" dirty="0">
                <a:solidFill>
                  <a:schemeClr val="bg1"/>
                </a:solidFill>
                <a:latin typeface="Gochi Hand" panose="020B0604020202020204" charset="0"/>
              </a:rPr>
              <a:t>. (s. f.). </a:t>
            </a:r>
            <a:r>
              <a:rPr lang="es-MX" sz="1050" dirty="0" err="1">
                <a:solidFill>
                  <a:schemeClr val="bg1"/>
                </a:solidFill>
                <a:latin typeface="Gochi Hand" panose="020B0604020202020204" charset="0"/>
              </a:rPr>
              <a:t>uv</a:t>
            </a:r>
            <a:r>
              <a:rPr lang="es-MX" sz="1050" dirty="0">
                <a:solidFill>
                  <a:schemeClr val="bg1"/>
                </a:solidFill>
                <a:latin typeface="Gochi Hand" panose="020B0604020202020204" charset="0"/>
              </a:rPr>
              <a:t> </a:t>
            </a:r>
            <a:r>
              <a:rPr lang="es-MX" sz="1050" dirty="0" err="1">
                <a:solidFill>
                  <a:schemeClr val="bg1"/>
                </a:solidFill>
                <a:latin typeface="Gochi Hand" panose="020B0604020202020204" charset="0"/>
              </a:rPr>
              <a:t>instrufiles</a:t>
            </a:r>
            <a:r>
              <a:rPr lang="es-MX" sz="1050" dirty="0">
                <a:solidFill>
                  <a:schemeClr val="bg1"/>
                </a:solidFill>
                <a:latin typeface="Gochi Hand" panose="020B0604020202020204" charset="0"/>
              </a:rPr>
              <a:t>. Recuperado 4 de junio de 2021, de https://www.uv.mx/instru/files/2013/11/S-ELECTRONICA_DIGITAL.pdf</a:t>
            </a:r>
          </a:p>
          <a:p>
            <a:r>
              <a:rPr lang="es-MX" sz="1050" i="1" dirty="0">
                <a:solidFill>
                  <a:schemeClr val="bg1"/>
                </a:solidFill>
                <a:latin typeface="Gochi Hand" panose="020B0604020202020204" charset="0"/>
              </a:rPr>
              <a:t>practicas</a:t>
            </a:r>
            <a:r>
              <a:rPr lang="es-MX" sz="1050" dirty="0">
                <a:solidFill>
                  <a:schemeClr val="bg1"/>
                </a:solidFill>
                <a:latin typeface="Gochi Hand" panose="020B0604020202020204" charset="0"/>
              </a:rPr>
              <a:t>. (s. f.). practicas4. Recuperado 4 de junio de 2021, de http://weblidi.info.unlp.edu.ar/catedras/organiza/descargas/Practica4.pdf</a:t>
            </a:r>
          </a:p>
          <a:p>
            <a:r>
              <a:rPr lang="es-MX" sz="1050" dirty="0">
                <a:solidFill>
                  <a:schemeClr val="bg1"/>
                </a:solidFill>
                <a:latin typeface="Gochi Hand" panose="020B0604020202020204" charset="0"/>
              </a:rPr>
              <a:t>T. (2020, 1 agosto). </a:t>
            </a:r>
            <a:r>
              <a:rPr lang="es-MX" sz="1050" i="1" dirty="0">
                <a:solidFill>
                  <a:schemeClr val="bg1"/>
                </a:solidFill>
                <a:latin typeface="Gochi Hand" panose="020B0604020202020204" charset="0"/>
              </a:rPr>
              <a:t>Compuertas lógicas: ¿Qué son?, ¿Cómo funcionan?, ¿Para qué sirven?</a:t>
            </a:r>
            <a:r>
              <a:rPr lang="es-MX" sz="1050" dirty="0">
                <a:solidFill>
                  <a:schemeClr val="bg1"/>
                </a:solidFill>
                <a:latin typeface="Gochi Hand" panose="020B0604020202020204" charset="0"/>
              </a:rPr>
              <a:t> Actualidad </a:t>
            </a:r>
            <a:r>
              <a:rPr lang="es-MX" sz="1050" dirty="0" err="1">
                <a:solidFill>
                  <a:schemeClr val="bg1"/>
                </a:solidFill>
                <a:latin typeface="Gochi Hand" panose="020B0604020202020204" charset="0"/>
              </a:rPr>
              <a:t>Tecnologica</a:t>
            </a:r>
            <a:r>
              <a:rPr lang="es-MX" sz="1050" dirty="0">
                <a:solidFill>
                  <a:schemeClr val="bg1"/>
                </a:solidFill>
                <a:latin typeface="Gochi Hand" panose="020B0604020202020204" charset="0"/>
              </a:rPr>
              <a:t>. </a:t>
            </a:r>
            <a:r>
              <a:rPr lang="es-MX" sz="1050" u="sng" dirty="0">
                <a:solidFill>
                  <a:schemeClr val="bg1"/>
                </a:solidFill>
                <a:latin typeface="Gochi Hand" panose="020B0604020202020204" charset="0"/>
                <a:hlinkClick r:id="rId2"/>
              </a:rPr>
              <a:t>https://actualidadtecnologica.com/compuertas-logicas/#Que_es_una_compuerta_logica</a:t>
            </a:r>
            <a:endParaRPr lang="es-MX" sz="1050" dirty="0">
              <a:solidFill>
                <a:schemeClr val="bg1"/>
              </a:solidFill>
              <a:latin typeface="Gochi Hand" panose="020B0604020202020204" charset="0"/>
            </a:endParaRPr>
          </a:p>
          <a:p>
            <a:r>
              <a:rPr lang="es-MX" sz="1050" dirty="0">
                <a:solidFill>
                  <a:schemeClr val="bg1"/>
                </a:solidFill>
                <a:latin typeface="Gochi Hand" panose="020B0604020202020204" charset="0"/>
              </a:rPr>
              <a:t>Castaño, L. (2017, 30 marzo). </a:t>
            </a:r>
            <a:r>
              <a:rPr lang="es-MX" sz="1050" i="1" dirty="0">
                <a:solidFill>
                  <a:schemeClr val="bg1"/>
                </a:solidFill>
                <a:latin typeface="Gochi Hand" panose="020B0604020202020204" charset="0"/>
              </a:rPr>
              <a:t>Compuertas </a:t>
            </a:r>
            <a:r>
              <a:rPr lang="es-MX" sz="1050" i="1" dirty="0" err="1">
                <a:solidFill>
                  <a:schemeClr val="bg1"/>
                </a:solidFill>
                <a:latin typeface="Gochi Hand" panose="020B0604020202020204" charset="0"/>
              </a:rPr>
              <a:t>logicas</a:t>
            </a:r>
            <a:r>
              <a:rPr lang="es-MX" sz="1050" dirty="0">
                <a:solidFill>
                  <a:schemeClr val="bg1"/>
                </a:solidFill>
                <a:latin typeface="Gochi Hand" panose="020B0604020202020204" charset="0"/>
              </a:rPr>
              <a:t>. Compuertas </a:t>
            </a:r>
            <a:r>
              <a:rPr lang="es-MX" sz="1050" dirty="0" err="1">
                <a:solidFill>
                  <a:schemeClr val="bg1"/>
                </a:solidFill>
                <a:latin typeface="Gochi Hand" panose="020B0604020202020204" charset="0"/>
              </a:rPr>
              <a:t>Logicas</a:t>
            </a:r>
            <a:r>
              <a:rPr lang="es-MX" sz="1050" dirty="0">
                <a:solidFill>
                  <a:schemeClr val="bg1"/>
                </a:solidFill>
                <a:latin typeface="Gochi Hand" panose="020B0604020202020204" charset="0"/>
              </a:rPr>
              <a:t>. https://es.slideshare.net/carolinacastano1044/compuertas-logicas-73931324</a:t>
            </a:r>
          </a:p>
          <a:p>
            <a:r>
              <a:rPr lang="es-MX" sz="1050" dirty="0">
                <a:solidFill>
                  <a:schemeClr val="bg1"/>
                </a:solidFill>
                <a:latin typeface="Gochi Hand" panose="020B0604020202020204" charset="0"/>
              </a:rPr>
              <a:t>colaboradores de Wikipedia. (2019, 15 julio). </a:t>
            </a:r>
            <a:r>
              <a:rPr lang="es-MX" sz="1050" i="1" dirty="0">
                <a:solidFill>
                  <a:schemeClr val="bg1"/>
                </a:solidFill>
                <a:latin typeface="Gochi Hand" panose="020B0604020202020204" charset="0"/>
              </a:rPr>
              <a:t>Modelo de computación</a:t>
            </a:r>
            <a:r>
              <a:rPr lang="es-MX" sz="1050" dirty="0">
                <a:solidFill>
                  <a:schemeClr val="bg1"/>
                </a:solidFill>
                <a:latin typeface="Gochi Hand" panose="020B0604020202020204" charset="0"/>
              </a:rPr>
              <a:t>. Wikipedia, la enciclopedia libre. https://es.wikipedia.org/wiki/Modelo_de_computaci%C3%B3n</a:t>
            </a:r>
          </a:p>
          <a:p>
            <a:r>
              <a:rPr lang="es-MX" sz="1050" dirty="0">
                <a:solidFill>
                  <a:schemeClr val="bg1"/>
                </a:solidFill>
                <a:latin typeface="Gochi Hand" panose="020B0604020202020204" charset="0"/>
              </a:rPr>
              <a:t>colaboradores de Wikipedia. (2020, 1 diciembre). </a:t>
            </a:r>
            <a:r>
              <a:rPr lang="es-MX" sz="1050" i="1" dirty="0">
                <a:solidFill>
                  <a:schemeClr val="bg1"/>
                </a:solidFill>
                <a:latin typeface="Gochi Hand" panose="020B0604020202020204" charset="0"/>
              </a:rPr>
              <a:t>Computación concurrente</a:t>
            </a:r>
            <a:r>
              <a:rPr lang="es-MX" sz="1050" dirty="0">
                <a:solidFill>
                  <a:schemeClr val="bg1"/>
                </a:solidFill>
                <a:latin typeface="Gochi Hand" panose="020B0604020202020204" charset="0"/>
              </a:rPr>
              <a:t>. Wikipedia, la enciclopedia libre. https://es.wikipedia.org/wiki/Computaci%C3%B3n_concurrente</a:t>
            </a:r>
          </a:p>
          <a:p>
            <a:r>
              <a:rPr lang="es-MX" sz="1050" dirty="0">
                <a:solidFill>
                  <a:schemeClr val="bg1"/>
                </a:solidFill>
                <a:latin typeface="Gochi Hand" panose="020B0604020202020204" charset="0"/>
              </a:rPr>
              <a:t>colaboradores de Wikipedia. (2021, 13 junio). </a:t>
            </a:r>
            <a:r>
              <a:rPr lang="es-MX" sz="1050" i="1" dirty="0">
                <a:solidFill>
                  <a:schemeClr val="bg1"/>
                </a:solidFill>
                <a:latin typeface="Gochi Hand" panose="020B0604020202020204" charset="0"/>
              </a:rPr>
              <a:t>Teoría de la </a:t>
            </a:r>
            <a:r>
              <a:rPr lang="es-MX" sz="1050" i="1" dirty="0" err="1">
                <a:solidFill>
                  <a:schemeClr val="bg1"/>
                </a:solidFill>
                <a:latin typeface="Gochi Hand" panose="020B0604020202020204" charset="0"/>
              </a:rPr>
              <a:t>computabilidad</a:t>
            </a:r>
            <a:r>
              <a:rPr lang="es-MX" sz="1050" dirty="0">
                <a:solidFill>
                  <a:schemeClr val="bg1"/>
                </a:solidFill>
                <a:latin typeface="Gochi Hand" panose="020B0604020202020204" charset="0"/>
              </a:rPr>
              <a:t>. Wikipedia, la enciclopedia libre. </a:t>
            </a:r>
            <a:r>
              <a:rPr lang="es-MX" sz="1050" u="sng" dirty="0">
                <a:solidFill>
                  <a:schemeClr val="bg1"/>
                </a:solidFill>
                <a:latin typeface="Gochi Hand" panose="020B0604020202020204" charset="0"/>
                <a:hlinkClick r:id="rId3"/>
              </a:rPr>
              <a:t>https://es.wikipedia.org/wiki/Teor%C3%ADa_de_la_computabilidad</a:t>
            </a:r>
            <a:endParaRPr lang="es-MX" sz="1050" dirty="0">
              <a:solidFill>
                <a:schemeClr val="bg1"/>
              </a:solidFill>
              <a:latin typeface="Gochi Hand" panose="020B0604020202020204" charset="0"/>
            </a:endParaRPr>
          </a:p>
          <a:p>
            <a:r>
              <a:rPr lang="es-MX" sz="1050" dirty="0">
                <a:solidFill>
                  <a:schemeClr val="bg1"/>
                </a:solidFill>
                <a:latin typeface="Gochi Hand" panose="020B0604020202020204" charset="0"/>
              </a:rPr>
              <a:t>colaboradores de Wikipedia. (2019, 21 octubre). </a:t>
            </a:r>
            <a:r>
              <a:rPr lang="es-MX" sz="1050" i="1" dirty="0">
                <a:solidFill>
                  <a:schemeClr val="bg1"/>
                </a:solidFill>
                <a:latin typeface="Gochi Hand" panose="020B0604020202020204" charset="0"/>
              </a:rPr>
              <a:t>Teoría de circuitos</a:t>
            </a:r>
            <a:r>
              <a:rPr lang="es-MX" sz="1050" dirty="0">
                <a:solidFill>
                  <a:schemeClr val="bg1"/>
                </a:solidFill>
                <a:latin typeface="Gochi Hand" panose="020B0604020202020204" charset="0"/>
              </a:rPr>
              <a:t>. Wikipedia, la enciclopedia libre. https://es.wikipedia.org/wiki/Teor%C3%ADa_de_circuitos</a:t>
            </a:r>
          </a:p>
          <a:p>
            <a:r>
              <a:rPr lang="es-MX" dirty="0"/>
              <a:t> </a:t>
            </a:r>
          </a:p>
          <a:p>
            <a:r>
              <a:rPr lang="es-MX" b="1" dirty="0"/>
              <a:t> </a:t>
            </a:r>
            <a:endParaRPr lang="es-MX" dirty="0"/>
          </a:p>
          <a:p>
            <a:r>
              <a:rPr lang="es-MX" b="1" dirty="0"/>
              <a:t> </a:t>
            </a:r>
            <a:endParaRPr lang="es-MX" dirty="0"/>
          </a:p>
          <a:p>
            <a:r>
              <a:rPr lang="es-MX" dirty="0"/>
              <a:t> </a:t>
            </a:r>
          </a:p>
          <a:p>
            <a:br>
              <a:rPr lang="es-MX" dirty="0"/>
            </a:br>
            <a:endParaRPr lang="es-MX" dirty="0"/>
          </a:p>
        </p:txBody>
      </p:sp>
      <p:pic>
        <p:nvPicPr>
          <p:cNvPr id="10242" name="Picture 2" descr="Fuentes de consulta: para que sirven, tipos y ejemplos">
            <a:extLst>
              <a:ext uri="{FF2B5EF4-FFF2-40B4-BE49-F238E27FC236}">
                <a16:creationId xmlns:a16="http://schemas.microsoft.com/office/drawing/2014/main" id="{29887C3D-19FC-494E-927D-5C6E774519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965"/>
          <a:stretch/>
        </p:blipFill>
        <p:spPr bwMode="auto">
          <a:xfrm>
            <a:off x="7134446" y="0"/>
            <a:ext cx="2009554" cy="144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69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30" name="Google Shape;830;p43"/>
          <p:cNvSpPr/>
          <p:nvPr/>
        </p:nvSpPr>
        <p:spPr>
          <a:xfrm>
            <a:off x="7029645" y="505638"/>
            <a:ext cx="1028507" cy="666984"/>
          </a:xfrm>
          <a:custGeom>
            <a:avLst/>
            <a:gdLst/>
            <a:ahLst/>
            <a:cxnLst/>
            <a:rect l="l" t="t" r="r" b="b"/>
            <a:pathLst>
              <a:path w="32802" h="21272" extrusionOk="0">
                <a:moveTo>
                  <a:pt x="29244" y="2025"/>
                </a:moveTo>
                <a:lnTo>
                  <a:pt x="29244" y="2025"/>
                </a:lnTo>
                <a:cubicBezTo>
                  <a:pt x="22039" y="7896"/>
                  <a:pt x="14833" y="13767"/>
                  <a:pt x="7562" y="19571"/>
                </a:cubicBezTo>
                <a:cubicBezTo>
                  <a:pt x="5694" y="16435"/>
                  <a:pt x="3759" y="13333"/>
                  <a:pt x="1858" y="10197"/>
                </a:cubicBezTo>
                <a:cubicBezTo>
                  <a:pt x="11064" y="7862"/>
                  <a:pt x="20171" y="4827"/>
                  <a:pt x="29244" y="2025"/>
                </a:cubicBezTo>
                <a:close/>
                <a:moveTo>
                  <a:pt x="31964" y="0"/>
                </a:moveTo>
                <a:cubicBezTo>
                  <a:pt x="31914" y="0"/>
                  <a:pt x="31863" y="7"/>
                  <a:pt x="31812" y="23"/>
                </a:cubicBezTo>
                <a:cubicBezTo>
                  <a:pt x="21672" y="3192"/>
                  <a:pt x="11331" y="5994"/>
                  <a:pt x="1357" y="9664"/>
                </a:cubicBezTo>
                <a:cubicBezTo>
                  <a:pt x="1278" y="9632"/>
                  <a:pt x="1195" y="9617"/>
                  <a:pt x="1112" y="9617"/>
                </a:cubicBezTo>
                <a:cubicBezTo>
                  <a:pt x="846" y="9617"/>
                  <a:pt x="584" y="9768"/>
                  <a:pt x="457" y="9997"/>
                </a:cubicBezTo>
                <a:cubicBezTo>
                  <a:pt x="390" y="9997"/>
                  <a:pt x="356" y="10031"/>
                  <a:pt x="290" y="10031"/>
                </a:cubicBezTo>
                <a:cubicBezTo>
                  <a:pt x="1" y="10159"/>
                  <a:pt x="83" y="10566"/>
                  <a:pt x="357" y="10566"/>
                </a:cubicBezTo>
                <a:cubicBezTo>
                  <a:pt x="368" y="10566"/>
                  <a:pt x="379" y="10566"/>
                  <a:pt x="390" y="10564"/>
                </a:cubicBezTo>
                <a:cubicBezTo>
                  <a:pt x="423" y="10598"/>
                  <a:pt x="423" y="10631"/>
                  <a:pt x="457" y="10698"/>
                </a:cubicBezTo>
                <a:cubicBezTo>
                  <a:pt x="2558" y="14100"/>
                  <a:pt x="4626" y="17569"/>
                  <a:pt x="6794" y="20938"/>
                </a:cubicBezTo>
                <a:cubicBezTo>
                  <a:pt x="6925" y="21162"/>
                  <a:pt x="7129" y="21272"/>
                  <a:pt x="7347" y="21272"/>
                </a:cubicBezTo>
                <a:cubicBezTo>
                  <a:pt x="7519" y="21272"/>
                  <a:pt x="7700" y="21204"/>
                  <a:pt x="7862" y="21072"/>
                </a:cubicBezTo>
                <a:cubicBezTo>
                  <a:pt x="15968" y="14300"/>
                  <a:pt x="24207" y="7662"/>
                  <a:pt x="32379" y="991"/>
                </a:cubicBezTo>
                <a:cubicBezTo>
                  <a:pt x="32802" y="659"/>
                  <a:pt x="32433" y="0"/>
                  <a:pt x="319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43"/>
          <p:cNvGrpSpPr/>
          <p:nvPr/>
        </p:nvGrpSpPr>
        <p:grpSpPr>
          <a:xfrm>
            <a:off x="6845300" y="0"/>
            <a:ext cx="2298704" cy="1851902"/>
            <a:chOff x="6845300" y="0"/>
            <a:chExt cx="2298704" cy="1851902"/>
          </a:xfrm>
        </p:grpSpPr>
        <p:sp>
          <p:nvSpPr>
            <p:cNvPr id="832" name="Google Shape;832;p43"/>
            <p:cNvSpPr/>
            <p:nvPr/>
          </p:nvSpPr>
          <p:spPr>
            <a:xfrm>
              <a:off x="6845300" y="0"/>
              <a:ext cx="45433" cy="125828"/>
            </a:xfrm>
            <a:custGeom>
              <a:avLst/>
              <a:gdLst/>
              <a:ahLst/>
              <a:cxnLst/>
              <a:rect l="l" t="t" r="r" b="b"/>
              <a:pathLst>
                <a:path w="1449" h="4013" extrusionOk="0">
                  <a:moveTo>
                    <a:pt x="1073" y="0"/>
                  </a:moveTo>
                  <a:cubicBezTo>
                    <a:pt x="957" y="0"/>
                    <a:pt x="846" y="65"/>
                    <a:pt x="794" y="220"/>
                  </a:cubicBezTo>
                  <a:cubicBezTo>
                    <a:pt x="527" y="1321"/>
                    <a:pt x="227" y="2422"/>
                    <a:pt x="60" y="3522"/>
                  </a:cubicBezTo>
                  <a:cubicBezTo>
                    <a:pt x="0" y="3821"/>
                    <a:pt x="225" y="4012"/>
                    <a:pt x="445" y="4012"/>
                  </a:cubicBezTo>
                  <a:cubicBezTo>
                    <a:pt x="594" y="4012"/>
                    <a:pt x="740" y="3925"/>
                    <a:pt x="794" y="3723"/>
                  </a:cubicBezTo>
                  <a:cubicBezTo>
                    <a:pt x="1094" y="2655"/>
                    <a:pt x="1261" y="1521"/>
                    <a:pt x="1428" y="387"/>
                  </a:cubicBezTo>
                  <a:cubicBezTo>
                    <a:pt x="1448" y="162"/>
                    <a:pt x="1256" y="0"/>
                    <a:pt x="1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6847181" y="255635"/>
              <a:ext cx="48788" cy="133823"/>
            </a:xfrm>
            <a:custGeom>
              <a:avLst/>
              <a:gdLst/>
              <a:ahLst/>
              <a:cxnLst/>
              <a:rect l="l" t="t" r="r" b="b"/>
              <a:pathLst>
                <a:path w="1556" h="4268" extrusionOk="0">
                  <a:moveTo>
                    <a:pt x="454" y="0"/>
                  </a:moveTo>
                  <a:cubicBezTo>
                    <a:pt x="365" y="0"/>
                    <a:pt x="282" y="53"/>
                    <a:pt x="267" y="173"/>
                  </a:cubicBezTo>
                  <a:cubicBezTo>
                    <a:pt x="0" y="1474"/>
                    <a:pt x="67" y="2808"/>
                    <a:pt x="634" y="4042"/>
                  </a:cubicBezTo>
                  <a:cubicBezTo>
                    <a:pt x="713" y="4201"/>
                    <a:pt x="850" y="4267"/>
                    <a:pt x="991" y="4267"/>
                  </a:cubicBezTo>
                  <a:cubicBezTo>
                    <a:pt x="1266" y="4267"/>
                    <a:pt x="1556" y="4017"/>
                    <a:pt x="1468" y="3709"/>
                  </a:cubicBezTo>
                  <a:cubicBezTo>
                    <a:pt x="1101" y="2575"/>
                    <a:pt x="734" y="1440"/>
                    <a:pt x="701" y="206"/>
                  </a:cubicBezTo>
                  <a:cubicBezTo>
                    <a:pt x="682" y="78"/>
                    <a:pt x="563" y="0"/>
                    <a:pt x="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6909921" y="478347"/>
              <a:ext cx="76381" cy="140063"/>
            </a:xfrm>
            <a:custGeom>
              <a:avLst/>
              <a:gdLst/>
              <a:ahLst/>
              <a:cxnLst/>
              <a:rect l="l" t="t" r="r" b="b"/>
              <a:pathLst>
                <a:path w="2436" h="4467" extrusionOk="0">
                  <a:moveTo>
                    <a:pt x="385" y="1"/>
                  </a:moveTo>
                  <a:cubicBezTo>
                    <a:pt x="195" y="1"/>
                    <a:pt x="0" y="120"/>
                    <a:pt x="0" y="342"/>
                  </a:cubicBezTo>
                  <a:cubicBezTo>
                    <a:pt x="67" y="1743"/>
                    <a:pt x="568" y="3210"/>
                    <a:pt x="1468" y="4311"/>
                  </a:cubicBezTo>
                  <a:cubicBezTo>
                    <a:pt x="1552" y="4420"/>
                    <a:pt x="1659" y="4466"/>
                    <a:pt x="1768" y="4466"/>
                  </a:cubicBezTo>
                  <a:cubicBezTo>
                    <a:pt x="2093" y="4466"/>
                    <a:pt x="2435" y="4060"/>
                    <a:pt x="2235" y="3711"/>
                  </a:cubicBezTo>
                  <a:cubicBezTo>
                    <a:pt x="1568" y="2577"/>
                    <a:pt x="1068" y="1543"/>
                    <a:pt x="734" y="242"/>
                  </a:cubicBezTo>
                  <a:cubicBezTo>
                    <a:pt x="690" y="78"/>
                    <a:pt x="539" y="1"/>
                    <a:pt x="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7029634" y="687827"/>
              <a:ext cx="138840" cy="76726"/>
            </a:xfrm>
            <a:custGeom>
              <a:avLst/>
              <a:gdLst/>
              <a:ahLst/>
              <a:cxnLst/>
              <a:rect l="l" t="t" r="r" b="b"/>
              <a:pathLst>
                <a:path w="4428" h="2447" extrusionOk="0">
                  <a:moveTo>
                    <a:pt x="510" y="0"/>
                  </a:moveTo>
                  <a:cubicBezTo>
                    <a:pt x="210" y="0"/>
                    <a:pt x="0" y="425"/>
                    <a:pt x="319" y="599"/>
                  </a:cubicBezTo>
                  <a:cubicBezTo>
                    <a:pt x="1386" y="1233"/>
                    <a:pt x="2520" y="2134"/>
                    <a:pt x="3688" y="2434"/>
                  </a:cubicBezTo>
                  <a:cubicBezTo>
                    <a:pt x="3721" y="2442"/>
                    <a:pt x="3755" y="2446"/>
                    <a:pt x="3788" y="2446"/>
                  </a:cubicBezTo>
                  <a:cubicBezTo>
                    <a:pt x="4145" y="2446"/>
                    <a:pt x="4427" y="1978"/>
                    <a:pt x="4121" y="1733"/>
                  </a:cubicBezTo>
                  <a:cubicBezTo>
                    <a:pt x="3154" y="933"/>
                    <a:pt x="1786" y="532"/>
                    <a:pt x="652" y="32"/>
                  </a:cubicBezTo>
                  <a:cubicBezTo>
                    <a:pt x="604" y="10"/>
                    <a:pt x="556" y="0"/>
                    <a:pt x="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7676856" y="905272"/>
              <a:ext cx="126298" cy="34428"/>
            </a:xfrm>
            <a:custGeom>
              <a:avLst/>
              <a:gdLst/>
              <a:ahLst/>
              <a:cxnLst/>
              <a:rect l="l" t="t" r="r" b="b"/>
              <a:pathLst>
                <a:path w="4028" h="1098" extrusionOk="0">
                  <a:moveTo>
                    <a:pt x="395" y="0"/>
                  </a:moveTo>
                  <a:cubicBezTo>
                    <a:pt x="116" y="0"/>
                    <a:pt x="0" y="440"/>
                    <a:pt x="258" y="569"/>
                  </a:cubicBezTo>
                  <a:cubicBezTo>
                    <a:pt x="1044" y="921"/>
                    <a:pt x="1984" y="1098"/>
                    <a:pt x="2864" y="1098"/>
                  </a:cubicBezTo>
                  <a:cubicBezTo>
                    <a:pt x="3067" y="1098"/>
                    <a:pt x="3267" y="1088"/>
                    <a:pt x="3460" y="1069"/>
                  </a:cubicBezTo>
                  <a:cubicBezTo>
                    <a:pt x="4027" y="1003"/>
                    <a:pt x="4027" y="235"/>
                    <a:pt x="3460" y="202"/>
                  </a:cubicBezTo>
                  <a:cubicBezTo>
                    <a:pt x="2460" y="169"/>
                    <a:pt x="1426" y="69"/>
                    <a:pt x="425" y="2"/>
                  </a:cubicBezTo>
                  <a:cubicBezTo>
                    <a:pt x="415" y="1"/>
                    <a:pt x="405" y="0"/>
                    <a:pt x="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7965225" y="850151"/>
              <a:ext cx="171261" cy="51297"/>
            </a:xfrm>
            <a:custGeom>
              <a:avLst/>
              <a:gdLst/>
              <a:ahLst/>
              <a:cxnLst/>
              <a:rect l="l" t="t" r="r" b="b"/>
              <a:pathLst>
                <a:path w="5462" h="1636" extrusionOk="0">
                  <a:moveTo>
                    <a:pt x="4873" y="1"/>
                  </a:moveTo>
                  <a:cubicBezTo>
                    <a:pt x="4830" y="1"/>
                    <a:pt x="4784" y="9"/>
                    <a:pt x="4738" y="25"/>
                  </a:cubicBezTo>
                  <a:cubicBezTo>
                    <a:pt x="3270" y="459"/>
                    <a:pt x="1936" y="893"/>
                    <a:pt x="401" y="959"/>
                  </a:cubicBezTo>
                  <a:cubicBezTo>
                    <a:pt x="1" y="993"/>
                    <a:pt x="1" y="1560"/>
                    <a:pt x="401" y="1593"/>
                  </a:cubicBezTo>
                  <a:cubicBezTo>
                    <a:pt x="721" y="1620"/>
                    <a:pt x="1044" y="1635"/>
                    <a:pt x="1369" y="1635"/>
                  </a:cubicBezTo>
                  <a:cubicBezTo>
                    <a:pt x="2639" y="1635"/>
                    <a:pt x="3929" y="1410"/>
                    <a:pt x="5071" y="826"/>
                  </a:cubicBezTo>
                  <a:cubicBezTo>
                    <a:pt x="5461" y="616"/>
                    <a:pt x="5257" y="1"/>
                    <a:pt x="4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8260178" y="815316"/>
              <a:ext cx="200547" cy="47597"/>
            </a:xfrm>
            <a:custGeom>
              <a:avLst/>
              <a:gdLst/>
              <a:ahLst/>
              <a:cxnLst/>
              <a:rect l="l" t="t" r="r" b="b"/>
              <a:pathLst>
                <a:path w="6396" h="1518" extrusionOk="0">
                  <a:moveTo>
                    <a:pt x="2193" y="1"/>
                  </a:moveTo>
                  <a:cubicBezTo>
                    <a:pt x="1604" y="1"/>
                    <a:pt x="1016" y="38"/>
                    <a:pt x="434" y="102"/>
                  </a:cubicBezTo>
                  <a:cubicBezTo>
                    <a:pt x="34" y="169"/>
                    <a:pt x="1" y="769"/>
                    <a:pt x="434" y="769"/>
                  </a:cubicBezTo>
                  <a:cubicBezTo>
                    <a:pt x="2202" y="803"/>
                    <a:pt x="3870" y="1103"/>
                    <a:pt x="5571" y="1503"/>
                  </a:cubicBezTo>
                  <a:cubicBezTo>
                    <a:pt x="5616" y="1513"/>
                    <a:pt x="5659" y="1517"/>
                    <a:pt x="5700" y="1517"/>
                  </a:cubicBezTo>
                  <a:cubicBezTo>
                    <a:pt x="6234" y="1517"/>
                    <a:pt x="6396" y="755"/>
                    <a:pt x="5838" y="569"/>
                  </a:cubicBezTo>
                  <a:cubicBezTo>
                    <a:pt x="4664" y="163"/>
                    <a:pt x="3428" y="1"/>
                    <a:pt x="21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8552027" y="906087"/>
              <a:ext cx="88985" cy="128650"/>
            </a:xfrm>
            <a:custGeom>
              <a:avLst/>
              <a:gdLst/>
              <a:ahLst/>
              <a:cxnLst/>
              <a:rect l="l" t="t" r="r" b="b"/>
              <a:pathLst>
                <a:path w="2838" h="4103" extrusionOk="0">
                  <a:moveTo>
                    <a:pt x="343" y="1"/>
                  </a:moveTo>
                  <a:cubicBezTo>
                    <a:pt x="153" y="1"/>
                    <a:pt x="1" y="284"/>
                    <a:pt x="166" y="476"/>
                  </a:cubicBezTo>
                  <a:cubicBezTo>
                    <a:pt x="1100" y="1410"/>
                    <a:pt x="1434" y="2544"/>
                    <a:pt x="1867" y="3779"/>
                  </a:cubicBezTo>
                  <a:cubicBezTo>
                    <a:pt x="1929" y="3993"/>
                    <a:pt x="2145" y="4102"/>
                    <a:pt x="2354" y="4102"/>
                  </a:cubicBezTo>
                  <a:cubicBezTo>
                    <a:pt x="2601" y="4102"/>
                    <a:pt x="2837" y="3952"/>
                    <a:pt x="2801" y="3645"/>
                  </a:cubicBezTo>
                  <a:cubicBezTo>
                    <a:pt x="2634" y="2178"/>
                    <a:pt x="1634" y="910"/>
                    <a:pt x="466" y="43"/>
                  </a:cubicBezTo>
                  <a:cubicBezTo>
                    <a:pt x="425" y="13"/>
                    <a:pt x="383"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8650762" y="1107980"/>
              <a:ext cx="38849" cy="170603"/>
            </a:xfrm>
            <a:custGeom>
              <a:avLst/>
              <a:gdLst/>
              <a:ahLst/>
              <a:cxnLst/>
              <a:rect l="l" t="t" r="r" b="b"/>
              <a:pathLst>
                <a:path w="1239" h="5441" extrusionOk="0">
                  <a:moveTo>
                    <a:pt x="313" y="0"/>
                  </a:moveTo>
                  <a:cubicBezTo>
                    <a:pt x="162" y="0"/>
                    <a:pt x="0" y="106"/>
                    <a:pt x="19" y="275"/>
                  </a:cubicBezTo>
                  <a:cubicBezTo>
                    <a:pt x="86" y="1876"/>
                    <a:pt x="119" y="3511"/>
                    <a:pt x="353" y="5112"/>
                  </a:cubicBezTo>
                  <a:cubicBezTo>
                    <a:pt x="383" y="5337"/>
                    <a:pt x="569" y="5441"/>
                    <a:pt x="761" y="5441"/>
                  </a:cubicBezTo>
                  <a:cubicBezTo>
                    <a:pt x="995" y="5441"/>
                    <a:pt x="1238" y="5287"/>
                    <a:pt x="1220" y="5012"/>
                  </a:cubicBezTo>
                  <a:cubicBezTo>
                    <a:pt x="1120" y="3411"/>
                    <a:pt x="820" y="1776"/>
                    <a:pt x="553" y="208"/>
                  </a:cubicBezTo>
                  <a:cubicBezTo>
                    <a:pt x="538" y="63"/>
                    <a:pt x="429"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8685848" y="1393527"/>
              <a:ext cx="56502" cy="103127"/>
            </a:xfrm>
            <a:custGeom>
              <a:avLst/>
              <a:gdLst/>
              <a:ahLst/>
              <a:cxnLst/>
              <a:rect l="l" t="t" r="r" b="b"/>
              <a:pathLst>
                <a:path w="1802" h="3289" extrusionOk="0">
                  <a:moveTo>
                    <a:pt x="465" y="0"/>
                  </a:moveTo>
                  <a:cubicBezTo>
                    <a:pt x="246" y="0"/>
                    <a:pt x="1" y="208"/>
                    <a:pt x="68" y="475"/>
                  </a:cubicBezTo>
                  <a:cubicBezTo>
                    <a:pt x="301" y="1309"/>
                    <a:pt x="501" y="2176"/>
                    <a:pt x="835" y="2977"/>
                  </a:cubicBezTo>
                  <a:cubicBezTo>
                    <a:pt x="929" y="3192"/>
                    <a:pt x="1117" y="3288"/>
                    <a:pt x="1295" y="3288"/>
                  </a:cubicBezTo>
                  <a:cubicBezTo>
                    <a:pt x="1558" y="3288"/>
                    <a:pt x="1801" y="3081"/>
                    <a:pt x="1702" y="2743"/>
                  </a:cubicBezTo>
                  <a:cubicBezTo>
                    <a:pt x="1469" y="1876"/>
                    <a:pt x="1102" y="1008"/>
                    <a:pt x="735" y="175"/>
                  </a:cubicBezTo>
                  <a:cubicBezTo>
                    <a:pt x="679" y="52"/>
                    <a:pt x="575" y="0"/>
                    <a:pt x="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8773077" y="1622792"/>
              <a:ext cx="113536" cy="102782"/>
            </a:xfrm>
            <a:custGeom>
              <a:avLst/>
              <a:gdLst/>
              <a:ahLst/>
              <a:cxnLst/>
              <a:rect l="l" t="t" r="r" b="b"/>
              <a:pathLst>
                <a:path w="3621" h="3278" extrusionOk="0">
                  <a:moveTo>
                    <a:pt x="443" y="1"/>
                  </a:moveTo>
                  <a:cubicBezTo>
                    <a:pt x="159" y="1"/>
                    <a:pt x="0" y="400"/>
                    <a:pt x="288" y="601"/>
                  </a:cubicBezTo>
                  <a:cubicBezTo>
                    <a:pt x="755" y="935"/>
                    <a:pt x="1222" y="1302"/>
                    <a:pt x="1622" y="1736"/>
                  </a:cubicBezTo>
                  <a:cubicBezTo>
                    <a:pt x="1989" y="2169"/>
                    <a:pt x="2289" y="2670"/>
                    <a:pt x="2623" y="3103"/>
                  </a:cubicBezTo>
                  <a:cubicBezTo>
                    <a:pt x="2719" y="3226"/>
                    <a:pt x="2838" y="3277"/>
                    <a:pt x="2957" y="3277"/>
                  </a:cubicBezTo>
                  <a:cubicBezTo>
                    <a:pt x="3291" y="3277"/>
                    <a:pt x="3620" y="2872"/>
                    <a:pt x="3423" y="2503"/>
                  </a:cubicBezTo>
                  <a:cubicBezTo>
                    <a:pt x="2856" y="1435"/>
                    <a:pt x="1655" y="601"/>
                    <a:pt x="588" y="34"/>
                  </a:cubicBezTo>
                  <a:cubicBezTo>
                    <a:pt x="537" y="11"/>
                    <a:pt x="488" y="1"/>
                    <a:pt x="4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8983780" y="1792892"/>
              <a:ext cx="160224" cy="59010"/>
            </a:xfrm>
            <a:custGeom>
              <a:avLst/>
              <a:gdLst/>
              <a:ahLst/>
              <a:cxnLst/>
              <a:rect l="l" t="t" r="r" b="b"/>
              <a:pathLst>
                <a:path w="5110" h="1882" extrusionOk="0">
                  <a:moveTo>
                    <a:pt x="457" y="1"/>
                  </a:moveTo>
                  <a:cubicBezTo>
                    <a:pt x="170" y="1"/>
                    <a:pt x="1" y="458"/>
                    <a:pt x="306" y="580"/>
                  </a:cubicBezTo>
                  <a:cubicBezTo>
                    <a:pt x="1507" y="1147"/>
                    <a:pt x="2975" y="1848"/>
                    <a:pt x="4309" y="1881"/>
                  </a:cubicBezTo>
                  <a:cubicBezTo>
                    <a:pt x="4943" y="1881"/>
                    <a:pt x="5109" y="881"/>
                    <a:pt x="4476" y="714"/>
                  </a:cubicBezTo>
                  <a:cubicBezTo>
                    <a:pt x="3808" y="580"/>
                    <a:pt x="3141" y="614"/>
                    <a:pt x="2474" y="514"/>
                  </a:cubicBezTo>
                  <a:cubicBezTo>
                    <a:pt x="1807" y="414"/>
                    <a:pt x="1173" y="213"/>
                    <a:pt x="539" y="13"/>
                  </a:cubicBezTo>
                  <a:cubicBezTo>
                    <a:pt x="511" y="5"/>
                    <a:pt x="484"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094;p38"/>
          <p:cNvGrpSpPr/>
          <p:nvPr/>
        </p:nvGrpSpPr>
        <p:grpSpPr>
          <a:xfrm rot="256483">
            <a:off x="5676086" y="809948"/>
            <a:ext cx="3431762" cy="4155222"/>
            <a:chOff x="4535871" y="230503"/>
            <a:chExt cx="4035482" cy="4325723"/>
          </a:xfrm>
        </p:grpSpPr>
        <p:sp>
          <p:nvSpPr>
            <p:cNvPr id="21" name="Google Shape;1095;p38"/>
            <p:cNvSpPr/>
            <p:nvPr/>
          </p:nvSpPr>
          <p:spPr>
            <a:xfrm rot="444554">
              <a:off x="4856710" y="1826504"/>
              <a:ext cx="1142980" cy="2242957"/>
            </a:xfrm>
            <a:custGeom>
              <a:avLst/>
              <a:gdLst/>
              <a:ahLst/>
              <a:cxnLst/>
              <a:rect l="l" t="t" r="r" b="b"/>
              <a:pathLst>
                <a:path w="20944" h="41100" extrusionOk="0">
                  <a:moveTo>
                    <a:pt x="385" y="1"/>
                  </a:moveTo>
                  <a:lnTo>
                    <a:pt x="0" y="123"/>
                  </a:lnTo>
                  <a:lnTo>
                    <a:pt x="1049" y="9913"/>
                  </a:lnTo>
                  <a:lnTo>
                    <a:pt x="1189" y="9825"/>
                  </a:lnTo>
                  <a:cubicBezTo>
                    <a:pt x="1207" y="9808"/>
                    <a:pt x="1242" y="9790"/>
                    <a:pt x="1277" y="9790"/>
                  </a:cubicBezTo>
                  <a:cubicBezTo>
                    <a:pt x="1329" y="9790"/>
                    <a:pt x="1364" y="9808"/>
                    <a:pt x="1399" y="9860"/>
                  </a:cubicBezTo>
                  <a:lnTo>
                    <a:pt x="1451" y="9913"/>
                  </a:lnTo>
                  <a:lnTo>
                    <a:pt x="385" y="1"/>
                  </a:lnTo>
                  <a:close/>
                  <a:moveTo>
                    <a:pt x="2693" y="21608"/>
                  </a:moveTo>
                  <a:lnTo>
                    <a:pt x="2326" y="21870"/>
                  </a:lnTo>
                  <a:lnTo>
                    <a:pt x="4388" y="41099"/>
                  </a:lnTo>
                  <a:lnTo>
                    <a:pt x="20943" y="39334"/>
                  </a:lnTo>
                  <a:lnTo>
                    <a:pt x="20034" y="39281"/>
                  </a:lnTo>
                  <a:cubicBezTo>
                    <a:pt x="19947" y="39281"/>
                    <a:pt x="19894" y="39211"/>
                    <a:pt x="19894" y="39124"/>
                  </a:cubicBezTo>
                  <a:lnTo>
                    <a:pt x="19929" y="38232"/>
                  </a:lnTo>
                  <a:lnTo>
                    <a:pt x="4790" y="39841"/>
                  </a:lnTo>
                  <a:lnTo>
                    <a:pt x="4773" y="39841"/>
                  </a:lnTo>
                  <a:cubicBezTo>
                    <a:pt x="4738" y="39841"/>
                    <a:pt x="4720" y="39841"/>
                    <a:pt x="4685" y="39823"/>
                  </a:cubicBezTo>
                  <a:cubicBezTo>
                    <a:pt x="4651" y="39788"/>
                    <a:pt x="4633" y="39753"/>
                    <a:pt x="4633" y="39718"/>
                  </a:cubicBezTo>
                  <a:lnTo>
                    <a:pt x="2693" y="216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96;p38"/>
            <p:cNvSpPr/>
            <p:nvPr/>
          </p:nvSpPr>
          <p:spPr>
            <a:xfrm rot="444554">
              <a:off x="4881741" y="1250703"/>
              <a:ext cx="2276356" cy="2816303"/>
            </a:xfrm>
            <a:custGeom>
              <a:avLst/>
              <a:gdLst/>
              <a:ahLst/>
              <a:cxnLst/>
              <a:rect l="l" t="t" r="r" b="b"/>
              <a:pathLst>
                <a:path w="41712" h="51606" extrusionOk="0">
                  <a:moveTo>
                    <a:pt x="36624" y="1"/>
                  </a:moveTo>
                  <a:lnTo>
                    <a:pt x="1" y="3917"/>
                  </a:lnTo>
                  <a:lnTo>
                    <a:pt x="5088" y="51606"/>
                  </a:lnTo>
                  <a:lnTo>
                    <a:pt x="41711" y="47690"/>
                  </a:lnTo>
                  <a:lnTo>
                    <a:pt x="366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97;p38"/>
            <p:cNvSpPr/>
            <p:nvPr/>
          </p:nvSpPr>
          <p:spPr>
            <a:xfrm rot="444554">
              <a:off x="4873208" y="1242138"/>
              <a:ext cx="2293492" cy="2832893"/>
            </a:xfrm>
            <a:custGeom>
              <a:avLst/>
              <a:gdLst/>
              <a:ahLst/>
              <a:cxnLst/>
              <a:rect l="l" t="t" r="r" b="b"/>
              <a:pathLst>
                <a:path w="42026" h="51910" extrusionOk="0">
                  <a:moveTo>
                    <a:pt x="36641" y="315"/>
                  </a:moveTo>
                  <a:lnTo>
                    <a:pt x="41713" y="47724"/>
                  </a:lnTo>
                  <a:lnTo>
                    <a:pt x="41713" y="47724"/>
                  </a:lnTo>
                  <a:lnTo>
                    <a:pt x="5385" y="51605"/>
                  </a:lnTo>
                  <a:lnTo>
                    <a:pt x="315" y="4196"/>
                  </a:lnTo>
                  <a:lnTo>
                    <a:pt x="36641" y="315"/>
                  </a:lnTo>
                  <a:close/>
                  <a:moveTo>
                    <a:pt x="36764" y="1"/>
                  </a:moveTo>
                  <a:lnTo>
                    <a:pt x="140" y="3916"/>
                  </a:lnTo>
                  <a:cubicBezTo>
                    <a:pt x="53" y="3934"/>
                    <a:pt x="0" y="4004"/>
                    <a:pt x="0" y="4091"/>
                  </a:cubicBezTo>
                  <a:lnTo>
                    <a:pt x="5105" y="51780"/>
                  </a:lnTo>
                  <a:cubicBezTo>
                    <a:pt x="5105" y="51815"/>
                    <a:pt x="5123" y="51850"/>
                    <a:pt x="5157" y="51885"/>
                  </a:cubicBezTo>
                  <a:cubicBezTo>
                    <a:pt x="5182" y="51897"/>
                    <a:pt x="5207" y="51910"/>
                    <a:pt x="5232" y="51910"/>
                  </a:cubicBezTo>
                  <a:cubicBezTo>
                    <a:pt x="5242" y="51910"/>
                    <a:pt x="5252" y="51908"/>
                    <a:pt x="5262" y="51903"/>
                  </a:cubicBezTo>
                  <a:lnTo>
                    <a:pt x="41886" y="47987"/>
                  </a:lnTo>
                  <a:cubicBezTo>
                    <a:pt x="41921" y="47987"/>
                    <a:pt x="41973" y="47969"/>
                    <a:pt x="41991" y="47934"/>
                  </a:cubicBezTo>
                  <a:cubicBezTo>
                    <a:pt x="42008" y="47917"/>
                    <a:pt x="42026" y="47864"/>
                    <a:pt x="42026" y="47829"/>
                  </a:cubicBezTo>
                  <a:lnTo>
                    <a:pt x="36921" y="141"/>
                  </a:lnTo>
                  <a:cubicBezTo>
                    <a:pt x="36904" y="53"/>
                    <a:pt x="36834" y="1"/>
                    <a:pt x="3676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98;p38"/>
            <p:cNvSpPr/>
            <p:nvPr/>
          </p:nvSpPr>
          <p:spPr>
            <a:xfrm rot="444554">
              <a:off x="6350084" y="1393172"/>
              <a:ext cx="1310847" cy="3012821"/>
            </a:xfrm>
            <a:custGeom>
              <a:avLst/>
              <a:gdLst/>
              <a:ahLst/>
              <a:cxnLst/>
              <a:rect l="l" t="t" r="r" b="b"/>
              <a:pathLst>
                <a:path w="24020" h="55207" extrusionOk="0">
                  <a:moveTo>
                    <a:pt x="157" y="1"/>
                  </a:moveTo>
                  <a:lnTo>
                    <a:pt x="0" y="595"/>
                  </a:lnTo>
                  <a:lnTo>
                    <a:pt x="909" y="508"/>
                  </a:lnTo>
                  <a:lnTo>
                    <a:pt x="979" y="228"/>
                  </a:lnTo>
                  <a:lnTo>
                    <a:pt x="157" y="1"/>
                  </a:lnTo>
                  <a:close/>
                  <a:moveTo>
                    <a:pt x="10681" y="51868"/>
                  </a:moveTo>
                  <a:lnTo>
                    <a:pt x="23862" y="55207"/>
                  </a:lnTo>
                  <a:lnTo>
                    <a:pt x="24020" y="54612"/>
                  </a:lnTo>
                  <a:lnTo>
                    <a:pt x="13810" y="52025"/>
                  </a:lnTo>
                  <a:lnTo>
                    <a:pt x="10681" y="51868"/>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99;p38"/>
            <p:cNvSpPr/>
            <p:nvPr/>
          </p:nvSpPr>
          <p:spPr>
            <a:xfrm rot="444554">
              <a:off x="5752017" y="1316422"/>
              <a:ext cx="676489" cy="2542509"/>
            </a:xfrm>
            <a:custGeom>
              <a:avLst/>
              <a:gdLst/>
              <a:ahLst/>
              <a:cxnLst/>
              <a:rect l="l" t="t" r="r" b="b"/>
              <a:pathLst>
                <a:path w="12396" h="46589" extrusionOk="0">
                  <a:moveTo>
                    <a:pt x="12395" y="1"/>
                  </a:moveTo>
                  <a:lnTo>
                    <a:pt x="11486" y="88"/>
                  </a:lnTo>
                  <a:lnTo>
                    <a:pt x="10682" y="3270"/>
                  </a:lnTo>
                  <a:lnTo>
                    <a:pt x="11556" y="3322"/>
                  </a:lnTo>
                  <a:lnTo>
                    <a:pt x="12395" y="1"/>
                  </a:lnTo>
                  <a:close/>
                  <a:moveTo>
                    <a:pt x="5875" y="22202"/>
                  </a:moveTo>
                  <a:lnTo>
                    <a:pt x="1" y="45417"/>
                  </a:lnTo>
                  <a:lnTo>
                    <a:pt x="4616" y="46588"/>
                  </a:lnTo>
                  <a:lnTo>
                    <a:pt x="4651" y="45977"/>
                  </a:lnTo>
                  <a:lnTo>
                    <a:pt x="1120" y="45085"/>
                  </a:lnTo>
                  <a:cubicBezTo>
                    <a:pt x="1085" y="45068"/>
                    <a:pt x="1050" y="45050"/>
                    <a:pt x="1032" y="45015"/>
                  </a:cubicBezTo>
                  <a:cubicBezTo>
                    <a:pt x="1015" y="44980"/>
                    <a:pt x="997" y="44945"/>
                    <a:pt x="1015" y="44893"/>
                  </a:cubicBezTo>
                  <a:lnTo>
                    <a:pt x="5647" y="26590"/>
                  </a:lnTo>
                  <a:lnTo>
                    <a:pt x="5875" y="22202"/>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00;p38"/>
            <p:cNvSpPr/>
            <p:nvPr/>
          </p:nvSpPr>
          <p:spPr>
            <a:xfrm rot="444554">
              <a:off x="6333821" y="1375972"/>
              <a:ext cx="1342391" cy="3047147"/>
            </a:xfrm>
            <a:custGeom>
              <a:avLst/>
              <a:gdLst/>
              <a:ahLst/>
              <a:cxnLst/>
              <a:rect l="l" t="t" r="r" b="b"/>
              <a:pathLst>
                <a:path w="24598" h="55836" extrusionOk="0">
                  <a:moveTo>
                    <a:pt x="351" y="0"/>
                  </a:moveTo>
                  <a:cubicBezTo>
                    <a:pt x="281" y="0"/>
                    <a:pt x="228" y="53"/>
                    <a:pt x="211" y="105"/>
                  </a:cubicBezTo>
                  <a:lnTo>
                    <a:pt x="1" y="944"/>
                  </a:lnTo>
                  <a:lnTo>
                    <a:pt x="298" y="909"/>
                  </a:lnTo>
                  <a:lnTo>
                    <a:pt x="455" y="315"/>
                  </a:lnTo>
                  <a:lnTo>
                    <a:pt x="1277" y="542"/>
                  </a:lnTo>
                  <a:lnTo>
                    <a:pt x="1347" y="245"/>
                  </a:lnTo>
                  <a:lnTo>
                    <a:pt x="386" y="0"/>
                  </a:lnTo>
                  <a:close/>
                  <a:moveTo>
                    <a:pt x="9476" y="52094"/>
                  </a:moveTo>
                  <a:lnTo>
                    <a:pt x="24230" y="55835"/>
                  </a:lnTo>
                  <a:lnTo>
                    <a:pt x="24265" y="55835"/>
                  </a:lnTo>
                  <a:cubicBezTo>
                    <a:pt x="24300" y="55835"/>
                    <a:pt x="24318" y="55835"/>
                    <a:pt x="24352" y="55818"/>
                  </a:cubicBezTo>
                  <a:cubicBezTo>
                    <a:pt x="24370" y="55800"/>
                    <a:pt x="24405" y="55765"/>
                    <a:pt x="24405" y="55730"/>
                  </a:cubicBezTo>
                  <a:lnTo>
                    <a:pt x="24597" y="54996"/>
                  </a:lnTo>
                  <a:lnTo>
                    <a:pt x="24318" y="54926"/>
                  </a:lnTo>
                  <a:lnTo>
                    <a:pt x="24160" y="55521"/>
                  </a:lnTo>
                  <a:lnTo>
                    <a:pt x="10979" y="52182"/>
                  </a:lnTo>
                  <a:lnTo>
                    <a:pt x="9476" y="52094"/>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01;p38"/>
            <p:cNvSpPr/>
            <p:nvPr/>
          </p:nvSpPr>
          <p:spPr>
            <a:xfrm rot="444554">
              <a:off x="5732826" y="1316770"/>
              <a:ext cx="645000" cy="2553915"/>
            </a:xfrm>
            <a:custGeom>
              <a:avLst/>
              <a:gdLst/>
              <a:ahLst/>
              <a:cxnLst/>
              <a:rect l="l" t="t" r="r" b="b"/>
              <a:pathLst>
                <a:path w="11819" h="46798" extrusionOk="0">
                  <a:moveTo>
                    <a:pt x="11818" y="0"/>
                  </a:moveTo>
                  <a:lnTo>
                    <a:pt x="11504" y="35"/>
                  </a:lnTo>
                  <a:lnTo>
                    <a:pt x="10717" y="3164"/>
                  </a:lnTo>
                  <a:lnTo>
                    <a:pt x="11014" y="3182"/>
                  </a:lnTo>
                  <a:lnTo>
                    <a:pt x="11818" y="0"/>
                  </a:lnTo>
                  <a:close/>
                  <a:moveTo>
                    <a:pt x="6294" y="20628"/>
                  </a:moveTo>
                  <a:lnTo>
                    <a:pt x="18" y="45399"/>
                  </a:lnTo>
                  <a:cubicBezTo>
                    <a:pt x="1" y="45434"/>
                    <a:pt x="18" y="45487"/>
                    <a:pt x="36" y="45522"/>
                  </a:cubicBezTo>
                  <a:cubicBezTo>
                    <a:pt x="53" y="45556"/>
                    <a:pt x="88" y="45574"/>
                    <a:pt x="123" y="45574"/>
                  </a:cubicBezTo>
                  <a:lnTo>
                    <a:pt x="4931" y="46798"/>
                  </a:lnTo>
                  <a:lnTo>
                    <a:pt x="4948" y="46500"/>
                  </a:lnTo>
                  <a:lnTo>
                    <a:pt x="333" y="45329"/>
                  </a:lnTo>
                  <a:lnTo>
                    <a:pt x="6207" y="22114"/>
                  </a:lnTo>
                  <a:lnTo>
                    <a:pt x="6294" y="20628"/>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02;p38"/>
            <p:cNvSpPr/>
            <p:nvPr/>
          </p:nvSpPr>
          <p:spPr>
            <a:xfrm rot="444554">
              <a:off x="5785984" y="1360888"/>
              <a:ext cx="2592116" cy="3031921"/>
            </a:xfrm>
            <a:custGeom>
              <a:avLst/>
              <a:gdLst/>
              <a:ahLst/>
              <a:cxnLst/>
              <a:rect l="l" t="t" r="r" b="b"/>
              <a:pathLst>
                <a:path w="47498" h="55557" extrusionOk="0">
                  <a:moveTo>
                    <a:pt x="11783" y="1"/>
                  </a:moveTo>
                  <a:lnTo>
                    <a:pt x="1" y="46501"/>
                  </a:lnTo>
                  <a:lnTo>
                    <a:pt x="35715" y="55556"/>
                  </a:lnTo>
                  <a:lnTo>
                    <a:pt x="47498" y="9056"/>
                  </a:lnTo>
                  <a:lnTo>
                    <a:pt x="11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03;p38"/>
            <p:cNvSpPr/>
            <p:nvPr/>
          </p:nvSpPr>
          <p:spPr>
            <a:xfrm rot="444554">
              <a:off x="5777406" y="1353023"/>
              <a:ext cx="2608324" cy="3047747"/>
            </a:xfrm>
            <a:custGeom>
              <a:avLst/>
              <a:gdLst/>
              <a:ahLst/>
              <a:cxnLst/>
              <a:rect l="l" t="t" r="r" b="b"/>
              <a:pathLst>
                <a:path w="47795" h="55847" extrusionOk="0">
                  <a:moveTo>
                    <a:pt x="12045" y="336"/>
                  </a:moveTo>
                  <a:lnTo>
                    <a:pt x="47462" y="9304"/>
                  </a:lnTo>
                  <a:lnTo>
                    <a:pt x="35768" y="55524"/>
                  </a:lnTo>
                  <a:lnTo>
                    <a:pt x="35768" y="55524"/>
                  </a:lnTo>
                  <a:lnTo>
                    <a:pt x="333" y="46539"/>
                  </a:lnTo>
                  <a:lnTo>
                    <a:pt x="12045" y="336"/>
                  </a:lnTo>
                  <a:close/>
                  <a:moveTo>
                    <a:pt x="11947" y="0"/>
                  </a:moveTo>
                  <a:cubicBezTo>
                    <a:pt x="11883" y="0"/>
                    <a:pt x="11816" y="48"/>
                    <a:pt x="11800" y="109"/>
                  </a:cubicBezTo>
                  <a:lnTo>
                    <a:pt x="18" y="46609"/>
                  </a:lnTo>
                  <a:cubicBezTo>
                    <a:pt x="0" y="46661"/>
                    <a:pt x="18" y="46696"/>
                    <a:pt x="35" y="46731"/>
                  </a:cubicBezTo>
                  <a:cubicBezTo>
                    <a:pt x="53" y="46766"/>
                    <a:pt x="88" y="46784"/>
                    <a:pt x="123" y="46801"/>
                  </a:cubicBezTo>
                  <a:lnTo>
                    <a:pt x="35837" y="55839"/>
                  </a:lnTo>
                  <a:cubicBezTo>
                    <a:pt x="35847" y="55844"/>
                    <a:pt x="35858" y="55846"/>
                    <a:pt x="35868" y="55846"/>
                  </a:cubicBezTo>
                  <a:cubicBezTo>
                    <a:pt x="35893" y="55846"/>
                    <a:pt x="35917" y="55834"/>
                    <a:pt x="35942" y="55821"/>
                  </a:cubicBezTo>
                  <a:cubicBezTo>
                    <a:pt x="35977" y="55804"/>
                    <a:pt x="35995" y="55769"/>
                    <a:pt x="36012" y="55734"/>
                  </a:cubicBezTo>
                  <a:lnTo>
                    <a:pt x="47794" y="9234"/>
                  </a:lnTo>
                  <a:cubicBezTo>
                    <a:pt x="47794" y="9199"/>
                    <a:pt x="47794" y="9164"/>
                    <a:pt x="47777" y="9129"/>
                  </a:cubicBezTo>
                  <a:cubicBezTo>
                    <a:pt x="47759" y="9094"/>
                    <a:pt x="47724" y="9059"/>
                    <a:pt x="47690" y="9059"/>
                  </a:cubicBezTo>
                  <a:lnTo>
                    <a:pt x="11975" y="4"/>
                  </a:lnTo>
                  <a:cubicBezTo>
                    <a:pt x="11966" y="1"/>
                    <a:pt x="11956" y="0"/>
                    <a:pt x="1194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04;p38"/>
            <p:cNvSpPr/>
            <p:nvPr/>
          </p:nvSpPr>
          <p:spPr>
            <a:xfrm rot="444554">
              <a:off x="4991896" y="1416226"/>
              <a:ext cx="56374" cy="336771"/>
            </a:xfrm>
            <a:custGeom>
              <a:avLst/>
              <a:gdLst/>
              <a:ahLst/>
              <a:cxnLst/>
              <a:rect l="l" t="t" r="r" b="b"/>
              <a:pathLst>
                <a:path w="1033" h="6171" extrusionOk="0">
                  <a:moveTo>
                    <a:pt x="385" y="0"/>
                  </a:moveTo>
                  <a:lnTo>
                    <a:pt x="1" y="35"/>
                  </a:lnTo>
                  <a:lnTo>
                    <a:pt x="665" y="6171"/>
                  </a:lnTo>
                  <a:lnTo>
                    <a:pt x="1032" y="6049"/>
                  </a:lnTo>
                  <a:lnTo>
                    <a:pt x="385"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05;p38"/>
            <p:cNvSpPr/>
            <p:nvPr/>
          </p:nvSpPr>
          <p:spPr>
            <a:xfrm rot="444554">
              <a:off x="5005699" y="1747301"/>
              <a:ext cx="21993" cy="22975"/>
            </a:xfrm>
            <a:custGeom>
              <a:avLst/>
              <a:gdLst/>
              <a:ahLst/>
              <a:cxnLst/>
              <a:rect l="l" t="t" r="r" b="b"/>
              <a:pathLst>
                <a:path w="403" h="421" extrusionOk="0">
                  <a:moveTo>
                    <a:pt x="367" y="1"/>
                  </a:moveTo>
                  <a:lnTo>
                    <a:pt x="0" y="123"/>
                  </a:lnTo>
                  <a:lnTo>
                    <a:pt x="17" y="420"/>
                  </a:lnTo>
                  <a:lnTo>
                    <a:pt x="402" y="298"/>
                  </a:lnTo>
                  <a:lnTo>
                    <a:pt x="367"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06;p38"/>
            <p:cNvSpPr/>
            <p:nvPr/>
          </p:nvSpPr>
          <p:spPr>
            <a:xfrm rot="444554">
              <a:off x="4607350" y="2646053"/>
              <a:ext cx="370224" cy="364440"/>
            </a:xfrm>
            <a:custGeom>
              <a:avLst/>
              <a:gdLst/>
              <a:ahLst/>
              <a:cxnLst/>
              <a:rect l="l" t="t" r="r" b="b"/>
              <a:pathLst>
                <a:path w="6784" h="6678" extrusionOk="0">
                  <a:moveTo>
                    <a:pt x="175" y="0"/>
                  </a:moveTo>
                  <a:lnTo>
                    <a:pt x="1" y="122"/>
                  </a:lnTo>
                  <a:lnTo>
                    <a:pt x="4721" y="6678"/>
                  </a:lnTo>
                  <a:lnTo>
                    <a:pt x="6783" y="5192"/>
                  </a:lnTo>
                  <a:lnTo>
                    <a:pt x="6713" y="4580"/>
                  </a:lnTo>
                  <a:lnTo>
                    <a:pt x="4703" y="6031"/>
                  </a:lnTo>
                  <a:cubicBezTo>
                    <a:pt x="4668" y="6049"/>
                    <a:pt x="4633" y="6066"/>
                    <a:pt x="4616" y="6066"/>
                  </a:cubicBezTo>
                  <a:cubicBezTo>
                    <a:pt x="4598" y="6066"/>
                    <a:pt x="4598" y="6066"/>
                    <a:pt x="4581" y="6049"/>
                  </a:cubicBezTo>
                  <a:cubicBezTo>
                    <a:pt x="4546" y="6049"/>
                    <a:pt x="4511" y="6031"/>
                    <a:pt x="4493" y="5996"/>
                  </a:cubicBezTo>
                  <a:lnTo>
                    <a:pt x="175"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07;p38"/>
            <p:cNvSpPr/>
            <p:nvPr/>
          </p:nvSpPr>
          <p:spPr>
            <a:xfrm rot="444554">
              <a:off x="4978634" y="2897427"/>
              <a:ext cx="22921" cy="47752"/>
            </a:xfrm>
            <a:custGeom>
              <a:avLst/>
              <a:gdLst/>
              <a:ahLst/>
              <a:cxnLst/>
              <a:rect l="l" t="t" r="r" b="b"/>
              <a:pathLst>
                <a:path w="420" h="875" extrusionOk="0">
                  <a:moveTo>
                    <a:pt x="350" y="1"/>
                  </a:moveTo>
                  <a:lnTo>
                    <a:pt x="0" y="263"/>
                  </a:lnTo>
                  <a:lnTo>
                    <a:pt x="53" y="875"/>
                  </a:lnTo>
                  <a:lnTo>
                    <a:pt x="420" y="612"/>
                  </a:lnTo>
                  <a:lnTo>
                    <a:pt x="350"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08;p38"/>
            <p:cNvSpPr/>
            <p:nvPr/>
          </p:nvSpPr>
          <p:spPr>
            <a:xfrm rot="444554">
              <a:off x="4961904" y="2909345"/>
              <a:ext cx="18173" cy="43931"/>
            </a:xfrm>
            <a:custGeom>
              <a:avLst/>
              <a:gdLst/>
              <a:ahLst/>
              <a:cxnLst/>
              <a:rect l="l" t="t" r="r" b="b"/>
              <a:pathLst>
                <a:path w="333" h="805" extrusionOk="0">
                  <a:moveTo>
                    <a:pt x="280" y="1"/>
                  </a:moveTo>
                  <a:lnTo>
                    <a:pt x="0" y="193"/>
                  </a:lnTo>
                  <a:lnTo>
                    <a:pt x="70" y="805"/>
                  </a:lnTo>
                  <a:lnTo>
                    <a:pt x="333" y="613"/>
                  </a:lnTo>
                  <a:lnTo>
                    <a:pt x="280"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09;p38"/>
            <p:cNvSpPr/>
            <p:nvPr/>
          </p:nvSpPr>
          <p:spPr>
            <a:xfrm rot="444554">
              <a:off x="5030749" y="2647454"/>
              <a:ext cx="318707" cy="297697"/>
            </a:xfrm>
            <a:custGeom>
              <a:avLst/>
              <a:gdLst/>
              <a:ahLst/>
              <a:cxnLst/>
              <a:rect l="l" t="t" r="r" b="b"/>
              <a:pathLst>
                <a:path w="5840" h="5455" extrusionOk="0">
                  <a:moveTo>
                    <a:pt x="5839" y="0"/>
                  </a:moveTo>
                  <a:cubicBezTo>
                    <a:pt x="5577" y="507"/>
                    <a:pt x="5210" y="961"/>
                    <a:pt x="4703" y="1311"/>
                  </a:cubicBezTo>
                  <a:lnTo>
                    <a:pt x="3986" y="1818"/>
                  </a:lnTo>
                  <a:cubicBezTo>
                    <a:pt x="4021" y="1888"/>
                    <a:pt x="4004" y="1958"/>
                    <a:pt x="3934" y="2010"/>
                  </a:cubicBezTo>
                  <a:lnTo>
                    <a:pt x="0" y="4842"/>
                  </a:lnTo>
                  <a:lnTo>
                    <a:pt x="70" y="5454"/>
                  </a:lnTo>
                  <a:lnTo>
                    <a:pt x="3724" y="2832"/>
                  </a:lnTo>
                  <a:lnTo>
                    <a:pt x="3654" y="2727"/>
                  </a:lnTo>
                  <a:cubicBezTo>
                    <a:pt x="3619" y="2692"/>
                    <a:pt x="3619" y="2657"/>
                    <a:pt x="3619" y="2622"/>
                  </a:cubicBezTo>
                  <a:cubicBezTo>
                    <a:pt x="3619" y="2587"/>
                    <a:pt x="3654" y="2552"/>
                    <a:pt x="3672" y="2517"/>
                  </a:cubicBezTo>
                  <a:lnTo>
                    <a:pt x="4528" y="1923"/>
                  </a:lnTo>
                  <a:cubicBezTo>
                    <a:pt x="5192" y="1433"/>
                    <a:pt x="5647" y="752"/>
                    <a:pt x="5839"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10;p38"/>
            <p:cNvSpPr/>
            <p:nvPr/>
          </p:nvSpPr>
          <p:spPr>
            <a:xfrm rot="444554">
              <a:off x="4999135" y="2889266"/>
              <a:ext cx="19155" cy="43931"/>
            </a:xfrm>
            <a:custGeom>
              <a:avLst/>
              <a:gdLst/>
              <a:ahLst/>
              <a:cxnLst/>
              <a:rect l="l" t="t" r="r" b="b"/>
              <a:pathLst>
                <a:path w="351" h="805" extrusionOk="0">
                  <a:moveTo>
                    <a:pt x="280" y="0"/>
                  </a:moveTo>
                  <a:lnTo>
                    <a:pt x="1" y="193"/>
                  </a:lnTo>
                  <a:lnTo>
                    <a:pt x="71" y="804"/>
                  </a:lnTo>
                  <a:lnTo>
                    <a:pt x="350" y="612"/>
                  </a:lnTo>
                  <a:lnTo>
                    <a:pt x="280"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11;p38"/>
            <p:cNvSpPr/>
            <p:nvPr/>
          </p:nvSpPr>
          <p:spPr>
            <a:xfrm rot="444554">
              <a:off x="4587027" y="2631490"/>
              <a:ext cx="392163" cy="396911"/>
            </a:xfrm>
            <a:custGeom>
              <a:avLst/>
              <a:gdLst/>
              <a:ahLst/>
              <a:cxnLst/>
              <a:rect l="l" t="t" r="r" b="b"/>
              <a:pathLst>
                <a:path w="7186" h="7273" extrusionOk="0">
                  <a:moveTo>
                    <a:pt x="368" y="0"/>
                  </a:moveTo>
                  <a:lnTo>
                    <a:pt x="70" y="210"/>
                  </a:lnTo>
                  <a:cubicBezTo>
                    <a:pt x="18" y="263"/>
                    <a:pt x="0" y="350"/>
                    <a:pt x="53" y="420"/>
                  </a:cubicBezTo>
                  <a:lnTo>
                    <a:pt x="4930" y="7220"/>
                  </a:lnTo>
                  <a:cubicBezTo>
                    <a:pt x="4965" y="7238"/>
                    <a:pt x="4983" y="7273"/>
                    <a:pt x="5035" y="7273"/>
                  </a:cubicBezTo>
                  <a:lnTo>
                    <a:pt x="5053" y="7273"/>
                  </a:lnTo>
                  <a:cubicBezTo>
                    <a:pt x="5088" y="7273"/>
                    <a:pt x="5105" y="7273"/>
                    <a:pt x="5140" y="7255"/>
                  </a:cubicBezTo>
                  <a:lnTo>
                    <a:pt x="7185" y="5769"/>
                  </a:lnTo>
                  <a:lnTo>
                    <a:pt x="7150" y="5437"/>
                  </a:lnTo>
                  <a:lnTo>
                    <a:pt x="5088" y="6923"/>
                  </a:lnTo>
                  <a:lnTo>
                    <a:pt x="368" y="367"/>
                  </a:lnTo>
                  <a:lnTo>
                    <a:pt x="542" y="245"/>
                  </a:lnTo>
                  <a:lnTo>
                    <a:pt x="368"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12;p38"/>
            <p:cNvSpPr/>
            <p:nvPr/>
          </p:nvSpPr>
          <p:spPr>
            <a:xfrm rot="444554">
              <a:off x="4978131" y="2930917"/>
              <a:ext cx="21993" cy="32471"/>
            </a:xfrm>
            <a:custGeom>
              <a:avLst/>
              <a:gdLst/>
              <a:ahLst/>
              <a:cxnLst/>
              <a:rect l="l" t="t" r="r" b="b"/>
              <a:pathLst>
                <a:path w="403" h="595" extrusionOk="0">
                  <a:moveTo>
                    <a:pt x="368" y="0"/>
                  </a:moveTo>
                  <a:lnTo>
                    <a:pt x="1" y="263"/>
                  </a:lnTo>
                  <a:lnTo>
                    <a:pt x="36" y="595"/>
                  </a:lnTo>
                  <a:lnTo>
                    <a:pt x="403" y="333"/>
                  </a:lnTo>
                  <a:lnTo>
                    <a:pt x="368"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13;p38"/>
            <p:cNvSpPr/>
            <p:nvPr/>
          </p:nvSpPr>
          <p:spPr>
            <a:xfrm rot="444554">
              <a:off x="4962375" y="2942898"/>
              <a:ext cx="16263" cy="28705"/>
            </a:xfrm>
            <a:custGeom>
              <a:avLst/>
              <a:gdLst/>
              <a:ahLst/>
              <a:cxnLst/>
              <a:rect l="l" t="t" r="r" b="b"/>
              <a:pathLst>
                <a:path w="298" h="526" extrusionOk="0">
                  <a:moveTo>
                    <a:pt x="263" y="1"/>
                  </a:moveTo>
                  <a:lnTo>
                    <a:pt x="0" y="193"/>
                  </a:lnTo>
                  <a:lnTo>
                    <a:pt x="35" y="525"/>
                  </a:lnTo>
                  <a:lnTo>
                    <a:pt x="298" y="333"/>
                  </a:lnTo>
                  <a:lnTo>
                    <a:pt x="263"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14;p38"/>
            <p:cNvSpPr/>
            <p:nvPr/>
          </p:nvSpPr>
          <p:spPr>
            <a:xfrm rot="444554">
              <a:off x="5037596" y="2582581"/>
              <a:ext cx="337753" cy="382612"/>
            </a:xfrm>
            <a:custGeom>
              <a:avLst/>
              <a:gdLst/>
              <a:ahLst/>
              <a:cxnLst/>
              <a:rect l="l" t="t" r="r" b="b"/>
              <a:pathLst>
                <a:path w="6189" h="7011" extrusionOk="0">
                  <a:moveTo>
                    <a:pt x="6171" y="0"/>
                  </a:moveTo>
                  <a:cubicBezTo>
                    <a:pt x="6119" y="420"/>
                    <a:pt x="5979" y="839"/>
                    <a:pt x="5769" y="1224"/>
                  </a:cubicBezTo>
                  <a:cubicBezTo>
                    <a:pt x="5577" y="1976"/>
                    <a:pt x="5122" y="2657"/>
                    <a:pt x="4458" y="3147"/>
                  </a:cubicBezTo>
                  <a:lnTo>
                    <a:pt x="3602" y="3741"/>
                  </a:lnTo>
                  <a:cubicBezTo>
                    <a:pt x="3584" y="3776"/>
                    <a:pt x="3549" y="3811"/>
                    <a:pt x="3549" y="3846"/>
                  </a:cubicBezTo>
                  <a:cubicBezTo>
                    <a:pt x="3549" y="3881"/>
                    <a:pt x="3549" y="3916"/>
                    <a:pt x="3584" y="3951"/>
                  </a:cubicBezTo>
                  <a:lnTo>
                    <a:pt x="3654" y="4056"/>
                  </a:lnTo>
                  <a:lnTo>
                    <a:pt x="0" y="6678"/>
                  </a:lnTo>
                  <a:lnTo>
                    <a:pt x="35" y="7010"/>
                  </a:lnTo>
                  <a:lnTo>
                    <a:pt x="3934" y="4196"/>
                  </a:lnTo>
                  <a:cubicBezTo>
                    <a:pt x="3969" y="4178"/>
                    <a:pt x="3986" y="4143"/>
                    <a:pt x="4004" y="4108"/>
                  </a:cubicBezTo>
                  <a:cubicBezTo>
                    <a:pt x="4004" y="4073"/>
                    <a:pt x="4004" y="4038"/>
                    <a:pt x="3969" y="4004"/>
                  </a:cubicBezTo>
                  <a:lnTo>
                    <a:pt x="3899" y="3899"/>
                  </a:lnTo>
                  <a:lnTo>
                    <a:pt x="4615" y="3374"/>
                  </a:lnTo>
                  <a:cubicBezTo>
                    <a:pt x="5647" y="2640"/>
                    <a:pt x="6189" y="1486"/>
                    <a:pt x="6189" y="315"/>
                  </a:cubicBezTo>
                  <a:cubicBezTo>
                    <a:pt x="6189" y="210"/>
                    <a:pt x="6189" y="105"/>
                    <a:pt x="6171"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15;p38"/>
            <p:cNvSpPr/>
            <p:nvPr/>
          </p:nvSpPr>
          <p:spPr>
            <a:xfrm rot="444554">
              <a:off x="4999609" y="2922819"/>
              <a:ext cx="17245" cy="28651"/>
            </a:xfrm>
            <a:custGeom>
              <a:avLst/>
              <a:gdLst/>
              <a:ahLst/>
              <a:cxnLst/>
              <a:rect l="l" t="t" r="r" b="b"/>
              <a:pathLst>
                <a:path w="316" h="525" extrusionOk="0">
                  <a:moveTo>
                    <a:pt x="280" y="0"/>
                  </a:moveTo>
                  <a:lnTo>
                    <a:pt x="1" y="192"/>
                  </a:lnTo>
                  <a:lnTo>
                    <a:pt x="36" y="525"/>
                  </a:lnTo>
                  <a:lnTo>
                    <a:pt x="315" y="332"/>
                  </a:lnTo>
                  <a:lnTo>
                    <a:pt x="280"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16;p38"/>
            <p:cNvSpPr/>
            <p:nvPr/>
          </p:nvSpPr>
          <p:spPr>
            <a:xfrm rot="444554">
              <a:off x="4616410" y="2255852"/>
              <a:ext cx="796659" cy="722440"/>
            </a:xfrm>
            <a:custGeom>
              <a:avLst/>
              <a:gdLst/>
              <a:ahLst/>
              <a:cxnLst/>
              <a:rect l="l" t="t" r="r" b="b"/>
              <a:pathLst>
                <a:path w="14598" h="13238" extrusionOk="0">
                  <a:moveTo>
                    <a:pt x="9527" y="0"/>
                  </a:moveTo>
                  <a:cubicBezTo>
                    <a:pt x="8795" y="0"/>
                    <a:pt x="8054" y="223"/>
                    <a:pt x="7413" y="685"/>
                  </a:cubicBezTo>
                  <a:lnTo>
                    <a:pt x="0" y="6017"/>
                  </a:lnTo>
                  <a:lnTo>
                    <a:pt x="5192" y="13237"/>
                  </a:lnTo>
                  <a:lnTo>
                    <a:pt x="12604" y="7923"/>
                  </a:lnTo>
                  <a:cubicBezTo>
                    <a:pt x="14230" y="6751"/>
                    <a:pt x="14597" y="4496"/>
                    <a:pt x="13426" y="2871"/>
                  </a:cubicBezTo>
                  <a:lnTo>
                    <a:pt x="12465" y="1507"/>
                  </a:lnTo>
                  <a:cubicBezTo>
                    <a:pt x="11756" y="523"/>
                    <a:pt x="10650" y="0"/>
                    <a:pt x="9527" y="0"/>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17;p38"/>
            <p:cNvSpPr/>
            <p:nvPr/>
          </p:nvSpPr>
          <p:spPr>
            <a:xfrm rot="444554">
              <a:off x="4606965" y="2245663"/>
              <a:ext cx="788091" cy="739412"/>
            </a:xfrm>
            <a:custGeom>
              <a:avLst/>
              <a:gdLst/>
              <a:ahLst/>
              <a:cxnLst/>
              <a:rect l="l" t="t" r="r" b="b"/>
              <a:pathLst>
                <a:path w="14441" h="13549" extrusionOk="0">
                  <a:moveTo>
                    <a:pt x="9703" y="315"/>
                  </a:moveTo>
                  <a:cubicBezTo>
                    <a:pt x="10769" y="315"/>
                    <a:pt x="11836" y="822"/>
                    <a:pt x="12517" y="1749"/>
                  </a:cubicBezTo>
                  <a:lnTo>
                    <a:pt x="13479" y="3112"/>
                  </a:lnTo>
                  <a:cubicBezTo>
                    <a:pt x="13916" y="3724"/>
                    <a:pt x="14126" y="4423"/>
                    <a:pt x="14126" y="5122"/>
                  </a:cubicBezTo>
                  <a:cubicBezTo>
                    <a:pt x="14126" y="6206"/>
                    <a:pt x="13636" y="7273"/>
                    <a:pt x="12692" y="7937"/>
                  </a:cubicBezTo>
                  <a:lnTo>
                    <a:pt x="5402" y="13181"/>
                  </a:lnTo>
                  <a:lnTo>
                    <a:pt x="385" y="6206"/>
                  </a:lnTo>
                  <a:lnTo>
                    <a:pt x="7675" y="962"/>
                  </a:lnTo>
                  <a:cubicBezTo>
                    <a:pt x="8287" y="525"/>
                    <a:pt x="8986" y="315"/>
                    <a:pt x="9703" y="315"/>
                  </a:cubicBezTo>
                  <a:close/>
                  <a:moveTo>
                    <a:pt x="9703" y="0"/>
                  </a:moveTo>
                  <a:cubicBezTo>
                    <a:pt x="8934" y="0"/>
                    <a:pt x="8164" y="228"/>
                    <a:pt x="7500" y="717"/>
                  </a:cubicBezTo>
                  <a:lnTo>
                    <a:pt x="88" y="6031"/>
                  </a:lnTo>
                  <a:cubicBezTo>
                    <a:pt x="18" y="6084"/>
                    <a:pt x="1" y="6189"/>
                    <a:pt x="53" y="6259"/>
                  </a:cubicBezTo>
                  <a:lnTo>
                    <a:pt x="5245" y="13496"/>
                  </a:lnTo>
                  <a:cubicBezTo>
                    <a:pt x="5263" y="13513"/>
                    <a:pt x="5297" y="13548"/>
                    <a:pt x="5350" y="13548"/>
                  </a:cubicBezTo>
                  <a:cubicBezTo>
                    <a:pt x="5385" y="13548"/>
                    <a:pt x="5420" y="13548"/>
                    <a:pt x="5455" y="13531"/>
                  </a:cubicBezTo>
                  <a:lnTo>
                    <a:pt x="12867" y="8199"/>
                  </a:lnTo>
                  <a:cubicBezTo>
                    <a:pt x="13898" y="7465"/>
                    <a:pt x="14440" y="6294"/>
                    <a:pt x="14440" y="5122"/>
                  </a:cubicBezTo>
                  <a:cubicBezTo>
                    <a:pt x="14440" y="4371"/>
                    <a:pt x="14213" y="3602"/>
                    <a:pt x="13741" y="2920"/>
                  </a:cubicBezTo>
                  <a:lnTo>
                    <a:pt x="12762" y="1574"/>
                  </a:lnTo>
                  <a:cubicBezTo>
                    <a:pt x="12028" y="542"/>
                    <a:pt x="10874" y="0"/>
                    <a:pt x="970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18;p38"/>
            <p:cNvSpPr/>
            <p:nvPr/>
          </p:nvSpPr>
          <p:spPr>
            <a:xfrm rot="444554">
              <a:off x="4587506" y="2301632"/>
              <a:ext cx="670759" cy="682165"/>
            </a:xfrm>
            <a:custGeom>
              <a:avLst/>
              <a:gdLst/>
              <a:ahLst/>
              <a:cxnLst/>
              <a:rect l="l" t="t" r="r" b="b"/>
              <a:pathLst>
                <a:path w="12291" h="12500" extrusionOk="0">
                  <a:moveTo>
                    <a:pt x="6854" y="1"/>
                  </a:moveTo>
                  <a:lnTo>
                    <a:pt x="1" y="4930"/>
                  </a:lnTo>
                  <a:lnTo>
                    <a:pt x="5438" y="12500"/>
                  </a:lnTo>
                  <a:lnTo>
                    <a:pt x="12290" y="7570"/>
                  </a:lnTo>
                  <a:lnTo>
                    <a:pt x="6854" y="1"/>
                  </a:lnTo>
                  <a:close/>
                </a:path>
              </a:pathLst>
            </a:custGeom>
            <a:solidFill>
              <a:srgbClr val="F8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19;p38"/>
            <p:cNvSpPr/>
            <p:nvPr/>
          </p:nvSpPr>
          <p:spPr>
            <a:xfrm rot="444554">
              <a:off x="4578031" y="2293287"/>
              <a:ext cx="689805" cy="698536"/>
            </a:xfrm>
            <a:custGeom>
              <a:avLst/>
              <a:gdLst/>
              <a:ahLst/>
              <a:cxnLst/>
              <a:rect l="l" t="t" r="r" b="b"/>
              <a:pathLst>
                <a:path w="12640" h="12800" extrusionOk="0">
                  <a:moveTo>
                    <a:pt x="6993" y="363"/>
                  </a:moveTo>
                  <a:lnTo>
                    <a:pt x="12255" y="7689"/>
                  </a:lnTo>
                  <a:lnTo>
                    <a:pt x="12255" y="7689"/>
                  </a:lnTo>
                  <a:lnTo>
                    <a:pt x="5647" y="12443"/>
                  </a:lnTo>
                  <a:lnTo>
                    <a:pt x="385" y="5118"/>
                  </a:lnTo>
                  <a:lnTo>
                    <a:pt x="6993" y="363"/>
                  </a:lnTo>
                  <a:close/>
                  <a:moveTo>
                    <a:pt x="7028" y="1"/>
                  </a:moveTo>
                  <a:cubicBezTo>
                    <a:pt x="6998" y="1"/>
                    <a:pt x="6968" y="11"/>
                    <a:pt x="6940" y="31"/>
                  </a:cubicBezTo>
                  <a:lnTo>
                    <a:pt x="70" y="4961"/>
                  </a:lnTo>
                  <a:cubicBezTo>
                    <a:pt x="18" y="5013"/>
                    <a:pt x="0" y="5101"/>
                    <a:pt x="35" y="5171"/>
                  </a:cubicBezTo>
                  <a:lnTo>
                    <a:pt x="5489" y="12740"/>
                  </a:lnTo>
                  <a:cubicBezTo>
                    <a:pt x="5507" y="12775"/>
                    <a:pt x="5542" y="12793"/>
                    <a:pt x="5577" y="12793"/>
                  </a:cubicBezTo>
                  <a:cubicBezTo>
                    <a:pt x="5592" y="12798"/>
                    <a:pt x="5606" y="12800"/>
                    <a:pt x="5619" y="12800"/>
                  </a:cubicBezTo>
                  <a:cubicBezTo>
                    <a:pt x="5650" y="12800"/>
                    <a:pt x="5674" y="12787"/>
                    <a:pt x="5699" y="12775"/>
                  </a:cubicBezTo>
                  <a:lnTo>
                    <a:pt x="12552" y="7845"/>
                  </a:lnTo>
                  <a:cubicBezTo>
                    <a:pt x="12622" y="7793"/>
                    <a:pt x="12639" y="7706"/>
                    <a:pt x="12587" y="7636"/>
                  </a:cubicBezTo>
                  <a:lnTo>
                    <a:pt x="7150" y="66"/>
                  </a:lnTo>
                  <a:cubicBezTo>
                    <a:pt x="7118" y="24"/>
                    <a:pt x="7074" y="1"/>
                    <a:pt x="702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20;p38"/>
            <p:cNvSpPr/>
            <p:nvPr/>
          </p:nvSpPr>
          <p:spPr>
            <a:xfrm rot="444554">
              <a:off x="4803881" y="2640272"/>
              <a:ext cx="422724" cy="345394"/>
            </a:xfrm>
            <a:custGeom>
              <a:avLst/>
              <a:gdLst/>
              <a:ahLst/>
              <a:cxnLst/>
              <a:rect l="l" t="t" r="r" b="b"/>
              <a:pathLst>
                <a:path w="7746" h="6329" extrusionOk="0">
                  <a:moveTo>
                    <a:pt x="6609" y="1"/>
                  </a:moveTo>
                  <a:lnTo>
                    <a:pt x="1" y="4773"/>
                  </a:lnTo>
                  <a:lnTo>
                    <a:pt x="1102" y="6329"/>
                  </a:lnTo>
                  <a:lnTo>
                    <a:pt x="7745" y="1592"/>
                  </a:lnTo>
                  <a:lnTo>
                    <a:pt x="660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21;p38"/>
            <p:cNvSpPr/>
            <p:nvPr/>
          </p:nvSpPr>
          <p:spPr>
            <a:xfrm rot="444554">
              <a:off x="5204994" y="2526554"/>
              <a:ext cx="172724" cy="217529"/>
            </a:xfrm>
            <a:custGeom>
              <a:avLst/>
              <a:gdLst/>
              <a:ahLst/>
              <a:cxnLst/>
              <a:rect l="l" t="t" r="r" b="b"/>
              <a:pathLst>
                <a:path w="3165" h="3986" extrusionOk="0">
                  <a:moveTo>
                    <a:pt x="3095" y="0"/>
                  </a:moveTo>
                  <a:lnTo>
                    <a:pt x="0" y="2570"/>
                  </a:lnTo>
                  <a:lnTo>
                    <a:pt x="1014" y="3986"/>
                  </a:lnTo>
                  <a:cubicBezTo>
                    <a:pt x="1032" y="3986"/>
                    <a:pt x="1032" y="3986"/>
                    <a:pt x="1049" y="3968"/>
                  </a:cubicBezTo>
                  <a:lnTo>
                    <a:pt x="1609" y="3566"/>
                  </a:lnTo>
                  <a:cubicBezTo>
                    <a:pt x="1749" y="3461"/>
                    <a:pt x="1941" y="3304"/>
                    <a:pt x="2168" y="3112"/>
                  </a:cubicBezTo>
                  <a:cubicBezTo>
                    <a:pt x="2832" y="2447"/>
                    <a:pt x="3165" y="1573"/>
                    <a:pt x="3165" y="664"/>
                  </a:cubicBezTo>
                  <a:cubicBezTo>
                    <a:pt x="3165" y="629"/>
                    <a:pt x="3165" y="577"/>
                    <a:pt x="3165" y="542"/>
                  </a:cubicBezTo>
                  <a:cubicBezTo>
                    <a:pt x="3147" y="210"/>
                    <a:pt x="3095" y="0"/>
                    <a:pt x="3095" y="0"/>
                  </a:cubicBez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22;p38"/>
            <p:cNvSpPr/>
            <p:nvPr/>
          </p:nvSpPr>
          <p:spPr>
            <a:xfrm rot="444554">
              <a:off x="5260143" y="2559890"/>
              <a:ext cx="118369" cy="187022"/>
            </a:xfrm>
            <a:custGeom>
              <a:avLst/>
              <a:gdLst/>
              <a:ahLst/>
              <a:cxnLst/>
              <a:rect l="l" t="t" r="r" b="b"/>
              <a:pathLst>
                <a:path w="2169" h="3427" extrusionOk="0">
                  <a:moveTo>
                    <a:pt x="2116" y="0"/>
                  </a:moveTo>
                  <a:cubicBezTo>
                    <a:pt x="2116" y="35"/>
                    <a:pt x="2116" y="87"/>
                    <a:pt x="2116" y="122"/>
                  </a:cubicBezTo>
                  <a:cubicBezTo>
                    <a:pt x="2116" y="1031"/>
                    <a:pt x="1783" y="1905"/>
                    <a:pt x="1119" y="2570"/>
                  </a:cubicBezTo>
                  <a:cubicBezTo>
                    <a:pt x="1154" y="2535"/>
                    <a:pt x="1207" y="2500"/>
                    <a:pt x="1241" y="2465"/>
                  </a:cubicBezTo>
                  <a:cubicBezTo>
                    <a:pt x="2081" y="1748"/>
                    <a:pt x="2168" y="647"/>
                    <a:pt x="2116" y="0"/>
                  </a:cubicBezTo>
                  <a:close/>
                  <a:moveTo>
                    <a:pt x="560" y="3024"/>
                  </a:moveTo>
                  <a:lnTo>
                    <a:pt x="0" y="3426"/>
                  </a:lnTo>
                  <a:cubicBezTo>
                    <a:pt x="53" y="3409"/>
                    <a:pt x="193" y="3321"/>
                    <a:pt x="560" y="3024"/>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3;p38"/>
            <p:cNvSpPr/>
            <p:nvPr/>
          </p:nvSpPr>
          <p:spPr>
            <a:xfrm rot="444554">
              <a:off x="4690602" y="2406246"/>
              <a:ext cx="265771" cy="183202"/>
            </a:xfrm>
            <a:custGeom>
              <a:avLst/>
              <a:gdLst/>
              <a:ahLst/>
              <a:cxnLst/>
              <a:rect l="l" t="t" r="r" b="b"/>
              <a:pathLst>
                <a:path w="4870" h="3357" extrusionOk="0">
                  <a:moveTo>
                    <a:pt x="4350" y="0"/>
                  </a:moveTo>
                  <a:cubicBezTo>
                    <a:pt x="4307" y="0"/>
                    <a:pt x="4265" y="9"/>
                    <a:pt x="4225" y="29"/>
                  </a:cubicBezTo>
                  <a:cubicBezTo>
                    <a:pt x="2827" y="728"/>
                    <a:pt x="1568" y="1812"/>
                    <a:pt x="292" y="2704"/>
                  </a:cubicBezTo>
                  <a:cubicBezTo>
                    <a:pt x="0" y="2908"/>
                    <a:pt x="256" y="3356"/>
                    <a:pt x="553" y="3356"/>
                  </a:cubicBezTo>
                  <a:cubicBezTo>
                    <a:pt x="611" y="3356"/>
                    <a:pt x="671" y="3339"/>
                    <a:pt x="729" y="3298"/>
                  </a:cubicBezTo>
                  <a:cubicBezTo>
                    <a:pt x="2023" y="2407"/>
                    <a:pt x="3491" y="1603"/>
                    <a:pt x="4645" y="519"/>
                  </a:cubicBezTo>
                  <a:cubicBezTo>
                    <a:pt x="4870" y="324"/>
                    <a:pt x="4606" y="0"/>
                    <a:pt x="4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4;p38"/>
            <p:cNvSpPr/>
            <p:nvPr/>
          </p:nvSpPr>
          <p:spPr>
            <a:xfrm rot="444554">
              <a:off x="5067842" y="2312602"/>
              <a:ext cx="219712" cy="71382"/>
            </a:xfrm>
            <a:custGeom>
              <a:avLst/>
              <a:gdLst/>
              <a:ahLst/>
              <a:cxnLst/>
              <a:rect l="l" t="t" r="r" b="b"/>
              <a:pathLst>
                <a:path w="4026" h="1308" extrusionOk="0">
                  <a:moveTo>
                    <a:pt x="2023" y="0"/>
                  </a:moveTo>
                  <a:cubicBezTo>
                    <a:pt x="1327" y="0"/>
                    <a:pt x="628" y="245"/>
                    <a:pt x="185" y="724"/>
                  </a:cubicBezTo>
                  <a:cubicBezTo>
                    <a:pt x="1" y="908"/>
                    <a:pt x="235" y="1308"/>
                    <a:pt x="484" y="1308"/>
                  </a:cubicBezTo>
                  <a:cubicBezTo>
                    <a:pt x="518" y="1308"/>
                    <a:pt x="553" y="1300"/>
                    <a:pt x="587" y="1283"/>
                  </a:cubicBezTo>
                  <a:cubicBezTo>
                    <a:pt x="989" y="1091"/>
                    <a:pt x="1356" y="881"/>
                    <a:pt x="1811" y="829"/>
                  </a:cubicBezTo>
                  <a:cubicBezTo>
                    <a:pt x="1885" y="820"/>
                    <a:pt x="1957" y="816"/>
                    <a:pt x="2027" y="816"/>
                  </a:cubicBezTo>
                  <a:cubicBezTo>
                    <a:pt x="2546" y="816"/>
                    <a:pt x="2944" y="1030"/>
                    <a:pt x="3437" y="1231"/>
                  </a:cubicBezTo>
                  <a:cubicBezTo>
                    <a:pt x="3488" y="1255"/>
                    <a:pt x="3539" y="1266"/>
                    <a:pt x="3587" y="1266"/>
                  </a:cubicBezTo>
                  <a:cubicBezTo>
                    <a:pt x="3848" y="1266"/>
                    <a:pt x="4025" y="942"/>
                    <a:pt x="3804" y="706"/>
                  </a:cubicBezTo>
                  <a:cubicBezTo>
                    <a:pt x="3373" y="232"/>
                    <a:pt x="2699"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5;p38"/>
            <p:cNvSpPr/>
            <p:nvPr/>
          </p:nvSpPr>
          <p:spPr>
            <a:xfrm rot="444554">
              <a:off x="6206097" y="1732948"/>
              <a:ext cx="1883265" cy="2542509"/>
            </a:xfrm>
            <a:custGeom>
              <a:avLst/>
              <a:gdLst/>
              <a:ahLst/>
              <a:cxnLst/>
              <a:rect l="l" t="t" r="r" b="b"/>
              <a:pathLst>
                <a:path w="34509" h="46589" extrusionOk="0">
                  <a:moveTo>
                    <a:pt x="30576" y="0"/>
                  </a:moveTo>
                  <a:lnTo>
                    <a:pt x="34456" y="979"/>
                  </a:lnTo>
                  <a:lnTo>
                    <a:pt x="34509" y="210"/>
                  </a:lnTo>
                  <a:lnTo>
                    <a:pt x="30576" y="0"/>
                  </a:lnTo>
                  <a:close/>
                  <a:moveTo>
                    <a:pt x="5682" y="44403"/>
                  </a:moveTo>
                  <a:lnTo>
                    <a:pt x="1" y="45015"/>
                  </a:lnTo>
                  <a:lnTo>
                    <a:pt x="10157" y="45539"/>
                  </a:lnTo>
                  <a:lnTo>
                    <a:pt x="5682" y="44403"/>
                  </a:lnTo>
                  <a:close/>
                  <a:moveTo>
                    <a:pt x="33023" y="28547"/>
                  </a:moveTo>
                  <a:lnTo>
                    <a:pt x="28478" y="46501"/>
                  </a:lnTo>
                  <a:lnTo>
                    <a:pt x="30243" y="46588"/>
                  </a:lnTo>
                  <a:lnTo>
                    <a:pt x="32271" y="43127"/>
                  </a:lnTo>
                  <a:lnTo>
                    <a:pt x="33023" y="28547"/>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26;p38"/>
            <p:cNvSpPr/>
            <p:nvPr/>
          </p:nvSpPr>
          <p:spPr>
            <a:xfrm rot="444554">
              <a:off x="7712982" y="4210377"/>
              <a:ext cx="91628" cy="160281"/>
            </a:xfrm>
            <a:custGeom>
              <a:avLst/>
              <a:gdLst/>
              <a:ahLst/>
              <a:cxnLst/>
              <a:rect l="l" t="t" r="r" b="b"/>
              <a:pathLst>
                <a:path w="1679" h="2937" extrusionOk="0">
                  <a:moveTo>
                    <a:pt x="1678" y="0"/>
                  </a:moveTo>
                  <a:lnTo>
                    <a:pt x="0" y="2850"/>
                  </a:lnTo>
                  <a:lnTo>
                    <a:pt x="1521" y="2937"/>
                  </a:lnTo>
                  <a:lnTo>
                    <a:pt x="1678" y="0"/>
                  </a:ln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27;p38"/>
            <p:cNvSpPr/>
            <p:nvPr/>
          </p:nvSpPr>
          <p:spPr>
            <a:xfrm rot="444554">
              <a:off x="7698378" y="4175174"/>
              <a:ext cx="110729" cy="189915"/>
            </a:xfrm>
            <a:custGeom>
              <a:avLst/>
              <a:gdLst/>
              <a:ahLst/>
              <a:cxnLst/>
              <a:rect l="l" t="t" r="r" b="b"/>
              <a:pathLst>
                <a:path w="2029" h="3480" extrusionOk="0">
                  <a:moveTo>
                    <a:pt x="2028" y="1"/>
                  </a:moveTo>
                  <a:lnTo>
                    <a:pt x="0" y="3462"/>
                  </a:lnTo>
                  <a:lnTo>
                    <a:pt x="315" y="3480"/>
                  </a:lnTo>
                  <a:lnTo>
                    <a:pt x="1993" y="630"/>
                  </a:lnTo>
                  <a:lnTo>
                    <a:pt x="202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28;p38"/>
            <p:cNvSpPr/>
            <p:nvPr/>
          </p:nvSpPr>
          <p:spPr>
            <a:xfrm rot="444554">
              <a:off x="5826768" y="3969588"/>
              <a:ext cx="505675" cy="85898"/>
            </a:xfrm>
            <a:custGeom>
              <a:avLst/>
              <a:gdLst/>
              <a:ahLst/>
              <a:cxnLst/>
              <a:rect l="l" t="t" r="r" b="b"/>
              <a:pathLst>
                <a:path w="9266" h="1574" extrusionOk="0">
                  <a:moveTo>
                    <a:pt x="5927" y="0"/>
                  </a:moveTo>
                  <a:lnTo>
                    <a:pt x="35" y="629"/>
                  </a:lnTo>
                  <a:lnTo>
                    <a:pt x="0" y="1433"/>
                  </a:lnTo>
                  <a:lnTo>
                    <a:pt x="2570" y="1573"/>
                  </a:lnTo>
                  <a:lnTo>
                    <a:pt x="9266" y="857"/>
                  </a:lnTo>
                  <a:lnTo>
                    <a:pt x="5927"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29;p38"/>
            <p:cNvSpPr/>
            <p:nvPr/>
          </p:nvSpPr>
          <p:spPr>
            <a:xfrm rot="444554">
              <a:off x="5962931" y="4028022"/>
              <a:ext cx="410281" cy="43931"/>
            </a:xfrm>
            <a:custGeom>
              <a:avLst/>
              <a:gdLst/>
              <a:ahLst/>
              <a:cxnLst/>
              <a:rect l="l" t="t" r="r" b="b"/>
              <a:pathLst>
                <a:path w="7518" h="805" extrusionOk="0">
                  <a:moveTo>
                    <a:pt x="6696" y="1"/>
                  </a:moveTo>
                  <a:lnTo>
                    <a:pt x="0" y="717"/>
                  </a:lnTo>
                  <a:lnTo>
                    <a:pt x="1836" y="805"/>
                  </a:lnTo>
                  <a:lnTo>
                    <a:pt x="7517" y="193"/>
                  </a:lnTo>
                  <a:lnTo>
                    <a:pt x="6696"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30;p38"/>
            <p:cNvSpPr/>
            <p:nvPr/>
          </p:nvSpPr>
          <p:spPr>
            <a:xfrm rot="444554">
              <a:off x="5993305" y="1508820"/>
              <a:ext cx="301517" cy="2476694"/>
            </a:xfrm>
            <a:custGeom>
              <a:avLst/>
              <a:gdLst/>
              <a:ahLst/>
              <a:cxnLst/>
              <a:rect l="l" t="t" r="r" b="b"/>
              <a:pathLst>
                <a:path w="5525" h="45383" extrusionOk="0">
                  <a:moveTo>
                    <a:pt x="2361" y="1"/>
                  </a:moveTo>
                  <a:lnTo>
                    <a:pt x="1539" y="15909"/>
                  </a:lnTo>
                  <a:lnTo>
                    <a:pt x="5525" y="176"/>
                  </a:lnTo>
                  <a:lnTo>
                    <a:pt x="2361" y="1"/>
                  </a:lnTo>
                  <a:close/>
                  <a:moveTo>
                    <a:pt x="88" y="43582"/>
                  </a:moveTo>
                  <a:lnTo>
                    <a:pt x="1" y="45382"/>
                  </a:lnTo>
                  <a:lnTo>
                    <a:pt x="1" y="45382"/>
                  </a:lnTo>
                  <a:lnTo>
                    <a:pt x="5053" y="44840"/>
                  </a:lnTo>
                  <a:lnTo>
                    <a:pt x="88" y="43582"/>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31;p38"/>
            <p:cNvSpPr/>
            <p:nvPr/>
          </p:nvSpPr>
          <p:spPr>
            <a:xfrm rot="444554">
              <a:off x="5833492" y="3946764"/>
              <a:ext cx="321545" cy="45841"/>
            </a:xfrm>
            <a:custGeom>
              <a:avLst/>
              <a:gdLst/>
              <a:ahLst/>
              <a:cxnLst/>
              <a:rect l="l" t="t" r="r" b="b"/>
              <a:pathLst>
                <a:path w="5892" h="840" extrusionOk="0">
                  <a:moveTo>
                    <a:pt x="5070" y="0"/>
                  </a:moveTo>
                  <a:lnTo>
                    <a:pt x="18" y="542"/>
                  </a:lnTo>
                  <a:lnTo>
                    <a:pt x="0" y="839"/>
                  </a:lnTo>
                  <a:lnTo>
                    <a:pt x="0" y="839"/>
                  </a:lnTo>
                  <a:lnTo>
                    <a:pt x="5892" y="210"/>
                  </a:lnTo>
                  <a:lnTo>
                    <a:pt x="5070"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2;p38"/>
            <p:cNvSpPr/>
            <p:nvPr/>
          </p:nvSpPr>
          <p:spPr>
            <a:xfrm rot="444554">
              <a:off x="6412506" y="4085488"/>
              <a:ext cx="451265" cy="89718"/>
            </a:xfrm>
            <a:custGeom>
              <a:avLst/>
              <a:gdLst/>
              <a:ahLst/>
              <a:cxnLst/>
              <a:rect l="l" t="t" r="r" b="b"/>
              <a:pathLst>
                <a:path w="8269" h="1644" extrusionOk="0">
                  <a:moveTo>
                    <a:pt x="1748" y="1"/>
                  </a:moveTo>
                  <a:lnTo>
                    <a:pt x="0" y="175"/>
                  </a:lnTo>
                  <a:lnTo>
                    <a:pt x="5140" y="1487"/>
                  </a:lnTo>
                  <a:lnTo>
                    <a:pt x="8269" y="1644"/>
                  </a:lnTo>
                  <a:lnTo>
                    <a:pt x="1748"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3;p38"/>
            <p:cNvSpPr/>
            <p:nvPr/>
          </p:nvSpPr>
          <p:spPr>
            <a:xfrm rot="444554">
              <a:off x="6196779" y="3987404"/>
              <a:ext cx="278596" cy="56320"/>
            </a:xfrm>
            <a:custGeom>
              <a:avLst/>
              <a:gdLst/>
              <a:ahLst/>
              <a:cxnLst/>
              <a:rect l="l" t="t" r="r" b="b"/>
              <a:pathLst>
                <a:path w="5105" h="1032" extrusionOk="0">
                  <a:moveTo>
                    <a:pt x="1766" y="0"/>
                  </a:moveTo>
                  <a:lnTo>
                    <a:pt x="0" y="193"/>
                  </a:lnTo>
                  <a:lnTo>
                    <a:pt x="3357" y="1032"/>
                  </a:lnTo>
                  <a:lnTo>
                    <a:pt x="5105" y="857"/>
                  </a:lnTo>
                  <a:lnTo>
                    <a:pt x="1766" y="0"/>
                  </a:lnTo>
                  <a:close/>
                </a:path>
              </a:pathLst>
            </a:custGeom>
            <a:solidFill>
              <a:srgbClr val="333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34;p38"/>
            <p:cNvSpPr/>
            <p:nvPr/>
          </p:nvSpPr>
          <p:spPr>
            <a:xfrm rot="444554">
              <a:off x="6375224" y="4048576"/>
              <a:ext cx="140308" cy="21065"/>
            </a:xfrm>
            <a:custGeom>
              <a:avLst/>
              <a:gdLst/>
              <a:ahLst/>
              <a:cxnLst/>
              <a:rect l="l" t="t" r="r" b="b"/>
              <a:pathLst>
                <a:path w="2571" h="386" extrusionOk="0">
                  <a:moveTo>
                    <a:pt x="1749" y="1"/>
                  </a:moveTo>
                  <a:lnTo>
                    <a:pt x="1" y="176"/>
                  </a:lnTo>
                  <a:lnTo>
                    <a:pt x="822" y="385"/>
                  </a:lnTo>
                  <a:lnTo>
                    <a:pt x="2570" y="211"/>
                  </a:lnTo>
                  <a:lnTo>
                    <a:pt x="1749" y="1"/>
                  </a:lnTo>
                  <a:close/>
                </a:path>
              </a:pathLst>
            </a:custGeom>
            <a:solidFill>
              <a:srgbClr val="333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35;p38"/>
            <p:cNvSpPr/>
            <p:nvPr/>
          </p:nvSpPr>
          <p:spPr>
            <a:xfrm rot="444554">
              <a:off x="6000130" y="1526289"/>
              <a:ext cx="411263" cy="2432762"/>
            </a:xfrm>
            <a:custGeom>
              <a:avLst/>
              <a:gdLst/>
              <a:ahLst/>
              <a:cxnLst/>
              <a:rect l="l" t="t" r="r" b="b"/>
              <a:pathLst>
                <a:path w="7536" h="44578" extrusionOk="0">
                  <a:moveTo>
                    <a:pt x="5717" y="1"/>
                  </a:moveTo>
                  <a:lnTo>
                    <a:pt x="1347" y="17237"/>
                  </a:lnTo>
                  <a:lnTo>
                    <a:pt x="1120" y="21607"/>
                  </a:lnTo>
                  <a:lnTo>
                    <a:pt x="1120" y="21607"/>
                  </a:lnTo>
                  <a:lnTo>
                    <a:pt x="6591" y="53"/>
                  </a:lnTo>
                  <a:lnTo>
                    <a:pt x="5717" y="1"/>
                  </a:lnTo>
                  <a:close/>
                  <a:moveTo>
                    <a:pt x="36" y="42498"/>
                  </a:moveTo>
                  <a:lnTo>
                    <a:pt x="1" y="43109"/>
                  </a:lnTo>
                  <a:lnTo>
                    <a:pt x="5787" y="44578"/>
                  </a:lnTo>
                  <a:lnTo>
                    <a:pt x="7535" y="44386"/>
                  </a:lnTo>
                  <a:lnTo>
                    <a:pt x="36" y="42498"/>
                  </a:lnTo>
                  <a:close/>
                </a:path>
              </a:pathLst>
            </a:custGeom>
            <a:solidFill>
              <a:srgbClr val="4D6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36;p38"/>
            <p:cNvSpPr/>
            <p:nvPr/>
          </p:nvSpPr>
          <p:spPr>
            <a:xfrm rot="444554">
              <a:off x="6157537" y="3961605"/>
              <a:ext cx="140253" cy="21993"/>
            </a:xfrm>
            <a:custGeom>
              <a:avLst/>
              <a:gdLst/>
              <a:ahLst/>
              <a:cxnLst/>
              <a:rect l="l" t="t" r="r" b="b"/>
              <a:pathLst>
                <a:path w="2570" h="403" extrusionOk="0">
                  <a:moveTo>
                    <a:pt x="1748" y="1"/>
                  </a:moveTo>
                  <a:lnTo>
                    <a:pt x="0" y="193"/>
                  </a:lnTo>
                  <a:lnTo>
                    <a:pt x="804" y="403"/>
                  </a:lnTo>
                  <a:lnTo>
                    <a:pt x="2570" y="210"/>
                  </a:lnTo>
                  <a:lnTo>
                    <a:pt x="1748" y="1"/>
                  </a:lnTo>
                  <a:close/>
                </a:path>
              </a:pathLst>
            </a:custGeom>
            <a:solidFill>
              <a:srgbClr val="333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37;p38"/>
            <p:cNvSpPr/>
            <p:nvPr/>
          </p:nvSpPr>
          <p:spPr>
            <a:xfrm rot="444554">
              <a:off x="6367560" y="4081072"/>
              <a:ext cx="326293" cy="71600"/>
            </a:xfrm>
            <a:custGeom>
              <a:avLst/>
              <a:gdLst/>
              <a:ahLst/>
              <a:cxnLst/>
              <a:rect l="l" t="t" r="r" b="b"/>
              <a:pathLst>
                <a:path w="5979" h="1312" extrusionOk="0">
                  <a:moveTo>
                    <a:pt x="839" y="0"/>
                  </a:moveTo>
                  <a:lnTo>
                    <a:pt x="0" y="88"/>
                  </a:lnTo>
                  <a:lnTo>
                    <a:pt x="4475" y="1224"/>
                  </a:lnTo>
                  <a:lnTo>
                    <a:pt x="5979" y="1312"/>
                  </a:lnTo>
                  <a:lnTo>
                    <a:pt x="5979" y="1312"/>
                  </a:lnTo>
                  <a:lnTo>
                    <a:pt x="839"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38;p38"/>
            <p:cNvSpPr/>
            <p:nvPr/>
          </p:nvSpPr>
          <p:spPr>
            <a:xfrm rot="444554">
              <a:off x="6151460" y="3988771"/>
              <a:ext cx="228061" cy="51572"/>
            </a:xfrm>
            <a:custGeom>
              <a:avLst/>
              <a:gdLst/>
              <a:ahLst/>
              <a:cxnLst/>
              <a:rect l="l" t="t" r="r" b="b"/>
              <a:pathLst>
                <a:path w="4179" h="945" extrusionOk="0">
                  <a:moveTo>
                    <a:pt x="822" y="1"/>
                  </a:moveTo>
                  <a:lnTo>
                    <a:pt x="1" y="88"/>
                  </a:lnTo>
                  <a:lnTo>
                    <a:pt x="3340" y="945"/>
                  </a:lnTo>
                  <a:lnTo>
                    <a:pt x="4179" y="840"/>
                  </a:lnTo>
                  <a:lnTo>
                    <a:pt x="822" y="1"/>
                  </a:lnTo>
                  <a:close/>
                </a:path>
              </a:pathLst>
            </a:custGeom>
            <a:solidFill>
              <a:srgbClr val="333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39;p38"/>
            <p:cNvSpPr/>
            <p:nvPr/>
          </p:nvSpPr>
          <p:spPr>
            <a:xfrm rot="444554">
              <a:off x="6329104" y="4048964"/>
              <a:ext cx="90701" cy="16263"/>
            </a:xfrm>
            <a:custGeom>
              <a:avLst/>
              <a:gdLst/>
              <a:ahLst/>
              <a:cxnLst/>
              <a:rect l="l" t="t" r="r" b="b"/>
              <a:pathLst>
                <a:path w="1662" h="298" extrusionOk="0">
                  <a:moveTo>
                    <a:pt x="840" y="1"/>
                  </a:moveTo>
                  <a:lnTo>
                    <a:pt x="1" y="106"/>
                  </a:lnTo>
                  <a:lnTo>
                    <a:pt x="822" y="298"/>
                  </a:lnTo>
                  <a:lnTo>
                    <a:pt x="1661" y="210"/>
                  </a:lnTo>
                  <a:lnTo>
                    <a:pt x="840" y="1"/>
                  </a:lnTo>
                  <a:close/>
                </a:path>
              </a:pathLst>
            </a:custGeom>
            <a:solidFill>
              <a:srgbClr val="333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0;p38"/>
            <p:cNvSpPr/>
            <p:nvPr/>
          </p:nvSpPr>
          <p:spPr>
            <a:xfrm rot="444554">
              <a:off x="5999295" y="1520058"/>
              <a:ext cx="316797" cy="2437565"/>
            </a:xfrm>
            <a:custGeom>
              <a:avLst/>
              <a:gdLst/>
              <a:ahLst/>
              <a:cxnLst/>
              <a:rect l="l" t="t" r="r" b="b"/>
              <a:pathLst>
                <a:path w="5805" h="44666" extrusionOk="0">
                  <a:moveTo>
                    <a:pt x="5437" y="1"/>
                  </a:moveTo>
                  <a:lnTo>
                    <a:pt x="1451" y="15734"/>
                  </a:lnTo>
                  <a:lnTo>
                    <a:pt x="1364" y="17237"/>
                  </a:lnTo>
                  <a:lnTo>
                    <a:pt x="5734" y="1"/>
                  </a:lnTo>
                  <a:close/>
                  <a:moveTo>
                    <a:pt x="18" y="43109"/>
                  </a:moveTo>
                  <a:lnTo>
                    <a:pt x="0" y="43407"/>
                  </a:lnTo>
                  <a:lnTo>
                    <a:pt x="4965" y="44665"/>
                  </a:lnTo>
                  <a:lnTo>
                    <a:pt x="5804" y="44578"/>
                  </a:lnTo>
                  <a:lnTo>
                    <a:pt x="18" y="43109"/>
                  </a:lnTo>
                  <a:close/>
                </a:path>
              </a:pathLst>
            </a:custGeom>
            <a:solidFill>
              <a:srgbClr val="4D6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41;p38"/>
            <p:cNvSpPr/>
            <p:nvPr/>
          </p:nvSpPr>
          <p:spPr>
            <a:xfrm rot="444554">
              <a:off x="6111304" y="3962853"/>
              <a:ext cx="89773" cy="16317"/>
            </a:xfrm>
            <a:custGeom>
              <a:avLst/>
              <a:gdLst/>
              <a:ahLst/>
              <a:cxnLst/>
              <a:rect l="l" t="t" r="r" b="b"/>
              <a:pathLst>
                <a:path w="1645" h="299" extrusionOk="0">
                  <a:moveTo>
                    <a:pt x="840" y="1"/>
                  </a:moveTo>
                  <a:lnTo>
                    <a:pt x="1" y="88"/>
                  </a:lnTo>
                  <a:lnTo>
                    <a:pt x="823" y="298"/>
                  </a:lnTo>
                  <a:lnTo>
                    <a:pt x="1644" y="211"/>
                  </a:lnTo>
                  <a:lnTo>
                    <a:pt x="840" y="1"/>
                  </a:lnTo>
                  <a:close/>
                </a:path>
              </a:pathLst>
            </a:custGeom>
            <a:solidFill>
              <a:srgbClr val="333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42;p38"/>
            <p:cNvSpPr/>
            <p:nvPr/>
          </p:nvSpPr>
          <p:spPr>
            <a:xfrm rot="444554">
              <a:off x="5983608" y="1639111"/>
              <a:ext cx="2108380" cy="2615965"/>
            </a:xfrm>
            <a:custGeom>
              <a:avLst/>
              <a:gdLst/>
              <a:ahLst/>
              <a:cxnLst/>
              <a:rect l="l" t="t" r="r" b="b"/>
              <a:pathLst>
                <a:path w="38634" h="47935" extrusionOk="0">
                  <a:moveTo>
                    <a:pt x="6835" y="0"/>
                  </a:moveTo>
                  <a:lnTo>
                    <a:pt x="997" y="23041"/>
                  </a:lnTo>
                  <a:lnTo>
                    <a:pt x="0" y="42130"/>
                  </a:lnTo>
                  <a:lnTo>
                    <a:pt x="20471" y="47322"/>
                  </a:lnTo>
                  <a:lnTo>
                    <a:pt x="32376" y="47934"/>
                  </a:lnTo>
                  <a:lnTo>
                    <a:pt x="37305" y="28512"/>
                  </a:lnTo>
                  <a:lnTo>
                    <a:pt x="38634" y="2728"/>
                  </a:lnTo>
                  <a:lnTo>
                    <a:pt x="33285" y="1382"/>
                  </a:lnTo>
                  <a:lnTo>
                    <a:pt x="6835" y="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43;p38"/>
            <p:cNvSpPr/>
            <p:nvPr/>
          </p:nvSpPr>
          <p:spPr>
            <a:xfrm rot="444554">
              <a:off x="5982626" y="1638183"/>
              <a:ext cx="2110344" cy="2617820"/>
            </a:xfrm>
            <a:custGeom>
              <a:avLst/>
              <a:gdLst/>
              <a:ahLst/>
              <a:cxnLst/>
              <a:rect l="l" t="t" r="r" b="b"/>
              <a:pathLst>
                <a:path w="38670" h="47969" extrusionOk="0">
                  <a:moveTo>
                    <a:pt x="33303" y="1399"/>
                  </a:moveTo>
                  <a:lnTo>
                    <a:pt x="38652" y="2745"/>
                  </a:lnTo>
                  <a:lnTo>
                    <a:pt x="38669" y="2447"/>
                  </a:lnTo>
                  <a:lnTo>
                    <a:pt x="34789" y="1468"/>
                  </a:lnTo>
                  <a:lnTo>
                    <a:pt x="33303" y="1399"/>
                  </a:lnTo>
                  <a:close/>
                  <a:moveTo>
                    <a:pt x="6556" y="0"/>
                  </a:moveTo>
                  <a:lnTo>
                    <a:pt x="1085" y="21554"/>
                  </a:lnTo>
                  <a:lnTo>
                    <a:pt x="1015" y="23058"/>
                  </a:lnTo>
                  <a:lnTo>
                    <a:pt x="6853" y="17"/>
                  </a:lnTo>
                  <a:lnTo>
                    <a:pt x="6556" y="0"/>
                  </a:lnTo>
                  <a:close/>
                  <a:moveTo>
                    <a:pt x="18" y="42147"/>
                  </a:moveTo>
                  <a:lnTo>
                    <a:pt x="1" y="42445"/>
                  </a:lnTo>
                  <a:lnTo>
                    <a:pt x="7500" y="44333"/>
                  </a:lnTo>
                  <a:lnTo>
                    <a:pt x="8322" y="44542"/>
                  </a:lnTo>
                  <a:lnTo>
                    <a:pt x="11661" y="45399"/>
                  </a:lnTo>
                  <a:lnTo>
                    <a:pt x="12482" y="45609"/>
                  </a:lnTo>
                  <a:lnTo>
                    <a:pt x="19003" y="47252"/>
                  </a:lnTo>
                  <a:lnTo>
                    <a:pt x="20489" y="47339"/>
                  </a:lnTo>
                  <a:lnTo>
                    <a:pt x="18" y="42147"/>
                  </a:lnTo>
                  <a:close/>
                  <a:moveTo>
                    <a:pt x="37323" y="28529"/>
                  </a:moveTo>
                  <a:lnTo>
                    <a:pt x="32394" y="47951"/>
                  </a:lnTo>
                  <a:lnTo>
                    <a:pt x="32691" y="47969"/>
                  </a:lnTo>
                  <a:lnTo>
                    <a:pt x="37236" y="30015"/>
                  </a:lnTo>
                  <a:lnTo>
                    <a:pt x="37323" y="28529"/>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44;p38"/>
            <p:cNvSpPr/>
            <p:nvPr/>
          </p:nvSpPr>
          <p:spPr>
            <a:xfrm rot="444554">
              <a:off x="6107538" y="1707592"/>
              <a:ext cx="1998742" cy="2577763"/>
            </a:xfrm>
            <a:custGeom>
              <a:avLst/>
              <a:gdLst/>
              <a:ahLst/>
              <a:cxnLst/>
              <a:rect l="l" t="t" r="r" b="b"/>
              <a:pathLst>
                <a:path w="36625" h="47235" extrusionOk="0">
                  <a:moveTo>
                    <a:pt x="30960" y="0"/>
                  </a:moveTo>
                  <a:lnTo>
                    <a:pt x="32394" y="367"/>
                  </a:lnTo>
                  <a:lnTo>
                    <a:pt x="36327" y="577"/>
                  </a:lnTo>
                  <a:lnTo>
                    <a:pt x="36274" y="1346"/>
                  </a:lnTo>
                  <a:lnTo>
                    <a:pt x="36572" y="1416"/>
                  </a:lnTo>
                  <a:lnTo>
                    <a:pt x="36624" y="437"/>
                  </a:lnTo>
                  <a:cubicBezTo>
                    <a:pt x="36624" y="402"/>
                    <a:pt x="36607" y="367"/>
                    <a:pt x="36572" y="332"/>
                  </a:cubicBezTo>
                  <a:cubicBezTo>
                    <a:pt x="36554" y="315"/>
                    <a:pt x="36519" y="298"/>
                    <a:pt x="36484" y="298"/>
                  </a:cubicBezTo>
                  <a:lnTo>
                    <a:pt x="30960" y="0"/>
                  </a:lnTo>
                  <a:close/>
                  <a:moveTo>
                    <a:pt x="35208" y="27481"/>
                  </a:moveTo>
                  <a:lnTo>
                    <a:pt x="34841" y="28914"/>
                  </a:lnTo>
                  <a:lnTo>
                    <a:pt x="34089" y="43494"/>
                  </a:lnTo>
                  <a:lnTo>
                    <a:pt x="34404" y="42969"/>
                  </a:lnTo>
                  <a:lnTo>
                    <a:pt x="35208" y="27481"/>
                  </a:lnTo>
                  <a:close/>
                  <a:moveTo>
                    <a:pt x="1819" y="45382"/>
                  </a:moveTo>
                  <a:lnTo>
                    <a:pt x="1" y="45574"/>
                  </a:lnTo>
                  <a:lnTo>
                    <a:pt x="13409" y="46273"/>
                  </a:lnTo>
                  <a:lnTo>
                    <a:pt x="13409" y="46273"/>
                  </a:lnTo>
                  <a:lnTo>
                    <a:pt x="11975" y="45906"/>
                  </a:lnTo>
                  <a:lnTo>
                    <a:pt x="1819" y="45382"/>
                  </a:lnTo>
                  <a:close/>
                  <a:moveTo>
                    <a:pt x="30296" y="46868"/>
                  </a:moveTo>
                  <a:lnTo>
                    <a:pt x="30226" y="47147"/>
                  </a:lnTo>
                  <a:lnTo>
                    <a:pt x="31887" y="47235"/>
                  </a:lnTo>
                  <a:lnTo>
                    <a:pt x="32061" y="46955"/>
                  </a:lnTo>
                  <a:lnTo>
                    <a:pt x="30296" y="46868"/>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45;p38"/>
            <p:cNvSpPr/>
            <p:nvPr/>
          </p:nvSpPr>
          <p:spPr>
            <a:xfrm rot="444554">
              <a:off x="7705186" y="4182330"/>
              <a:ext cx="117387" cy="204213"/>
            </a:xfrm>
            <a:custGeom>
              <a:avLst/>
              <a:gdLst/>
              <a:ahLst/>
              <a:cxnLst/>
              <a:rect l="l" t="t" r="r" b="b"/>
              <a:pathLst>
                <a:path w="2151" h="3742" extrusionOk="0">
                  <a:moveTo>
                    <a:pt x="2151" y="1"/>
                  </a:moveTo>
                  <a:lnTo>
                    <a:pt x="1836" y="525"/>
                  </a:lnTo>
                  <a:lnTo>
                    <a:pt x="1679" y="3462"/>
                  </a:lnTo>
                  <a:lnTo>
                    <a:pt x="158" y="3375"/>
                  </a:lnTo>
                  <a:lnTo>
                    <a:pt x="1" y="3654"/>
                  </a:lnTo>
                  <a:lnTo>
                    <a:pt x="1819" y="3742"/>
                  </a:lnTo>
                  <a:cubicBezTo>
                    <a:pt x="1854" y="3742"/>
                    <a:pt x="1889" y="3742"/>
                    <a:pt x="1924" y="3707"/>
                  </a:cubicBezTo>
                  <a:cubicBezTo>
                    <a:pt x="1941" y="3689"/>
                    <a:pt x="1959" y="3654"/>
                    <a:pt x="1959" y="3619"/>
                  </a:cubicBezTo>
                  <a:lnTo>
                    <a:pt x="2151" y="1"/>
                  </a:ln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46;p38"/>
            <p:cNvSpPr/>
            <p:nvPr/>
          </p:nvSpPr>
          <p:spPr>
            <a:xfrm rot="444554">
              <a:off x="7689655" y="4147122"/>
              <a:ext cx="137415" cy="233791"/>
            </a:xfrm>
            <a:custGeom>
              <a:avLst/>
              <a:gdLst/>
              <a:ahLst/>
              <a:cxnLst/>
              <a:rect l="l" t="t" r="r" b="b"/>
              <a:pathLst>
                <a:path w="2518" h="4284" extrusionOk="0">
                  <a:moveTo>
                    <a:pt x="2518" y="0"/>
                  </a:moveTo>
                  <a:lnTo>
                    <a:pt x="2203" y="525"/>
                  </a:lnTo>
                  <a:lnTo>
                    <a:pt x="2168" y="1154"/>
                  </a:lnTo>
                  <a:lnTo>
                    <a:pt x="2168" y="1154"/>
                  </a:lnTo>
                  <a:lnTo>
                    <a:pt x="2483" y="630"/>
                  </a:lnTo>
                  <a:lnTo>
                    <a:pt x="2518" y="0"/>
                  </a:lnTo>
                  <a:close/>
                  <a:moveTo>
                    <a:pt x="175" y="3986"/>
                  </a:moveTo>
                  <a:lnTo>
                    <a:pt x="1" y="4266"/>
                  </a:lnTo>
                  <a:lnTo>
                    <a:pt x="333" y="4283"/>
                  </a:lnTo>
                  <a:lnTo>
                    <a:pt x="490" y="4004"/>
                  </a:lnTo>
                  <a:lnTo>
                    <a:pt x="175" y="3986"/>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47;p38"/>
            <p:cNvSpPr/>
            <p:nvPr/>
          </p:nvSpPr>
          <p:spPr>
            <a:xfrm rot="444554">
              <a:off x="5809264" y="3979124"/>
              <a:ext cx="156516" cy="62050"/>
            </a:xfrm>
            <a:custGeom>
              <a:avLst/>
              <a:gdLst/>
              <a:ahLst/>
              <a:cxnLst/>
              <a:rect l="l" t="t" r="r" b="b"/>
              <a:pathLst>
                <a:path w="2868" h="1137" extrusionOk="0">
                  <a:moveTo>
                    <a:pt x="332" y="0"/>
                  </a:moveTo>
                  <a:lnTo>
                    <a:pt x="35" y="35"/>
                  </a:lnTo>
                  <a:lnTo>
                    <a:pt x="0" y="927"/>
                  </a:lnTo>
                  <a:cubicBezTo>
                    <a:pt x="0" y="1014"/>
                    <a:pt x="53" y="1084"/>
                    <a:pt x="140" y="1084"/>
                  </a:cubicBezTo>
                  <a:lnTo>
                    <a:pt x="1049" y="1137"/>
                  </a:lnTo>
                  <a:lnTo>
                    <a:pt x="2867" y="944"/>
                  </a:lnTo>
                  <a:lnTo>
                    <a:pt x="297" y="804"/>
                  </a:lnTo>
                  <a:lnTo>
                    <a:pt x="332"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48;p38"/>
            <p:cNvSpPr/>
            <p:nvPr/>
          </p:nvSpPr>
          <p:spPr>
            <a:xfrm rot="444554">
              <a:off x="5862223" y="4040554"/>
              <a:ext cx="199410" cy="15335"/>
            </a:xfrm>
            <a:custGeom>
              <a:avLst/>
              <a:gdLst/>
              <a:ahLst/>
              <a:cxnLst/>
              <a:rect l="l" t="t" r="r" b="b"/>
              <a:pathLst>
                <a:path w="3654" h="281" extrusionOk="0">
                  <a:moveTo>
                    <a:pt x="1818" y="0"/>
                  </a:moveTo>
                  <a:lnTo>
                    <a:pt x="0" y="193"/>
                  </a:lnTo>
                  <a:lnTo>
                    <a:pt x="1836" y="280"/>
                  </a:lnTo>
                  <a:lnTo>
                    <a:pt x="3654" y="88"/>
                  </a:lnTo>
                  <a:lnTo>
                    <a:pt x="1818"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49;p38"/>
            <p:cNvSpPr/>
            <p:nvPr/>
          </p:nvSpPr>
          <p:spPr>
            <a:xfrm rot="444554">
              <a:off x="5978070" y="1491872"/>
              <a:ext cx="321545" cy="2494812"/>
            </a:xfrm>
            <a:custGeom>
              <a:avLst/>
              <a:gdLst/>
              <a:ahLst/>
              <a:cxnLst/>
              <a:rect l="l" t="t" r="r" b="b"/>
              <a:pathLst>
                <a:path w="5892" h="45715" extrusionOk="0">
                  <a:moveTo>
                    <a:pt x="2518" y="1"/>
                  </a:moveTo>
                  <a:cubicBezTo>
                    <a:pt x="2448" y="1"/>
                    <a:pt x="2378" y="70"/>
                    <a:pt x="2378" y="140"/>
                  </a:cubicBezTo>
                  <a:lnTo>
                    <a:pt x="1469" y="17639"/>
                  </a:lnTo>
                  <a:lnTo>
                    <a:pt x="1836" y="16206"/>
                  </a:lnTo>
                  <a:lnTo>
                    <a:pt x="2658" y="298"/>
                  </a:lnTo>
                  <a:lnTo>
                    <a:pt x="5822" y="473"/>
                  </a:lnTo>
                  <a:lnTo>
                    <a:pt x="5892" y="175"/>
                  </a:lnTo>
                  <a:lnTo>
                    <a:pt x="2535" y="1"/>
                  </a:lnTo>
                  <a:close/>
                  <a:moveTo>
                    <a:pt x="106" y="43809"/>
                  </a:moveTo>
                  <a:lnTo>
                    <a:pt x="1" y="45714"/>
                  </a:lnTo>
                  <a:lnTo>
                    <a:pt x="298" y="45679"/>
                  </a:lnTo>
                  <a:lnTo>
                    <a:pt x="385" y="43879"/>
                  </a:lnTo>
                  <a:lnTo>
                    <a:pt x="106" y="43809"/>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50;p38"/>
            <p:cNvSpPr/>
            <p:nvPr/>
          </p:nvSpPr>
          <p:spPr>
            <a:xfrm rot="444554">
              <a:off x="5816659" y="3954498"/>
              <a:ext cx="17191" cy="18173"/>
            </a:xfrm>
            <a:custGeom>
              <a:avLst/>
              <a:gdLst/>
              <a:ahLst/>
              <a:cxnLst/>
              <a:rect l="l" t="t" r="r" b="b"/>
              <a:pathLst>
                <a:path w="315" h="333" extrusionOk="0">
                  <a:moveTo>
                    <a:pt x="315" y="0"/>
                  </a:moveTo>
                  <a:lnTo>
                    <a:pt x="18" y="35"/>
                  </a:lnTo>
                  <a:lnTo>
                    <a:pt x="0" y="332"/>
                  </a:lnTo>
                  <a:lnTo>
                    <a:pt x="0" y="332"/>
                  </a:lnTo>
                  <a:lnTo>
                    <a:pt x="297" y="297"/>
                  </a:lnTo>
                  <a:lnTo>
                    <a:pt x="315"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51;p38"/>
            <p:cNvSpPr/>
            <p:nvPr/>
          </p:nvSpPr>
          <p:spPr>
            <a:xfrm rot="444554">
              <a:off x="6684937" y="4189288"/>
              <a:ext cx="249072" cy="28705"/>
            </a:xfrm>
            <a:custGeom>
              <a:avLst/>
              <a:gdLst/>
              <a:ahLst/>
              <a:cxnLst/>
              <a:rect l="l" t="t" r="r" b="b"/>
              <a:pathLst>
                <a:path w="4564" h="526" extrusionOk="0">
                  <a:moveTo>
                    <a:pt x="1" y="1"/>
                  </a:moveTo>
                  <a:lnTo>
                    <a:pt x="1434" y="368"/>
                  </a:lnTo>
                  <a:lnTo>
                    <a:pt x="4563" y="525"/>
                  </a:lnTo>
                  <a:lnTo>
                    <a:pt x="3130" y="158"/>
                  </a:lnTo>
                  <a:lnTo>
                    <a:pt x="1"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52;p38"/>
            <p:cNvSpPr/>
            <p:nvPr/>
          </p:nvSpPr>
          <p:spPr>
            <a:xfrm rot="444554">
              <a:off x="5991318" y="1507349"/>
              <a:ext cx="378792" cy="2367930"/>
            </a:xfrm>
            <a:custGeom>
              <a:avLst/>
              <a:gdLst/>
              <a:ahLst/>
              <a:cxnLst/>
              <a:rect l="l" t="t" r="r" b="b"/>
              <a:pathLst>
                <a:path w="6941" h="43390" extrusionOk="0">
                  <a:moveTo>
                    <a:pt x="6066" y="1"/>
                  </a:moveTo>
                  <a:lnTo>
                    <a:pt x="5996" y="281"/>
                  </a:lnTo>
                  <a:lnTo>
                    <a:pt x="6870" y="333"/>
                  </a:lnTo>
                  <a:lnTo>
                    <a:pt x="6940" y="53"/>
                  </a:lnTo>
                  <a:lnTo>
                    <a:pt x="6066" y="1"/>
                  </a:lnTo>
                  <a:close/>
                  <a:moveTo>
                    <a:pt x="1626" y="17517"/>
                  </a:moveTo>
                  <a:lnTo>
                    <a:pt x="1259" y="18933"/>
                  </a:lnTo>
                  <a:lnTo>
                    <a:pt x="1031" y="23321"/>
                  </a:lnTo>
                  <a:lnTo>
                    <a:pt x="1399" y="21887"/>
                  </a:lnTo>
                  <a:lnTo>
                    <a:pt x="1626" y="17517"/>
                  </a:lnTo>
                  <a:close/>
                  <a:moveTo>
                    <a:pt x="35" y="42708"/>
                  </a:moveTo>
                  <a:lnTo>
                    <a:pt x="0" y="43319"/>
                  </a:lnTo>
                  <a:lnTo>
                    <a:pt x="280" y="43389"/>
                  </a:lnTo>
                  <a:lnTo>
                    <a:pt x="315" y="42778"/>
                  </a:lnTo>
                  <a:lnTo>
                    <a:pt x="35" y="42708"/>
                  </a:lnTo>
                  <a:close/>
                </a:path>
              </a:pathLst>
            </a:custGeom>
            <a:solidFill>
              <a:srgbClr val="4D6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53;p38"/>
            <p:cNvSpPr/>
            <p:nvPr/>
          </p:nvSpPr>
          <p:spPr>
            <a:xfrm rot="444554">
              <a:off x="6604830" y="4168298"/>
              <a:ext cx="160336" cy="24831"/>
            </a:xfrm>
            <a:custGeom>
              <a:avLst/>
              <a:gdLst/>
              <a:ahLst/>
              <a:cxnLst/>
              <a:rect l="l" t="t" r="r" b="b"/>
              <a:pathLst>
                <a:path w="2938" h="455" extrusionOk="0">
                  <a:moveTo>
                    <a:pt x="0" y="0"/>
                  </a:moveTo>
                  <a:lnTo>
                    <a:pt x="1434" y="367"/>
                  </a:lnTo>
                  <a:lnTo>
                    <a:pt x="2937" y="455"/>
                  </a:lnTo>
                  <a:lnTo>
                    <a:pt x="2937" y="455"/>
                  </a:lnTo>
                  <a:lnTo>
                    <a:pt x="1504" y="88"/>
                  </a:lnTo>
                  <a:lnTo>
                    <a:pt x="0"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54;p38"/>
            <p:cNvSpPr/>
            <p:nvPr/>
          </p:nvSpPr>
          <p:spPr>
            <a:xfrm rot="444554">
              <a:off x="5989554" y="1503219"/>
              <a:ext cx="332078" cy="2385066"/>
            </a:xfrm>
            <a:custGeom>
              <a:avLst/>
              <a:gdLst/>
              <a:ahLst/>
              <a:cxnLst/>
              <a:rect l="l" t="t" r="r" b="b"/>
              <a:pathLst>
                <a:path w="6085" h="43704" extrusionOk="0">
                  <a:moveTo>
                    <a:pt x="5787" y="0"/>
                  </a:moveTo>
                  <a:lnTo>
                    <a:pt x="5717" y="298"/>
                  </a:lnTo>
                  <a:lnTo>
                    <a:pt x="6014" y="298"/>
                  </a:lnTo>
                  <a:lnTo>
                    <a:pt x="6084" y="18"/>
                  </a:lnTo>
                  <a:lnTo>
                    <a:pt x="5787" y="0"/>
                  </a:lnTo>
                  <a:close/>
                  <a:moveTo>
                    <a:pt x="1731" y="16031"/>
                  </a:moveTo>
                  <a:lnTo>
                    <a:pt x="1364" y="17464"/>
                  </a:lnTo>
                  <a:lnTo>
                    <a:pt x="1277" y="18950"/>
                  </a:lnTo>
                  <a:lnTo>
                    <a:pt x="1644" y="17534"/>
                  </a:lnTo>
                  <a:lnTo>
                    <a:pt x="1731" y="16031"/>
                  </a:lnTo>
                  <a:close/>
                  <a:moveTo>
                    <a:pt x="18" y="43336"/>
                  </a:moveTo>
                  <a:lnTo>
                    <a:pt x="1" y="43634"/>
                  </a:lnTo>
                  <a:lnTo>
                    <a:pt x="280" y="43704"/>
                  </a:lnTo>
                  <a:lnTo>
                    <a:pt x="298" y="43406"/>
                  </a:lnTo>
                  <a:lnTo>
                    <a:pt x="18" y="43336"/>
                  </a:lnTo>
                  <a:close/>
                </a:path>
              </a:pathLst>
            </a:custGeom>
            <a:solidFill>
              <a:srgbClr val="4D6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55;p38"/>
            <p:cNvSpPr/>
            <p:nvPr/>
          </p:nvSpPr>
          <p:spPr>
            <a:xfrm rot="444554">
              <a:off x="5968327" y="1623894"/>
              <a:ext cx="2139923" cy="2646471"/>
            </a:xfrm>
            <a:custGeom>
              <a:avLst/>
              <a:gdLst/>
              <a:ahLst/>
              <a:cxnLst/>
              <a:rect l="l" t="t" r="r" b="b"/>
              <a:pathLst>
                <a:path w="39212" h="48494" extrusionOk="0">
                  <a:moveTo>
                    <a:pt x="7185" y="1"/>
                  </a:moveTo>
                  <a:lnTo>
                    <a:pt x="7115" y="280"/>
                  </a:lnTo>
                  <a:lnTo>
                    <a:pt x="33565" y="1662"/>
                  </a:lnTo>
                  <a:lnTo>
                    <a:pt x="32131" y="1294"/>
                  </a:lnTo>
                  <a:lnTo>
                    <a:pt x="7185" y="1"/>
                  </a:lnTo>
                  <a:close/>
                  <a:moveTo>
                    <a:pt x="38914" y="3008"/>
                  </a:moveTo>
                  <a:lnTo>
                    <a:pt x="37585" y="28792"/>
                  </a:lnTo>
                  <a:lnTo>
                    <a:pt x="37952" y="27359"/>
                  </a:lnTo>
                  <a:lnTo>
                    <a:pt x="39211" y="3077"/>
                  </a:lnTo>
                  <a:lnTo>
                    <a:pt x="38914" y="3008"/>
                  </a:lnTo>
                  <a:close/>
                  <a:moveTo>
                    <a:pt x="1277" y="23321"/>
                  </a:moveTo>
                  <a:lnTo>
                    <a:pt x="910" y="24754"/>
                  </a:lnTo>
                  <a:lnTo>
                    <a:pt x="1" y="42340"/>
                  </a:lnTo>
                  <a:lnTo>
                    <a:pt x="280" y="42410"/>
                  </a:lnTo>
                  <a:lnTo>
                    <a:pt x="1277" y="23321"/>
                  </a:lnTo>
                  <a:close/>
                  <a:moveTo>
                    <a:pt x="20751" y="47602"/>
                  </a:moveTo>
                  <a:lnTo>
                    <a:pt x="22184" y="47952"/>
                  </a:lnTo>
                  <a:lnTo>
                    <a:pt x="32586" y="48494"/>
                  </a:lnTo>
                  <a:lnTo>
                    <a:pt x="32656" y="48214"/>
                  </a:lnTo>
                  <a:lnTo>
                    <a:pt x="20751" y="47602"/>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56;p38"/>
            <p:cNvSpPr/>
            <p:nvPr/>
          </p:nvSpPr>
          <p:spPr>
            <a:xfrm rot="444554">
              <a:off x="5967396" y="1622966"/>
              <a:ext cx="2141778" cy="2648381"/>
            </a:xfrm>
            <a:custGeom>
              <a:avLst/>
              <a:gdLst/>
              <a:ahLst/>
              <a:cxnLst/>
              <a:rect l="l" t="t" r="r" b="b"/>
              <a:pathLst>
                <a:path w="39246" h="48529" extrusionOk="0">
                  <a:moveTo>
                    <a:pt x="6905" y="0"/>
                  </a:moveTo>
                  <a:lnTo>
                    <a:pt x="6835" y="280"/>
                  </a:lnTo>
                  <a:lnTo>
                    <a:pt x="7132" y="297"/>
                  </a:lnTo>
                  <a:lnTo>
                    <a:pt x="7202" y="18"/>
                  </a:lnTo>
                  <a:lnTo>
                    <a:pt x="6905" y="0"/>
                  </a:lnTo>
                  <a:close/>
                  <a:moveTo>
                    <a:pt x="32148" y="1311"/>
                  </a:moveTo>
                  <a:lnTo>
                    <a:pt x="33582" y="1679"/>
                  </a:lnTo>
                  <a:lnTo>
                    <a:pt x="35068" y="1748"/>
                  </a:lnTo>
                  <a:lnTo>
                    <a:pt x="33634" y="1381"/>
                  </a:lnTo>
                  <a:lnTo>
                    <a:pt x="32148" y="1311"/>
                  </a:lnTo>
                  <a:close/>
                  <a:moveTo>
                    <a:pt x="38948" y="2727"/>
                  </a:moveTo>
                  <a:lnTo>
                    <a:pt x="38931" y="3025"/>
                  </a:lnTo>
                  <a:lnTo>
                    <a:pt x="39228" y="3094"/>
                  </a:lnTo>
                  <a:lnTo>
                    <a:pt x="39246" y="2797"/>
                  </a:lnTo>
                  <a:lnTo>
                    <a:pt x="38948" y="2727"/>
                  </a:lnTo>
                  <a:close/>
                  <a:moveTo>
                    <a:pt x="1364" y="21834"/>
                  </a:moveTo>
                  <a:lnTo>
                    <a:pt x="996" y="23268"/>
                  </a:lnTo>
                  <a:lnTo>
                    <a:pt x="927" y="24771"/>
                  </a:lnTo>
                  <a:lnTo>
                    <a:pt x="1294" y="23338"/>
                  </a:lnTo>
                  <a:lnTo>
                    <a:pt x="1364" y="21834"/>
                  </a:lnTo>
                  <a:close/>
                  <a:moveTo>
                    <a:pt x="37969" y="27376"/>
                  </a:moveTo>
                  <a:lnTo>
                    <a:pt x="37602" y="28809"/>
                  </a:lnTo>
                  <a:lnTo>
                    <a:pt x="37515" y="30295"/>
                  </a:lnTo>
                  <a:lnTo>
                    <a:pt x="37882" y="28862"/>
                  </a:lnTo>
                  <a:lnTo>
                    <a:pt x="37969" y="27376"/>
                  </a:lnTo>
                  <a:close/>
                  <a:moveTo>
                    <a:pt x="18" y="42357"/>
                  </a:moveTo>
                  <a:lnTo>
                    <a:pt x="0" y="42655"/>
                  </a:lnTo>
                  <a:lnTo>
                    <a:pt x="280" y="42725"/>
                  </a:lnTo>
                  <a:lnTo>
                    <a:pt x="297" y="42427"/>
                  </a:lnTo>
                  <a:lnTo>
                    <a:pt x="18" y="42357"/>
                  </a:lnTo>
                  <a:close/>
                  <a:moveTo>
                    <a:pt x="19282" y="47532"/>
                  </a:moveTo>
                  <a:lnTo>
                    <a:pt x="20715" y="47899"/>
                  </a:lnTo>
                  <a:lnTo>
                    <a:pt x="22201" y="47969"/>
                  </a:lnTo>
                  <a:lnTo>
                    <a:pt x="20768" y="47619"/>
                  </a:lnTo>
                  <a:lnTo>
                    <a:pt x="19282" y="47532"/>
                  </a:lnTo>
                  <a:close/>
                  <a:moveTo>
                    <a:pt x="32673" y="48231"/>
                  </a:moveTo>
                  <a:lnTo>
                    <a:pt x="32603" y="48511"/>
                  </a:lnTo>
                  <a:lnTo>
                    <a:pt x="32900" y="48528"/>
                  </a:lnTo>
                  <a:lnTo>
                    <a:pt x="32970" y="48249"/>
                  </a:lnTo>
                  <a:lnTo>
                    <a:pt x="32673" y="4823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57;p38"/>
            <p:cNvSpPr/>
            <p:nvPr/>
          </p:nvSpPr>
          <p:spPr>
            <a:xfrm rot="444554">
              <a:off x="6039386" y="1515361"/>
              <a:ext cx="2143688" cy="2718016"/>
            </a:xfrm>
            <a:custGeom>
              <a:avLst/>
              <a:gdLst/>
              <a:ahLst/>
              <a:cxnLst/>
              <a:rect l="l" t="t" r="r" b="b"/>
              <a:pathLst>
                <a:path w="39281" h="49805" extrusionOk="0">
                  <a:moveTo>
                    <a:pt x="2483" y="1"/>
                  </a:moveTo>
                  <a:lnTo>
                    <a:pt x="0" y="47899"/>
                  </a:lnTo>
                  <a:lnTo>
                    <a:pt x="36781" y="49805"/>
                  </a:lnTo>
                  <a:lnTo>
                    <a:pt x="39281" y="1906"/>
                  </a:lnTo>
                  <a:lnTo>
                    <a:pt x="24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58;p38"/>
            <p:cNvSpPr/>
            <p:nvPr/>
          </p:nvSpPr>
          <p:spPr>
            <a:xfrm rot="444554">
              <a:off x="6030764" y="1506729"/>
              <a:ext cx="2159951" cy="2735207"/>
            </a:xfrm>
            <a:custGeom>
              <a:avLst/>
              <a:gdLst/>
              <a:ahLst/>
              <a:cxnLst/>
              <a:rect l="l" t="t" r="r" b="b"/>
              <a:pathLst>
                <a:path w="39579" h="50120" extrusionOk="0">
                  <a:moveTo>
                    <a:pt x="2781" y="297"/>
                  </a:moveTo>
                  <a:lnTo>
                    <a:pt x="39282" y="2203"/>
                  </a:lnTo>
                  <a:lnTo>
                    <a:pt x="36807" y="49815"/>
                  </a:lnTo>
                  <a:lnTo>
                    <a:pt x="36807" y="49815"/>
                  </a:lnTo>
                  <a:lnTo>
                    <a:pt x="316" y="47916"/>
                  </a:lnTo>
                  <a:lnTo>
                    <a:pt x="2781" y="297"/>
                  </a:lnTo>
                  <a:close/>
                  <a:moveTo>
                    <a:pt x="2658" y="0"/>
                  </a:moveTo>
                  <a:cubicBezTo>
                    <a:pt x="2571" y="0"/>
                    <a:pt x="2501" y="70"/>
                    <a:pt x="2501" y="140"/>
                  </a:cubicBezTo>
                  <a:lnTo>
                    <a:pt x="18" y="48056"/>
                  </a:lnTo>
                  <a:cubicBezTo>
                    <a:pt x="1" y="48126"/>
                    <a:pt x="71" y="48196"/>
                    <a:pt x="141" y="48196"/>
                  </a:cubicBezTo>
                  <a:lnTo>
                    <a:pt x="36939" y="50119"/>
                  </a:lnTo>
                  <a:cubicBezTo>
                    <a:pt x="36974" y="50119"/>
                    <a:pt x="37009" y="50102"/>
                    <a:pt x="37044" y="50084"/>
                  </a:cubicBezTo>
                  <a:cubicBezTo>
                    <a:pt x="37061" y="50049"/>
                    <a:pt x="37079" y="50014"/>
                    <a:pt x="37079" y="49979"/>
                  </a:cubicBezTo>
                  <a:lnTo>
                    <a:pt x="39579" y="2081"/>
                  </a:lnTo>
                  <a:cubicBezTo>
                    <a:pt x="39579" y="2028"/>
                    <a:pt x="39561" y="1993"/>
                    <a:pt x="39544" y="1976"/>
                  </a:cubicBezTo>
                  <a:cubicBezTo>
                    <a:pt x="39509" y="1941"/>
                    <a:pt x="39474" y="1923"/>
                    <a:pt x="39439" y="1923"/>
                  </a:cubicBezTo>
                  <a:lnTo>
                    <a:pt x="2658"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59;p38"/>
            <p:cNvSpPr/>
            <p:nvPr/>
          </p:nvSpPr>
          <p:spPr>
            <a:xfrm rot="444554">
              <a:off x="6383978" y="2320279"/>
              <a:ext cx="601123" cy="58230"/>
            </a:xfrm>
            <a:custGeom>
              <a:avLst/>
              <a:gdLst/>
              <a:ahLst/>
              <a:cxnLst/>
              <a:rect l="l" t="t" r="r" b="b"/>
              <a:pathLst>
                <a:path w="11015" h="1067" extrusionOk="0">
                  <a:moveTo>
                    <a:pt x="1" y="1"/>
                  </a:moveTo>
                  <a:cubicBezTo>
                    <a:pt x="1" y="88"/>
                    <a:pt x="53" y="175"/>
                    <a:pt x="123" y="245"/>
                  </a:cubicBezTo>
                  <a:cubicBezTo>
                    <a:pt x="263" y="385"/>
                    <a:pt x="508" y="490"/>
                    <a:pt x="840" y="578"/>
                  </a:cubicBezTo>
                  <a:cubicBezTo>
                    <a:pt x="1801" y="875"/>
                    <a:pt x="3532" y="1067"/>
                    <a:pt x="5507" y="1067"/>
                  </a:cubicBezTo>
                  <a:cubicBezTo>
                    <a:pt x="7011" y="1067"/>
                    <a:pt x="8357" y="962"/>
                    <a:pt x="9353" y="770"/>
                  </a:cubicBezTo>
                  <a:cubicBezTo>
                    <a:pt x="9843" y="682"/>
                    <a:pt x="10245" y="578"/>
                    <a:pt x="10542" y="455"/>
                  </a:cubicBezTo>
                  <a:cubicBezTo>
                    <a:pt x="10682" y="385"/>
                    <a:pt x="10787" y="333"/>
                    <a:pt x="10874" y="245"/>
                  </a:cubicBezTo>
                  <a:cubicBezTo>
                    <a:pt x="10944" y="175"/>
                    <a:pt x="11014" y="88"/>
                    <a:pt x="11014" y="1"/>
                  </a:cubicBezTo>
                  <a:lnTo>
                    <a:pt x="10857" y="1"/>
                  </a:lnTo>
                  <a:cubicBezTo>
                    <a:pt x="10857" y="36"/>
                    <a:pt x="10839" y="88"/>
                    <a:pt x="10769" y="140"/>
                  </a:cubicBezTo>
                  <a:cubicBezTo>
                    <a:pt x="10664" y="245"/>
                    <a:pt x="10437" y="350"/>
                    <a:pt x="10123" y="438"/>
                  </a:cubicBezTo>
                  <a:cubicBezTo>
                    <a:pt x="9215" y="706"/>
                    <a:pt x="7598" y="911"/>
                    <a:pt x="5735" y="911"/>
                  </a:cubicBezTo>
                  <a:cubicBezTo>
                    <a:pt x="5660" y="911"/>
                    <a:pt x="5584" y="910"/>
                    <a:pt x="5507" y="910"/>
                  </a:cubicBezTo>
                  <a:cubicBezTo>
                    <a:pt x="4004" y="910"/>
                    <a:pt x="2641" y="805"/>
                    <a:pt x="1679" y="630"/>
                  </a:cubicBezTo>
                  <a:cubicBezTo>
                    <a:pt x="1190" y="543"/>
                    <a:pt x="787" y="438"/>
                    <a:pt x="525" y="315"/>
                  </a:cubicBezTo>
                  <a:cubicBezTo>
                    <a:pt x="385" y="263"/>
                    <a:pt x="298" y="193"/>
                    <a:pt x="228" y="140"/>
                  </a:cubicBezTo>
                  <a:cubicBezTo>
                    <a:pt x="158" y="88"/>
                    <a:pt x="141" y="36"/>
                    <a:pt x="14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60;p38"/>
            <p:cNvSpPr/>
            <p:nvPr/>
          </p:nvSpPr>
          <p:spPr>
            <a:xfrm rot="444554">
              <a:off x="6391036" y="2265626"/>
              <a:ext cx="16317" cy="21120"/>
            </a:xfrm>
            <a:custGeom>
              <a:avLst/>
              <a:gdLst/>
              <a:ahLst/>
              <a:cxnLst/>
              <a:rect l="l" t="t" r="r" b="b"/>
              <a:pathLst>
                <a:path w="299" h="387" extrusionOk="0">
                  <a:moveTo>
                    <a:pt x="220" y="0"/>
                  </a:moveTo>
                  <a:cubicBezTo>
                    <a:pt x="205" y="0"/>
                    <a:pt x="189" y="6"/>
                    <a:pt x="176" y="19"/>
                  </a:cubicBezTo>
                  <a:cubicBezTo>
                    <a:pt x="71" y="89"/>
                    <a:pt x="1" y="194"/>
                    <a:pt x="1" y="317"/>
                  </a:cubicBezTo>
                  <a:cubicBezTo>
                    <a:pt x="1" y="352"/>
                    <a:pt x="18" y="387"/>
                    <a:pt x="71" y="387"/>
                  </a:cubicBezTo>
                  <a:cubicBezTo>
                    <a:pt x="106" y="387"/>
                    <a:pt x="141" y="352"/>
                    <a:pt x="141" y="317"/>
                  </a:cubicBezTo>
                  <a:cubicBezTo>
                    <a:pt x="141" y="264"/>
                    <a:pt x="176" y="212"/>
                    <a:pt x="263" y="142"/>
                  </a:cubicBezTo>
                  <a:cubicBezTo>
                    <a:pt x="298" y="107"/>
                    <a:pt x="298" y="54"/>
                    <a:pt x="281" y="37"/>
                  </a:cubicBezTo>
                  <a:cubicBezTo>
                    <a:pt x="270" y="15"/>
                    <a:pt x="246" y="0"/>
                    <a:pt x="22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61;p38"/>
            <p:cNvSpPr/>
            <p:nvPr/>
          </p:nvSpPr>
          <p:spPr>
            <a:xfrm rot="444554">
              <a:off x="6428309" y="2261642"/>
              <a:ext cx="529523" cy="36673"/>
            </a:xfrm>
            <a:custGeom>
              <a:avLst/>
              <a:gdLst/>
              <a:ahLst/>
              <a:cxnLst/>
              <a:rect l="l" t="t" r="r" b="b"/>
              <a:pathLst>
                <a:path w="9703" h="672" extrusionOk="0">
                  <a:moveTo>
                    <a:pt x="4563" y="1"/>
                  </a:moveTo>
                  <a:cubicBezTo>
                    <a:pt x="4528" y="1"/>
                    <a:pt x="4493" y="36"/>
                    <a:pt x="4493" y="88"/>
                  </a:cubicBezTo>
                  <a:cubicBezTo>
                    <a:pt x="4493" y="123"/>
                    <a:pt x="4528" y="158"/>
                    <a:pt x="4563" y="158"/>
                  </a:cubicBezTo>
                  <a:lnTo>
                    <a:pt x="5140" y="158"/>
                  </a:lnTo>
                  <a:cubicBezTo>
                    <a:pt x="5175" y="158"/>
                    <a:pt x="5210" y="123"/>
                    <a:pt x="5210" y="88"/>
                  </a:cubicBezTo>
                  <a:cubicBezTo>
                    <a:pt x="5210" y="36"/>
                    <a:pt x="5175" y="1"/>
                    <a:pt x="5140" y="1"/>
                  </a:cubicBezTo>
                  <a:close/>
                  <a:moveTo>
                    <a:pt x="4004" y="18"/>
                  </a:moveTo>
                  <a:cubicBezTo>
                    <a:pt x="3812" y="18"/>
                    <a:pt x="3619" y="36"/>
                    <a:pt x="3427" y="36"/>
                  </a:cubicBezTo>
                  <a:cubicBezTo>
                    <a:pt x="3392" y="36"/>
                    <a:pt x="3357" y="71"/>
                    <a:pt x="3357" y="123"/>
                  </a:cubicBezTo>
                  <a:cubicBezTo>
                    <a:pt x="3357" y="158"/>
                    <a:pt x="3392" y="193"/>
                    <a:pt x="3444" y="193"/>
                  </a:cubicBezTo>
                  <a:cubicBezTo>
                    <a:pt x="3619" y="176"/>
                    <a:pt x="3812" y="176"/>
                    <a:pt x="4004" y="176"/>
                  </a:cubicBezTo>
                  <a:cubicBezTo>
                    <a:pt x="4039" y="158"/>
                    <a:pt x="4074" y="123"/>
                    <a:pt x="4074" y="88"/>
                  </a:cubicBezTo>
                  <a:cubicBezTo>
                    <a:pt x="4074" y="53"/>
                    <a:pt x="4039" y="18"/>
                    <a:pt x="4004" y="18"/>
                  </a:cubicBezTo>
                  <a:close/>
                  <a:moveTo>
                    <a:pt x="5700" y="18"/>
                  </a:moveTo>
                  <a:cubicBezTo>
                    <a:pt x="5665" y="18"/>
                    <a:pt x="5630" y="53"/>
                    <a:pt x="5630" y="88"/>
                  </a:cubicBezTo>
                  <a:cubicBezTo>
                    <a:pt x="5630" y="123"/>
                    <a:pt x="5647" y="158"/>
                    <a:pt x="5700" y="176"/>
                  </a:cubicBezTo>
                  <a:cubicBezTo>
                    <a:pt x="5892" y="176"/>
                    <a:pt x="6084" y="176"/>
                    <a:pt x="6259" y="193"/>
                  </a:cubicBezTo>
                  <a:cubicBezTo>
                    <a:pt x="6294" y="193"/>
                    <a:pt x="6329" y="158"/>
                    <a:pt x="6346" y="123"/>
                  </a:cubicBezTo>
                  <a:cubicBezTo>
                    <a:pt x="6346" y="71"/>
                    <a:pt x="6311" y="36"/>
                    <a:pt x="6276" y="36"/>
                  </a:cubicBezTo>
                  <a:cubicBezTo>
                    <a:pt x="6084" y="36"/>
                    <a:pt x="5892" y="18"/>
                    <a:pt x="5700" y="18"/>
                  </a:cubicBezTo>
                  <a:close/>
                  <a:moveTo>
                    <a:pt x="2868" y="71"/>
                  </a:moveTo>
                  <a:cubicBezTo>
                    <a:pt x="2675" y="88"/>
                    <a:pt x="2483" y="106"/>
                    <a:pt x="2291" y="123"/>
                  </a:cubicBezTo>
                  <a:cubicBezTo>
                    <a:pt x="2256" y="123"/>
                    <a:pt x="2221" y="158"/>
                    <a:pt x="2238" y="211"/>
                  </a:cubicBezTo>
                  <a:cubicBezTo>
                    <a:pt x="2238" y="239"/>
                    <a:pt x="2262" y="268"/>
                    <a:pt x="2289" y="268"/>
                  </a:cubicBezTo>
                  <a:cubicBezTo>
                    <a:pt x="2295" y="268"/>
                    <a:pt x="2302" y="266"/>
                    <a:pt x="2308" y="263"/>
                  </a:cubicBezTo>
                  <a:cubicBezTo>
                    <a:pt x="2500" y="246"/>
                    <a:pt x="2675" y="246"/>
                    <a:pt x="2868" y="228"/>
                  </a:cubicBezTo>
                  <a:cubicBezTo>
                    <a:pt x="2920" y="228"/>
                    <a:pt x="2955" y="193"/>
                    <a:pt x="2938" y="141"/>
                  </a:cubicBezTo>
                  <a:cubicBezTo>
                    <a:pt x="2938" y="106"/>
                    <a:pt x="2903" y="71"/>
                    <a:pt x="2868" y="71"/>
                  </a:cubicBezTo>
                  <a:close/>
                  <a:moveTo>
                    <a:pt x="6836" y="71"/>
                  </a:moveTo>
                  <a:cubicBezTo>
                    <a:pt x="6801" y="71"/>
                    <a:pt x="6766" y="106"/>
                    <a:pt x="6748" y="141"/>
                  </a:cubicBezTo>
                  <a:cubicBezTo>
                    <a:pt x="6748" y="176"/>
                    <a:pt x="6783" y="228"/>
                    <a:pt x="6818" y="228"/>
                  </a:cubicBezTo>
                  <a:cubicBezTo>
                    <a:pt x="7011" y="246"/>
                    <a:pt x="7203" y="246"/>
                    <a:pt x="7378" y="263"/>
                  </a:cubicBezTo>
                  <a:cubicBezTo>
                    <a:pt x="7387" y="266"/>
                    <a:pt x="7396" y="268"/>
                    <a:pt x="7405" y="268"/>
                  </a:cubicBezTo>
                  <a:cubicBezTo>
                    <a:pt x="7442" y="268"/>
                    <a:pt x="7465" y="239"/>
                    <a:pt x="7465" y="211"/>
                  </a:cubicBezTo>
                  <a:cubicBezTo>
                    <a:pt x="7465" y="158"/>
                    <a:pt x="7448" y="123"/>
                    <a:pt x="7395" y="123"/>
                  </a:cubicBezTo>
                  <a:cubicBezTo>
                    <a:pt x="7220" y="106"/>
                    <a:pt x="7028" y="88"/>
                    <a:pt x="6836" y="71"/>
                  </a:cubicBezTo>
                  <a:close/>
                  <a:moveTo>
                    <a:pt x="1752" y="188"/>
                  </a:moveTo>
                  <a:cubicBezTo>
                    <a:pt x="1745" y="188"/>
                    <a:pt x="1738" y="190"/>
                    <a:pt x="1731" y="193"/>
                  </a:cubicBezTo>
                  <a:cubicBezTo>
                    <a:pt x="1539" y="211"/>
                    <a:pt x="1347" y="246"/>
                    <a:pt x="1172" y="263"/>
                  </a:cubicBezTo>
                  <a:cubicBezTo>
                    <a:pt x="1137" y="280"/>
                    <a:pt x="1102" y="315"/>
                    <a:pt x="1102" y="350"/>
                  </a:cubicBezTo>
                  <a:cubicBezTo>
                    <a:pt x="1119" y="403"/>
                    <a:pt x="1154" y="420"/>
                    <a:pt x="1189" y="420"/>
                  </a:cubicBezTo>
                  <a:cubicBezTo>
                    <a:pt x="1364" y="385"/>
                    <a:pt x="1556" y="368"/>
                    <a:pt x="1749" y="333"/>
                  </a:cubicBezTo>
                  <a:cubicBezTo>
                    <a:pt x="1801" y="333"/>
                    <a:pt x="1819" y="298"/>
                    <a:pt x="1819" y="246"/>
                  </a:cubicBezTo>
                  <a:cubicBezTo>
                    <a:pt x="1819" y="217"/>
                    <a:pt x="1784" y="188"/>
                    <a:pt x="1752" y="188"/>
                  </a:cubicBezTo>
                  <a:close/>
                  <a:moveTo>
                    <a:pt x="7972" y="176"/>
                  </a:moveTo>
                  <a:cubicBezTo>
                    <a:pt x="7920" y="176"/>
                    <a:pt x="7885" y="211"/>
                    <a:pt x="7885" y="246"/>
                  </a:cubicBezTo>
                  <a:cubicBezTo>
                    <a:pt x="7885" y="298"/>
                    <a:pt x="7902" y="333"/>
                    <a:pt x="7955" y="333"/>
                  </a:cubicBezTo>
                  <a:cubicBezTo>
                    <a:pt x="8147" y="350"/>
                    <a:pt x="8322" y="385"/>
                    <a:pt x="8497" y="420"/>
                  </a:cubicBezTo>
                  <a:cubicBezTo>
                    <a:pt x="8549" y="420"/>
                    <a:pt x="8584" y="403"/>
                    <a:pt x="8584" y="350"/>
                  </a:cubicBezTo>
                  <a:cubicBezTo>
                    <a:pt x="8601" y="315"/>
                    <a:pt x="8566" y="280"/>
                    <a:pt x="8532" y="263"/>
                  </a:cubicBezTo>
                  <a:cubicBezTo>
                    <a:pt x="8357" y="246"/>
                    <a:pt x="8164" y="211"/>
                    <a:pt x="7972" y="176"/>
                  </a:cubicBezTo>
                  <a:close/>
                  <a:moveTo>
                    <a:pt x="641" y="379"/>
                  </a:moveTo>
                  <a:cubicBezTo>
                    <a:pt x="631" y="379"/>
                    <a:pt x="621" y="381"/>
                    <a:pt x="612" y="385"/>
                  </a:cubicBezTo>
                  <a:cubicBezTo>
                    <a:pt x="403" y="420"/>
                    <a:pt x="210" y="473"/>
                    <a:pt x="53" y="525"/>
                  </a:cubicBezTo>
                  <a:cubicBezTo>
                    <a:pt x="18" y="543"/>
                    <a:pt x="1" y="578"/>
                    <a:pt x="18" y="630"/>
                  </a:cubicBezTo>
                  <a:cubicBezTo>
                    <a:pt x="18" y="656"/>
                    <a:pt x="46" y="672"/>
                    <a:pt x="75" y="672"/>
                  </a:cubicBezTo>
                  <a:cubicBezTo>
                    <a:pt x="86" y="672"/>
                    <a:pt x="96" y="670"/>
                    <a:pt x="106" y="665"/>
                  </a:cubicBezTo>
                  <a:cubicBezTo>
                    <a:pt x="263" y="613"/>
                    <a:pt x="438" y="578"/>
                    <a:pt x="647" y="525"/>
                  </a:cubicBezTo>
                  <a:cubicBezTo>
                    <a:pt x="682" y="508"/>
                    <a:pt x="717" y="473"/>
                    <a:pt x="700" y="438"/>
                  </a:cubicBezTo>
                  <a:cubicBezTo>
                    <a:pt x="700" y="398"/>
                    <a:pt x="670" y="379"/>
                    <a:pt x="641" y="379"/>
                  </a:cubicBezTo>
                  <a:close/>
                  <a:moveTo>
                    <a:pt x="9091" y="368"/>
                  </a:moveTo>
                  <a:cubicBezTo>
                    <a:pt x="9056" y="368"/>
                    <a:pt x="9004" y="385"/>
                    <a:pt x="9004" y="438"/>
                  </a:cubicBezTo>
                  <a:cubicBezTo>
                    <a:pt x="8986" y="473"/>
                    <a:pt x="9021" y="508"/>
                    <a:pt x="9056" y="525"/>
                  </a:cubicBezTo>
                  <a:cubicBezTo>
                    <a:pt x="9266" y="578"/>
                    <a:pt x="9441" y="613"/>
                    <a:pt x="9598" y="665"/>
                  </a:cubicBezTo>
                  <a:cubicBezTo>
                    <a:pt x="9607" y="670"/>
                    <a:pt x="9617" y="672"/>
                    <a:pt x="9626" y="672"/>
                  </a:cubicBezTo>
                  <a:cubicBezTo>
                    <a:pt x="9650" y="672"/>
                    <a:pt x="9673" y="656"/>
                    <a:pt x="9685" y="630"/>
                  </a:cubicBezTo>
                  <a:cubicBezTo>
                    <a:pt x="9703" y="578"/>
                    <a:pt x="9685" y="543"/>
                    <a:pt x="9650" y="525"/>
                  </a:cubicBezTo>
                  <a:cubicBezTo>
                    <a:pt x="9476" y="473"/>
                    <a:pt x="9301" y="420"/>
                    <a:pt x="9091" y="368"/>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62;p38"/>
            <p:cNvSpPr/>
            <p:nvPr/>
          </p:nvSpPr>
          <p:spPr>
            <a:xfrm rot="444554">
              <a:off x="6970036" y="2340977"/>
              <a:ext cx="17245" cy="21120"/>
            </a:xfrm>
            <a:custGeom>
              <a:avLst/>
              <a:gdLst/>
              <a:ahLst/>
              <a:cxnLst/>
              <a:rect l="l" t="t" r="r" b="b"/>
              <a:pathLst>
                <a:path w="316" h="387" extrusionOk="0">
                  <a:moveTo>
                    <a:pt x="83" y="0"/>
                  </a:moveTo>
                  <a:cubicBezTo>
                    <a:pt x="61" y="0"/>
                    <a:pt x="39" y="15"/>
                    <a:pt x="18" y="37"/>
                  </a:cubicBezTo>
                  <a:cubicBezTo>
                    <a:pt x="0" y="54"/>
                    <a:pt x="0" y="107"/>
                    <a:pt x="35" y="142"/>
                  </a:cubicBezTo>
                  <a:cubicBezTo>
                    <a:pt x="123" y="212"/>
                    <a:pt x="158" y="264"/>
                    <a:pt x="158" y="317"/>
                  </a:cubicBezTo>
                  <a:cubicBezTo>
                    <a:pt x="158" y="352"/>
                    <a:pt x="193" y="387"/>
                    <a:pt x="228" y="387"/>
                  </a:cubicBezTo>
                  <a:cubicBezTo>
                    <a:pt x="280" y="387"/>
                    <a:pt x="315" y="352"/>
                    <a:pt x="315" y="317"/>
                  </a:cubicBezTo>
                  <a:cubicBezTo>
                    <a:pt x="298" y="194"/>
                    <a:pt x="228" y="89"/>
                    <a:pt x="123" y="19"/>
                  </a:cubicBezTo>
                  <a:cubicBezTo>
                    <a:pt x="109" y="6"/>
                    <a:pt x="96" y="0"/>
                    <a:pt x="8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63;p38"/>
            <p:cNvSpPr/>
            <p:nvPr/>
          </p:nvSpPr>
          <p:spPr>
            <a:xfrm rot="444554">
              <a:off x="6425313" y="1738087"/>
              <a:ext cx="600141" cy="586771"/>
            </a:xfrm>
            <a:custGeom>
              <a:avLst/>
              <a:gdLst/>
              <a:ahLst/>
              <a:cxnLst/>
              <a:rect l="l" t="t" r="r" b="b"/>
              <a:pathLst>
                <a:path w="10997" h="10752" extrusionOk="0">
                  <a:moveTo>
                    <a:pt x="5682" y="1"/>
                  </a:moveTo>
                  <a:lnTo>
                    <a:pt x="1" y="10682"/>
                  </a:lnTo>
                  <a:lnTo>
                    <a:pt x="141" y="10752"/>
                  </a:lnTo>
                  <a:lnTo>
                    <a:pt x="5682" y="333"/>
                  </a:lnTo>
                  <a:lnTo>
                    <a:pt x="10857" y="10752"/>
                  </a:lnTo>
                  <a:lnTo>
                    <a:pt x="10997" y="10682"/>
                  </a:lnTo>
                  <a:lnTo>
                    <a:pt x="5682"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64;p38"/>
            <p:cNvSpPr/>
            <p:nvPr/>
          </p:nvSpPr>
          <p:spPr>
            <a:xfrm rot="444554">
              <a:off x="6601314" y="1930144"/>
              <a:ext cx="245252" cy="447063"/>
            </a:xfrm>
            <a:custGeom>
              <a:avLst/>
              <a:gdLst/>
              <a:ahLst/>
              <a:cxnLst/>
              <a:rect l="l" t="t" r="r" b="b"/>
              <a:pathLst>
                <a:path w="4494" h="8192" extrusionOk="0">
                  <a:moveTo>
                    <a:pt x="3696" y="1"/>
                  </a:moveTo>
                  <a:cubicBezTo>
                    <a:pt x="2240" y="1"/>
                    <a:pt x="1" y="6251"/>
                    <a:pt x="1" y="6251"/>
                  </a:cubicBezTo>
                  <a:lnTo>
                    <a:pt x="3322" y="8192"/>
                  </a:lnTo>
                  <a:cubicBezTo>
                    <a:pt x="3322" y="8192"/>
                    <a:pt x="4493" y="133"/>
                    <a:pt x="3794" y="10"/>
                  </a:cubicBezTo>
                  <a:cubicBezTo>
                    <a:pt x="3762" y="4"/>
                    <a:pt x="3729" y="1"/>
                    <a:pt x="369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65;p38"/>
            <p:cNvSpPr/>
            <p:nvPr/>
          </p:nvSpPr>
          <p:spPr>
            <a:xfrm rot="444554">
              <a:off x="6721022" y="2409116"/>
              <a:ext cx="64014" cy="77330"/>
            </a:xfrm>
            <a:custGeom>
              <a:avLst/>
              <a:gdLst/>
              <a:ahLst/>
              <a:cxnLst/>
              <a:rect l="l" t="t" r="r" b="b"/>
              <a:pathLst>
                <a:path w="1173" h="1417" extrusionOk="0">
                  <a:moveTo>
                    <a:pt x="735" y="350"/>
                  </a:moveTo>
                  <a:lnTo>
                    <a:pt x="805" y="700"/>
                  </a:lnTo>
                  <a:cubicBezTo>
                    <a:pt x="648" y="735"/>
                    <a:pt x="543" y="752"/>
                    <a:pt x="456" y="787"/>
                  </a:cubicBezTo>
                  <a:lnTo>
                    <a:pt x="735" y="350"/>
                  </a:lnTo>
                  <a:close/>
                  <a:moveTo>
                    <a:pt x="788" y="1"/>
                  </a:moveTo>
                  <a:cubicBezTo>
                    <a:pt x="735" y="1"/>
                    <a:pt x="648" y="123"/>
                    <a:pt x="508" y="350"/>
                  </a:cubicBezTo>
                  <a:cubicBezTo>
                    <a:pt x="386" y="525"/>
                    <a:pt x="298" y="682"/>
                    <a:pt x="228" y="822"/>
                  </a:cubicBezTo>
                  <a:cubicBezTo>
                    <a:pt x="158" y="840"/>
                    <a:pt x="141" y="875"/>
                    <a:pt x="141" y="927"/>
                  </a:cubicBezTo>
                  <a:lnTo>
                    <a:pt x="158" y="980"/>
                  </a:lnTo>
                  <a:cubicBezTo>
                    <a:pt x="53" y="1172"/>
                    <a:pt x="1" y="1294"/>
                    <a:pt x="1" y="1329"/>
                  </a:cubicBezTo>
                  <a:cubicBezTo>
                    <a:pt x="1" y="1347"/>
                    <a:pt x="18" y="1364"/>
                    <a:pt x="36" y="1382"/>
                  </a:cubicBezTo>
                  <a:lnTo>
                    <a:pt x="106" y="1417"/>
                  </a:lnTo>
                  <a:cubicBezTo>
                    <a:pt x="141" y="1417"/>
                    <a:pt x="176" y="1399"/>
                    <a:pt x="193" y="1364"/>
                  </a:cubicBezTo>
                  <a:cubicBezTo>
                    <a:pt x="263" y="1207"/>
                    <a:pt x="316" y="1084"/>
                    <a:pt x="351" y="997"/>
                  </a:cubicBezTo>
                  <a:lnTo>
                    <a:pt x="595" y="945"/>
                  </a:lnTo>
                  <a:cubicBezTo>
                    <a:pt x="700" y="927"/>
                    <a:pt x="788" y="910"/>
                    <a:pt x="858" y="910"/>
                  </a:cubicBezTo>
                  <a:cubicBezTo>
                    <a:pt x="875" y="1049"/>
                    <a:pt x="893" y="1137"/>
                    <a:pt x="910" y="1207"/>
                  </a:cubicBezTo>
                  <a:cubicBezTo>
                    <a:pt x="962" y="1347"/>
                    <a:pt x="1015" y="1417"/>
                    <a:pt x="1067" y="1417"/>
                  </a:cubicBezTo>
                  <a:lnTo>
                    <a:pt x="1137" y="1399"/>
                  </a:lnTo>
                  <a:cubicBezTo>
                    <a:pt x="1155" y="1382"/>
                    <a:pt x="1172" y="1364"/>
                    <a:pt x="1172" y="1329"/>
                  </a:cubicBezTo>
                  <a:cubicBezTo>
                    <a:pt x="1172" y="1312"/>
                    <a:pt x="1155" y="1277"/>
                    <a:pt x="1137" y="1224"/>
                  </a:cubicBezTo>
                  <a:lnTo>
                    <a:pt x="1085" y="1084"/>
                  </a:lnTo>
                  <a:lnTo>
                    <a:pt x="945" y="420"/>
                  </a:lnTo>
                  <a:lnTo>
                    <a:pt x="875" y="105"/>
                  </a:lnTo>
                  <a:cubicBezTo>
                    <a:pt x="858" y="36"/>
                    <a:pt x="823" y="1"/>
                    <a:pt x="78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66;p38"/>
            <p:cNvSpPr/>
            <p:nvPr/>
          </p:nvSpPr>
          <p:spPr>
            <a:xfrm rot="444554">
              <a:off x="7690180" y="2448160"/>
              <a:ext cx="43004" cy="81150"/>
            </a:xfrm>
            <a:custGeom>
              <a:avLst/>
              <a:gdLst/>
              <a:ahLst/>
              <a:cxnLst/>
              <a:rect l="l" t="t" r="r" b="b"/>
              <a:pathLst>
                <a:path w="788" h="1487" extrusionOk="0">
                  <a:moveTo>
                    <a:pt x="158" y="193"/>
                  </a:moveTo>
                  <a:lnTo>
                    <a:pt x="263" y="211"/>
                  </a:lnTo>
                  <a:cubicBezTo>
                    <a:pt x="333" y="228"/>
                    <a:pt x="403" y="263"/>
                    <a:pt x="473" y="333"/>
                  </a:cubicBezTo>
                  <a:cubicBezTo>
                    <a:pt x="543" y="403"/>
                    <a:pt x="595" y="490"/>
                    <a:pt x="595" y="578"/>
                  </a:cubicBezTo>
                  <a:cubicBezTo>
                    <a:pt x="595" y="595"/>
                    <a:pt x="577" y="630"/>
                    <a:pt x="543" y="665"/>
                  </a:cubicBezTo>
                  <a:cubicBezTo>
                    <a:pt x="525" y="700"/>
                    <a:pt x="508" y="717"/>
                    <a:pt x="473" y="752"/>
                  </a:cubicBezTo>
                  <a:cubicBezTo>
                    <a:pt x="420" y="787"/>
                    <a:pt x="333" y="805"/>
                    <a:pt x="210" y="805"/>
                  </a:cubicBezTo>
                  <a:lnTo>
                    <a:pt x="158" y="805"/>
                  </a:lnTo>
                  <a:lnTo>
                    <a:pt x="158" y="613"/>
                  </a:lnTo>
                  <a:cubicBezTo>
                    <a:pt x="175" y="543"/>
                    <a:pt x="175" y="473"/>
                    <a:pt x="175" y="438"/>
                  </a:cubicBezTo>
                  <a:cubicBezTo>
                    <a:pt x="175" y="403"/>
                    <a:pt x="175" y="368"/>
                    <a:pt x="175" y="315"/>
                  </a:cubicBezTo>
                  <a:lnTo>
                    <a:pt x="158" y="193"/>
                  </a:lnTo>
                  <a:close/>
                  <a:moveTo>
                    <a:pt x="123" y="1"/>
                  </a:moveTo>
                  <a:cubicBezTo>
                    <a:pt x="88" y="1"/>
                    <a:pt x="53" y="18"/>
                    <a:pt x="36" y="36"/>
                  </a:cubicBezTo>
                  <a:cubicBezTo>
                    <a:pt x="36" y="71"/>
                    <a:pt x="18" y="106"/>
                    <a:pt x="18" y="141"/>
                  </a:cubicBezTo>
                  <a:cubicBezTo>
                    <a:pt x="18" y="176"/>
                    <a:pt x="18" y="211"/>
                    <a:pt x="36" y="280"/>
                  </a:cubicBezTo>
                  <a:cubicBezTo>
                    <a:pt x="36" y="350"/>
                    <a:pt x="36" y="385"/>
                    <a:pt x="36" y="420"/>
                  </a:cubicBezTo>
                  <a:cubicBezTo>
                    <a:pt x="36" y="490"/>
                    <a:pt x="36" y="560"/>
                    <a:pt x="18" y="683"/>
                  </a:cubicBezTo>
                  <a:cubicBezTo>
                    <a:pt x="18" y="805"/>
                    <a:pt x="1" y="892"/>
                    <a:pt x="1" y="945"/>
                  </a:cubicBezTo>
                  <a:cubicBezTo>
                    <a:pt x="1" y="997"/>
                    <a:pt x="1" y="1067"/>
                    <a:pt x="18" y="1172"/>
                  </a:cubicBezTo>
                  <a:cubicBezTo>
                    <a:pt x="18" y="1259"/>
                    <a:pt x="18" y="1347"/>
                    <a:pt x="18" y="1382"/>
                  </a:cubicBezTo>
                  <a:cubicBezTo>
                    <a:pt x="18" y="1417"/>
                    <a:pt x="18" y="1434"/>
                    <a:pt x="36" y="1452"/>
                  </a:cubicBezTo>
                  <a:lnTo>
                    <a:pt x="88" y="1487"/>
                  </a:lnTo>
                  <a:lnTo>
                    <a:pt x="140" y="1452"/>
                  </a:lnTo>
                  <a:cubicBezTo>
                    <a:pt x="140" y="1434"/>
                    <a:pt x="158" y="1417"/>
                    <a:pt x="158" y="1382"/>
                  </a:cubicBezTo>
                  <a:lnTo>
                    <a:pt x="158" y="1207"/>
                  </a:lnTo>
                  <a:lnTo>
                    <a:pt x="140" y="1015"/>
                  </a:lnTo>
                  <a:lnTo>
                    <a:pt x="140" y="1015"/>
                  </a:lnTo>
                  <a:cubicBezTo>
                    <a:pt x="333" y="1085"/>
                    <a:pt x="508" y="1224"/>
                    <a:pt x="665" y="1434"/>
                  </a:cubicBezTo>
                  <a:lnTo>
                    <a:pt x="717" y="1469"/>
                  </a:lnTo>
                  <a:lnTo>
                    <a:pt x="752" y="1434"/>
                  </a:lnTo>
                  <a:cubicBezTo>
                    <a:pt x="770" y="1417"/>
                    <a:pt x="787" y="1399"/>
                    <a:pt x="787" y="1364"/>
                  </a:cubicBezTo>
                  <a:lnTo>
                    <a:pt x="770" y="1294"/>
                  </a:lnTo>
                  <a:cubicBezTo>
                    <a:pt x="682" y="1189"/>
                    <a:pt x="577" y="1067"/>
                    <a:pt x="438" y="962"/>
                  </a:cubicBezTo>
                  <a:cubicBezTo>
                    <a:pt x="508" y="945"/>
                    <a:pt x="577" y="892"/>
                    <a:pt x="630" y="840"/>
                  </a:cubicBezTo>
                  <a:cubicBezTo>
                    <a:pt x="700" y="752"/>
                    <a:pt x="735" y="665"/>
                    <a:pt x="735" y="578"/>
                  </a:cubicBezTo>
                  <a:cubicBezTo>
                    <a:pt x="735" y="385"/>
                    <a:pt x="630" y="211"/>
                    <a:pt x="438" y="88"/>
                  </a:cubicBezTo>
                  <a:cubicBezTo>
                    <a:pt x="403" y="53"/>
                    <a:pt x="350" y="36"/>
                    <a:pt x="280" y="18"/>
                  </a:cubicBezTo>
                  <a:lnTo>
                    <a:pt x="123"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67;p38"/>
            <p:cNvSpPr/>
            <p:nvPr/>
          </p:nvSpPr>
          <p:spPr>
            <a:xfrm rot="444554">
              <a:off x="6543711" y="2158568"/>
              <a:ext cx="57247" cy="80223"/>
            </a:xfrm>
            <a:custGeom>
              <a:avLst/>
              <a:gdLst/>
              <a:ahLst/>
              <a:cxnLst/>
              <a:rect l="l" t="t" r="r" b="b"/>
              <a:pathLst>
                <a:path w="1049" h="1470" extrusionOk="0">
                  <a:moveTo>
                    <a:pt x="944" y="1"/>
                  </a:moveTo>
                  <a:cubicBezTo>
                    <a:pt x="909" y="1"/>
                    <a:pt x="892" y="18"/>
                    <a:pt x="857" y="53"/>
                  </a:cubicBezTo>
                  <a:lnTo>
                    <a:pt x="804" y="36"/>
                  </a:lnTo>
                  <a:lnTo>
                    <a:pt x="717" y="36"/>
                  </a:lnTo>
                  <a:cubicBezTo>
                    <a:pt x="559" y="36"/>
                    <a:pt x="420" y="123"/>
                    <a:pt x="262" y="316"/>
                  </a:cubicBezTo>
                  <a:cubicBezTo>
                    <a:pt x="87" y="543"/>
                    <a:pt x="0" y="753"/>
                    <a:pt x="0" y="962"/>
                  </a:cubicBezTo>
                  <a:cubicBezTo>
                    <a:pt x="0" y="1102"/>
                    <a:pt x="35" y="1225"/>
                    <a:pt x="122" y="1312"/>
                  </a:cubicBezTo>
                  <a:cubicBezTo>
                    <a:pt x="210" y="1417"/>
                    <a:pt x="332" y="1469"/>
                    <a:pt x="455" y="1469"/>
                  </a:cubicBezTo>
                  <a:cubicBezTo>
                    <a:pt x="629" y="1469"/>
                    <a:pt x="787" y="1382"/>
                    <a:pt x="962" y="1242"/>
                  </a:cubicBezTo>
                  <a:cubicBezTo>
                    <a:pt x="979" y="1225"/>
                    <a:pt x="997" y="1190"/>
                    <a:pt x="997" y="1172"/>
                  </a:cubicBezTo>
                  <a:lnTo>
                    <a:pt x="962" y="1102"/>
                  </a:lnTo>
                  <a:cubicBezTo>
                    <a:pt x="944" y="1085"/>
                    <a:pt x="927" y="1067"/>
                    <a:pt x="909" y="1067"/>
                  </a:cubicBezTo>
                  <a:cubicBezTo>
                    <a:pt x="892" y="1067"/>
                    <a:pt x="857" y="1085"/>
                    <a:pt x="822" y="1102"/>
                  </a:cubicBezTo>
                  <a:cubicBezTo>
                    <a:pt x="752" y="1172"/>
                    <a:pt x="682" y="1207"/>
                    <a:pt x="647" y="1225"/>
                  </a:cubicBezTo>
                  <a:cubicBezTo>
                    <a:pt x="594" y="1260"/>
                    <a:pt x="525" y="1277"/>
                    <a:pt x="455" y="1277"/>
                  </a:cubicBezTo>
                  <a:cubicBezTo>
                    <a:pt x="385" y="1277"/>
                    <a:pt x="315" y="1242"/>
                    <a:pt x="262" y="1172"/>
                  </a:cubicBezTo>
                  <a:cubicBezTo>
                    <a:pt x="210" y="1120"/>
                    <a:pt x="175" y="1050"/>
                    <a:pt x="175" y="962"/>
                  </a:cubicBezTo>
                  <a:cubicBezTo>
                    <a:pt x="175" y="805"/>
                    <a:pt x="262" y="630"/>
                    <a:pt x="402" y="438"/>
                  </a:cubicBezTo>
                  <a:cubicBezTo>
                    <a:pt x="525" y="298"/>
                    <a:pt x="629" y="228"/>
                    <a:pt x="717" y="228"/>
                  </a:cubicBezTo>
                  <a:lnTo>
                    <a:pt x="822" y="228"/>
                  </a:lnTo>
                  <a:cubicBezTo>
                    <a:pt x="822" y="246"/>
                    <a:pt x="839" y="263"/>
                    <a:pt x="857" y="316"/>
                  </a:cubicBezTo>
                  <a:cubicBezTo>
                    <a:pt x="892" y="351"/>
                    <a:pt x="909" y="386"/>
                    <a:pt x="962" y="386"/>
                  </a:cubicBezTo>
                  <a:cubicBezTo>
                    <a:pt x="979" y="386"/>
                    <a:pt x="1014" y="368"/>
                    <a:pt x="1031" y="351"/>
                  </a:cubicBezTo>
                  <a:lnTo>
                    <a:pt x="1049" y="281"/>
                  </a:lnTo>
                  <a:cubicBezTo>
                    <a:pt x="1049" y="193"/>
                    <a:pt x="1049" y="141"/>
                    <a:pt x="1031" y="88"/>
                  </a:cubicBezTo>
                  <a:cubicBezTo>
                    <a:pt x="1014" y="36"/>
                    <a:pt x="997" y="1"/>
                    <a:pt x="94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68;p38"/>
            <p:cNvSpPr/>
            <p:nvPr/>
          </p:nvSpPr>
          <p:spPr>
            <a:xfrm rot="444554">
              <a:off x="6993220" y="3267532"/>
              <a:ext cx="958796" cy="77330"/>
            </a:xfrm>
            <a:custGeom>
              <a:avLst/>
              <a:gdLst/>
              <a:ahLst/>
              <a:cxnLst/>
              <a:rect l="l" t="t" r="r" b="b"/>
              <a:pathLst>
                <a:path w="17569" h="1417" extrusionOk="0">
                  <a:moveTo>
                    <a:pt x="18" y="0"/>
                  </a:moveTo>
                  <a:lnTo>
                    <a:pt x="0" y="140"/>
                  </a:lnTo>
                  <a:lnTo>
                    <a:pt x="17569" y="1416"/>
                  </a:lnTo>
                  <a:lnTo>
                    <a:pt x="17569" y="1259"/>
                  </a:lnTo>
                  <a:lnTo>
                    <a:pt x="18"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69;p38"/>
            <p:cNvSpPr/>
            <p:nvPr/>
          </p:nvSpPr>
          <p:spPr>
            <a:xfrm rot="444554">
              <a:off x="7257920" y="2809397"/>
              <a:ext cx="49662" cy="873007"/>
            </a:xfrm>
            <a:custGeom>
              <a:avLst/>
              <a:gdLst/>
              <a:ahLst/>
              <a:cxnLst/>
              <a:rect l="l" t="t" r="r" b="b"/>
              <a:pathLst>
                <a:path w="910" h="15997" extrusionOk="0">
                  <a:moveTo>
                    <a:pt x="752" y="1"/>
                  </a:moveTo>
                  <a:lnTo>
                    <a:pt x="1" y="15996"/>
                  </a:lnTo>
                  <a:lnTo>
                    <a:pt x="158" y="15996"/>
                  </a:lnTo>
                  <a:lnTo>
                    <a:pt x="910" y="18"/>
                  </a:lnTo>
                  <a:lnTo>
                    <a:pt x="752"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70;p38"/>
            <p:cNvSpPr/>
            <p:nvPr/>
          </p:nvSpPr>
          <p:spPr>
            <a:xfrm rot="444554">
              <a:off x="7010126" y="3091810"/>
              <a:ext cx="820508" cy="395928"/>
            </a:xfrm>
            <a:custGeom>
              <a:avLst/>
              <a:gdLst/>
              <a:ahLst/>
              <a:cxnLst/>
              <a:rect l="l" t="t" r="r" b="b"/>
              <a:pathLst>
                <a:path w="15035" h="7255" extrusionOk="0">
                  <a:moveTo>
                    <a:pt x="7535" y="0"/>
                  </a:moveTo>
                  <a:cubicBezTo>
                    <a:pt x="7326" y="0"/>
                    <a:pt x="7116" y="122"/>
                    <a:pt x="6923" y="297"/>
                  </a:cubicBezTo>
                  <a:cubicBezTo>
                    <a:pt x="6556" y="612"/>
                    <a:pt x="6224" y="1136"/>
                    <a:pt x="5857" y="1748"/>
                  </a:cubicBezTo>
                  <a:cubicBezTo>
                    <a:pt x="5333" y="2692"/>
                    <a:pt x="4791" y="3828"/>
                    <a:pt x="4231" y="4720"/>
                  </a:cubicBezTo>
                  <a:cubicBezTo>
                    <a:pt x="3952" y="5174"/>
                    <a:pt x="3672" y="5577"/>
                    <a:pt x="3392" y="5839"/>
                  </a:cubicBezTo>
                  <a:cubicBezTo>
                    <a:pt x="3130" y="6118"/>
                    <a:pt x="2850" y="6276"/>
                    <a:pt x="2588" y="6276"/>
                  </a:cubicBezTo>
                  <a:lnTo>
                    <a:pt x="2571" y="6276"/>
                  </a:lnTo>
                  <a:cubicBezTo>
                    <a:pt x="2361" y="6258"/>
                    <a:pt x="2151" y="6171"/>
                    <a:pt x="1959" y="6031"/>
                  </a:cubicBezTo>
                  <a:cubicBezTo>
                    <a:pt x="1294" y="5489"/>
                    <a:pt x="822" y="4108"/>
                    <a:pt x="543" y="2867"/>
                  </a:cubicBezTo>
                  <a:cubicBezTo>
                    <a:pt x="403" y="2255"/>
                    <a:pt x="315" y="1678"/>
                    <a:pt x="246" y="1241"/>
                  </a:cubicBezTo>
                  <a:cubicBezTo>
                    <a:pt x="176" y="822"/>
                    <a:pt x="158" y="542"/>
                    <a:pt x="158" y="542"/>
                  </a:cubicBezTo>
                  <a:lnTo>
                    <a:pt x="1" y="559"/>
                  </a:lnTo>
                  <a:cubicBezTo>
                    <a:pt x="1" y="559"/>
                    <a:pt x="141" y="1993"/>
                    <a:pt x="543" y="3444"/>
                  </a:cubicBezTo>
                  <a:cubicBezTo>
                    <a:pt x="735" y="4178"/>
                    <a:pt x="980" y="4895"/>
                    <a:pt x="1312" y="5454"/>
                  </a:cubicBezTo>
                  <a:cubicBezTo>
                    <a:pt x="1469" y="5734"/>
                    <a:pt x="1662" y="5979"/>
                    <a:pt x="1871" y="6136"/>
                  </a:cubicBezTo>
                  <a:cubicBezTo>
                    <a:pt x="2081" y="6311"/>
                    <a:pt x="2308" y="6416"/>
                    <a:pt x="2571" y="6416"/>
                  </a:cubicBezTo>
                  <a:lnTo>
                    <a:pt x="2588" y="6416"/>
                  </a:lnTo>
                  <a:cubicBezTo>
                    <a:pt x="2833" y="6416"/>
                    <a:pt x="3078" y="6311"/>
                    <a:pt x="3305" y="6136"/>
                  </a:cubicBezTo>
                  <a:cubicBezTo>
                    <a:pt x="4074" y="5524"/>
                    <a:pt x="4808" y="4021"/>
                    <a:pt x="5542" y="2657"/>
                  </a:cubicBezTo>
                  <a:cubicBezTo>
                    <a:pt x="5892" y="1993"/>
                    <a:pt x="6242" y="1364"/>
                    <a:pt x="6591" y="892"/>
                  </a:cubicBezTo>
                  <a:cubicBezTo>
                    <a:pt x="6749" y="664"/>
                    <a:pt x="6923" y="472"/>
                    <a:pt x="7081" y="350"/>
                  </a:cubicBezTo>
                  <a:cubicBezTo>
                    <a:pt x="7256" y="227"/>
                    <a:pt x="7395" y="157"/>
                    <a:pt x="7535" y="157"/>
                  </a:cubicBezTo>
                  <a:cubicBezTo>
                    <a:pt x="7640" y="157"/>
                    <a:pt x="7745" y="192"/>
                    <a:pt x="7850" y="262"/>
                  </a:cubicBezTo>
                  <a:cubicBezTo>
                    <a:pt x="8217" y="524"/>
                    <a:pt x="8514" y="1084"/>
                    <a:pt x="8742" y="1783"/>
                  </a:cubicBezTo>
                  <a:cubicBezTo>
                    <a:pt x="9091" y="2849"/>
                    <a:pt x="9318" y="4196"/>
                    <a:pt x="9633" y="5297"/>
                  </a:cubicBezTo>
                  <a:cubicBezTo>
                    <a:pt x="9790" y="5839"/>
                    <a:pt x="9965" y="6328"/>
                    <a:pt x="10192" y="6678"/>
                  </a:cubicBezTo>
                  <a:cubicBezTo>
                    <a:pt x="10420" y="7027"/>
                    <a:pt x="10699" y="7255"/>
                    <a:pt x="11067" y="7255"/>
                  </a:cubicBezTo>
                  <a:cubicBezTo>
                    <a:pt x="11136" y="7255"/>
                    <a:pt x="11206" y="7255"/>
                    <a:pt x="11276" y="7237"/>
                  </a:cubicBezTo>
                  <a:cubicBezTo>
                    <a:pt x="11801" y="7115"/>
                    <a:pt x="12168" y="6643"/>
                    <a:pt x="12448" y="6031"/>
                  </a:cubicBezTo>
                  <a:cubicBezTo>
                    <a:pt x="12902" y="5105"/>
                    <a:pt x="13199" y="3846"/>
                    <a:pt x="13531" y="2815"/>
                  </a:cubicBezTo>
                  <a:cubicBezTo>
                    <a:pt x="13706" y="2308"/>
                    <a:pt x="13898" y="1836"/>
                    <a:pt x="14108" y="1521"/>
                  </a:cubicBezTo>
                  <a:cubicBezTo>
                    <a:pt x="14336" y="1206"/>
                    <a:pt x="14580" y="1014"/>
                    <a:pt x="14877" y="1014"/>
                  </a:cubicBezTo>
                  <a:cubicBezTo>
                    <a:pt x="14912" y="1014"/>
                    <a:pt x="14965" y="1031"/>
                    <a:pt x="15017" y="1031"/>
                  </a:cubicBezTo>
                  <a:lnTo>
                    <a:pt x="15035" y="892"/>
                  </a:lnTo>
                  <a:cubicBezTo>
                    <a:pt x="14982" y="874"/>
                    <a:pt x="14930" y="874"/>
                    <a:pt x="14877" y="874"/>
                  </a:cubicBezTo>
                  <a:cubicBezTo>
                    <a:pt x="14633" y="874"/>
                    <a:pt x="14423" y="961"/>
                    <a:pt x="14248" y="1136"/>
                  </a:cubicBezTo>
                  <a:cubicBezTo>
                    <a:pt x="13933" y="1433"/>
                    <a:pt x="13689" y="1923"/>
                    <a:pt x="13479" y="2517"/>
                  </a:cubicBezTo>
                  <a:cubicBezTo>
                    <a:pt x="13164" y="3391"/>
                    <a:pt x="12902" y="4475"/>
                    <a:pt x="12570" y="5367"/>
                  </a:cubicBezTo>
                  <a:cubicBezTo>
                    <a:pt x="12413" y="5804"/>
                    <a:pt x="12220" y="6206"/>
                    <a:pt x="11993" y="6521"/>
                  </a:cubicBezTo>
                  <a:cubicBezTo>
                    <a:pt x="11783" y="6818"/>
                    <a:pt x="11539" y="7010"/>
                    <a:pt x="11241" y="7080"/>
                  </a:cubicBezTo>
                  <a:cubicBezTo>
                    <a:pt x="11171" y="7097"/>
                    <a:pt x="11119" y="7115"/>
                    <a:pt x="11067" y="7115"/>
                  </a:cubicBezTo>
                  <a:cubicBezTo>
                    <a:pt x="10857" y="7115"/>
                    <a:pt x="10699" y="7027"/>
                    <a:pt x="10542" y="6870"/>
                  </a:cubicBezTo>
                  <a:cubicBezTo>
                    <a:pt x="10262" y="6608"/>
                    <a:pt x="10035" y="6118"/>
                    <a:pt x="9860" y="5507"/>
                  </a:cubicBezTo>
                  <a:cubicBezTo>
                    <a:pt x="9563" y="4615"/>
                    <a:pt x="9353" y="3461"/>
                    <a:pt x="9091" y="2447"/>
                  </a:cubicBezTo>
                  <a:cubicBezTo>
                    <a:pt x="8811" y="1433"/>
                    <a:pt x="8497" y="542"/>
                    <a:pt x="7937" y="140"/>
                  </a:cubicBezTo>
                  <a:cubicBezTo>
                    <a:pt x="7815" y="52"/>
                    <a:pt x="7675" y="0"/>
                    <a:pt x="753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71;p38"/>
            <p:cNvSpPr/>
            <p:nvPr/>
          </p:nvSpPr>
          <p:spPr>
            <a:xfrm rot="444554">
              <a:off x="7196036" y="2086950"/>
              <a:ext cx="47752" cy="73510"/>
            </a:xfrm>
            <a:custGeom>
              <a:avLst/>
              <a:gdLst/>
              <a:ahLst/>
              <a:cxnLst/>
              <a:rect l="l" t="t" r="r" b="b"/>
              <a:pathLst>
                <a:path w="875" h="1347" extrusionOk="0">
                  <a:moveTo>
                    <a:pt x="123" y="0"/>
                  </a:moveTo>
                  <a:cubicBezTo>
                    <a:pt x="71" y="18"/>
                    <a:pt x="36" y="52"/>
                    <a:pt x="18" y="87"/>
                  </a:cubicBezTo>
                  <a:cubicBezTo>
                    <a:pt x="18" y="122"/>
                    <a:pt x="1" y="157"/>
                    <a:pt x="18" y="210"/>
                  </a:cubicBezTo>
                  <a:cubicBezTo>
                    <a:pt x="18" y="245"/>
                    <a:pt x="18" y="280"/>
                    <a:pt x="36" y="332"/>
                  </a:cubicBezTo>
                  <a:cubicBezTo>
                    <a:pt x="53" y="367"/>
                    <a:pt x="88" y="402"/>
                    <a:pt x="105" y="437"/>
                  </a:cubicBezTo>
                  <a:cubicBezTo>
                    <a:pt x="140" y="472"/>
                    <a:pt x="175" y="490"/>
                    <a:pt x="193" y="507"/>
                  </a:cubicBezTo>
                  <a:cubicBezTo>
                    <a:pt x="228" y="524"/>
                    <a:pt x="263" y="542"/>
                    <a:pt x="298" y="542"/>
                  </a:cubicBezTo>
                  <a:cubicBezTo>
                    <a:pt x="317" y="547"/>
                    <a:pt x="337" y="549"/>
                    <a:pt x="357" y="549"/>
                  </a:cubicBezTo>
                  <a:cubicBezTo>
                    <a:pt x="413" y="549"/>
                    <a:pt x="474" y="533"/>
                    <a:pt x="525" y="507"/>
                  </a:cubicBezTo>
                  <a:lnTo>
                    <a:pt x="595" y="472"/>
                  </a:lnTo>
                  <a:lnTo>
                    <a:pt x="595" y="542"/>
                  </a:lnTo>
                  <a:lnTo>
                    <a:pt x="595" y="594"/>
                  </a:lnTo>
                  <a:cubicBezTo>
                    <a:pt x="577" y="647"/>
                    <a:pt x="577" y="699"/>
                    <a:pt x="577" y="752"/>
                  </a:cubicBezTo>
                  <a:cubicBezTo>
                    <a:pt x="560" y="804"/>
                    <a:pt x="560" y="857"/>
                    <a:pt x="543" y="927"/>
                  </a:cubicBezTo>
                  <a:cubicBezTo>
                    <a:pt x="525" y="1014"/>
                    <a:pt x="473" y="1084"/>
                    <a:pt x="385" y="1136"/>
                  </a:cubicBezTo>
                  <a:cubicBezTo>
                    <a:pt x="350" y="1154"/>
                    <a:pt x="315" y="1171"/>
                    <a:pt x="280" y="1189"/>
                  </a:cubicBezTo>
                  <a:cubicBezTo>
                    <a:pt x="245" y="1206"/>
                    <a:pt x="210" y="1224"/>
                    <a:pt x="158" y="1224"/>
                  </a:cubicBezTo>
                  <a:lnTo>
                    <a:pt x="123" y="1241"/>
                  </a:lnTo>
                  <a:lnTo>
                    <a:pt x="105" y="1276"/>
                  </a:lnTo>
                  <a:lnTo>
                    <a:pt x="123" y="1311"/>
                  </a:lnTo>
                  <a:lnTo>
                    <a:pt x="175" y="1329"/>
                  </a:lnTo>
                  <a:cubicBezTo>
                    <a:pt x="193" y="1346"/>
                    <a:pt x="245" y="1346"/>
                    <a:pt x="263" y="1346"/>
                  </a:cubicBezTo>
                  <a:cubicBezTo>
                    <a:pt x="298" y="1346"/>
                    <a:pt x="333" y="1329"/>
                    <a:pt x="368" y="1329"/>
                  </a:cubicBezTo>
                  <a:cubicBezTo>
                    <a:pt x="403" y="1311"/>
                    <a:pt x="438" y="1294"/>
                    <a:pt x="473" y="1294"/>
                  </a:cubicBezTo>
                  <a:cubicBezTo>
                    <a:pt x="508" y="1276"/>
                    <a:pt x="543" y="1259"/>
                    <a:pt x="577" y="1259"/>
                  </a:cubicBezTo>
                  <a:lnTo>
                    <a:pt x="630" y="1224"/>
                  </a:lnTo>
                  <a:lnTo>
                    <a:pt x="682" y="1206"/>
                  </a:lnTo>
                  <a:cubicBezTo>
                    <a:pt x="717" y="1171"/>
                    <a:pt x="752" y="1154"/>
                    <a:pt x="787" y="1119"/>
                  </a:cubicBezTo>
                  <a:cubicBezTo>
                    <a:pt x="805" y="1066"/>
                    <a:pt x="822" y="1031"/>
                    <a:pt x="822" y="996"/>
                  </a:cubicBezTo>
                  <a:lnTo>
                    <a:pt x="840" y="944"/>
                  </a:lnTo>
                  <a:lnTo>
                    <a:pt x="840" y="892"/>
                  </a:lnTo>
                  <a:cubicBezTo>
                    <a:pt x="840" y="822"/>
                    <a:pt x="857" y="769"/>
                    <a:pt x="857" y="717"/>
                  </a:cubicBezTo>
                  <a:cubicBezTo>
                    <a:pt x="857" y="664"/>
                    <a:pt x="875" y="612"/>
                    <a:pt x="875" y="559"/>
                  </a:cubicBezTo>
                  <a:cubicBezTo>
                    <a:pt x="875" y="490"/>
                    <a:pt x="875" y="420"/>
                    <a:pt x="875" y="350"/>
                  </a:cubicBezTo>
                  <a:cubicBezTo>
                    <a:pt x="875" y="280"/>
                    <a:pt x="875" y="210"/>
                    <a:pt x="875" y="140"/>
                  </a:cubicBezTo>
                  <a:cubicBezTo>
                    <a:pt x="875" y="105"/>
                    <a:pt x="857" y="70"/>
                    <a:pt x="857" y="52"/>
                  </a:cubicBezTo>
                  <a:cubicBezTo>
                    <a:pt x="840" y="35"/>
                    <a:pt x="805" y="18"/>
                    <a:pt x="752" y="18"/>
                  </a:cubicBezTo>
                  <a:lnTo>
                    <a:pt x="682" y="18"/>
                  </a:lnTo>
                  <a:cubicBezTo>
                    <a:pt x="630" y="18"/>
                    <a:pt x="595" y="52"/>
                    <a:pt x="577" y="105"/>
                  </a:cubicBezTo>
                  <a:lnTo>
                    <a:pt x="543" y="157"/>
                  </a:lnTo>
                  <a:lnTo>
                    <a:pt x="508" y="227"/>
                  </a:lnTo>
                  <a:lnTo>
                    <a:pt x="455" y="297"/>
                  </a:lnTo>
                  <a:lnTo>
                    <a:pt x="403" y="367"/>
                  </a:lnTo>
                  <a:lnTo>
                    <a:pt x="385" y="385"/>
                  </a:lnTo>
                  <a:lnTo>
                    <a:pt x="350" y="402"/>
                  </a:lnTo>
                  <a:cubicBezTo>
                    <a:pt x="263" y="315"/>
                    <a:pt x="245" y="210"/>
                    <a:pt x="263" y="87"/>
                  </a:cubicBezTo>
                  <a:cubicBezTo>
                    <a:pt x="280" y="52"/>
                    <a:pt x="280" y="35"/>
                    <a:pt x="263" y="35"/>
                  </a:cubicBezTo>
                  <a:lnTo>
                    <a:pt x="228" y="18"/>
                  </a:lnTo>
                  <a:lnTo>
                    <a:pt x="175"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72;p38"/>
            <p:cNvSpPr/>
            <p:nvPr/>
          </p:nvSpPr>
          <p:spPr>
            <a:xfrm rot="444554">
              <a:off x="7307740" y="2101646"/>
              <a:ext cx="43004" cy="56702"/>
            </a:xfrm>
            <a:custGeom>
              <a:avLst/>
              <a:gdLst/>
              <a:ahLst/>
              <a:cxnLst/>
              <a:rect l="l" t="t" r="r" b="b"/>
              <a:pathLst>
                <a:path w="788" h="1039" extrusionOk="0">
                  <a:moveTo>
                    <a:pt x="285" y="0"/>
                  </a:moveTo>
                  <a:cubicBezTo>
                    <a:pt x="260" y="0"/>
                    <a:pt x="235" y="13"/>
                    <a:pt x="211" y="25"/>
                  </a:cubicBezTo>
                  <a:lnTo>
                    <a:pt x="193" y="77"/>
                  </a:lnTo>
                  <a:lnTo>
                    <a:pt x="211" y="112"/>
                  </a:lnTo>
                  <a:lnTo>
                    <a:pt x="228" y="165"/>
                  </a:lnTo>
                  <a:cubicBezTo>
                    <a:pt x="246" y="200"/>
                    <a:pt x="246" y="235"/>
                    <a:pt x="263" y="270"/>
                  </a:cubicBezTo>
                  <a:cubicBezTo>
                    <a:pt x="281" y="305"/>
                    <a:pt x="298" y="340"/>
                    <a:pt x="316" y="375"/>
                  </a:cubicBezTo>
                  <a:lnTo>
                    <a:pt x="316" y="392"/>
                  </a:lnTo>
                  <a:lnTo>
                    <a:pt x="333" y="427"/>
                  </a:lnTo>
                  <a:cubicBezTo>
                    <a:pt x="281" y="480"/>
                    <a:pt x="246" y="532"/>
                    <a:pt x="211" y="584"/>
                  </a:cubicBezTo>
                  <a:cubicBezTo>
                    <a:pt x="158" y="637"/>
                    <a:pt x="123" y="689"/>
                    <a:pt x="88" y="742"/>
                  </a:cubicBezTo>
                  <a:lnTo>
                    <a:pt x="53" y="812"/>
                  </a:lnTo>
                  <a:lnTo>
                    <a:pt x="18" y="864"/>
                  </a:lnTo>
                  <a:lnTo>
                    <a:pt x="1" y="899"/>
                  </a:lnTo>
                  <a:lnTo>
                    <a:pt x="1" y="934"/>
                  </a:lnTo>
                  <a:lnTo>
                    <a:pt x="36" y="952"/>
                  </a:lnTo>
                  <a:lnTo>
                    <a:pt x="88" y="952"/>
                  </a:lnTo>
                  <a:cubicBezTo>
                    <a:pt x="123" y="952"/>
                    <a:pt x="141" y="952"/>
                    <a:pt x="158" y="917"/>
                  </a:cubicBezTo>
                  <a:lnTo>
                    <a:pt x="176" y="864"/>
                  </a:lnTo>
                  <a:lnTo>
                    <a:pt x="211" y="829"/>
                  </a:lnTo>
                  <a:cubicBezTo>
                    <a:pt x="228" y="794"/>
                    <a:pt x="263" y="759"/>
                    <a:pt x="281" y="724"/>
                  </a:cubicBezTo>
                  <a:cubicBezTo>
                    <a:pt x="316" y="689"/>
                    <a:pt x="333" y="654"/>
                    <a:pt x="368" y="619"/>
                  </a:cubicBezTo>
                  <a:lnTo>
                    <a:pt x="386" y="602"/>
                  </a:lnTo>
                  <a:lnTo>
                    <a:pt x="403" y="637"/>
                  </a:lnTo>
                  <a:lnTo>
                    <a:pt x="403" y="654"/>
                  </a:lnTo>
                  <a:cubicBezTo>
                    <a:pt x="438" y="707"/>
                    <a:pt x="455" y="759"/>
                    <a:pt x="473" y="812"/>
                  </a:cubicBezTo>
                  <a:cubicBezTo>
                    <a:pt x="490" y="864"/>
                    <a:pt x="508" y="917"/>
                    <a:pt x="525" y="952"/>
                  </a:cubicBezTo>
                  <a:lnTo>
                    <a:pt x="543" y="986"/>
                  </a:lnTo>
                  <a:lnTo>
                    <a:pt x="578" y="1021"/>
                  </a:lnTo>
                  <a:lnTo>
                    <a:pt x="613" y="1039"/>
                  </a:lnTo>
                  <a:lnTo>
                    <a:pt x="718" y="1039"/>
                  </a:lnTo>
                  <a:lnTo>
                    <a:pt x="753" y="1021"/>
                  </a:lnTo>
                  <a:lnTo>
                    <a:pt x="770" y="986"/>
                  </a:lnTo>
                  <a:lnTo>
                    <a:pt x="770" y="969"/>
                  </a:lnTo>
                  <a:lnTo>
                    <a:pt x="753" y="952"/>
                  </a:lnTo>
                  <a:cubicBezTo>
                    <a:pt x="700" y="777"/>
                    <a:pt x="630" y="584"/>
                    <a:pt x="578" y="410"/>
                  </a:cubicBezTo>
                  <a:lnTo>
                    <a:pt x="560" y="375"/>
                  </a:lnTo>
                  <a:lnTo>
                    <a:pt x="560" y="357"/>
                  </a:lnTo>
                  <a:cubicBezTo>
                    <a:pt x="578" y="322"/>
                    <a:pt x="595" y="305"/>
                    <a:pt x="613" y="270"/>
                  </a:cubicBezTo>
                  <a:cubicBezTo>
                    <a:pt x="630" y="252"/>
                    <a:pt x="648" y="217"/>
                    <a:pt x="683" y="200"/>
                  </a:cubicBezTo>
                  <a:lnTo>
                    <a:pt x="735" y="130"/>
                  </a:lnTo>
                  <a:cubicBezTo>
                    <a:pt x="753" y="95"/>
                    <a:pt x="770" y="77"/>
                    <a:pt x="788" y="42"/>
                  </a:cubicBezTo>
                  <a:lnTo>
                    <a:pt x="770" y="25"/>
                  </a:lnTo>
                  <a:lnTo>
                    <a:pt x="735" y="8"/>
                  </a:lnTo>
                  <a:lnTo>
                    <a:pt x="665" y="8"/>
                  </a:lnTo>
                  <a:lnTo>
                    <a:pt x="648" y="25"/>
                  </a:lnTo>
                  <a:lnTo>
                    <a:pt x="630" y="42"/>
                  </a:lnTo>
                  <a:lnTo>
                    <a:pt x="578" y="95"/>
                  </a:lnTo>
                  <a:lnTo>
                    <a:pt x="543" y="147"/>
                  </a:lnTo>
                  <a:lnTo>
                    <a:pt x="525" y="165"/>
                  </a:lnTo>
                  <a:lnTo>
                    <a:pt x="490" y="200"/>
                  </a:lnTo>
                  <a:lnTo>
                    <a:pt x="473" y="182"/>
                  </a:lnTo>
                  <a:lnTo>
                    <a:pt x="473" y="165"/>
                  </a:lnTo>
                  <a:lnTo>
                    <a:pt x="438" y="112"/>
                  </a:lnTo>
                  <a:lnTo>
                    <a:pt x="403" y="60"/>
                  </a:lnTo>
                  <a:cubicBezTo>
                    <a:pt x="386" y="25"/>
                    <a:pt x="351" y="8"/>
                    <a:pt x="316" y="8"/>
                  </a:cubicBezTo>
                  <a:cubicBezTo>
                    <a:pt x="305" y="2"/>
                    <a:pt x="295" y="0"/>
                    <a:pt x="28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73;p38"/>
            <p:cNvSpPr/>
            <p:nvPr/>
          </p:nvSpPr>
          <p:spPr>
            <a:xfrm rot="444554">
              <a:off x="7254064" y="2105645"/>
              <a:ext cx="54409" cy="17573"/>
            </a:xfrm>
            <a:custGeom>
              <a:avLst/>
              <a:gdLst/>
              <a:ahLst/>
              <a:cxnLst/>
              <a:rect l="l" t="t" r="r" b="b"/>
              <a:pathLst>
                <a:path w="997" h="322" extrusionOk="0">
                  <a:moveTo>
                    <a:pt x="739" y="1"/>
                  </a:moveTo>
                  <a:cubicBezTo>
                    <a:pt x="664" y="1"/>
                    <a:pt x="592" y="18"/>
                    <a:pt x="507" y="28"/>
                  </a:cubicBezTo>
                  <a:cubicBezTo>
                    <a:pt x="367" y="46"/>
                    <a:pt x="245" y="63"/>
                    <a:pt x="105" y="98"/>
                  </a:cubicBezTo>
                  <a:cubicBezTo>
                    <a:pt x="0" y="133"/>
                    <a:pt x="52" y="308"/>
                    <a:pt x="140" y="308"/>
                  </a:cubicBezTo>
                  <a:cubicBezTo>
                    <a:pt x="210" y="317"/>
                    <a:pt x="280" y="321"/>
                    <a:pt x="352" y="321"/>
                  </a:cubicBezTo>
                  <a:cubicBezTo>
                    <a:pt x="424" y="321"/>
                    <a:pt x="498" y="317"/>
                    <a:pt x="577" y="308"/>
                  </a:cubicBezTo>
                  <a:cubicBezTo>
                    <a:pt x="612" y="308"/>
                    <a:pt x="647" y="309"/>
                    <a:pt x="681" y="309"/>
                  </a:cubicBezTo>
                  <a:cubicBezTo>
                    <a:pt x="768" y="309"/>
                    <a:pt x="852" y="300"/>
                    <a:pt x="927" y="238"/>
                  </a:cubicBezTo>
                  <a:cubicBezTo>
                    <a:pt x="996" y="186"/>
                    <a:pt x="961" y="63"/>
                    <a:pt x="892" y="28"/>
                  </a:cubicBezTo>
                  <a:cubicBezTo>
                    <a:pt x="837" y="8"/>
                    <a:pt x="787" y="1"/>
                    <a:pt x="73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74;p38"/>
            <p:cNvSpPr/>
            <p:nvPr/>
          </p:nvSpPr>
          <p:spPr>
            <a:xfrm rot="444554">
              <a:off x="7255547" y="2131241"/>
              <a:ext cx="51572" cy="17027"/>
            </a:xfrm>
            <a:custGeom>
              <a:avLst/>
              <a:gdLst/>
              <a:ahLst/>
              <a:cxnLst/>
              <a:rect l="l" t="t" r="r" b="b"/>
              <a:pathLst>
                <a:path w="945" h="312" extrusionOk="0">
                  <a:moveTo>
                    <a:pt x="735" y="0"/>
                  </a:moveTo>
                  <a:cubicBezTo>
                    <a:pt x="542" y="0"/>
                    <a:pt x="333" y="70"/>
                    <a:pt x="140" y="105"/>
                  </a:cubicBezTo>
                  <a:cubicBezTo>
                    <a:pt x="0" y="123"/>
                    <a:pt x="53" y="298"/>
                    <a:pt x="175" y="298"/>
                  </a:cubicBezTo>
                  <a:cubicBezTo>
                    <a:pt x="254" y="305"/>
                    <a:pt x="344" y="312"/>
                    <a:pt x="436" y="312"/>
                  </a:cubicBezTo>
                  <a:cubicBezTo>
                    <a:pt x="570" y="312"/>
                    <a:pt x="708" y="297"/>
                    <a:pt x="822" y="245"/>
                  </a:cubicBezTo>
                  <a:cubicBezTo>
                    <a:pt x="944" y="175"/>
                    <a:pt x="857" y="18"/>
                    <a:pt x="73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75;p38"/>
            <p:cNvSpPr/>
            <p:nvPr/>
          </p:nvSpPr>
          <p:spPr>
            <a:xfrm rot="444554">
              <a:off x="7360874" y="2068469"/>
              <a:ext cx="45896" cy="45787"/>
            </a:xfrm>
            <a:custGeom>
              <a:avLst/>
              <a:gdLst/>
              <a:ahLst/>
              <a:cxnLst/>
              <a:rect l="l" t="t" r="r" b="b"/>
              <a:pathLst>
                <a:path w="841" h="839" extrusionOk="0">
                  <a:moveTo>
                    <a:pt x="329" y="0"/>
                  </a:moveTo>
                  <a:cubicBezTo>
                    <a:pt x="271" y="0"/>
                    <a:pt x="211" y="10"/>
                    <a:pt x="158" y="22"/>
                  </a:cubicBezTo>
                  <a:cubicBezTo>
                    <a:pt x="71" y="22"/>
                    <a:pt x="53" y="109"/>
                    <a:pt x="106" y="179"/>
                  </a:cubicBezTo>
                  <a:cubicBezTo>
                    <a:pt x="123" y="214"/>
                    <a:pt x="158" y="232"/>
                    <a:pt x="193" y="249"/>
                  </a:cubicBezTo>
                  <a:cubicBezTo>
                    <a:pt x="207" y="262"/>
                    <a:pt x="220" y="268"/>
                    <a:pt x="232" y="268"/>
                  </a:cubicBezTo>
                  <a:cubicBezTo>
                    <a:pt x="252" y="268"/>
                    <a:pt x="270" y="253"/>
                    <a:pt x="281" y="232"/>
                  </a:cubicBezTo>
                  <a:lnTo>
                    <a:pt x="340" y="232"/>
                  </a:lnTo>
                  <a:cubicBezTo>
                    <a:pt x="305" y="246"/>
                    <a:pt x="207" y="356"/>
                    <a:pt x="176" y="371"/>
                  </a:cubicBezTo>
                  <a:cubicBezTo>
                    <a:pt x="106" y="459"/>
                    <a:pt x="1" y="546"/>
                    <a:pt x="36" y="669"/>
                  </a:cubicBezTo>
                  <a:cubicBezTo>
                    <a:pt x="71" y="791"/>
                    <a:pt x="176" y="808"/>
                    <a:pt x="281" y="826"/>
                  </a:cubicBezTo>
                  <a:cubicBezTo>
                    <a:pt x="336" y="832"/>
                    <a:pt x="398" y="838"/>
                    <a:pt x="461" y="838"/>
                  </a:cubicBezTo>
                  <a:cubicBezTo>
                    <a:pt x="575" y="838"/>
                    <a:pt x="691" y="818"/>
                    <a:pt x="770" y="739"/>
                  </a:cubicBezTo>
                  <a:cubicBezTo>
                    <a:pt x="840" y="686"/>
                    <a:pt x="788" y="581"/>
                    <a:pt x="718" y="564"/>
                  </a:cubicBezTo>
                  <a:cubicBezTo>
                    <a:pt x="665" y="546"/>
                    <a:pt x="626" y="542"/>
                    <a:pt x="589" y="542"/>
                  </a:cubicBezTo>
                  <a:cubicBezTo>
                    <a:pt x="552" y="542"/>
                    <a:pt x="517" y="546"/>
                    <a:pt x="473" y="546"/>
                  </a:cubicBezTo>
                  <a:cubicBezTo>
                    <a:pt x="456" y="546"/>
                    <a:pt x="421" y="564"/>
                    <a:pt x="386" y="564"/>
                  </a:cubicBezTo>
                  <a:cubicBezTo>
                    <a:pt x="438" y="511"/>
                    <a:pt x="490" y="459"/>
                    <a:pt x="508" y="441"/>
                  </a:cubicBezTo>
                  <a:cubicBezTo>
                    <a:pt x="560" y="371"/>
                    <a:pt x="595" y="284"/>
                    <a:pt x="578" y="179"/>
                  </a:cubicBezTo>
                  <a:cubicBezTo>
                    <a:pt x="555" y="39"/>
                    <a:pt x="446" y="0"/>
                    <a:pt x="32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76;p38"/>
            <p:cNvSpPr/>
            <p:nvPr/>
          </p:nvSpPr>
          <p:spPr>
            <a:xfrm rot="444554">
              <a:off x="7143234" y="2500724"/>
              <a:ext cx="844356" cy="168904"/>
            </a:xfrm>
            <a:custGeom>
              <a:avLst/>
              <a:gdLst/>
              <a:ahLst/>
              <a:cxnLst/>
              <a:rect l="l" t="t" r="r" b="b"/>
              <a:pathLst>
                <a:path w="15472" h="3095" extrusionOk="0">
                  <a:moveTo>
                    <a:pt x="3899" y="158"/>
                  </a:moveTo>
                  <a:cubicBezTo>
                    <a:pt x="5053" y="158"/>
                    <a:pt x="6416" y="228"/>
                    <a:pt x="7850" y="367"/>
                  </a:cubicBezTo>
                  <a:cubicBezTo>
                    <a:pt x="9947" y="577"/>
                    <a:pt x="11835" y="892"/>
                    <a:pt x="13181" y="1259"/>
                  </a:cubicBezTo>
                  <a:cubicBezTo>
                    <a:pt x="13863" y="1434"/>
                    <a:pt x="14405" y="1626"/>
                    <a:pt x="14772" y="1818"/>
                  </a:cubicBezTo>
                  <a:cubicBezTo>
                    <a:pt x="14965" y="1906"/>
                    <a:pt x="15104" y="1993"/>
                    <a:pt x="15192" y="2081"/>
                  </a:cubicBezTo>
                  <a:cubicBezTo>
                    <a:pt x="15297" y="2168"/>
                    <a:pt x="15332" y="2238"/>
                    <a:pt x="15332" y="2290"/>
                  </a:cubicBezTo>
                  <a:lnTo>
                    <a:pt x="15332" y="2308"/>
                  </a:lnTo>
                  <a:cubicBezTo>
                    <a:pt x="15314" y="2343"/>
                    <a:pt x="15297" y="2378"/>
                    <a:pt x="15262" y="2413"/>
                  </a:cubicBezTo>
                  <a:cubicBezTo>
                    <a:pt x="15122" y="2570"/>
                    <a:pt x="14685" y="2710"/>
                    <a:pt x="14038" y="2797"/>
                  </a:cubicBezTo>
                  <a:cubicBezTo>
                    <a:pt x="13409" y="2902"/>
                    <a:pt x="12570" y="2937"/>
                    <a:pt x="11591" y="2937"/>
                  </a:cubicBezTo>
                  <a:cubicBezTo>
                    <a:pt x="10419" y="2937"/>
                    <a:pt x="9073" y="2867"/>
                    <a:pt x="7622" y="2727"/>
                  </a:cubicBezTo>
                  <a:cubicBezTo>
                    <a:pt x="5525" y="2518"/>
                    <a:pt x="3654" y="2203"/>
                    <a:pt x="2291" y="1836"/>
                  </a:cubicBezTo>
                  <a:cubicBezTo>
                    <a:pt x="1626" y="1661"/>
                    <a:pt x="1067" y="1469"/>
                    <a:pt x="700" y="1294"/>
                  </a:cubicBezTo>
                  <a:cubicBezTo>
                    <a:pt x="507" y="1189"/>
                    <a:pt x="368" y="1102"/>
                    <a:pt x="280" y="1014"/>
                  </a:cubicBezTo>
                  <a:cubicBezTo>
                    <a:pt x="193" y="944"/>
                    <a:pt x="158" y="857"/>
                    <a:pt x="158" y="805"/>
                  </a:cubicBezTo>
                  <a:cubicBezTo>
                    <a:pt x="158" y="752"/>
                    <a:pt x="175" y="717"/>
                    <a:pt x="210" y="682"/>
                  </a:cubicBezTo>
                  <a:cubicBezTo>
                    <a:pt x="368" y="525"/>
                    <a:pt x="805" y="385"/>
                    <a:pt x="1434" y="298"/>
                  </a:cubicBezTo>
                  <a:cubicBezTo>
                    <a:pt x="2081" y="210"/>
                    <a:pt x="2920" y="158"/>
                    <a:pt x="3899" y="158"/>
                  </a:cubicBezTo>
                  <a:close/>
                  <a:moveTo>
                    <a:pt x="3899" y="0"/>
                  </a:moveTo>
                  <a:cubicBezTo>
                    <a:pt x="2763" y="0"/>
                    <a:pt x="1819" y="70"/>
                    <a:pt x="1154" y="193"/>
                  </a:cubicBezTo>
                  <a:cubicBezTo>
                    <a:pt x="805" y="245"/>
                    <a:pt x="542" y="333"/>
                    <a:pt x="350" y="420"/>
                  </a:cubicBezTo>
                  <a:cubicBezTo>
                    <a:pt x="245" y="455"/>
                    <a:pt x="175" y="507"/>
                    <a:pt x="105" y="577"/>
                  </a:cubicBezTo>
                  <a:cubicBezTo>
                    <a:pt x="53" y="630"/>
                    <a:pt x="18" y="700"/>
                    <a:pt x="1" y="787"/>
                  </a:cubicBezTo>
                  <a:lnTo>
                    <a:pt x="1" y="805"/>
                  </a:lnTo>
                  <a:cubicBezTo>
                    <a:pt x="1" y="927"/>
                    <a:pt x="70" y="1032"/>
                    <a:pt x="175" y="1137"/>
                  </a:cubicBezTo>
                  <a:cubicBezTo>
                    <a:pt x="368" y="1311"/>
                    <a:pt x="700" y="1469"/>
                    <a:pt x="1137" y="1644"/>
                  </a:cubicBezTo>
                  <a:cubicBezTo>
                    <a:pt x="2465" y="2133"/>
                    <a:pt x="4860" y="2605"/>
                    <a:pt x="7605" y="2885"/>
                  </a:cubicBezTo>
                  <a:cubicBezTo>
                    <a:pt x="9056" y="3025"/>
                    <a:pt x="10419" y="3095"/>
                    <a:pt x="11591" y="3095"/>
                  </a:cubicBezTo>
                  <a:cubicBezTo>
                    <a:pt x="12709" y="3095"/>
                    <a:pt x="13653" y="3025"/>
                    <a:pt x="14335" y="2902"/>
                  </a:cubicBezTo>
                  <a:cubicBezTo>
                    <a:pt x="14667" y="2850"/>
                    <a:pt x="14947" y="2780"/>
                    <a:pt x="15139" y="2675"/>
                  </a:cubicBezTo>
                  <a:cubicBezTo>
                    <a:pt x="15227" y="2640"/>
                    <a:pt x="15314" y="2588"/>
                    <a:pt x="15367" y="2518"/>
                  </a:cubicBezTo>
                  <a:cubicBezTo>
                    <a:pt x="15419" y="2465"/>
                    <a:pt x="15472" y="2395"/>
                    <a:pt x="15472" y="2325"/>
                  </a:cubicBezTo>
                  <a:lnTo>
                    <a:pt x="15472" y="2290"/>
                  </a:lnTo>
                  <a:cubicBezTo>
                    <a:pt x="15472" y="2168"/>
                    <a:pt x="15402" y="2063"/>
                    <a:pt x="15297" y="1958"/>
                  </a:cubicBezTo>
                  <a:cubicBezTo>
                    <a:pt x="15104" y="1801"/>
                    <a:pt x="14790" y="1626"/>
                    <a:pt x="14335" y="1469"/>
                  </a:cubicBezTo>
                  <a:cubicBezTo>
                    <a:pt x="13007" y="962"/>
                    <a:pt x="10629" y="490"/>
                    <a:pt x="7867" y="210"/>
                  </a:cubicBezTo>
                  <a:cubicBezTo>
                    <a:pt x="6416" y="70"/>
                    <a:pt x="5053" y="0"/>
                    <a:pt x="389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77;p38"/>
            <p:cNvSpPr/>
            <p:nvPr/>
          </p:nvSpPr>
          <p:spPr>
            <a:xfrm rot="444554">
              <a:off x="7560797" y="2608853"/>
              <a:ext cx="419831" cy="87208"/>
            </a:xfrm>
            <a:custGeom>
              <a:avLst/>
              <a:gdLst/>
              <a:ahLst/>
              <a:cxnLst/>
              <a:rect l="l" t="t" r="r" b="b"/>
              <a:pathLst>
                <a:path w="7693" h="1598" extrusionOk="0">
                  <a:moveTo>
                    <a:pt x="88" y="0"/>
                  </a:moveTo>
                  <a:cubicBezTo>
                    <a:pt x="53" y="0"/>
                    <a:pt x="18" y="18"/>
                    <a:pt x="1" y="70"/>
                  </a:cubicBezTo>
                  <a:cubicBezTo>
                    <a:pt x="1" y="105"/>
                    <a:pt x="36" y="140"/>
                    <a:pt x="71" y="158"/>
                  </a:cubicBezTo>
                  <a:lnTo>
                    <a:pt x="648" y="210"/>
                  </a:lnTo>
                  <a:cubicBezTo>
                    <a:pt x="700" y="210"/>
                    <a:pt x="735" y="175"/>
                    <a:pt x="735" y="140"/>
                  </a:cubicBezTo>
                  <a:cubicBezTo>
                    <a:pt x="735" y="105"/>
                    <a:pt x="717" y="70"/>
                    <a:pt x="665" y="53"/>
                  </a:cubicBezTo>
                  <a:lnTo>
                    <a:pt x="88" y="0"/>
                  </a:lnTo>
                  <a:close/>
                  <a:moveTo>
                    <a:pt x="1223" y="118"/>
                  </a:moveTo>
                  <a:cubicBezTo>
                    <a:pt x="1195" y="118"/>
                    <a:pt x="1172" y="147"/>
                    <a:pt x="1172" y="175"/>
                  </a:cubicBezTo>
                  <a:cubicBezTo>
                    <a:pt x="1172" y="228"/>
                    <a:pt x="1189" y="262"/>
                    <a:pt x="1242" y="262"/>
                  </a:cubicBezTo>
                  <a:lnTo>
                    <a:pt x="1819" y="315"/>
                  </a:lnTo>
                  <a:cubicBezTo>
                    <a:pt x="1825" y="318"/>
                    <a:pt x="1832" y="320"/>
                    <a:pt x="1838" y="320"/>
                  </a:cubicBezTo>
                  <a:cubicBezTo>
                    <a:pt x="1866" y="320"/>
                    <a:pt x="1892" y="291"/>
                    <a:pt x="1906" y="262"/>
                  </a:cubicBezTo>
                  <a:cubicBezTo>
                    <a:pt x="1906" y="210"/>
                    <a:pt x="1871" y="175"/>
                    <a:pt x="1836" y="175"/>
                  </a:cubicBezTo>
                  <a:lnTo>
                    <a:pt x="1242" y="123"/>
                  </a:lnTo>
                  <a:cubicBezTo>
                    <a:pt x="1235" y="119"/>
                    <a:pt x="1229" y="118"/>
                    <a:pt x="1223" y="118"/>
                  </a:cubicBezTo>
                  <a:close/>
                  <a:moveTo>
                    <a:pt x="2413" y="228"/>
                  </a:moveTo>
                  <a:cubicBezTo>
                    <a:pt x="2361" y="228"/>
                    <a:pt x="2326" y="262"/>
                    <a:pt x="2326" y="297"/>
                  </a:cubicBezTo>
                  <a:cubicBezTo>
                    <a:pt x="2326" y="332"/>
                    <a:pt x="2361" y="385"/>
                    <a:pt x="2396" y="385"/>
                  </a:cubicBezTo>
                  <a:lnTo>
                    <a:pt x="2973" y="437"/>
                  </a:lnTo>
                  <a:cubicBezTo>
                    <a:pt x="3008" y="437"/>
                    <a:pt x="3060" y="420"/>
                    <a:pt x="3060" y="367"/>
                  </a:cubicBezTo>
                  <a:cubicBezTo>
                    <a:pt x="3060" y="332"/>
                    <a:pt x="3025" y="297"/>
                    <a:pt x="2990" y="280"/>
                  </a:cubicBezTo>
                  <a:lnTo>
                    <a:pt x="2413" y="228"/>
                  </a:lnTo>
                  <a:close/>
                  <a:moveTo>
                    <a:pt x="3567" y="350"/>
                  </a:moveTo>
                  <a:cubicBezTo>
                    <a:pt x="3532" y="350"/>
                    <a:pt x="3497" y="367"/>
                    <a:pt x="3480" y="420"/>
                  </a:cubicBezTo>
                  <a:cubicBezTo>
                    <a:pt x="3480" y="455"/>
                    <a:pt x="3514" y="490"/>
                    <a:pt x="3549" y="490"/>
                  </a:cubicBezTo>
                  <a:lnTo>
                    <a:pt x="4126" y="560"/>
                  </a:lnTo>
                  <a:cubicBezTo>
                    <a:pt x="4179" y="560"/>
                    <a:pt x="4214" y="525"/>
                    <a:pt x="4214" y="490"/>
                  </a:cubicBezTo>
                  <a:cubicBezTo>
                    <a:pt x="4214" y="437"/>
                    <a:pt x="4196" y="402"/>
                    <a:pt x="4144" y="402"/>
                  </a:cubicBezTo>
                  <a:lnTo>
                    <a:pt x="3567" y="350"/>
                  </a:lnTo>
                  <a:close/>
                  <a:moveTo>
                    <a:pt x="372" y="203"/>
                  </a:moveTo>
                  <a:cubicBezTo>
                    <a:pt x="342" y="203"/>
                    <a:pt x="311" y="219"/>
                    <a:pt x="298" y="245"/>
                  </a:cubicBezTo>
                  <a:cubicBezTo>
                    <a:pt x="280" y="280"/>
                    <a:pt x="298" y="332"/>
                    <a:pt x="333" y="350"/>
                  </a:cubicBezTo>
                  <a:lnTo>
                    <a:pt x="840" y="630"/>
                  </a:lnTo>
                  <a:cubicBezTo>
                    <a:pt x="849" y="634"/>
                    <a:pt x="860" y="636"/>
                    <a:pt x="871" y="636"/>
                  </a:cubicBezTo>
                  <a:cubicBezTo>
                    <a:pt x="900" y="636"/>
                    <a:pt x="932" y="620"/>
                    <a:pt x="945" y="595"/>
                  </a:cubicBezTo>
                  <a:cubicBezTo>
                    <a:pt x="962" y="560"/>
                    <a:pt x="945" y="507"/>
                    <a:pt x="910" y="490"/>
                  </a:cubicBezTo>
                  <a:lnTo>
                    <a:pt x="403" y="210"/>
                  </a:lnTo>
                  <a:cubicBezTo>
                    <a:pt x="393" y="205"/>
                    <a:pt x="383" y="203"/>
                    <a:pt x="372" y="203"/>
                  </a:cubicBezTo>
                  <a:close/>
                  <a:moveTo>
                    <a:pt x="4721" y="455"/>
                  </a:moveTo>
                  <a:cubicBezTo>
                    <a:pt x="4686" y="455"/>
                    <a:pt x="4651" y="490"/>
                    <a:pt x="4651" y="525"/>
                  </a:cubicBezTo>
                  <a:cubicBezTo>
                    <a:pt x="4651" y="577"/>
                    <a:pt x="4668" y="612"/>
                    <a:pt x="4721" y="612"/>
                  </a:cubicBezTo>
                  <a:lnTo>
                    <a:pt x="5298" y="665"/>
                  </a:lnTo>
                  <a:cubicBezTo>
                    <a:pt x="5333" y="665"/>
                    <a:pt x="5367" y="647"/>
                    <a:pt x="5385" y="595"/>
                  </a:cubicBezTo>
                  <a:cubicBezTo>
                    <a:pt x="5385" y="560"/>
                    <a:pt x="5350" y="525"/>
                    <a:pt x="5315" y="525"/>
                  </a:cubicBezTo>
                  <a:lnTo>
                    <a:pt x="4721" y="455"/>
                  </a:lnTo>
                  <a:close/>
                  <a:moveTo>
                    <a:pt x="5892" y="577"/>
                  </a:moveTo>
                  <a:cubicBezTo>
                    <a:pt x="5839" y="577"/>
                    <a:pt x="5805" y="595"/>
                    <a:pt x="5805" y="647"/>
                  </a:cubicBezTo>
                  <a:cubicBezTo>
                    <a:pt x="5805" y="682"/>
                    <a:pt x="5839" y="717"/>
                    <a:pt x="5874" y="734"/>
                  </a:cubicBezTo>
                  <a:lnTo>
                    <a:pt x="6451" y="787"/>
                  </a:lnTo>
                  <a:cubicBezTo>
                    <a:pt x="6504" y="787"/>
                    <a:pt x="6539" y="752"/>
                    <a:pt x="6539" y="717"/>
                  </a:cubicBezTo>
                  <a:cubicBezTo>
                    <a:pt x="6539" y="682"/>
                    <a:pt x="6504" y="630"/>
                    <a:pt x="6469" y="630"/>
                  </a:cubicBezTo>
                  <a:lnTo>
                    <a:pt x="5892" y="577"/>
                  </a:lnTo>
                  <a:close/>
                  <a:moveTo>
                    <a:pt x="7027" y="695"/>
                  </a:moveTo>
                  <a:cubicBezTo>
                    <a:pt x="6998" y="695"/>
                    <a:pt x="6973" y="723"/>
                    <a:pt x="6958" y="752"/>
                  </a:cubicBezTo>
                  <a:cubicBezTo>
                    <a:pt x="6958" y="804"/>
                    <a:pt x="6993" y="839"/>
                    <a:pt x="7028" y="839"/>
                  </a:cubicBezTo>
                  <a:lnTo>
                    <a:pt x="7605" y="892"/>
                  </a:lnTo>
                  <a:cubicBezTo>
                    <a:pt x="7615" y="895"/>
                    <a:pt x="7624" y="896"/>
                    <a:pt x="7632" y="896"/>
                  </a:cubicBezTo>
                  <a:cubicBezTo>
                    <a:pt x="7669" y="896"/>
                    <a:pt x="7693" y="868"/>
                    <a:pt x="7693" y="839"/>
                  </a:cubicBezTo>
                  <a:cubicBezTo>
                    <a:pt x="7693" y="787"/>
                    <a:pt x="7675" y="752"/>
                    <a:pt x="7623" y="752"/>
                  </a:cubicBezTo>
                  <a:lnTo>
                    <a:pt x="7046" y="700"/>
                  </a:lnTo>
                  <a:cubicBezTo>
                    <a:pt x="7039" y="696"/>
                    <a:pt x="7033" y="695"/>
                    <a:pt x="7027" y="695"/>
                  </a:cubicBezTo>
                  <a:close/>
                  <a:moveTo>
                    <a:pt x="1396" y="763"/>
                  </a:moveTo>
                  <a:cubicBezTo>
                    <a:pt x="1364" y="763"/>
                    <a:pt x="1342" y="779"/>
                    <a:pt x="1329" y="804"/>
                  </a:cubicBezTo>
                  <a:cubicBezTo>
                    <a:pt x="1312" y="839"/>
                    <a:pt x="1312" y="892"/>
                    <a:pt x="1347" y="909"/>
                  </a:cubicBezTo>
                  <a:lnTo>
                    <a:pt x="1871" y="1189"/>
                  </a:lnTo>
                  <a:cubicBezTo>
                    <a:pt x="1881" y="1194"/>
                    <a:pt x="1890" y="1196"/>
                    <a:pt x="1899" y="1196"/>
                  </a:cubicBezTo>
                  <a:cubicBezTo>
                    <a:pt x="1925" y="1196"/>
                    <a:pt x="1951" y="1180"/>
                    <a:pt x="1976" y="1154"/>
                  </a:cubicBezTo>
                  <a:cubicBezTo>
                    <a:pt x="1994" y="1119"/>
                    <a:pt x="1976" y="1067"/>
                    <a:pt x="1941" y="1049"/>
                  </a:cubicBezTo>
                  <a:lnTo>
                    <a:pt x="1434" y="769"/>
                  </a:lnTo>
                  <a:cubicBezTo>
                    <a:pt x="1420" y="765"/>
                    <a:pt x="1407" y="763"/>
                    <a:pt x="1396" y="763"/>
                  </a:cubicBezTo>
                  <a:close/>
                  <a:moveTo>
                    <a:pt x="2417" y="1322"/>
                  </a:moveTo>
                  <a:cubicBezTo>
                    <a:pt x="2388" y="1322"/>
                    <a:pt x="2356" y="1338"/>
                    <a:pt x="2343" y="1364"/>
                  </a:cubicBezTo>
                  <a:cubicBezTo>
                    <a:pt x="2326" y="1399"/>
                    <a:pt x="2343" y="1434"/>
                    <a:pt x="2378" y="1469"/>
                  </a:cubicBezTo>
                  <a:lnTo>
                    <a:pt x="2605" y="1591"/>
                  </a:lnTo>
                  <a:cubicBezTo>
                    <a:pt x="2615" y="1596"/>
                    <a:pt x="2625" y="1598"/>
                    <a:pt x="2636" y="1598"/>
                  </a:cubicBezTo>
                  <a:cubicBezTo>
                    <a:pt x="2666" y="1598"/>
                    <a:pt x="2698" y="1582"/>
                    <a:pt x="2710" y="1556"/>
                  </a:cubicBezTo>
                  <a:cubicBezTo>
                    <a:pt x="2728" y="1521"/>
                    <a:pt x="2728" y="1469"/>
                    <a:pt x="2693" y="1451"/>
                  </a:cubicBezTo>
                  <a:lnTo>
                    <a:pt x="2448" y="1329"/>
                  </a:lnTo>
                  <a:cubicBezTo>
                    <a:pt x="2439" y="1324"/>
                    <a:pt x="2428" y="1322"/>
                    <a:pt x="2417" y="1322"/>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178;p38"/>
            <p:cNvSpPr/>
            <p:nvPr/>
          </p:nvSpPr>
          <p:spPr>
            <a:xfrm rot="444554">
              <a:off x="7715558" y="2315373"/>
              <a:ext cx="47752" cy="75202"/>
            </a:xfrm>
            <a:custGeom>
              <a:avLst/>
              <a:gdLst/>
              <a:ahLst/>
              <a:cxnLst/>
              <a:rect l="l" t="t" r="r" b="b"/>
              <a:pathLst>
                <a:path w="875" h="1378" extrusionOk="0">
                  <a:moveTo>
                    <a:pt x="368" y="119"/>
                  </a:moveTo>
                  <a:cubicBezTo>
                    <a:pt x="490" y="136"/>
                    <a:pt x="577" y="224"/>
                    <a:pt x="612" y="346"/>
                  </a:cubicBezTo>
                  <a:cubicBezTo>
                    <a:pt x="630" y="433"/>
                    <a:pt x="612" y="521"/>
                    <a:pt x="577" y="591"/>
                  </a:cubicBezTo>
                  <a:cubicBezTo>
                    <a:pt x="560" y="626"/>
                    <a:pt x="542" y="661"/>
                    <a:pt x="507" y="696"/>
                  </a:cubicBezTo>
                  <a:cubicBezTo>
                    <a:pt x="490" y="713"/>
                    <a:pt x="455" y="731"/>
                    <a:pt x="403" y="748"/>
                  </a:cubicBezTo>
                  <a:lnTo>
                    <a:pt x="368" y="766"/>
                  </a:lnTo>
                  <a:lnTo>
                    <a:pt x="333" y="766"/>
                  </a:lnTo>
                  <a:cubicBezTo>
                    <a:pt x="333" y="643"/>
                    <a:pt x="350" y="538"/>
                    <a:pt x="350" y="433"/>
                  </a:cubicBezTo>
                  <a:cubicBezTo>
                    <a:pt x="350" y="329"/>
                    <a:pt x="350" y="224"/>
                    <a:pt x="350" y="119"/>
                  </a:cubicBezTo>
                  <a:close/>
                  <a:moveTo>
                    <a:pt x="298" y="1"/>
                  </a:moveTo>
                  <a:cubicBezTo>
                    <a:pt x="263" y="1"/>
                    <a:pt x="228" y="5"/>
                    <a:pt x="193" y="14"/>
                  </a:cubicBezTo>
                  <a:cubicBezTo>
                    <a:pt x="175" y="31"/>
                    <a:pt x="140" y="31"/>
                    <a:pt x="123" y="31"/>
                  </a:cubicBezTo>
                  <a:lnTo>
                    <a:pt x="35" y="84"/>
                  </a:lnTo>
                  <a:lnTo>
                    <a:pt x="18" y="101"/>
                  </a:lnTo>
                  <a:lnTo>
                    <a:pt x="0" y="136"/>
                  </a:lnTo>
                  <a:lnTo>
                    <a:pt x="0" y="171"/>
                  </a:lnTo>
                  <a:lnTo>
                    <a:pt x="53" y="189"/>
                  </a:lnTo>
                  <a:lnTo>
                    <a:pt x="88" y="189"/>
                  </a:lnTo>
                  <a:lnTo>
                    <a:pt x="105" y="206"/>
                  </a:lnTo>
                  <a:lnTo>
                    <a:pt x="105" y="259"/>
                  </a:lnTo>
                  <a:cubicBezTo>
                    <a:pt x="105" y="311"/>
                    <a:pt x="105" y="381"/>
                    <a:pt x="105" y="433"/>
                  </a:cubicBezTo>
                  <a:cubicBezTo>
                    <a:pt x="105" y="503"/>
                    <a:pt x="105" y="573"/>
                    <a:pt x="105" y="626"/>
                  </a:cubicBezTo>
                  <a:cubicBezTo>
                    <a:pt x="88" y="731"/>
                    <a:pt x="88" y="818"/>
                    <a:pt x="88" y="923"/>
                  </a:cubicBezTo>
                  <a:cubicBezTo>
                    <a:pt x="88" y="1010"/>
                    <a:pt x="105" y="1098"/>
                    <a:pt x="105" y="1203"/>
                  </a:cubicBezTo>
                  <a:lnTo>
                    <a:pt x="105" y="1255"/>
                  </a:lnTo>
                  <a:lnTo>
                    <a:pt x="105" y="1325"/>
                  </a:lnTo>
                  <a:lnTo>
                    <a:pt x="158" y="1360"/>
                  </a:lnTo>
                  <a:lnTo>
                    <a:pt x="193" y="1377"/>
                  </a:lnTo>
                  <a:lnTo>
                    <a:pt x="263" y="1377"/>
                  </a:lnTo>
                  <a:lnTo>
                    <a:pt x="298" y="1360"/>
                  </a:lnTo>
                  <a:lnTo>
                    <a:pt x="333" y="1325"/>
                  </a:lnTo>
                  <a:lnTo>
                    <a:pt x="333" y="1308"/>
                  </a:lnTo>
                  <a:lnTo>
                    <a:pt x="333" y="1168"/>
                  </a:lnTo>
                  <a:cubicBezTo>
                    <a:pt x="333" y="1115"/>
                    <a:pt x="333" y="1080"/>
                    <a:pt x="333" y="1028"/>
                  </a:cubicBezTo>
                  <a:lnTo>
                    <a:pt x="333" y="958"/>
                  </a:lnTo>
                  <a:lnTo>
                    <a:pt x="333" y="905"/>
                  </a:lnTo>
                  <a:lnTo>
                    <a:pt x="368" y="888"/>
                  </a:lnTo>
                  <a:lnTo>
                    <a:pt x="403" y="888"/>
                  </a:lnTo>
                  <a:cubicBezTo>
                    <a:pt x="437" y="888"/>
                    <a:pt x="472" y="870"/>
                    <a:pt x="507" y="870"/>
                  </a:cubicBezTo>
                  <a:cubicBezTo>
                    <a:pt x="542" y="853"/>
                    <a:pt x="595" y="853"/>
                    <a:pt x="630" y="836"/>
                  </a:cubicBezTo>
                  <a:cubicBezTo>
                    <a:pt x="665" y="818"/>
                    <a:pt x="700" y="801"/>
                    <a:pt x="735" y="766"/>
                  </a:cubicBezTo>
                  <a:cubicBezTo>
                    <a:pt x="770" y="731"/>
                    <a:pt x="805" y="696"/>
                    <a:pt x="822" y="661"/>
                  </a:cubicBezTo>
                  <a:cubicBezTo>
                    <a:pt x="857" y="626"/>
                    <a:pt x="857" y="573"/>
                    <a:pt x="875" y="538"/>
                  </a:cubicBezTo>
                  <a:cubicBezTo>
                    <a:pt x="875" y="486"/>
                    <a:pt x="875" y="451"/>
                    <a:pt x="875" y="398"/>
                  </a:cubicBezTo>
                  <a:cubicBezTo>
                    <a:pt x="840" y="224"/>
                    <a:pt x="752" y="119"/>
                    <a:pt x="612" y="66"/>
                  </a:cubicBezTo>
                  <a:cubicBezTo>
                    <a:pt x="542" y="31"/>
                    <a:pt x="472" y="14"/>
                    <a:pt x="403" y="14"/>
                  </a:cubicBezTo>
                  <a:cubicBezTo>
                    <a:pt x="368" y="5"/>
                    <a:pt x="333"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79;p38"/>
            <p:cNvSpPr/>
            <p:nvPr/>
          </p:nvSpPr>
          <p:spPr>
            <a:xfrm rot="444554">
              <a:off x="7764137" y="2386934"/>
              <a:ext cx="49662" cy="13698"/>
            </a:xfrm>
            <a:custGeom>
              <a:avLst/>
              <a:gdLst/>
              <a:ahLst/>
              <a:cxnLst/>
              <a:rect l="l" t="t" r="r" b="b"/>
              <a:pathLst>
                <a:path w="910" h="251" extrusionOk="0">
                  <a:moveTo>
                    <a:pt x="678" y="0"/>
                  </a:moveTo>
                  <a:cubicBezTo>
                    <a:pt x="636" y="0"/>
                    <a:pt x="592" y="7"/>
                    <a:pt x="542" y="15"/>
                  </a:cubicBezTo>
                  <a:cubicBezTo>
                    <a:pt x="402" y="15"/>
                    <a:pt x="263" y="15"/>
                    <a:pt x="123" y="32"/>
                  </a:cubicBezTo>
                  <a:cubicBezTo>
                    <a:pt x="0" y="32"/>
                    <a:pt x="53" y="224"/>
                    <a:pt x="175" y="224"/>
                  </a:cubicBezTo>
                  <a:cubicBezTo>
                    <a:pt x="298" y="242"/>
                    <a:pt x="420" y="242"/>
                    <a:pt x="542" y="242"/>
                  </a:cubicBezTo>
                  <a:cubicBezTo>
                    <a:pt x="595" y="242"/>
                    <a:pt x="656" y="251"/>
                    <a:pt x="715" y="251"/>
                  </a:cubicBezTo>
                  <a:cubicBezTo>
                    <a:pt x="774" y="251"/>
                    <a:pt x="831" y="242"/>
                    <a:pt x="874" y="207"/>
                  </a:cubicBezTo>
                  <a:cubicBezTo>
                    <a:pt x="909" y="172"/>
                    <a:pt x="909" y="85"/>
                    <a:pt x="857" y="67"/>
                  </a:cubicBezTo>
                  <a:cubicBezTo>
                    <a:pt x="795" y="15"/>
                    <a:pt x="739" y="0"/>
                    <a:pt x="67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80;p38"/>
            <p:cNvSpPr/>
            <p:nvPr/>
          </p:nvSpPr>
          <p:spPr>
            <a:xfrm rot="444554">
              <a:off x="7781044" y="2361022"/>
              <a:ext cx="59157" cy="13480"/>
            </a:xfrm>
            <a:custGeom>
              <a:avLst/>
              <a:gdLst/>
              <a:ahLst/>
              <a:cxnLst/>
              <a:rect l="l" t="t" r="r" b="b"/>
              <a:pathLst>
                <a:path w="1084" h="247" extrusionOk="0">
                  <a:moveTo>
                    <a:pt x="831" y="1"/>
                  </a:moveTo>
                  <a:cubicBezTo>
                    <a:pt x="754" y="1"/>
                    <a:pt x="674" y="12"/>
                    <a:pt x="595" y="12"/>
                  </a:cubicBezTo>
                  <a:cubicBezTo>
                    <a:pt x="437" y="30"/>
                    <a:pt x="280" y="30"/>
                    <a:pt x="123" y="30"/>
                  </a:cubicBezTo>
                  <a:cubicBezTo>
                    <a:pt x="0" y="30"/>
                    <a:pt x="35" y="222"/>
                    <a:pt x="140" y="222"/>
                  </a:cubicBezTo>
                  <a:cubicBezTo>
                    <a:pt x="280" y="239"/>
                    <a:pt x="437" y="239"/>
                    <a:pt x="577" y="239"/>
                  </a:cubicBezTo>
                  <a:cubicBezTo>
                    <a:pt x="647" y="239"/>
                    <a:pt x="717" y="246"/>
                    <a:pt x="785" y="246"/>
                  </a:cubicBezTo>
                  <a:cubicBezTo>
                    <a:pt x="871" y="246"/>
                    <a:pt x="954" y="236"/>
                    <a:pt x="1032" y="187"/>
                  </a:cubicBezTo>
                  <a:cubicBezTo>
                    <a:pt x="1084" y="152"/>
                    <a:pt x="1049" y="65"/>
                    <a:pt x="997" y="30"/>
                  </a:cubicBezTo>
                  <a:cubicBezTo>
                    <a:pt x="944" y="7"/>
                    <a:pt x="888" y="1"/>
                    <a:pt x="83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81;p38"/>
            <p:cNvSpPr/>
            <p:nvPr/>
          </p:nvSpPr>
          <p:spPr>
            <a:xfrm rot="444554">
              <a:off x="7843432" y="2356131"/>
              <a:ext cx="55392" cy="54628"/>
            </a:xfrm>
            <a:custGeom>
              <a:avLst/>
              <a:gdLst/>
              <a:ahLst/>
              <a:cxnLst/>
              <a:rect l="l" t="t" r="r" b="b"/>
              <a:pathLst>
                <a:path w="1015" h="1001" extrusionOk="0">
                  <a:moveTo>
                    <a:pt x="442" y="1"/>
                  </a:moveTo>
                  <a:cubicBezTo>
                    <a:pt x="319" y="1"/>
                    <a:pt x="239" y="95"/>
                    <a:pt x="158" y="160"/>
                  </a:cubicBezTo>
                  <a:cubicBezTo>
                    <a:pt x="100" y="218"/>
                    <a:pt x="174" y="312"/>
                    <a:pt x="241" y="312"/>
                  </a:cubicBezTo>
                  <a:cubicBezTo>
                    <a:pt x="255" y="312"/>
                    <a:pt x="268" y="308"/>
                    <a:pt x="280" y="300"/>
                  </a:cubicBezTo>
                  <a:cubicBezTo>
                    <a:pt x="313" y="278"/>
                    <a:pt x="401" y="221"/>
                    <a:pt x="445" y="221"/>
                  </a:cubicBezTo>
                  <a:cubicBezTo>
                    <a:pt x="471" y="221"/>
                    <a:pt x="481" y="241"/>
                    <a:pt x="455" y="300"/>
                  </a:cubicBezTo>
                  <a:cubicBezTo>
                    <a:pt x="420" y="387"/>
                    <a:pt x="315" y="457"/>
                    <a:pt x="263" y="509"/>
                  </a:cubicBezTo>
                  <a:cubicBezTo>
                    <a:pt x="158" y="597"/>
                    <a:pt x="0" y="702"/>
                    <a:pt x="53" y="859"/>
                  </a:cubicBezTo>
                  <a:cubicBezTo>
                    <a:pt x="88" y="964"/>
                    <a:pt x="193" y="999"/>
                    <a:pt x="298" y="999"/>
                  </a:cubicBezTo>
                  <a:cubicBezTo>
                    <a:pt x="362" y="999"/>
                    <a:pt x="430" y="1001"/>
                    <a:pt x="499" y="1001"/>
                  </a:cubicBezTo>
                  <a:cubicBezTo>
                    <a:pt x="637" y="1001"/>
                    <a:pt x="781" y="993"/>
                    <a:pt x="909" y="946"/>
                  </a:cubicBezTo>
                  <a:cubicBezTo>
                    <a:pt x="1014" y="911"/>
                    <a:pt x="944" y="772"/>
                    <a:pt x="857" y="754"/>
                  </a:cubicBezTo>
                  <a:cubicBezTo>
                    <a:pt x="805" y="737"/>
                    <a:pt x="752" y="732"/>
                    <a:pt x="700" y="732"/>
                  </a:cubicBezTo>
                  <a:cubicBezTo>
                    <a:pt x="647" y="732"/>
                    <a:pt x="595" y="737"/>
                    <a:pt x="542" y="737"/>
                  </a:cubicBezTo>
                  <a:cubicBezTo>
                    <a:pt x="507" y="754"/>
                    <a:pt x="402" y="754"/>
                    <a:pt x="333" y="772"/>
                  </a:cubicBezTo>
                  <a:cubicBezTo>
                    <a:pt x="420" y="684"/>
                    <a:pt x="577" y="544"/>
                    <a:pt x="595" y="509"/>
                  </a:cubicBezTo>
                  <a:cubicBezTo>
                    <a:pt x="665" y="422"/>
                    <a:pt x="717" y="317"/>
                    <a:pt x="682" y="195"/>
                  </a:cubicBezTo>
                  <a:cubicBezTo>
                    <a:pt x="647" y="90"/>
                    <a:pt x="577" y="20"/>
                    <a:pt x="472" y="2"/>
                  </a:cubicBezTo>
                  <a:cubicBezTo>
                    <a:pt x="462" y="1"/>
                    <a:pt x="452" y="1"/>
                    <a:pt x="44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82;p38"/>
            <p:cNvSpPr/>
            <p:nvPr/>
          </p:nvSpPr>
          <p:spPr>
            <a:xfrm rot="444554">
              <a:off x="7896655" y="2357766"/>
              <a:ext cx="126009" cy="74438"/>
            </a:xfrm>
            <a:custGeom>
              <a:avLst/>
              <a:gdLst/>
              <a:ahLst/>
              <a:cxnLst/>
              <a:rect l="l" t="t" r="r" b="b"/>
              <a:pathLst>
                <a:path w="2309" h="1364" extrusionOk="0">
                  <a:moveTo>
                    <a:pt x="2131" y="0"/>
                  </a:moveTo>
                  <a:cubicBezTo>
                    <a:pt x="2110" y="0"/>
                    <a:pt x="2089" y="8"/>
                    <a:pt x="2071" y="26"/>
                  </a:cubicBezTo>
                  <a:cubicBezTo>
                    <a:pt x="1971" y="144"/>
                    <a:pt x="1757" y="173"/>
                    <a:pt x="1538" y="173"/>
                  </a:cubicBezTo>
                  <a:cubicBezTo>
                    <a:pt x="1337" y="173"/>
                    <a:pt x="1130" y="148"/>
                    <a:pt x="1004" y="148"/>
                  </a:cubicBezTo>
                  <a:cubicBezTo>
                    <a:pt x="690" y="148"/>
                    <a:pt x="392" y="166"/>
                    <a:pt x="95" y="271"/>
                  </a:cubicBezTo>
                  <a:cubicBezTo>
                    <a:pt x="1" y="302"/>
                    <a:pt x="62" y="433"/>
                    <a:pt x="139" y="433"/>
                  </a:cubicBezTo>
                  <a:cubicBezTo>
                    <a:pt x="148" y="433"/>
                    <a:pt x="157" y="432"/>
                    <a:pt x="165" y="428"/>
                  </a:cubicBezTo>
                  <a:cubicBezTo>
                    <a:pt x="235" y="411"/>
                    <a:pt x="305" y="411"/>
                    <a:pt x="375" y="393"/>
                  </a:cubicBezTo>
                  <a:lnTo>
                    <a:pt x="375" y="446"/>
                  </a:lnTo>
                  <a:cubicBezTo>
                    <a:pt x="445" y="568"/>
                    <a:pt x="515" y="708"/>
                    <a:pt x="532" y="865"/>
                  </a:cubicBezTo>
                  <a:cubicBezTo>
                    <a:pt x="550" y="1005"/>
                    <a:pt x="532" y="1127"/>
                    <a:pt x="567" y="1267"/>
                  </a:cubicBezTo>
                  <a:cubicBezTo>
                    <a:pt x="585" y="1328"/>
                    <a:pt x="646" y="1363"/>
                    <a:pt x="698" y="1363"/>
                  </a:cubicBezTo>
                  <a:cubicBezTo>
                    <a:pt x="751" y="1363"/>
                    <a:pt x="794" y="1328"/>
                    <a:pt x="777" y="1250"/>
                  </a:cubicBezTo>
                  <a:cubicBezTo>
                    <a:pt x="742" y="1092"/>
                    <a:pt x="760" y="918"/>
                    <a:pt x="707" y="760"/>
                  </a:cubicBezTo>
                  <a:cubicBezTo>
                    <a:pt x="672" y="620"/>
                    <a:pt x="602" y="498"/>
                    <a:pt x="497" y="393"/>
                  </a:cubicBezTo>
                  <a:cubicBezTo>
                    <a:pt x="593" y="384"/>
                    <a:pt x="694" y="380"/>
                    <a:pt x="794" y="380"/>
                  </a:cubicBezTo>
                  <a:cubicBezTo>
                    <a:pt x="895" y="380"/>
                    <a:pt x="996" y="384"/>
                    <a:pt x="1092" y="393"/>
                  </a:cubicBezTo>
                  <a:cubicBezTo>
                    <a:pt x="1144" y="516"/>
                    <a:pt x="1197" y="638"/>
                    <a:pt x="1249" y="760"/>
                  </a:cubicBezTo>
                  <a:cubicBezTo>
                    <a:pt x="1301" y="900"/>
                    <a:pt x="1354" y="1023"/>
                    <a:pt x="1371" y="1145"/>
                  </a:cubicBezTo>
                  <a:lnTo>
                    <a:pt x="1354" y="1197"/>
                  </a:lnTo>
                  <a:lnTo>
                    <a:pt x="1354" y="1215"/>
                  </a:lnTo>
                  <a:cubicBezTo>
                    <a:pt x="1354" y="1267"/>
                    <a:pt x="1389" y="1320"/>
                    <a:pt x="1424" y="1337"/>
                  </a:cubicBezTo>
                  <a:lnTo>
                    <a:pt x="1459" y="1355"/>
                  </a:lnTo>
                  <a:cubicBezTo>
                    <a:pt x="1473" y="1358"/>
                    <a:pt x="1487" y="1359"/>
                    <a:pt x="1501" y="1359"/>
                  </a:cubicBezTo>
                  <a:cubicBezTo>
                    <a:pt x="1568" y="1359"/>
                    <a:pt x="1619" y="1323"/>
                    <a:pt x="1634" y="1250"/>
                  </a:cubicBezTo>
                  <a:cubicBezTo>
                    <a:pt x="1634" y="1092"/>
                    <a:pt x="1564" y="953"/>
                    <a:pt x="1494" y="813"/>
                  </a:cubicBezTo>
                  <a:cubicBezTo>
                    <a:pt x="1424" y="673"/>
                    <a:pt x="1354" y="533"/>
                    <a:pt x="1284" y="393"/>
                  </a:cubicBezTo>
                  <a:lnTo>
                    <a:pt x="1284" y="393"/>
                  </a:lnTo>
                  <a:cubicBezTo>
                    <a:pt x="1406" y="411"/>
                    <a:pt x="1529" y="411"/>
                    <a:pt x="1634" y="411"/>
                  </a:cubicBezTo>
                  <a:cubicBezTo>
                    <a:pt x="1658" y="411"/>
                    <a:pt x="1685" y="411"/>
                    <a:pt x="1714" y="411"/>
                  </a:cubicBezTo>
                  <a:cubicBezTo>
                    <a:pt x="1921" y="411"/>
                    <a:pt x="2235" y="398"/>
                    <a:pt x="2280" y="183"/>
                  </a:cubicBezTo>
                  <a:cubicBezTo>
                    <a:pt x="2308" y="114"/>
                    <a:pt x="2215" y="0"/>
                    <a:pt x="213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83;p38"/>
            <p:cNvSpPr/>
            <p:nvPr/>
          </p:nvSpPr>
          <p:spPr>
            <a:xfrm rot="444554">
              <a:off x="8011693" y="2395162"/>
              <a:ext cx="54628" cy="48898"/>
            </a:xfrm>
            <a:custGeom>
              <a:avLst/>
              <a:gdLst/>
              <a:ahLst/>
              <a:cxnLst/>
              <a:rect l="l" t="t" r="r" b="b"/>
              <a:pathLst>
                <a:path w="1001" h="896" extrusionOk="0">
                  <a:moveTo>
                    <a:pt x="434" y="235"/>
                  </a:moveTo>
                  <a:cubicBezTo>
                    <a:pt x="491" y="235"/>
                    <a:pt x="539" y="244"/>
                    <a:pt x="546" y="266"/>
                  </a:cubicBezTo>
                  <a:lnTo>
                    <a:pt x="406" y="389"/>
                  </a:lnTo>
                  <a:cubicBezTo>
                    <a:pt x="354" y="424"/>
                    <a:pt x="284" y="459"/>
                    <a:pt x="231" y="494"/>
                  </a:cubicBezTo>
                  <a:cubicBezTo>
                    <a:pt x="214" y="441"/>
                    <a:pt x="214" y="389"/>
                    <a:pt x="196" y="336"/>
                  </a:cubicBezTo>
                  <a:lnTo>
                    <a:pt x="214" y="284"/>
                  </a:lnTo>
                  <a:cubicBezTo>
                    <a:pt x="254" y="253"/>
                    <a:pt x="354" y="235"/>
                    <a:pt x="434" y="235"/>
                  </a:cubicBezTo>
                  <a:close/>
                  <a:moveTo>
                    <a:pt x="368" y="1"/>
                  </a:moveTo>
                  <a:cubicBezTo>
                    <a:pt x="183" y="1"/>
                    <a:pt x="1" y="73"/>
                    <a:pt x="22" y="249"/>
                  </a:cubicBezTo>
                  <a:lnTo>
                    <a:pt x="39" y="284"/>
                  </a:lnTo>
                  <a:cubicBezTo>
                    <a:pt x="39" y="389"/>
                    <a:pt x="39" y="511"/>
                    <a:pt x="39" y="616"/>
                  </a:cubicBezTo>
                  <a:cubicBezTo>
                    <a:pt x="39" y="738"/>
                    <a:pt x="39" y="808"/>
                    <a:pt x="126" y="896"/>
                  </a:cubicBezTo>
                  <a:lnTo>
                    <a:pt x="214" y="896"/>
                  </a:lnTo>
                  <a:cubicBezTo>
                    <a:pt x="249" y="861"/>
                    <a:pt x="266" y="808"/>
                    <a:pt x="266" y="773"/>
                  </a:cubicBezTo>
                  <a:cubicBezTo>
                    <a:pt x="389" y="773"/>
                    <a:pt x="494" y="773"/>
                    <a:pt x="598" y="791"/>
                  </a:cubicBezTo>
                  <a:cubicBezTo>
                    <a:pt x="683" y="803"/>
                    <a:pt x="751" y="823"/>
                    <a:pt x="819" y="823"/>
                  </a:cubicBezTo>
                  <a:cubicBezTo>
                    <a:pt x="850" y="823"/>
                    <a:pt x="881" y="819"/>
                    <a:pt x="913" y="808"/>
                  </a:cubicBezTo>
                  <a:cubicBezTo>
                    <a:pt x="1000" y="791"/>
                    <a:pt x="966" y="668"/>
                    <a:pt x="913" y="633"/>
                  </a:cubicBezTo>
                  <a:cubicBezTo>
                    <a:pt x="843" y="564"/>
                    <a:pt x="738" y="546"/>
                    <a:pt x="633" y="529"/>
                  </a:cubicBezTo>
                  <a:cubicBezTo>
                    <a:pt x="773" y="406"/>
                    <a:pt x="861" y="231"/>
                    <a:pt x="686" y="92"/>
                  </a:cubicBezTo>
                  <a:cubicBezTo>
                    <a:pt x="622" y="35"/>
                    <a:pt x="494" y="1"/>
                    <a:pt x="36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84;p38"/>
            <p:cNvSpPr/>
            <p:nvPr/>
          </p:nvSpPr>
          <p:spPr>
            <a:xfrm rot="444554">
              <a:off x="7901643" y="3376432"/>
              <a:ext cx="47752" cy="47697"/>
            </a:xfrm>
            <a:custGeom>
              <a:avLst/>
              <a:gdLst/>
              <a:ahLst/>
              <a:cxnLst/>
              <a:rect l="l" t="t" r="r" b="b"/>
              <a:pathLst>
                <a:path w="875" h="874" extrusionOk="0">
                  <a:moveTo>
                    <a:pt x="303" y="1"/>
                  </a:moveTo>
                  <a:cubicBezTo>
                    <a:pt x="255" y="1"/>
                    <a:pt x="210" y="44"/>
                    <a:pt x="245" y="103"/>
                  </a:cubicBezTo>
                  <a:cubicBezTo>
                    <a:pt x="298" y="243"/>
                    <a:pt x="385" y="365"/>
                    <a:pt x="490" y="453"/>
                  </a:cubicBezTo>
                  <a:cubicBezTo>
                    <a:pt x="438" y="488"/>
                    <a:pt x="368" y="523"/>
                    <a:pt x="315" y="558"/>
                  </a:cubicBezTo>
                  <a:cubicBezTo>
                    <a:pt x="210" y="593"/>
                    <a:pt x="106" y="610"/>
                    <a:pt x="36" y="697"/>
                  </a:cubicBezTo>
                  <a:cubicBezTo>
                    <a:pt x="1" y="750"/>
                    <a:pt x="36" y="837"/>
                    <a:pt x="88" y="855"/>
                  </a:cubicBezTo>
                  <a:cubicBezTo>
                    <a:pt x="124" y="868"/>
                    <a:pt x="160" y="873"/>
                    <a:pt x="198" y="873"/>
                  </a:cubicBezTo>
                  <a:cubicBezTo>
                    <a:pt x="417" y="873"/>
                    <a:pt x="655" y="677"/>
                    <a:pt x="805" y="558"/>
                  </a:cubicBezTo>
                  <a:cubicBezTo>
                    <a:pt x="875" y="488"/>
                    <a:pt x="840" y="365"/>
                    <a:pt x="752" y="330"/>
                  </a:cubicBezTo>
                  <a:cubicBezTo>
                    <a:pt x="595" y="278"/>
                    <a:pt x="455" y="173"/>
                    <a:pt x="368" y="33"/>
                  </a:cubicBezTo>
                  <a:cubicBezTo>
                    <a:pt x="351" y="11"/>
                    <a:pt x="327" y="1"/>
                    <a:pt x="30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85;p38"/>
            <p:cNvSpPr/>
            <p:nvPr/>
          </p:nvSpPr>
          <p:spPr>
            <a:xfrm rot="444554">
              <a:off x="7316832" y="2809091"/>
              <a:ext cx="62050" cy="57247"/>
            </a:xfrm>
            <a:custGeom>
              <a:avLst/>
              <a:gdLst/>
              <a:ahLst/>
              <a:cxnLst/>
              <a:rect l="l" t="t" r="r" b="b"/>
              <a:pathLst>
                <a:path w="1137" h="1049" extrusionOk="0">
                  <a:moveTo>
                    <a:pt x="738" y="1"/>
                  </a:moveTo>
                  <a:cubicBezTo>
                    <a:pt x="725" y="1"/>
                    <a:pt x="713" y="4"/>
                    <a:pt x="700" y="10"/>
                  </a:cubicBezTo>
                  <a:cubicBezTo>
                    <a:pt x="542" y="115"/>
                    <a:pt x="420" y="290"/>
                    <a:pt x="315" y="430"/>
                  </a:cubicBezTo>
                  <a:cubicBezTo>
                    <a:pt x="210" y="570"/>
                    <a:pt x="35" y="727"/>
                    <a:pt x="0" y="902"/>
                  </a:cubicBezTo>
                  <a:cubicBezTo>
                    <a:pt x="0" y="962"/>
                    <a:pt x="40" y="1049"/>
                    <a:pt x="106" y="1049"/>
                  </a:cubicBezTo>
                  <a:cubicBezTo>
                    <a:pt x="117" y="1049"/>
                    <a:pt x="128" y="1046"/>
                    <a:pt x="140" y="1042"/>
                  </a:cubicBezTo>
                  <a:cubicBezTo>
                    <a:pt x="298" y="954"/>
                    <a:pt x="403" y="762"/>
                    <a:pt x="507" y="622"/>
                  </a:cubicBezTo>
                  <a:cubicBezTo>
                    <a:pt x="560" y="552"/>
                    <a:pt x="612" y="482"/>
                    <a:pt x="665" y="412"/>
                  </a:cubicBezTo>
                  <a:cubicBezTo>
                    <a:pt x="665" y="465"/>
                    <a:pt x="665" y="535"/>
                    <a:pt x="682" y="587"/>
                  </a:cubicBezTo>
                  <a:cubicBezTo>
                    <a:pt x="717" y="710"/>
                    <a:pt x="805" y="902"/>
                    <a:pt x="944" y="954"/>
                  </a:cubicBezTo>
                  <a:cubicBezTo>
                    <a:pt x="959" y="962"/>
                    <a:pt x="979" y="966"/>
                    <a:pt x="1001" y="966"/>
                  </a:cubicBezTo>
                  <a:cubicBezTo>
                    <a:pt x="1031" y="966"/>
                    <a:pt x="1064" y="957"/>
                    <a:pt x="1084" y="937"/>
                  </a:cubicBezTo>
                  <a:cubicBezTo>
                    <a:pt x="1137" y="849"/>
                    <a:pt x="1049" y="762"/>
                    <a:pt x="1014" y="710"/>
                  </a:cubicBezTo>
                  <a:cubicBezTo>
                    <a:pt x="892" y="535"/>
                    <a:pt x="875" y="412"/>
                    <a:pt x="857" y="203"/>
                  </a:cubicBezTo>
                  <a:cubicBezTo>
                    <a:pt x="857" y="168"/>
                    <a:pt x="840" y="150"/>
                    <a:pt x="805" y="133"/>
                  </a:cubicBezTo>
                  <a:lnTo>
                    <a:pt x="822" y="115"/>
                  </a:lnTo>
                  <a:cubicBezTo>
                    <a:pt x="836" y="58"/>
                    <a:pt x="792" y="1"/>
                    <a:pt x="73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86;p38"/>
            <p:cNvSpPr/>
            <p:nvPr/>
          </p:nvSpPr>
          <p:spPr>
            <a:xfrm rot="444554">
              <a:off x="6820474" y="3542094"/>
              <a:ext cx="48734" cy="83770"/>
            </a:xfrm>
            <a:custGeom>
              <a:avLst/>
              <a:gdLst/>
              <a:ahLst/>
              <a:cxnLst/>
              <a:rect l="l" t="t" r="r" b="b"/>
              <a:pathLst>
                <a:path w="893" h="1535" extrusionOk="0">
                  <a:moveTo>
                    <a:pt x="420" y="888"/>
                  </a:moveTo>
                  <a:cubicBezTo>
                    <a:pt x="438" y="905"/>
                    <a:pt x="473" y="923"/>
                    <a:pt x="490" y="940"/>
                  </a:cubicBezTo>
                  <a:lnTo>
                    <a:pt x="543" y="993"/>
                  </a:lnTo>
                  <a:cubicBezTo>
                    <a:pt x="560" y="1028"/>
                    <a:pt x="560" y="1045"/>
                    <a:pt x="578" y="1080"/>
                  </a:cubicBezTo>
                  <a:cubicBezTo>
                    <a:pt x="578" y="1098"/>
                    <a:pt x="595" y="1133"/>
                    <a:pt x="595" y="1168"/>
                  </a:cubicBezTo>
                  <a:cubicBezTo>
                    <a:pt x="595" y="1202"/>
                    <a:pt x="578" y="1237"/>
                    <a:pt x="560" y="1255"/>
                  </a:cubicBezTo>
                  <a:cubicBezTo>
                    <a:pt x="560" y="1290"/>
                    <a:pt x="543" y="1325"/>
                    <a:pt x="508" y="1342"/>
                  </a:cubicBezTo>
                  <a:lnTo>
                    <a:pt x="455" y="1360"/>
                  </a:lnTo>
                  <a:lnTo>
                    <a:pt x="420" y="1342"/>
                  </a:lnTo>
                  <a:lnTo>
                    <a:pt x="368" y="1307"/>
                  </a:lnTo>
                  <a:lnTo>
                    <a:pt x="298" y="1290"/>
                  </a:lnTo>
                  <a:lnTo>
                    <a:pt x="245" y="1290"/>
                  </a:lnTo>
                  <a:cubicBezTo>
                    <a:pt x="245" y="1237"/>
                    <a:pt x="245" y="1168"/>
                    <a:pt x="245" y="1115"/>
                  </a:cubicBezTo>
                  <a:cubicBezTo>
                    <a:pt x="263" y="1063"/>
                    <a:pt x="263" y="993"/>
                    <a:pt x="263" y="940"/>
                  </a:cubicBezTo>
                  <a:lnTo>
                    <a:pt x="298" y="923"/>
                  </a:lnTo>
                  <a:lnTo>
                    <a:pt x="315" y="905"/>
                  </a:lnTo>
                  <a:cubicBezTo>
                    <a:pt x="350" y="888"/>
                    <a:pt x="385" y="888"/>
                    <a:pt x="420" y="888"/>
                  </a:cubicBezTo>
                  <a:close/>
                  <a:moveTo>
                    <a:pt x="208" y="1"/>
                  </a:moveTo>
                  <a:cubicBezTo>
                    <a:pt x="189" y="1"/>
                    <a:pt x="167" y="5"/>
                    <a:pt x="141" y="14"/>
                  </a:cubicBezTo>
                  <a:cubicBezTo>
                    <a:pt x="106" y="14"/>
                    <a:pt x="88" y="31"/>
                    <a:pt x="88" y="66"/>
                  </a:cubicBezTo>
                  <a:lnTo>
                    <a:pt x="71" y="119"/>
                  </a:lnTo>
                  <a:lnTo>
                    <a:pt x="53" y="171"/>
                  </a:lnTo>
                  <a:cubicBezTo>
                    <a:pt x="36" y="258"/>
                    <a:pt x="36" y="346"/>
                    <a:pt x="18" y="416"/>
                  </a:cubicBezTo>
                  <a:cubicBezTo>
                    <a:pt x="18" y="503"/>
                    <a:pt x="18" y="573"/>
                    <a:pt x="18" y="661"/>
                  </a:cubicBezTo>
                  <a:cubicBezTo>
                    <a:pt x="1" y="783"/>
                    <a:pt x="1" y="923"/>
                    <a:pt x="1" y="1045"/>
                  </a:cubicBezTo>
                  <a:cubicBezTo>
                    <a:pt x="1" y="1185"/>
                    <a:pt x="1" y="1307"/>
                    <a:pt x="18" y="1430"/>
                  </a:cubicBezTo>
                  <a:lnTo>
                    <a:pt x="18" y="1465"/>
                  </a:lnTo>
                  <a:cubicBezTo>
                    <a:pt x="18" y="1500"/>
                    <a:pt x="36" y="1517"/>
                    <a:pt x="53" y="1517"/>
                  </a:cubicBezTo>
                  <a:lnTo>
                    <a:pt x="123" y="1535"/>
                  </a:lnTo>
                  <a:cubicBezTo>
                    <a:pt x="158" y="1535"/>
                    <a:pt x="193" y="1517"/>
                    <a:pt x="210" y="1517"/>
                  </a:cubicBezTo>
                  <a:cubicBezTo>
                    <a:pt x="210" y="1500"/>
                    <a:pt x="228" y="1482"/>
                    <a:pt x="245" y="1447"/>
                  </a:cubicBezTo>
                  <a:lnTo>
                    <a:pt x="280" y="1447"/>
                  </a:lnTo>
                  <a:lnTo>
                    <a:pt x="333" y="1465"/>
                  </a:lnTo>
                  <a:cubicBezTo>
                    <a:pt x="391" y="1487"/>
                    <a:pt x="447" y="1496"/>
                    <a:pt x="501" y="1496"/>
                  </a:cubicBezTo>
                  <a:cubicBezTo>
                    <a:pt x="575" y="1496"/>
                    <a:pt x="646" y="1478"/>
                    <a:pt x="717" y="1447"/>
                  </a:cubicBezTo>
                  <a:cubicBezTo>
                    <a:pt x="787" y="1412"/>
                    <a:pt x="822" y="1377"/>
                    <a:pt x="857" y="1325"/>
                  </a:cubicBezTo>
                  <a:cubicBezTo>
                    <a:pt x="875" y="1272"/>
                    <a:pt x="892" y="1220"/>
                    <a:pt x="892" y="1150"/>
                  </a:cubicBezTo>
                  <a:cubicBezTo>
                    <a:pt x="875" y="1080"/>
                    <a:pt x="857" y="1010"/>
                    <a:pt x="822" y="958"/>
                  </a:cubicBezTo>
                  <a:cubicBezTo>
                    <a:pt x="787" y="888"/>
                    <a:pt x="717" y="853"/>
                    <a:pt x="648" y="818"/>
                  </a:cubicBezTo>
                  <a:cubicBezTo>
                    <a:pt x="571" y="792"/>
                    <a:pt x="485" y="776"/>
                    <a:pt x="403" y="776"/>
                  </a:cubicBezTo>
                  <a:cubicBezTo>
                    <a:pt x="373" y="776"/>
                    <a:pt x="343" y="778"/>
                    <a:pt x="315" y="783"/>
                  </a:cubicBezTo>
                  <a:lnTo>
                    <a:pt x="263" y="783"/>
                  </a:lnTo>
                  <a:lnTo>
                    <a:pt x="263" y="748"/>
                  </a:lnTo>
                  <a:lnTo>
                    <a:pt x="263" y="730"/>
                  </a:lnTo>
                  <a:cubicBezTo>
                    <a:pt x="263" y="608"/>
                    <a:pt x="280" y="503"/>
                    <a:pt x="280" y="398"/>
                  </a:cubicBezTo>
                  <a:cubicBezTo>
                    <a:pt x="280" y="293"/>
                    <a:pt x="280" y="171"/>
                    <a:pt x="298" y="66"/>
                  </a:cubicBezTo>
                  <a:cubicBezTo>
                    <a:pt x="298" y="31"/>
                    <a:pt x="280" y="14"/>
                    <a:pt x="263" y="14"/>
                  </a:cubicBezTo>
                  <a:cubicBezTo>
                    <a:pt x="245" y="5"/>
                    <a:pt x="228" y="1"/>
                    <a:pt x="20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87;p38"/>
            <p:cNvSpPr/>
            <p:nvPr/>
          </p:nvSpPr>
          <p:spPr>
            <a:xfrm rot="444554">
              <a:off x="6169443" y="3318728"/>
              <a:ext cx="635450" cy="401658"/>
            </a:xfrm>
            <a:custGeom>
              <a:avLst/>
              <a:gdLst/>
              <a:ahLst/>
              <a:cxnLst/>
              <a:rect l="l" t="t" r="r" b="b"/>
              <a:pathLst>
                <a:path w="11644" h="7360" extrusionOk="0">
                  <a:moveTo>
                    <a:pt x="11486" y="262"/>
                  </a:moveTo>
                  <a:lnTo>
                    <a:pt x="11189" y="7185"/>
                  </a:lnTo>
                  <a:lnTo>
                    <a:pt x="514" y="6331"/>
                  </a:lnTo>
                  <a:lnTo>
                    <a:pt x="514" y="6331"/>
                  </a:lnTo>
                  <a:lnTo>
                    <a:pt x="11486" y="262"/>
                  </a:lnTo>
                  <a:close/>
                  <a:moveTo>
                    <a:pt x="11643" y="0"/>
                  </a:moveTo>
                  <a:lnTo>
                    <a:pt x="1" y="6433"/>
                  </a:lnTo>
                  <a:lnTo>
                    <a:pt x="245" y="6468"/>
                  </a:lnTo>
                  <a:lnTo>
                    <a:pt x="11328" y="7360"/>
                  </a:lnTo>
                  <a:lnTo>
                    <a:pt x="11643"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88;p38"/>
            <p:cNvSpPr/>
            <p:nvPr/>
          </p:nvSpPr>
          <p:spPr>
            <a:xfrm rot="444554">
              <a:off x="6277749" y="3565210"/>
              <a:ext cx="57193" cy="115859"/>
            </a:xfrm>
            <a:custGeom>
              <a:avLst/>
              <a:gdLst/>
              <a:ahLst/>
              <a:cxnLst/>
              <a:rect l="l" t="t" r="r" b="b"/>
              <a:pathLst>
                <a:path w="1048" h="2123" extrusionOk="0">
                  <a:moveTo>
                    <a:pt x="89" y="1"/>
                  </a:moveTo>
                  <a:cubicBezTo>
                    <a:pt x="0" y="1"/>
                    <a:pt x="20" y="160"/>
                    <a:pt x="104" y="177"/>
                  </a:cubicBezTo>
                  <a:cubicBezTo>
                    <a:pt x="978" y="299"/>
                    <a:pt x="645" y="1453"/>
                    <a:pt x="506" y="1977"/>
                  </a:cubicBezTo>
                  <a:cubicBezTo>
                    <a:pt x="492" y="2045"/>
                    <a:pt x="541" y="2123"/>
                    <a:pt x="604" y="2123"/>
                  </a:cubicBezTo>
                  <a:cubicBezTo>
                    <a:pt x="623" y="2123"/>
                    <a:pt x="643" y="2116"/>
                    <a:pt x="663" y="2100"/>
                  </a:cubicBezTo>
                  <a:cubicBezTo>
                    <a:pt x="1048" y="1855"/>
                    <a:pt x="1030" y="1173"/>
                    <a:pt x="925" y="771"/>
                  </a:cubicBezTo>
                  <a:cubicBezTo>
                    <a:pt x="838" y="352"/>
                    <a:pt x="541" y="19"/>
                    <a:pt x="104" y="2"/>
                  </a:cubicBezTo>
                  <a:cubicBezTo>
                    <a:pt x="99" y="1"/>
                    <a:pt x="94" y="1"/>
                    <a:pt x="8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89;p38"/>
            <p:cNvSpPr/>
            <p:nvPr/>
          </p:nvSpPr>
          <p:spPr>
            <a:xfrm rot="444554">
              <a:off x="6408437" y="3406568"/>
              <a:ext cx="69362" cy="65106"/>
            </a:xfrm>
            <a:custGeom>
              <a:avLst/>
              <a:gdLst/>
              <a:ahLst/>
              <a:cxnLst/>
              <a:rect l="l" t="t" r="r" b="b"/>
              <a:pathLst>
                <a:path w="1271" h="1193" extrusionOk="0">
                  <a:moveTo>
                    <a:pt x="921" y="0"/>
                  </a:moveTo>
                  <a:cubicBezTo>
                    <a:pt x="661" y="0"/>
                    <a:pt x="460" y="164"/>
                    <a:pt x="332" y="372"/>
                  </a:cubicBezTo>
                  <a:cubicBezTo>
                    <a:pt x="210" y="547"/>
                    <a:pt x="0" y="966"/>
                    <a:pt x="210" y="1141"/>
                  </a:cubicBezTo>
                  <a:cubicBezTo>
                    <a:pt x="256" y="1178"/>
                    <a:pt x="309" y="1193"/>
                    <a:pt x="365" y="1193"/>
                  </a:cubicBezTo>
                  <a:cubicBezTo>
                    <a:pt x="522" y="1193"/>
                    <a:pt x="701" y="1074"/>
                    <a:pt x="804" y="984"/>
                  </a:cubicBezTo>
                  <a:cubicBezTo>
                    <a:pt x="874" y="914"/>
                    <a:pt x="944" y="827"/>
                    <a:pt x="996" y="757"/>
                  </a:cubicBezTo>
                  <a:lnTo>
                    <a:pt x="996" y="757"/>
                  </a:lnTo>
                  <a:cubicBezTo>
                    <a:pt x="979" y="809"/>
                    <a:pt x="979" y="879"/>
                    <a:pt x="979" y="931"/>
                  </a:cubicBezTo>
                  <a:cubicBezTo>
                    <a:pt x="969" y="1011"/>
                    <a:pt x="1033" y="1063"/>
                    <a:pt x="1093" y="1063"/>
                  </a:cubicBezTo>
                  <a:cubicBezTo>
                    <a:pt x="1138" y="1063"/>
                    <a:pt x="1181" y="1034"/>
                    <a:pt x="1189" y="966"/>
                  </a:cubicBezTo>
                  <a:cubicBezTo>
                    <a:pt x="1224" y="722"/>
                    <a:pt x="1241" y="459"/>
                    <a:pt x="1259" y="215"/>
                  </a:cubicBezTo>
                  <a:cubicBezTo>
                    <a:pt x="1270" y="147"/>
                    <a:pt x="1215" y="101"/>
                    <a:pt x="1161" y="101"/>
                  </a:cubicBezTo>
                  <a:cubicBezTo>
                    <a:pt x="1131" y="101"/>
                    <a:pt x="1102" y="114"/>
                    <a:pt x="1084" y="145"/>
                  </a:cubicBezTo>
                  <a:cubicBezTo>
                    <a:pt x="979" y="407"/>
                    <a:pt x="769" y="879"/>
                    <a:pt x="437" y="949"/>
                  </a:cubicBezTo>
                  <a:cubicBezTo>
                    <a:pt x="414" y="958"/>
                    <a:pt x="396" y="961"/>
                    <a:pt x="381" y="961"/>
                  </a:cubicBezTo>
                  <a:cubicBezTo>
                    <a:pt x="309" y="961"/>
                    <a:pt x="338" y="862"/>
                    <a:pt x="367" y="774"/>
                  </a:cubicBezTo>
                  <a:cubicBezTo>
                    <a:pt x="385" y="687"/>
                    <a:pt x="437" y="599"/>
                    <a:pt x="490" y="512"/>
                  </a:cubicBezTo>
                  <a:cubicBezTo>
                    <a:pt x="594" y="320"/>
                    <a:pt x="787" y="162"/>
                    <a:pt x="1014" y="162"/>
                  </a:cubicBezTo>
                  <a:cubicBezTo>
                    <a:pt x="1101" y="162"/>
                    <a:pt x="1084" y="5"/>
                    <a:pt x="996" y="5"/>
                  </a:cubicBezTo>
                  <a:cubicBezTo>
                    <a:pt x="971" y="2"/>
                    <a:pt x="946" y="0"/>
                    <a:pt x="92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90;p38"/>
            <p:cNvSpPr/>
            <p:nvPr/>
          </p:nvSpPr>
          <p:spPr>
            <a:xfrm rot="444554">
              <a:off x="6720843" y="3870342"/>
              <a:ext cx="63960" cy="58339"/>
            </a:xfrm>
            <a:custGeom>
              <a:avLst/>
              <a:gdLst/>
              <a:ahLst/>
              <a:cxnLst/>
              <a:rect l="l" t="t" r="r" b="b"/>
              <a:pathLst>
                <a:path w="1172" h="1069" extrusionOk="0">
                  <a:moveTo>
                    <a:pt x="644" y="175"/>
                  </a:moveTo>
                  <a:cubicBezTo>
                    <a:pt x="709" y="175"/>
                    <a:pt x="775" y="187"/>
                    <a:pt x="839" y="210"/>
                  </a:cubicBezTo>
                  <a:cubicBezTo>
                    <a:pt x="787" y="315"/>
                    <a:pt x="700" y="385"/>
                    <a:pt x="577" y="438"/>
                  </a:cubicBezTo>
                  <a:cubicBezTo>
                    <a:pt x="507" y="473"/>
                    <a:pt x="437" y="490"/>
                    <a:pt x="367" y="490"/>
                  </a:cubicBezTo>
                  <a:cubicBezTo>
                    <a:pt x="263" y="473"/>
                    <a:pt x="175" y="403"/>
                    <a:pt x="280" y="315"/>
                  </a:cubicBezTo>
                  <a:cubicBezTo>
                    <a:pt x="385" y="222"/>
                    <a:pt x="513" y="175"/>
                    <a:pt x="644" y="175"/>
                  </a:cubicBezTo>
                  <a:close/>
                  <a:moveTo>
                    <a:pt x="601" y="1"/>
                  </a:moveTo>
                  <a:cubicBezTo>
                    <a:pt x="552" y="1"/>
                    <a:pt x="503" y="6"/>
                    <a:pt x="455" y="18"/>
                  </a:cubicBezTo>
                  <a:cubicBezTo>
                    <a:pt x="280" y="53"/>
                    <a:pt x="0" y="193"/>
                    <a:pt x="18" y="420"/>
                  </a:cubicBezTo>
                  <a:cubicBezTo>
                    <a:pt x="34" y="610"/>
                    <a:pt x="235" y="685"/>
                    <a:pt x="402" y="685"/>
                  </a:cubicBezTo>
                  <a:cubicBezTo>
                    <a:pt x="420" y="685"/>
                    <a:pt x="438" y="684"/>
                    <a:pt x="455" y="682"/>
                  </a:cubicBezTo>
                  <a:cubicBezTo>
                    <a:pt x="630" y="665"/>
                    <a:pt x="770" y="595"/>
                    <a:pt x="892" y="473"/>
                  </a:cubicBezTo>
                  <a:cubicBezTo>
                    <a:pt x="909" y="630"/>
                    <a:pt x="909" y="770"/>
                    <a:pt x="892" y="927"/>
                  </a:cubicBezTo>
                  <a:cubicBezTo>
                    <a:pt x="892" y="1005"/>
                    <a:pt x="977" y="1069"/>
                    <a:pt x="1043" y="1069"/>
                  </a:cubicBezTo>
                  <a:cubicBezTo>
                    <a:pt x="1081" y="1069"/>
                    <a:pt x="1113" y="1048"/>
                    <a:pt x="1119" y="997"/>
                  </a:cubicBezTo>
                  <a:cubicBezTo>
                    <a:pt x="1172" y="752"/>
                    <a:pt x="1119" y="508"/>
                    <a:pt x="1049" y="263"/>
                  </a:cubicBezTo>
                  <a:cubicBezTo>
                    <a:pt x="1084" y="245"/>
                    <a:pt x="1102" y="193"/>
                    <a:pt x="1067" y="158"/>
                  </a:cubicBezTo>
                  <a:cubicBezTo>
                    <a:pt x="932" y="64"/>
                    <a:pt x="766" y="1"/>
                    <a:pt x="60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91;p38"/>
            <p:cNvSpPr/>
            <p:nvPr/>
          </p:nvSpPr>
          <p:spPr>
            <a:xfrm rot="444554">
              <a:off x="6800242" y="3838250"/>
              <a:ext cx="75420" cy="41366"/>
            </a:xfrm>
            <a:custGeom>
              <a:avLst/>
              <a:gdLst/>
              <a:ahLst/>
              <a:cxnLst/>
              <a:rect l="l" t="t" r="r" b="b"/>
              <a:pathLst>
                <a:path w="1382" h="758" extrusionOk="0">
                  <a:moveTo>
                    <a:pt x="171" y="1"/>
                  </a:moveTo>
                  <a:cubicBezTo>
                    <a:pt x="144" y="1"/>
                    <a:pt x="116" y="5"/>
                    <a:pt x="88" y="14"/>
                  </a:cubicBezTo>
                  <a:cubicBezTo>
                    <a:pt x="0" y="32"/>
                    <a:pt x="70" y="172"/>
                    <a:pt x="140" y="172"/>
                  </a:cubicBezTo>
                  <a:cubicBezTo>
                    <a:pt x="146" y="171"/>
                    <a:pt x="151" y="171"/>
                    <a:pt x="156" y="171"/>
                  </a:cubicBezTo>
                  <a:cubicBezTo>
                    <a:pt x="250" y="171"/>
                    <a:pt x="123" y="331"/>
                    <a:pt x="123" y="364"/>
                  </a:cubicBezTo>
                  <a:cubicBezTo>
                    <a:pt x="105" y="399"/>
                    <a:pt x="105" y="434"/>
                    <a:pt x="123" y="469"/>
                  </a:cubicBezTo>
                  <a:cubicBezTo>
                    <a:pt x="140" y="574"/>
                    <a:pt x="228" y="644"/>
                    <a:pt x="315" y="696"/>
                  </a:cubicBezTo>
                  <a:cubicBezTo>
                    <a:pt x="472" y="749"/>
                    <a:pt x="647" y="731"/>
                    <a:pt x="805" y="749"/>
                  </a:cubicBezTo>
                  <a:cubicBezTo>
                    <a:pt x="883" y="749"/>
                    <a:pt x="966" y="757"/>
                    <a:pt x="1049" y="757"/>
                  </a:cubicBezTo>
                  <a:cubicBezTo>
                    <a:pt x="1132" y="757"/>
                    <a:pt x="1215" y="749"/>
                    <a:pt x="1294" y="714"/>
                  </a:cubicBezTo>
                  <a:cubicBezTo>
                    <a:pt x="1381" y="679"/>
                    <a:pt x="1346" y="556"/>
                    <a:pt x="1277" y="521"/>
                  </a:cubicBezTo>
                  <a:cubicBezTo>
                    <a:pt x="1170" y="473"/>
                    <a:pt x="1047" y="462"/>
                    <a:pt x="925" y="462"/>
                  </a:cubicBezTo>
                  <a:cubicBezTo>
                    <a:pt x="829" y="462"/>
                    <a:pt x="733" y="469"/>
                    <a:pt x="647" y="469"/>
                  </a:cubicBezTo>
                  <a:cubicBezTo>
                    <a:pt x="618" y="469"/>
                    <a:pt x="579" y="473"/>
                    <a:pt x="540" y="473"/>
                  </a:cubicBezTo>
                  <a:cubicBezTo>
                    <a:pt x="461" y="473"/>
                    <a:pt x="379" y="457"/>
                    <a:pt x="368" y="364"/>
                  </a:cubicBezTo>
                  <a:cubicBezTo>
                    <a:pt x="368" y="329"/>
                    <a:pt x="402" y="277"/>
                    <a:pt x="402" y="224"/>
                  </a:cubicBezTo>
                  <a:cubicBezTo>
                    <a:pt x="402" y="95"/>
                    <a:pt x="296" y="1"/>
                    <a:pt x="17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92;p38"/>
            <p:cNvSpPr/>
            <p:nvPr/>
          </p:nvSpPr>
          <p:spPr>
            <a:xfrm rot="444554">
              <a:off x="6841538" y="3900184"/>
              <a:ext cx="61777" cy="40712"/>
            </a:xfrm>
            <a:custGeom>
              <a:avLst/>
              <a:gdLst/>
              <a:ahLst/>
              <a:cxnLst/>
              <a:rect l="l" t="t" r="r" b="b"/>
              <a:pathLst>
                <a:path w="1132" h="746" extrusionOk="0">
                  <a:moveTo>
                    <a:pt x="354" y="1"/>
                  </a:moveTo>
                  <a:cubicBezTo>
                    <a:pt x="309" y="1"/>
                    <a:pt x="266" y="50"/>
                    <a:pt x="292" y="89"/>
                  </a:cubicBezTo>
                  <a:cubicBezTo>
                    <a:pt x="310" y="142"/>
                    <a:pt x="327" y="194"/>
                    <a:pt x="345" y="229"/>
                  </a:cubicBezTo>
                  <a:cubicBezTo>
                    <a:pt x="275" y="247"/>
                    <a:pt x="205" y="247"/>
                    <a:pt x="135" y="264"/>
                  </a:cubicBezTo>
                  <a:cubicBezTo>
                    <a:pt x="1" y="281"/>
                    <a:pt x="44" y="475"/>
                    <a:pt x="155" y="475"/>
                  </a:cubicBezTo>
                  <a:cubicBezTo>
                    <a:pt x="160" y="475"/>
                    <a:pt x="165" y="475"/>
                    <a:pt x="170" y="474"/>
                  </a:cubicBezTo>
                  <a:cubicBezTo>
                    <a:pt x="257" y="474"/>
                    <a:pt x="327" y="456"/>
                    <a:pt x="397" y="456"/>
                  </a:cubicBezTo>
                  <a:cubicBezTo>
                    <a:pt x="397" y="509"/>
                    <a:pt x="415" y="579"/>
                    <a:pt x="415" y="631"/>
                  </a:cubicBezTo>
                  <a:cubicBezTo>
                    <a:pt x="424" y="705"/>
                    <a:pt x="482" y="745"/>
                    <a:pt x="538" y="745"/>
                  </a:cubicBezTo>
                  <a:cubicBezTo>
                    <a:pt x="587" y="745"/>
                    <a:pt x="634" y="714"/>
                    <a:pt x="642" y="649"/>
                  </a:cubicBezTo>
                  <a:cubicBezTo>
                    <a:pt x="659" y="579"/>
                    <a:pt x="642" y="509"/>
                    <a:pt x="624" y="439"/>
                  </a:cubicBezTo>
                  <a:lnTo>
                    <a:pt x="677" y="439"/>
                  </a:lnTo>
                  <a:cubicBezTo>
                    <a:pt x="817" y="421"/>
                    <a:pt x="956" y="421"/>
                    <a:pt x="1061" y="334"/>
                  </a:cubicBezTo>
                  <a:cubicBezTo>
                    <a:pt x="1131" y="299"/>
                    <a:pt x="1079" y="212"/>
                    <a:pt x="1026" y="194"/>
                  </a:cubicBezTo>
                  <a:cubicBezTo>
                    <a:pt x="971" y="174"/>
                    <a:pt x="919" y="166"/>
                    <a:pt x="868" y="166"/>
                  </a:cubicBezTo>
                  <a:cubicBezTo>
                    <a:pt x="788" y="166"/>
                    <a:pt x="709" y="184"/>
                    <a:pt x="624" y="194"/>
                  </a:cubicBezTo>
                  <a:lnTo>
                    <a:pt x="537" y="212"/>
                  </a:lnTo>
                  <a:cubicBezTo>
                    <a:pt x="502" y="142"/>
                    <a:pt x="449" y="72"/>
                    <a:pt x="397" y="19"/>
                  </a:cubicBezTo>
                  <a:cubicBezTo>
                    <a:pt x="384" y="6"/>
                    <a:pt x="369" y="1"/>
                    <a:pt x="35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3;p38"/>
            <p:cNvSpPr/>
            <p:nvPr/>
          </p:nvSpPr>
          <p:spPr>
            <a:xfrm rot="444554">
              <a:off x="6918999" y="3872355"/>
              <a:ext cx="76075" cy="84970"/>
            </a:xfrm>
            <a:custGeom>
              <a:avLst/>
              <a:gdLst/>
              <a:ahLst/>
              <a:cxnLst/>
              <a:rect l="l" t="t" r="r" b="b"/>
              <a:pathLst>
                <a:path w="1394" h="1557" extrusionOk="0">
                  <a:moveTo>
                    <a:pt x="735" y="956"/>
                  </a:moveTo>
                  <a:cubicBezTo>
                    <a:pt x="962" y="1043"/>
                    <a:pt x="997" y="1113"/>
                    <a:pt x="840" y="1165"/>
                  </a:cubicBezTo>
                  <a:cubicBezTo>
                    <a:pt x="717" y="1235"/>
                    <a:pt x="577" y="1270"/>
                    <a:pt x="437" y="1270"/>
                  </a:cubicBezTo>
                  <a:cubicBezTo>
                    <a:pt x="490" y="1183"/>
                    <a:pt x="542" y="1095"/>
                    <a:pt x="630" y="1043"/>
                  </a:cubicBezTo>
                  <a:cubicBezTo>
                    <a:pt x="665" y="1008"/>
                    <a:pt x="700" y="991"/>
                    <a:pt x="735" y="956"/>
                  </a:cubicBezTo>
                  <a:close/>
                  <a:moveTo>
                    <a:pt x="125" y="1"/>
                  </a:moveTo>
                  <a:cubicBezTo>
                    <a:pt x="77" y="1"/>
                    <a:pt x="33" y="38"/>
                    <a:pt x="53" y="99"/>
                  </a:cubicBezTo>
                  <a:cubicBezTo>
                    <a:pt x="158" y="466"/>
                    <a:pt x="193" y="851"/>
                    <a:pt x="175" y="1235"/>
                  </a:cubicBezTo>
                  <a:lnTo>
                    <a:pt x="193" y="1305"/>
                  </a:lnTo>
                  <a:lnTo>
                    <a:pt x="140" y="1305"/>
                  </a:lnTo>
                  <a:cubicBezTo>
                    <a:pt x="0" y="1323"/>
                    <a:pt x="35" y="1550"/>
                    <a:pt x="175" y="1550"/>
                  </a:cubicBezTo>
                  <a:cubicBezTo>
                    <a:pt x="210" y="1554"/>
                    <a:pt x="253" y="1556"/>
                    <a:pt x="301" y="1556"/>
                  </a:cubicBezTo>
                  <a:cubicBezTo>
                    <a:pt x="683" y="1556"/>
                    <a:pt x="1393" y="1419"/>
                    <a:pt x="1207" y="938"/>
                  </a:cubicBezTo>
                  <a:cubicBezTo>
                    <a:pt x="1146" y="770"/>
                    <a:pt x="978" y="669"/>
                    <a:pt x="798" y="669"/>
                  </a:cubicBezTo>
                  <a:cubicBezTo>
                    <a:pt x="771" y="669"/>
                    <a:pt x="744" y="671"/>
                    <a:pt x="717" y="676"/>
                  </a:cubicBezTo>
                  <a:cubicBezTo>
                    <a:pt x="577" y="711"/>
                    <a:pt x="472" y="781"/>
                    <a:pt x="385" y="868"/>
                  </a:cubicBezTo>
                  <a:cubicBezTo>
                    <a:pt x="368" y="589"/>
                    <a:pt x="298" y="326"/>
                    <a:pt x="210" y="64"/>
                  </a:cubicBezTo>
                  <a:cubicBezTo>
                    <a:pt x="196" y="20"/>
                    <a:pt x="159" y="1"/>
                    <a:pt x="12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94;p38"/>
            <p:cNvSpPr/>
            <p:nvPr/>
          </p:nvSpPr>
          <p:spPr>
            <a:xfrm rot="444554">
              <a:off x="6975612" y="3856522"/>
              <a:ext cx="42021" cy="42731"/>
            </a:xfrm>
            <a:custGeom>
              <a:avLst/>
              <a:gdLst/>
              <a:ahLst/>
              <a:cxnLst/>
              <a:rect l="l" t="t" r="r" b="b"/>
              <a:pathLst>
                <a:path w="770" h="783" extrusionOk="0">
                  <a:moveTo>
                    <a:pt x="326" y="1"/>
                  </a:moveTo>
                  <a:cubicBezTo>
                    <a:pt x="236" y="1"/>
                    <a:pt x="139" y="59"/>
                    <a:pt x="70" y="127"/>
                  </a:cubicBezTo>
                  <a:cubicBezTo>
                    <a:pt x="12" y="171"/>
                    <a:pt x="51" y="263"/>
                    <a:pt x="115" y="263"/>
                  </a:cubicBezTo>
                  <a:cubicBezTo>
                    <a:pt x="129" y="263"/>
                    <a:pt x="143" y="259"/>
                    <a:pt x="158" y="250"/>
                  </a:cubicBezTo>
                  <a:cubicBezTo>
                    <a:pt x="172" y="236"/>
                    <a:pt x="254" y="188"/>
                    <a:pt x="294" y="188"/>
                  </a:cubicBezTo>
                  <a:cubicBezTo>
                    <a:pt x="304" y="188"/>
                    <a:pt x="312" y="190"/>
                    <a:pt x="315" y="197"/>
                  </a:cubicBezTo>
                  <a:lnTo>
                    <a:pt x="228" y="320"/>
                  </a:lnTo>
                  <a:cubicBezTo>
                    <a:pt x="158" y="407"/>
                    <a:pt x="105" y="495"/>
                    <a:pt x="53" y="564"/>
                  </a:cubicBezTo>
                  <a:cubicBezTo>
                    <a:pt x="0" y="634"/>
                    <a:pt x="53" y="739"/>
                    <a:pt x="140" y="757"/>
                  </a:cubicBezTo>
                  <a:cubicBezTo>
                    <a:pt x="228" y="765"/>
                    <a:pt x="333" y="783"/>
                    <a:pt x="435" y="783"/>
                  </a:cubicBezTo>
                  <a:cubicBezTo>
                    <a:pt x="538" y="783"/>
                    <a:pt x="639" y="765"/>
                    <a:pt x="717" y="704"/>
                  </a:cubicBezTo>
                  <a:cubicBezTo>
                    <a:pt x="770" y="652"/>
                    <a:pt x="735" y="582"/>
                    <a:pt x="682" y="564"/>
                  </a:cubicBezTo>
                  <a:cubicBezTo>
                    <a:pt x="577" y="529"/>
                    <a:pt x="472" y="529"/>
                    <a:pt x="368" y="529"/>
                  </a:cubicBezTo>
                  <a:cubicBezTo>
                    <a:pt x="403" y="477"/>
                    <a:pt x="437" y="425"/>
                    <a:pt x="472" y="372"/>
                  </a:cubicBezTo>
                  <a:cubicBezTo>
                    <a:pt x="507" y="302"/>
                    <a:pt x="542" y="215"/>
                    <a:pt x="507" y="127"/>
                  </a:cubicBezTo>
                  <a:cubicBezTo>
                    <a:pt x="462" y="36"/>
                    <a:pt x="396" y="1"/>
                    <a:pt x="32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195;p38"/>
            <p:cNvSpPr/>
            <p:nvPr/>
          </p:nvSpPr>
          <p:spPr>
            <a:xfrm rot="444554">
              <a:off x="7036596" y="3926746"/>
              <a:ext cx="71600" cy="16645"/>
            </a:xfrm>
            <a:custGeom>
              <a:avLst/>
              <a:gdLst/>
              <a:ahLst/>
              <a:cxnLst/>
              <a:rect l="l" t="t" r="r" b="b"/>
              <a:pathLst>
                <a:path w="1312" h="305" extrusionOk="0">
                  <a:moveTo>
                    <a:pt x="994" y="0"/>
                  </a:moveTo>
                  <a:cubicBezTo>
                    <a:pt x="903" y="0"/>
                    <a:pt x="813" y="15"/>
                    <a:pt x="717" y="25"/>
                  </a:cubicBezTo>
                  <a:cubicBezTo>
                    <a:pt x="525" y="42"/>
                    <a:pt x="333" y="60"/>
                    <a:pt x="140" y="77"/>
                  </a:cubicBezTo>
                  <a:cubicBezTo>
                    <a:pt x="1" y="95"/>
                    <a:pt x="53" y="305"/>
                    <a:pt x="193" y="305"/>
                  </a:cubicBezTo>
                  <a:cubicBezTo>
                    <a:pt x="368" y="305"/>
                    <a:pt x="560" y="287"/>
                    <a:pt x="752" y="287"/>
                  </a:cubicBezTo>
                  <a:cubicBezTo>
                    <a:pt x="797" y="287"/>
                    <a:pt x="845" y="288"/>
                    <a:pt x="894" y="288"/>
                  </a:cubicBezTo>
                  <a:cubicBezTo>
                    <a:pt x="1017" y="288"/>
                    <a:pt x="1147" y="280"/>
                    <a:pt x="1259" y="217"/>
                  </a:cubicBezTo>
                  <a:cubicBezTo>
                    <a:pt x="1312" y="165"/>
                    <a:pt x="1277" y="60"/>
                    <a:pt x="1224" y="42"/>
                  </a:cubicBezTo>
                  <a:cubicBezTo>
                    <a:pt x="1145" y="11"/>
                    <a:pt x="1070" y="0"/>
                    <a:pt x="99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196;p38"/>
            <p:cNvSpPr/>
            <p:nvPr/>
          </p:nvSpPr>
          <p:spPr>
            <a:xfrm rot="444554">
              <a:off x="7041898" y="3946277"/>
              <a:ext cx="75420" cy="14789"/>
            </a:xfrm>
            <a:custGeom>
              <a:avLst/>
              <a:gdLst/>
              <a:ahLst/>
              <a:cxnLst/>
              <a:rect l="l" t="t" r="r" b="b"/>
              <a:pathLst>
                <a:path w="1382" h="271" extrusionOk="0">
                  <a:moveTo>
                    <a:pt x="1084" y="0"/>
                  </a:moveTo>
                  <a:cubicBezTo>
                    <a:pt x="979" y="0"/>
                    <a:pt x="875" y="19"/>
                    <a:pt x="770" y="19"/>
                  </a:cubicBezTo>
                  <a:cubicBezTo>
                    <a:pt x="560" y="36"/>
                    <a:pt x="350" y="36"/>
                    <a:pt x="123" y="36"/>
                  </a:cubicBezTo>
                  <a:cubicBezTo>
                    <a:pt x="0" y="36"/>
                    <a:pt x="35" y="246"/>
                    <a:pt x="140" y="246"/>
                  </a:cubicBezTo>
                  <a:cubicBezTo>
                    <a:pt x="301" y="259"/>
                    <a:pt x="453" y="271"/>
                    <a:pt x="602" y="271"/>
                  </a:cubicBezTo>
                  <a:cubicBezTo>
                    <a:pt x="664" y="271"/>
                    <a:pt x="726" y="269"/>
                    <a:pt x="787" y="264"/>
                  </a:cubicBezTo>
                  <a:cubicBezTo>
                    <a:pt x="857" y="264"/>
                    <a:pt x="933" y="269"/>
                    <a:pt x="1008" y="269"/>
                  </a:cubicBezTo>
                  <a:cubicBezTo>
                    <a:pt x="1121" y="269"/>
                    <a:pt x="1235" y="257"/>
                    <a:pt x="1329" y="194"/>
                  </a:cubicBezTo>
                  <a:cubicBezTo>
                    <a:pt x="1382" y="159"/>
                    <a:pt x="1364" y="54"/>
                    <a:pt x="1294" y="36"/>
                  </a:cubicBezTo>
                  <a:cubicBezTo>
                    <a:pt x="1224" y="8"/>
                    <a:pt x="1154" y="0"/>
                    <a:pt x="108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97;p38"/>
            <p:cNvSpPr/>
            <p:nvPr/>
          </p:nvSpPr>
          <p:spPr>
            <a:xfrm rot="444554">
              <a:off x="7136576" y="3934970"/>
              <a:ext cx="63250" cy="56592"/>
            </a:xfrm>
            <a:custGeom>
              <a:avLst/>
              <a:gdLst/>
              <a:ahLst/>
              <a:cxnLst/>
              <a:rect l="l" t="t" r="r" b="b"/>
              <a:pathLst>
                <a:path w="1159" h="1037" extrusionOk="0">
                  <a:moveTo>
                    <a:pt x="759" y="1"/>
                  </a:moveTo>
                  <a:cubicBezTo>
                    <a:pt x="400" y="1"/>
                    <a:pt x="1" y="251"/>
                    <a:pt x="92" y="647"/>
                  </a:cubicBezTo>
                  <a:cubicBezTo>
                    <a:pt x="127" y="857"/>
                    <a:pt x="319" y="996"/>
                    <a:pt x="512" y="1031"/>
                  </a:cubicBezTo>
                  <a:cubicBezTo>
                    <a:pt x="545" y="1035"/>
                    <a:pt x="585" y="1037"/>
                    <a:pt x="628" y="1037"/>
                  </a:cubicBezTo>
                  <a:cubicBezTo>
                    <a:pt x="807" y="1037"/>
                    <a:pt x="1039" y="1001"/>
                    <a:pt x="1123" y="874"/>
                  </a:cubicBezTo>
                  <a:cubicBezTo>
                    <a:pt x="1141" y="839"/>
                    <a:pt x="1158" y="787"/>
                    <a:pt x="1123" y="752"/>
                  </a:cubicBezTo>
                  <a:cubicBezTo>
                    <a:pt x="1086" y="695"/>
                    <a:pt x="1053" y="679"/>
                    <a:pt x="1015" y="679"/>
                  </a:cubicBezTo>
                  <a:cubicBezTo>
                    <a:pt x="982" y="679"/>
                    <a:pt x="945" y="691"/>
                    <a:pt x="896" y="699"/>
                  </a:cubicBezTo>
                  <a:cubicBezTo>
                    <a:pt x="799" y="724"/>
                    <a:pt x="693" y="756"/>
                    <a:pt x="590" y="756"/>
                  </a:cubicBezTo>
                  <a:cubicBezTo>
                    <a:pt x="546" y="756"/>
                    <a:pt x="502" y="750"/>
                    <a:pt x="459" y="734"/>
                  </a:cubicBezTo>
                  <a:cubicBezTo>
                    <a:pt x="249" y="664"/>
                    <a:pt x="354" y="437"/>
                    <a:pt x="477" y="332"/>
                  </a:cubicBezTo>
                  <a:cubicBezTo>
                    <a:pt x="580" y="229"/>
                    <a:pt x="695" y="188"/>
                    <a:pt x="823" y="188"/>
                  </a:cubicBezTo>
                  <a:cubicBezTo>
                    <a:pt x="847" y="188"/>
                    <a:pt x="871" y="189"/>
                    <a:pt x="896" y="192"/>
                  </a:cubicBezTo>
                  <a:cubicBezTo>
                    <a:pt x="903" y="193"/>
                    <a:pt x="909" y="194"/>
                    <a:pt x="914" y="194"/>
                  </a:cubicBezTo>
                  <a:cubicBezTo>
                    <a:pt x="1018" y="194"/>
                    <a:pt x="1013" y="51"/>
                    <a:pt x="914" y="17"/>
                  </a:cubicBezTo>
                  <a:cubicBezTo>
                    <a:pt x="864" y="6"/>
                    <a:pt x="812" y="1"/>
                    <a:pt x="75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198;p38"/>
            <p:cNvSpPr/>
            <p:nvPr/>
          </p:nvSpPr>
          <p:spPr>
            <a:xfrm rot="444554">
              <a:off x="7208055" y="3895020"/>
              <a:ext cx="71382" cy="50808"/>
            </a:xfrm>
            <a:custGeom>
              <a:avLst/>
              <a:gdLst/>
              <a:ahLst/>
              <a:cxnLst/>
              <a:rect l="l" t="t" r="r" b="b"/>
              <a:pathLst>
                <a:path w="1308" h="931" extrusionOk="0">
                  <a:moveTo>
                    <a:pt x="197" y="1"/>
                  </a:moveTo>
                  <a:cubicBezTo>
                    <a:pt x="159" y="1"/>
                    <a:pt x="120" y="5"/>
                    <a:pt x="84" y="12"/>
                  </a:cubicBezTo>
                  <a:cubicBezTo>
                    <a:pt x="1" y="46"/>
                    <a:pt x="44" y="189"/>
                    <a:pt x="123" y="189"/>
                  </a:cubicBezTo>
                  <a:cubicBezTo>
                    <a:pt x="127" y="189"/>
                    <a:pt x="132" y="188"/>
                    <a:pt x="136" y="187"/>
                  </a:cubicBezTo>
                  <a:cubicBezTo>
                    <a:pt x="150" y="185"/>
                    <a:pt x="165" y="185"/>
                    <a:pt x="180" y="185"/>
                  </a:cubicBezTo>
                  <a:cubicBezTo>
                    <a:pt x="318" y="185"/>
                    <a:pt x="489" y="255"/>
                    <a:pt x="363" y="397"/>
                  </a:cubicBezTo>
                  <a:cubicBezTo>
                    <a:pt x="328" y="449"/>
                    <a:pt x="259" y="467"/>
                    <a:pt x="224" y="537"/>
                  </a:cubicBezTo>
                  <a:cubicBezTo>
                    <a:pt x="171" y="624"/>
                    <a:pt x="206" y="729"/>
                    <a:pt x="276" y="799"/>
                  </a:cubicBezTo>
                  <a:cubicBezTo>
                    <a:pt x="376" y="890"/>
                    <a:pt x="546" y="930"/>
                    <a:pt x="719" y="930"/>
                  </a:cubicBezTo>
                  <a:cubicBezTo>
                    <a:pt x="909" y="930"/>
                    <a:pt x="1102" y="882"/>
                    <a:pt x="1203" y="799"/>
                  </a:cubicBezTo>
                  <a:cubicBezTo>
                    <a:pt x="1307" y="712"/>
                    <a:pt x="1185" y="572"/>
                    <a:pt x="1098" y="572"/>
                  </a:cubicBezTo>
                  <a:cubicBezTo>
                    <a:pt x="1010" y="572"/>
                    <a:pt x="923" y="589"/>
                    <a:pt x="835" y="607"/>
                  </a:cubicBezTo>
                  <a:cubicBezTo>
                    <a:pt x="800" y="613"/>
                    <a:pt x="766" y="615"/>
                    <a:pt x="730" y="615"/>
                  </a:cubicBezTo>
                  <a:cubicBezTo>
                    <a:pt x="659" y="615"/>
                    <a:pt x="585" y="607"/>
                    <a:pt x="503" y="607"/>
                  </a:cubicBezTo>
                  <a:lnTo>
                    <a:pt x="573" y="537"/>
                  </a:lnTo>
                  <a:cubicBezTo>
                    <a:pt x="608" y="484"/>
                    <a:pt x="626" y="432"/>
                    <a:pt x="626" y="380"/>
                  </a:cubicBezTo>
                  <a:cubicBezTo>
                    <a:pt x="641" y="127"/>
                    <a:pt x="415" y="1"/>
                    <a:pt x="19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199;p38"/>
            <p:cNvSpPr/>
            <p:nvPr/>
          </p:nvSpPr>
          <p:spPr>
            <a:xfrm rot="444554">
              <a:off x="6351325" y="2776647"/>
              <a:ext cx="71655" cy="63741"/>
            </a:xfrm>
            <a:custGeom>
              <a:avLst/>
              <a:gdLst/>
              <a:ahLst/>
              <a:cxnLst/>
              <a:rect l="l" t="t" r="r" b="b"/>
              <a:pathLst>
                <a:path w="1313" h="1168" extrusionOk="0">
                  <a:moveTo>
                    <a:pt x="1227" y="0"/>
                  </a:moveTo>
                  <a:cubicBezTo>
                    <a:pt x="1212" y="0"/>
                    <a:pt x="1196" y="8"/>
                    <a:pt x="1182" y="26"/>
                  </a:cubicBezTo>
                  <a:cubicBezTo>
                    <a:pt x="1042" y="183"/>
                    <a:pt x="885" y="323"/>
                    <a:pt x="727" y="480"/>
                  </a:cubicBezTo>
                  <a:cubicBezTo>
                    <a:pt x="588" y="323"/>
                    <a:pt x="430" y="183"/>
                    <a:pt x="290" y="43"/>
                  </a:cubicBezTo>
                  <a:cubicBezTo>
                    <a:pt x="270" y="18"/>
                    <a:pt x="243" y="7"/>
                    <a:pt x="218" y="7"/>
                  </a:cubicBezTo>
                  <a:cubicBezTo>
                    <a:pt x="158" y="7"/>
                    <a:pt x="106" y="69"/>
                    <a:pt x="168" y="131"/>
                  </a:cubicBezTo>
                  <a:cubicBezTo>
                    <a:pt x="308" y="288"/>
                    <a:pt x="448" y="446"/>
                    <a:pt x="588" y="585"/>
                  </a:cubicBezTo>
                  <a:cubicBezTo>
                    <a:pt x="413" y="725"/>
                    <a:pt x="221" y="830"/>
                    <a:pt x="63" y="987"/>
                  </a:cubicBezTo>
                  <a:cubicBezTo>
                    <a:pt x="1" y="1050"/>
                    <a:pt x="64" y="1168"/>
                    <a:pt x="140" y="1168"/>
                  </a:cubicBezTo>
                  <a:cubicBezTo>
                    <a:pt x="149" y="1168"/>
                    <a:pt x="159" y="1166"/>
                    <a:pt x="168" y="1162"/>
                  </a:cubicBezTo>
                  <a:cubicBezTo>
                    <a:pt x="378" y="1075"/>
                    <a:pt x="570" y="900"/>
                    <a:pt x="745" y="743"/>
                  </a:cubicBezTo>
                  <a:cubicBezTo>
                    <a:pt x="832" y="848"/>
                    <a:pt x="937" y="952"/>
                    <a:pt x="1042" y="1022"/>
                  </a:cubicBezTo>
                  <a:cubicBezTo>
                    <a:pt x="1064" y="1033"/>
                    <a:pt x="1085" y="1038"/>
                    <a:pt x="1105" y="1038"/>
                  </a:cubicBezTo>
                  <a:cubicBezTo>
                    <a:pt x="1182" y="1038"/>
                    <a:pt x="1234" y="966"/>
                    <a:pt x="1165" y="883"/>
                  </a:cubicBezTo>
                  <a:cubicBezTo>
                    <a:pt x="1095" y="778"/>
                    <a:pt x="990" y="690"/>
                    <a:pt x="885" y="603"/>
                  </a:cubicBezTo>
                  <a:cubicBezTo>
                    <a:pt x="1025" y="446"/>
                    <a:pt x="1165" y="288"/>
                    <a:pt x="1287" y="113"/>
                  </a:cubicBezTo>
                  <a:cubicBezTo>
                    <a:pt x="1313" y="62"/>
                    <a:pt x="1272" y="0"/>
                    <a:pt x="122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00;p38"/>
            <p:cNvSpPr/>
            <p:nvPr/>
          </p:nvSpPr>
          <p:spPr>
            <a:xfrm rot="444554">
              <a:off x="6454957" y="2800632"/>
              <a:ext cx="70618" cy="13916"/>
            </a:xfrm>
            <a:custGeom>
              <a:avLst/>
              <a:gdLst/>
              <a:ahLst/>
              <a:cxnLst/>
              <a:rect l="l" t="t" r="r" b="b"/>
              <a:pathLst>
                <a:path w="1294" h="255" extrusionOk="0">
                  <a:moveTo>
                    <a:pt x="894" y="0"/>
                  </a:moveTo>
                  <a:cubicBezTo>
                    <a:pt x="809" y="0"/>
                    <a:pt x="726" y="5"/>
                    <a:pt x="647" y="5"/>
                  </a:cubicBezTo>
                  <a:lnTo>
                    <a:pt x="105" y="5"/>
                  </a:lnTo>
                  <a:cubicBezTo>
                    <a:pt x="0" y="5"/>
                    <a:pt x="18" y="180"/>
                    <a:pt x="105" y="180"/>
                  </a:cubicBezTo>
                  <a:cubicBezTo>
                    <a:pt x="297" y="197"/>
                    <a:pt x="472" y="215"/>
                    <a:pt x="665" y="232"/>
                  </a:cubicBezTo>
                  <a:cubicBezTo>
                    <a:pt x="790" y="232"/>
                    <a:pt x="927" y="254"/>
                    <a:pt x="1067" y="254"/>
                  </a:cubicBezTo>
                  <a:cubicBezTo>
                    <a:pt x="1102" y="254"/>
                    <a:pt x="1137" y="253"/>
                    <a:pt x="1172" y="250"/>
                  </a:cubicBezTo>
                  <a:cubicBezTo>
                    <a:pt x="1294" y="215"/>
                    <a:pt x="1241" y="57"/>
                    <a:pt x="1154" y="22"/>
                  </a:cubicBezTo>
                  <a:cubicBezTo>
                    <a:pt x="1067" y="5"/>
                    <a:pt x="979" y="0"/>
                    <a:pt x="89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01;p38"/>
            <p:cNvSpPr/>
            <p:nvPr/>
          </p:nvSpPr>
          <p:spPr>
            <a:xfrm rot="444554">
              <a:off x="6441426" y="2823234"/>
              <a:ext cx="75366" cy="14626"/>
            </a:xfrm>
            <a:custGeom>
              <a:avLst/>
              <a:gdLst/>
              <a:ahLst/>
              <a:cxnLst/>
              <a:rect l="l" t="t" r="r" b="b"/>
              <a:pathLst>
                <a:path w="1381" h="268" extrusionOk="0">
                  <a:moveTo>
                    <a:pt x="94" y="1"/>
                  </a:moveTo>
                  <a:cubicBezTo>
                    <a:pt x="1" y="1"/>
                    <a:pt x="10" y="165"/>
                    <a:pt x="122" y="197"/>
                  </a:cubicBezTo>
                  <a:cubicBezTo>
                    <a:pt x="332" y="250"/>
                    <a:pt x="559" y="267"/>
                    <a:pt x="769" y="267"/>
                  </a:cubicBezTo>
                  <a:cubicBezTo>
                    <a:pt x="808" y="267"/>
                    <a:pt x="848" y="268"/>
                    <a:pt x="890" y="268"/>
                  </a:cubicBezTo>
                  <a:cubicBezTo>
                    <a:pt x="1055" y="268"/>
                    <a:pt x="1234" y="257"/>
                    <a:pt x="1346" y="145"/>
                  </a:cubicBezTo>
                  <a:cubicBezTo>
                    <a:pt x="1381" y="110"/>
                    <a:pt x="1364" y="22"/>
                    <a:pt x="1294" y="22"/>
                  </a:cubicBezTo>
                  <a:cubicBezTo>
                    <a:pt x="1247" y="8"/>
                    <a:pt x="1201" y="3"/>
                    <a:pt x="1155" y="3"/>
                  </a:cubicBezTo>
                  <a:cubicBezTo>
                    <a:pt x="1026" y="3"/>
                    <a:pt x="898" y="44"/>
                    <a:pt x="769" y="57"/>
                  </a:cubicBezTo>
                  <a:cubicBezTo>
                    <a:pt x="559" y="57"/>
                    <a:pt x="350" y="40"/>
                    <a:pt x="122" y="5"/>
                  </a:cubicBezTo>
                  <a:cubicBezTo>
                    <a:pt x="112" y="2"/>
                    <a:pt x="103" y="1"/>
                    <a:pt x="9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02;p38"/>
            <p:cNvSpPr/>
            <p:nvPr/>
          </p:nvSpPr>
          <p:spPr>
            <a:xfrm rot="444554">
              <a:off x="6553198" y="2716265"/>
              <a:ext cx="68107" cy="76566"/>
            </a:xfrm>
            <a:custGeom>
              <a:avLst/>
              <a:gdLst/>
              <a:ahLst/>
              <a:cxnLst/>
              <a:rect l="l" t="t" r="r" b="b"/>
              <a:pathLst>
                <a:path w="1248" h="1403" extrusionOk="0">
                  <a:moveTo>
                    <a:pt x="346" y="0"/>
                  </a:moveTo>
                  <a:cubicBezTo>
                    <a:pt x="320" y="0"/>
                    <a:pt x="298" y="17"/>
                    <a:pt x="298" y="59"/>
                  </a:cubicBezTo>
                  <a:cubicBezTo>
                    <a:pt x="281" y="356"/>
                    <a:pt x="281" y="636"/>
                    <a:pt x="263" y="933"/>
                  </a:cubicBezTo>
                  <a:cubicBezTo>
                    <a:pt x="263" y="984"/>
                    <a:pt x="311" y="1046"/>
                    <a:pt x="364" y="1046"/>
                  </a:cubicBezTo>
                  <a:cubicBezTo>
                    <a:pt x="383" y="1046"/>
                    <a:pt x="402" y="1038"/>
                    <a:pt x="421" y="1020"/>
                  </a:cubicBezTo>
                  <a:cubicBezTo>
                    <a:pt x="508" y="968"/>
                    <a:pt x="613" y="880"/>
                    <a:pt x="718" y="845"/>
                  </a:cubicBezTo>
                  <a:cubicBezTo>
                    <a:pt x="754" y="827"/>
                    <a:pt x="788" y="818"/>
                    <a:pt x="819" y="818"/>
                  </a:cubicBezTo>
                  <a:cubicBezTo>
                    <a:pt x="907" y="818"/>
                    <a:pt x="971" y="890"/>
                    <a:pt x="997" y="1020"/>
                  </a:cubicBezTo>
                  <a:cubicBezTo>
                    <a:pt x="945" y="1073"/>
                    <a:pt x="893" y="1108"/>
                    <a:pt x="840" y="1125"/>
                  </a:cubicBezTo>
                  <a:cubicBezTo>
                    <a:pt x="613" y="1195"/>
                    <a:pt x="351" y="1195"/>
                    <a:pt x="123" y="1195"/>
                  </a:cubicBezTo>
                  <a:cubicBezTo>
                    <a:pt x="1" y="1195"/>
                    <a:pt x="36" y="1370"/>
                    <a:pt x="123" y="1387"/>
                  </a:cubicBezTo>
                  <a:cubicBezTo>
                    <a:pt x="190" y="1396"/>
                    <a:pt x="289" y="1403"/>
                    <a:pt x="401" y="1403"/>
                  </a:cubicBezTo>
                  <a:cubicBezTo>
                    <a:pt x="759" y="1403"/>
                    <a:pt x="1247" y="1327"/>
                    <a:pt x="1207" y="968"/>
                  </a:cubicBezTo>
                  <a:cubicBezTo>
                    <a:pt x="1207" y="793"/>
                    <a:pt x="1032" y="653"/>
                    <a:pt x="875" y="636"/>
                  </a:cubicBezTo>
                  <a:cubicBezTo>
                    <a:pt x="847" y="629"/>
                    <a:pt x="819" y="626"/>
                    <a:pt x="792" y="626"/>
                  </a:cubicBezTo>
                  <a:cubicBezTo>
                    <a:pt x="668" y="626"/>
                    <a:pt x="556" y="686"/>
                    <a:pt x="455" y="758"/>
                  </a:cubicBezTo>
                  <a:cubicBezTo>
                    <a:pt x="455" y="531"/>
                    <a:pt x="438" y="321"/>
                    <a:pt x="438" y="94"/>
                  </a:cubicBezTo>
                  <a:cubicBezTo>
                    <a:pt x="438" y="41"/>
                    <a:pt x="387" y="0"/>
                    <a:pt x="34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03;p38"/>
            <p:cNvSpPr/>
            <p:nvPr/>
          </p:nvSpPr>
          <p:spPr>
            <a:xfrm rot="444554">
              <a:off x="6508534" y="2744509"/>
              <a:ext cx="46496" cy="14953"/>
            </a:xfrm>
            <a:custGeom>
              <a:avLst/>
              <a:gdLst/>
              <a:ahLst/>
              <a:cxnLst/>
              <a:rect l="l" t="t" r="r" b="b"/>
              <a:pathLst>
                <a:path w="852" h="274" extrusionOk="0">
                  <a:moveTo>
                    <a:pt x="442" y="0"/>
                  </a:moveTo>
                  <a:cubicBezTo>
                    <a:pt x="330" y="0"/>
                    <a:pt x="217" y="14"/>
                    <a:pt x="135" y="21"/>
                  </a:cubicBezTo>
                  <a:cubicBezTo>
                    <a:pt x="1" y="38"/>
                    <a:pt x="44" y="232"/>
                    <a:pt x="171" y="232"/>
                  </a:cubicBezTo>
                  <a:cubicBezTo>
                    <a:pt x="177" y="232"/>
                    <a:pt x="182" y="232"/>
                    <a:pt x="188" y="231"/>
                  </a:cubicBezTo>
                  <a:cubicBezTo>
                    <a:pt x="310" y="231"/>
                    <a:pt x="432" y="231"/>
                    <a:pt x="572" y="249"/>
                  </a:cubicBezTo>
                  <a:cubicBezTo>
                    <a:pt x="620" y="258"/>
                    <a:pt x="663" y="273"/>
                    <a:pt x="706" y="273"/>
                  </a:cubicBezTo>
                  <a:cubicBezTo>
                    <a:pt x="741" y="273"/>
                    <a:pt x="777" y="263"/>
                    <a:pt x="817" y="231"/>
                  </a:cubicBezTo>
                  <a:cubicBezTo>
                    <a:pt x="852" y="214"/>
                    <a:pt x="834" y="161"/>
                    <a:pt x="817" y="126"/>
                  </a:cubicBezTo>
                  <a:cubicBezTo>
                    <a:pt x="746" y="26"/>
                    <a:pt x="595" y="0"/>
                    <a:pt x="44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04;p38"/>
            <p:cNvSpPr/>
            <p:nvPr/>
          </p:nvSpPr>
          <p:spPr>
            <a:xfrm rot="444554">
              <a:off x="6626319" y="2755686"/>
              <a:ext cx="56320" cy="56483"/>
            </a:xfrm>
            <a:custGeom>
              <a:avLst/>
              <a:gdLst/>
              <a:ahLst/>
              <a:cxnLst/>
              <a:rect l="l" t="t" r="r" b="b"/>
              <a:pathLst>
                <a:path w="1032" h="1035" extrusionOk="0">
                  <a:moveTo>
                    <a:pt x="639" y="1"/>
                  </a:moveTo>
                  <a:cubicBezTo>
                    <a:pt x="610" y="1"/>
                    <a:pt x="584" y="18"/>
                    <a:pt x="577" y="59"/>
                  </a:cubicBezTo>
                  <a:cubicBezTo>
                    <a:pt x="560" y="234"/>
                    <a:pt x="525" y="391"/>
                    <a:pt x="472" y="549"/>
                  </a:cubicBezTo>
                  <a:cubicBezTo>
                    <a:pt x="350" y="566"/>
                    <a:pt x="228" y="583"/>
                    <a:pt x="123" y="583"/>
                  </a:cubicBezTo>
                  <a:cubicBezTo>
                    <a:pt x="0" y="601"/>
                    <a:pt x="53" y="776"/>
                    <a:pt x="140" y="776"/>
                  </a:cubicBezTo>
                  <a:cubicBezTo>
                    <a:pt x="228" y="758"/>
                    <a:pt x="315" y="741"/>
                    <a:pt x="403" y="741"/>
                  </a:cubicBezTo>
                  <a:cubicBezTo>
                    <a:pt x="368" y="811"/>
                    <a:pt x="350" y="881"/>
                    <a:pt x="368" y="951"/>
                  </a:cubicBezTo>
                  <a:cubicBezTo>
                    <a:pt x="368" y="1002"/>
                    <a:pt x="405" y="1034"/>
                    <a:pt x="446" y="1034"/>
                  </a:cubicBezTo>
                  <a:cubicBezTo>
                    <a:pt x="461" y="1034"/>
                    <a:pt x="476" y="1030"/>
                    <a:pt x="490" y="1020"/>
                  </a:cubicBezTo>
                  <a:cubicBezTo>
                    <a:pt x="577" y="951"/>
                    <a:pt x="630" y="828"/>
                    <a:pt x="647" y="706"/>
                  </a:cubicBezTo>
                  <a:cubicBezTo>
                    <a:pt x="770" y="706"/>
                    <a:pt x="910" y="706"/>
                    <a:pt x="997" y="636"/>
                  </a:cubicBezTo>
                  <a:cubicBezTo>
                    <a:pt x="1032" y="601"/>
                    <a:pt x="1032" y="549"/>
                    <a:pt x="979" y="531"/>
                  </a:cubicBezTo>
                  <a:cubicBezTo>
                    <a:pt x="928" y="511"/>
                    <a:pt x="871" y="502"/>
                    <a:pt x="811" y="502"/>
                  </a:cubicBezTo>
                  <a:cubicBezTo>
                    <a:pt x="769" y="502"/>
                    <a:pt x="726" y="506"/>
                    <a:pt x="682" y="514"/>
                  </a:cubicBezTo>
                  <a:cubicBezTo>
                    <a:pt x="717" y="374"/>
                    <a:pt x="735" y="234"/>
                    <a:pt x="735" y="94"/>
                  </a:cubicBezTo>
                  <a:cubicBezTo>
                    <a:pt x="735" y="41"/>
                    <a:pt x="683" y="1"/>
                    <a:pt x="63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05;p38"/>
            <p:cNvSpPr/>
            <p:nvPr/>
          </p:nvSpPr>
          <p:spPr>
            <a:xfrm rot="444554">
              <a:off x="6697218" y="2728644"/>
              <a:ext cx="416339" cy="118369"/>
            </a:xfrm>
            <a:custGeom>
              <a:avLst/>
              <a:gdLst/>
              <a:ahLst/>
              <a:cxnLst/>
              <a:rect l="l" t="t" r="r" b="b"/>
              <a:pathLst>
                <a:path w="7629" h="2169" extrusionOk="0">
                  <a:moveTo>
                    <a:pt x="1455" y="1"/>
                  </a:moveTo>
                  <a:cubicBezTo>
                    <a:pt x="1172" y="1"/>
                    <a:pt x="903" y="42"/>
                    <a:pt x="758" y="204"/>
                  </a:cubicBezTo>
                  <a:cubicBezTo>
                    <a:pt x="618" y="361"/>
                    <a:pt x="618" y="659"/>
                    <a:pt x="601" y="833"/>
                  </a:cubicBezTo>
                  <a:cubicBezTo>
                    <a:pt x="566" y="1166"/>
                    <a:pt x="531" y="1498"/>
                    <a:pt x="496" y="1830"/>
                  </a:cubicBezTo>
                  <a:cubicBezTo>
                    <a:pt x="374" y="1638"/>
                    <a:pt x="251" y="1428"/>
                    <a:pt x="129" y="1218"/>
                  </a:cubicBezTo>
                  <a:cubicBezTo>
                    <a:pt x="117" y="1200"/>
                    <a:pt x="98" y="1193"/>
                    <a:pt x="78" y="1193"/>
                  </a:cubicBezTo>
                  <a:cubicBezTo>
                    <a:pt x="40" y="1193"/>
                    <a:pt x="1" y="1224"/>
                    <a:pt x="24" y="1270"/>
                  </a:cubicBezTo>
                  <a:cubicBezTo>
                    <a:pt x="164" y="1550"/>
                    <a:pt x="321" y="1830"/>
                    <a:pt x="479" y="2109"/>
                  </a:cubicBezTo>
                  <a:cubicBezTo>
                    <a:pt x="497" y="2146"/>
                    <a:pt x="540" y="2169"/>
                    <a:pt x="576" y="2169"/>
                  </a:cubicBezTo>
                  <a:cubicBezTo>
                    <a:pt x="609" y="2169"/>
                    <a:pt x="636" y="2151"/>
                    <a:pt x="636" y="2109"/>
                  </a:cubicBezTo>
                  <a:cubicBezTo>
                    <a:pt x="723" y="1463"/>
                    <a:pt x="584" y="501"/>
                    <a:pt x="1318" y="222"/>
                  </a:cubicBezTo>
                  <a:cubicBezTo>
                    <a:pt x="1396" y="190"/>
                    <a:pt x="1503" y="179"/>
                    <a:pt x="1622" y="179"/>
                  </a:cubicBezTo>
                  <a:cubicBezTo>
                    <a:pt x="1899" y="179"/>
                    <a:pt x="2241" y="239"/>
                    <a:pt x="2437" y="239"/>
                  </a:cubicBezTo>
                  <a:cubicBezTo>
                    <a:pt x="2769" y="239"/>
                    <a:pt x="3101" y="239"/>
                    <a:pt x="3433" y="256"/>
                  </a:cubicBezTo>
                  <a:cubicBezTo>
                    <a:pt x="4424" y="269"/>
                    <a:pt x="5424" y="311"/>
                    <a:pt x="6426" y="311"/>
                  </a:cubicBezTo>
                  <a:cubicBezTo>
                    <a:pt x="6786" y="311"/>
                    <a:pt x="7146" y="305"/>
                    <a:pt x="7506" y="291"/>
                  </a:cubicBezTo>
                  <a:cubicBezTo>
                    <a:pt x="7628" y="291"/>
                    <a:pt x="7594" y="82"/>
                    <a:pt x="7489" y="82"/>
                  </a:cubicBezTo>
                  <a:cubicBezTo>
                    <a:pt x="6682" y="33"/>
                    <a:pt x="5868" y="18"/>
                    <a:pt x="5053" y="18"/>
                  </a:cubicBezTo>
                  <a:cubicBezTo>
                    <a:pt x="4120" y="18"/>
                    <a:pt x="3186" y="37"/>
                    <a:pt x="2262" y="47"/>
                  </a:cubicBezTo>
                  <a:cubicBezTo>
                    <a:pt x="2064" y="47"/>
                    <a:pt x="1752" y="1"/>
                    <a:pt x="145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06;p38"/>
            <p:cNvSpPr/>
            <p:nvPr/>
          </p:nvSpPr>
          <p:spPr>
            <a:xfrm rot="444554">
              <a:off x="6788514" y="2768093"/>
              <a:ext cx="65215" cy="78585"/>
            </a:xfrm>
            <a:custGeom>
              <a:avLst/>
              <a:gdLst/>
              <a:ahLst/>
              <a:cxnLst/>
              <a:rect l="l" t="t" r="r" b="b"/>
              <a:pathLst>
                <a:path w="1195" h="1440" extrusionOk="0">
                  <a:moveTo>
                    <a:pt x="283" y="1"/>
                  </a:moveTo>
                  <a:cubicBezTo>
                    <a:pt x="256" y="1"/>
                    <a:pt x="233" y="16"/>
                    <a:pt x="233" y="54"/>
                  </a:cubicBezTo>
                  <a:cubicBezTo>
                    <a:pt x="233" y="369"/>
                    <a:pt x="198" y="684"/>
                    <a:pt x="198" y="1016"/>
                  </a:cubicBezTo>
                  <a:cubicBezTo>
                    <a:pt x="198" y="1064"/>
                    <a:pt x="257" y="1130"/>
                    <a:pt x="311" y="1130"/>
                  </a:cubicBezTo>
                  <a:cubicBezTo>
                    <a:pt x="334" y="1130"/>
                    <a:pt x="356" y="1117"/>
                    <a:pt x="372" y="1086"/>
                  </a:cubicBezTo>
                  <a:cubicBezTo>
                    <a:pt x="442" y="981"/>
                    <a:pt x="495" y="876"/>
                    <a:pt x="600" y="806"/>
                  </a:cubicBezTo>
                  <a:cubicBezTo>
                    <a:pt x="651" y="772"/>
                    <a:pt x="699" y="754"/>
                    <a:pt x="742" y="754"/>
                  </a:cubicBezTo>
                  <a:cubicBezTo>
                    <a:pt x="830" y="754"/>
                    <a:pt x="897" y="828"/>
                    <a:pt x="932" y="981"/>
                  </a:cubicBezTo>
                  <a:cubicBezTo>
                    <a:pt x="914" y="1051"/>
                    <a:pt x="862" y="1103"/>
                    <a:pt x="809" y="1138"/>
                  </a:cubicBezTo>
                  <a:cubicBezTo>
                    <a:pt x="727" y="1190"/>
                    <a:pt x="560" y="1235"/>
                    <a:pt x="411" y="1235"/>
                  </a:cubicBezTo>
                  <a:cubicBezTo>
                    <a:pt x="307" y="1235"/>
                    <a:pt x="213" y="1213"/>
                    <a:pt x="163" y="1156"/>
                  </a:cubicBezTo>
                  <a:cubicBezTo>
                    <a:pt x="146" y="1143"/>
                    <a:pt x="127" y="1137"/>
                    <a:pt x="109" y="1137"/>
                  </a:cubicBezTo>
                  <a:cubicBezTo>
                    <a:pt x="52" y="1137"/>
                    <a:pt x="0" y="1194"/>
                    <a:pt x="40" y="1260"/>
                  </a:cubicBezTo>
                  <a:cubicBezTo>
                    <a:pt x="110" y="1400"/>
                    <a:pt x="242" y="1439"/>
                    <a:pt x="390" y="1439"/>
                  </a:cubicBezTo>
                  <a:cubicBezTo>
                    <a:pt x="464" y="1439"/>
                    <a:pt x="541" y="1429"/>
                    <a:pt x="617" y="1418"/>
                  </a:cubicBezTo>
                  <a:cubicBezTo>
                    <a:pt x="862" y="1400"/>
                    <a:pt x="1107" y="1260"/>
                    <a:pt x="1159" y="998"/>
                  </a:cubicBezTo>
                  <a:cubicBezTo>
                    <a:pt x="1194" y="771"/>
                    <a:pt x="1054" y="596"/>
                    <a:pt x="844" y="561"/>
                  </a:cubicBezTo>
                  <a:cubicBezTo>
                    <a:pt x="805" y="551"/>
                    <a:pt x="768" y="546"/>
                    <a:pt x="732" y="546"/>
                  </a:cubicBezTo>
                  <a:cubicBezTo>
                    <a:pt x="590" y="546"/>
                    <a:pt x="473" y="621"/>
                    <a:pt x="390" y="719"/>
                  </a:cubicBezTo>
                  <a:cubicBezTo>
                    <a:pt x="372" y="491"/>
                    <a:pt x="372" y="281"/>
                    <a:pt x="355" y="54"/>
                  </a:cubicBezTo>
                  <a:cubicBezTo>
                    <a:pt x="355" y="25"/>
                    <a:pt x="317" y="1"/>
                    <a:pt x="28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07;p38"/>
            <p:cNvSpPr/>
            <p:nvPr/>
          </p:nvSpPr>
          <p:spPr>
            <a:xfrm rot="444554">
              <a:off x="6853037" y="2761993"/>
              <a:ext cx="52991" cy="41366"/>
            </a:xfrm>
            <a:custGeom>
              <a:avLst/>
              <a:gdLst/>
              <a:ahLst/>
              <a:cxnLst/>
              <a:rect l="l" t="t" r="r" b="b"/>
              <a:pathLst>
                <a:path w="971" h="758" extrusionOk="0">
                  <a:moveTo>
                    <a:pt x="179" y="0"/>
                  </a:moveTo>
                  <a:cubicBezTo>
                    <a:pt x="123" y="0"/>
                    <a:pt x="68" y="31"/>
                    <a:pt x="27" y="108"/>
                  </a:cubicBezTo>
                  <a:cubicBezTo>
                    <a:pt x="1" y="146"/>
                    <a:pt x="60" y="204"/>
                    <a:pt x="107" y="204"/>
                  </a:cubicBezTo>
                  <a:cubicBezTo>
                    <a:pt x="124" y="204"/>
                    <a:pt x="140" y="196"/>
                    <a:pt x="149" y="178"/>
                  </a:cubicBezTo>
                  <a:cubicBezTo>
                    <a:pt x="160" y="167"/>
                    <a:pt x="169" y="163"/>
                    <a:pt x="177" y="163"/>
                  </a:cubicBezTo>
                  <a:cubicBezTo>
                    <a:pt x="236" y="163"/>
                    <a:pt x="236" y="405"/>
                    <a:pt x="236" y="405"/>
                  </a:cubicBezTo>
                  <a:cubicBezTo>
                    <a:pt x="236" y="458"/>
                    <a:pt x="236" y="493"/>
                    <a:pt x="254" y="545"/>
                  </a:cubicBezTo>
                  <a:cubicBezTo>
                    <a:pt x="289" y="632"/>
                    <a:pt x="341" y="702"/>
                    <a:pt x="429" y="737"/>
                  </a:cubicBezTo>
                  <a:cubicBezTo>
                    <a:pt x="466" y="752"/>
                    <a:pt x="503" y="757"/>
                    <a:pt x="539" y="757"/>
                  </a:cubicBezTo>
                  <a:cubicBezTo>
                    <a:pt x="590" y="757"/>
                    <a:pt x="640" y="747"/>
                    <a:pt x="691" y="737"/>
                  </a:cubicBezTo>
                  <a:cubicBezTo>
                    <a:pt x="778" y="720"/>
                    <a:pt x="901" y="720"/>
                    <a:pt x="971" y="632"/>
                  </a:cubicBezTo>
                  <a:lnTo>
                    <a:pt x="953" y="545"/>
                  </a:lnTo>
                  <a:cubicBezTo>
                    <a:pt x="912" y="493"/>
                    <a:pt x="858" y="478"/>
                    <a:pt x="799" y="478"/>
                  </a:cubicBezTo>
                  <a:cubicBezTo>
                    <a:pt x="759" y="478"/>
                    <a:pt x="716" y="485"/>
                    <a:pt x="673" y="493"/>
                  </a:cubicBezTo>
                  <a:cubicBezTo>
                    <a:pt x="627" y="502"/>
                    <a:pt x="575" y="521"/>
                    <a:pt x="532" y="521"/>
                  </a:cubicBezTo>
                  <a:cubicBezTo>
                    <a:pt x="494" y="521"/>
                    <a:pt x="462" y="506"/>
                    <a:pt x="446" y="458"/>
                  </a:cubicBezTo>
                  <a:cubicBezTo>
                    <a:pt x="429" y="388"/>
                    <a:pt x="446" y="300"/>
                    <a:pt x="429" y="248"/>
                  </a:cubicBezTo>
                  <a:cubicBezTo>
                    <a:pt x="405" y="120"/>
                    <a:pt x="290" y="0"/>
                    <a:pt x="17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08;p38"/>
            <p:cNvSpPr/>
            <p:nvPr/>
          </p:nvSpPr>
          <p:spPr>
            <a:xfrm rot="444554">
              <a:off x="6909504" y="2834392"/>
              <a:ext cx="80823" cy="18500"/>
            </a:xfrm>
            <a:custGeom>
              <a:avLst/>
              <a:gdLst/>
              <a:ahLst/>
              <a:cxnLst/>
              <a:rect l="l" t="t" r="r" b="b"/>
              <a:pathLst>
                <a:path w="1481" h="339" extrusionOk="0">
                  <a:moveTo>
                    <a:pt x="1056" y="0"/>
                  </a:moveTo>
                  <a:cubicBezTo>
                    <a:pt x="750" y="0"/>
                    <a:pt x="416" y="74"/>
                    <a:pt x="135" y="128"/>
                  </a:cubicBezTo>
                  <a:cubicBezTo>
                    <a:pt x="0" y="145"/>
                    <a:pt x="60" y="339"/>
                    <a:pt x="173" y="339"/>
                  </a:cubicBezTo>
                  <a:cubicBezTo>
                    <a:pt x="177" y="339"/>
                    <a:pt x="182" y="339"/>
                    <a:pt x="187" y="338"/>
                  </a:cubicBezTo>
                  <a:cubicBezTo>
                    <a:pt x="379" y="303"/>
                    <a:pt x="572" y="285"/>
                    <a:pt x="764" y="268"/>
                  </a:cubicBezTo>
                  <a:cubicBezTo>
                    <a:pt x="812" y="264"/>
                    <a:pt x="861" y="263"/>
                    <a:pt x="911" y="263"/>
                  </a:cubicBezTo>
                  <a:cubicBezTo>
                    <a:pt x="961" y="263"/>
                    <a:pt x="1012" y="264"/>
                    <a:pt x="1063" y="264"/>
                  </a:cubicBezTo>
                  <a:cubicBezTo>
                    <a:pt x="1166" y="264"/>
                    <a:pt x="1271" y="259"/>
                    <a:pt x="1376" y="233"/>
                  </a:cubicBezTo>
                  <a:cubicBezTo>
                    <a:pt x="1481" y="198"/>
                    <a:pt x="1411" y="41"/>
                    <a:pt x="1323" y="23"/>
                  </a:cubicBezTo>
                  <a:cubicBezTo>
                    <a:pt x="1238" y="7"/>
                    <a:pt x="1148" y="0"/>
                    <a:pt x="105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09;p38"/>
            <p:cNvSpPr/>
            <p:nvPr/>
          </p:nvSpPr>
          <p:spPr>
            <a:xfrm rot="444554">
              <a:off x="6998152" y="2802552"/>
              <a:ext cx="56047" cy="73947"/>
            </a:xfrm>
            <a:custGeom>
              <a:avLst/>
              <a:gdLst/>
              <a:ahLst/>
              <a:cxnLst/>
              <a:rect l="l" t="t" r="r" b="b"/>
              <a:pathLst>
                <a:path w="1027" h="1355" extrusionOk="0">
                  <a:moveTo>
                    <a:pt x="89" y="0"/>
                  </a:moveTo>
                  <a:cubicBezTo>
                    <a:pt x="65" y="0"/>
                    <a:pt x="42" y="15"/>
                    <a:pt x="35" y="52"/>
                  </a:cubicBezTo>
                  <a:cubicBezTo>
                    <a:pt x="0" y="262"/>
                    <a:pt x="105" y="507"/>
                    <a:pt x="315" y="611"/>
                  </a:cubicBezTo>
                  <a:cubicBezTo>
                    <a:pt x="373" y="640"/>
                    <a:pt x="451" y="653"/>
                    <a:pt x="534" y="653"/>
                  </a:cubicBezTo>
                  <a:cubicBezTo>
                    <a:pt x="602" y="653"/>
                    <a:pt x="671" y="645"/>
                    <a:pt x="734" y="629"/>
                  </a:cubicBezTo>
                  <a:lnTo>
                    <a:pt x="734" y="629"/>
                  </a:lnTo>
                  <a:cubicBezTo>
                    <a:pt x="717" y="664"/>
                    <a:pt x="699" y="699"/>
                    <a:pt x="699" y="734"/>
                  </a:cubicBezTo>
                  <a:cubicBezTo>
                    <a:pt x="647" y="909"/>
                    <a:pt x="560" y="1083"/>
                    <a:pt x="577" y="1258"/>
                  </a:cubicBezTo>
                  <a:cubicBezTo>
                    <a:pt x="577" y="1297"/>
                    <a:pt x="624" y="1354"/>
                    <a:pt x="670" y="1354"/>
                  </a:cubicBezTo>
                  <a:cubicBezTo>
                    <a:pt x="687" y="1354"/>
                    <a:pt x="703" y="1347"/>
                    <a:pt x="717" y="1328"/>
                  </a:cubicBezTo>
                  <a:cubicBezTo>
                    <a:pt x="804" y="1171"/>
                    <a:pt x="822" y="996"/>
                    <a:pt x="874" y="821"/>
                  </a:cubicBezTo>
                  <a:cubicBezTo>
                    <a:pt x="909" y="629"/>
                    <a:pt x="962" y="437"/>
                    <a:pt x="1014" y="244"/>
                  </a:cubicBezTo>
                  <a:cubicBezTo>
                    <a:pt x="1026" y="183"/>
                    <a:pt x="960" y="121"/>
                    <a:pt x="908" y="121"/>
                  </a:cubicBezTo>
                  <a:cubicBezTo>
                    <a:pt x="886" y="121"/>
                    <a:pt x="867" y="131"/>
                    <a:pt x="857" y="157"/>
                  </a:cubicBezTo>
                  <a:cubicBezTo>
                    <a:pt x="839" y="227"/>
                    <a:pt x="839" y="279"/>
                    <a:pt x="822" y="332"/>
                  </a:cubicBezTo>
                  <a:lnTo>
                    <a:pt x="804" y="332"/>
                  </a:lnTo>
                  <a:cubicBezTo>
                    <a:pt x="691" y="348"/>
                    <a:pt x="608" y="439"/>
                    <a:pt x="486" y="439"/>
                  </a:cubicBezTo>
                  <a:cubicBezTo>
                    <a:pt x="476" y="439"/>
                    <a:pt x="465" y="438"/>
                    <a:pt x="455" y="437"/>
                  </a:cubicBezTo>
                  <a:cubicBezTo>
                    <a:pt x="262" y="402"/>
                    <a:pt x="157" y="244"/>
                    <a:pt x="157" y="70"/>
                  </a:cubicBezTo>
                  <a:cubicBezTo>
                    <a:pt x="157" y="29"/>
                    <a:pt x="122" y="0"/>
                    <a:pt x="8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10;p38"/>
            <p:cNvSpPr/>
            <p:nvPr/>
          </p:nvSpPr>
          <p:spPr>
            <a:xfrm rot="444554">
              <a:off x="7065925" y="2836073"/>
              <a:ext cx="55392" cy="44532"/>
            </a:xfrm>
            <a:custGeom>
              <a:avLst/>
              <a:gdLst/>
              <a:ahLst/>
              <a:cxnLst/>
              <a:rect l="l" t="t" r="r" b="b"/>
              <a:pathLst>
                <a:path w="1015" h="816" extrusionOk="0">
                  <a:moveTo>
                    <a:pt x="720" y="1"/>
                  </a:moveTo>
                  <a:cubicBezTo>
                    <a:pt x="441" y="1"/>
                    <a:pt x="184" y="139"/>
                    <a:pt x="35" y="387"/>
                  </a:cubicBezTo>
                  <a:cubicBezTo>
                    <a:pt x="0" y="422"/>
                    <a:pt x="18" y="474"/>
                    <a:pt x="35" y="509"/>
                  </a:cubicBezTo>
                  <a:cubicBezTo>
                    <a:pt x="96" y="595"/>
                    <a:pt x="192" y="638"/>
                    <a:pt x="292" y="638"/>
                  </a:cubicBezTo>
                  <a:cubicBezTo>
                    <a:pt x="334" y="638"/>
                    <a:pt x="378" y="630"/>
                    <a:pt x="420" y="614"/>
                  </a:cubicBezTo>
                  <a:cubicBezTo>
                    <a:pt x="560" y="579"/>
                    <a:pt x="647" y="492"/>
                    <a:pt x="752" y="404"/>
                  </a:cubicBezTo>
                  <a:cubicBezTo>
                    <a:pt x="752" y="527"/>
                    <a:pt x="752" y="666"/>
                    <a:pt x="804" y="754"/>
                  </a:cubicBezTo>
                  <a:cubicBezTo>
                    <a:pt x="824" y="793"/>
                    <a:pt x="860" y="816"/>
                    <a:pt x="894" y="816"/>
                  </a:cubicBezTo>
                  <a:cubicBezTo>
                    <a:pt x="921" y="816"/>
                    <a:pt x="946" y="802"/>
                    <a:pt x="962" y="771"/>
                  </a:cubicBezTo>
                  <a:cubicBezTo>
                    <a:pt x="1014" y="614"/>
                    <a:pt x="962" y="404"/>
                    <a:pt x="962" y="247"/>
                  </a:cubicBezTo>
                  <a:cubicBezTo>
                    <a:pt x="946" y="184"/>
                    <a:pt x="903" y="122"/>
                    <a:pt x="831" y="122"/>
                  </a:cubicBezTo>
                  <a:cubicBezTo>
                    <a:pt x="822" y="122"/>
                    <a:pt x="814" y="123"/>
                    <a:pt x="804" y="125"/>
                  </a:cubicBezTo>
                  <a:cubicBezTo>
                    <a:pt x="700" y="159"/>
                    <a:pt x="612" y="247"/>
                    <a:pt x="507" y="317"/>
                  </a:cubicBezTo>
                  <a:cubicBezTo>
                    <a:pt x="459" y="365"/>
                    <a:pt x="354" y="441"/>
                    <a:pt x="269" y="441"/>
                  </a:cubicBezTo>
                  <a:cubicBezTo>
                    <a:pt x="261" y="441"/>
                    <a:pt x="253" y="441"/>
                    <a:pt x="245" y="439"/>
                  </a:cubicBezTo>
                  <a:cubicBezTo>
                    <a:pt x="367" y="247"/>
                    <a:pt x="560" y="142"/>
                    <a:pt x="787" y="125"/>
                  </a:cubicBezTo>
                  <a:cubicBezTo>
                    <a:pt x="857" y="107"/>
                    <a:pt x="822" y="2"/>
                    <a:pt x="769" y="2"/>
                  </a:cubicBezTo>
                  <a:cubicBezTo>
                    <a:pt x="753" y="1"/>
                    <a:pt x="736" y="1"/>
                    <a:pt x="72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11;p38"/>
            <p:cNvSpPr/>
            <p:nvPr/>
          </p:nvSpPr>
          <p:spPr>
            <a:xfrm rot="444554">
              <a:off x="7135827" y="2841704"/>
              <a:ext cx="59212" cy="52827"/>
            </a:xfrm>
            <a:custGeom>
              <a:avLst/>
              <a:gdLst/>
              <a:ahLst/>
              <a:cxnLst/>
              <a:rect l="l" t="t" r="r" b="b"/>
              <a:pathLst>
                <a:path w="1085" h="968" extrusionOk="0">
                  <a:moveTo>
                    <a:pt x="718" y="0"/>
                  </a:moveTo>
                  <a:cubicBezTo>
                    <a:pt x="385" y="0"/>
                    <a:pt x="1" y="280"/>
                    <a:pt x="71" y="664"/>
                  </a:cubicBezTo>
                  <a:cubicBezTo>
                    <a:pt x="106" y="857"/>
                    <a:pt x="246" y="944"/>
                    <a:pt x="420" y="962"/>
                  </a:cubicBezTo>
                  <a:cubicBezTo>
                    <a:pt x="458" y="965"/>
                    <a:pt x="499" y="967"/>
                    <a:pt x="542" y="967"/>
                  </a:cubicBezTo>
                  <a:cubicBezTo>
                    <a:pt x="721" y="967"/>
                    <a:pt x="934" y="931"/>
                    <a:pt x="1032" y="804"/>
                  </a:cubicBezTo>
                  <a:cubicBezTo>
                    <a:pt x="1085" y="752"/>
                    <a:pt x="1032" y="664"/>
                    <a:pt x="980" y="664"/>
                  </a:cubicBezTo>
                  <a:cubicBezTo>
                    <a:pt x="974" y="664"/>
                    <a:pt x="968" y="663"/>
                    <a:pt x="961" y="663"/>
                  </a:cubicBezTo>
                  <a:cubicBezTo>
                    <a:pt x="860" y="663"/>
                    <a:pt x="629" y="732"/>
                    <a:pt x="464" y="732"/>
                  </a:cubicBezTo>
                  <a:cubicBezTo>
                    <a:pt x="359" y="732"/>
                    <a:pt x="281" y="704"/>
                    <a:pt x="281" y="612"/>
                  </a:cubicBezTo>
                  <a:cubicBezTo>
                    <a:pt x="281" y="385"/>
                    <a:pt x="543" y="193"/>
                    <a:pt x="753" y="158"/>
                  </a:cubicBezTo>
                  <a:cubicBezTo>
                    <a:pt x="840" y="140"/>
                    <a:pt x="805" y="0"/>
                    <a:pt x="71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12;p38"/>
            <p:cNvSpPr/>
            <p:nvPr/>
          </p:nvSpPr>
          <p:spPr>
            <a:xfrm rot="444554">
              <a:off x="6555695" y="2867851"/>
              <a:ext cx="542894" cy="32362"/>
            </a:xfrm>
            <a:custGeom>
              <a:avLst/>
              <a:gdLst/>
              <a:ahLst/>
              <a:cxnLst/>
              <a:rect l="l" t="t" r="r" b="b"/>
              <a:pathLst>
                <a:path w="9948" h="593" extrusionOk="0">
                  <a:moveTo>
                    <a:pt x="88" y="0"/>
                  </a:moveTo>
                  <a:cubicBezTo>
                    <a:pt x="1" y="0"/>
                    <a:pt x="18" y="140"/>
                    <a:pt x="88" y="140"/>
                  </a:cubicBezTo>
                  <a:cubicBezTo>
                    <a:pt x="1749" y="332"/>
                    <a:pt x="3427" y="420"/>
                    <a:pt x="5105" y="490"/>
                  </a:cubicBezTo>
                  <a:cubicBezTo>
                    <a:pt x="6099" y="523"/>
                    <a:pt x="7129" y="593"/>
                    <a:pt x="8144" y="593"/>
                  </a:cubicBezTo>
                  <a:cubicBezTo>
                    <a:pt x="8718" y="593"/>
                    <a:pt x="9287" y="570"/>
                    <a:pt x="9843" y="507"/>
                  </a:cubicBezTo>
                  <a:cubicBezTo>
                    <a:pt x="9948" y="490"/>
                    <a:pt x="9930" y="350"/>
                    <a:pt x="9843" y="332"/>
                  </a:cubicBezTo>
                  <a:cubicBezTo>
                    <a:pt x="9106" y="268"/>
                    <a:pt x="8358" y="256"/>
                    <a:pt x="7610" y="256"/>
                  </a:cubicBezTo>
                  <a:cubicBezTo>
                    <a:pt x="7117" y="256"/>
                    <a:pt x="6625" y="261"/>
                    <a:pt x="6134" y="261"/>
                  </a:cubicBezTo>
                  <a:cubicBezTo>
                    <a:pt x="5743" y="261"/>
                    <a:pt x="5352" y="258"/>
                    <a:pt x="4965" y="245"/>
                  </a:cubicBezTo>
                  <a:cubicBezTo>
                    <a:pt x="3340" y="175"/>
                    <a:pt x="1714" y="70"/>
                    <a:pt x="8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13;p38"/>
            <p:cNvSpPr/>
            <p:nvPr/>
          </p:nvSpPr>
          <p:spPr>
            <a:xfrm rot="444554">
              <a:off x="6711363" y="2907238"/>
              <a:ext cx="114331" cy="61559"/>
            </a:xfrm>
            <a:custGeom>
              <a:avLst/>
              <a:gdLst/>
              <a:ahLst/>
              <a:cxnLst/>
              <a:rect l="l" t="t" r="r" b="b"/>
              <a:pathLst>
                <a:path w="2095" h="1128" extrusionOk="0">
                  <a:moveTo>
                    <a:pt x="801" y="0"/>
                  </a:moveTo>
                  <a:cubicBezTo>
                    <a:pt x="658" y="0"/>
                    <a:pt x="494" y="73"/>
                    <a:pt x="386" y="145"/>
                  </a:cubicBezTo>
                  <a:cubicBezTo>
                    <a:pt x="310" y="190"/>
                    <a:pt x="365" y="313"/>
                    <a:pt x="437" y="313"/>
                  </a:cubicBezTo>
                  <a:cubicBezTo>
                    <a:pt x="449" y="313"/>
                    <a:pt x="461" y="309"/>
                    <a:pt x="473" y="302"/>
                  </a:cubicBezTo>
                  <a:cubicBezTo>
                    <a:pt x="521" y="268"/>
                    <a:pt x="566" y="250"/>
                    <a:pt x="609" y="250"/>
                  </a:cubicBezTo>
                  <a:cubicBezTo>
                    <a:pt x="675" y="250"/>
                    <a:pt x="734" y="294"/>
                    <a:pt x="788" y="390"/>
                  </a:cubicBezTo>
                  <a:cubicBezTo>
                    <a:pt x="718" y="442"/>
                    <a:pt x="630" y="494"/>
                    <a:pt x="543" y="547"/>
                  </a:cubicBezTo>
                  <a:cubicBezTo>
                    <a:pt x="403" y="617"/>
                    <a:pt x="263" y="669"/>
                    <a:pt x="123" y="704"/>
                  </a:cubicBezTo>
                  <a:cubicBezTo>
                    <a:pt x="1" y="739"/>
                    <a:pt x="88" y="896"/>
                    <a:pt x="158" y="914"/>
                  </a:cubicBezTo>
                  <a:cubicBezTo>
                    <a:pt x="525" y="1001"/>
                    <a:pt x="910" y="1071"/>
                    <a:pt x="1277" y="1106"/>
                  </a:cubicBezTo>
                  <a:cubicBezTo>
                    <a:pt x="1388" y="1114"/>
                    <a:pt x="1496" y="1127"/>
                    <a:pt x="1600" y="1127"/>
                  </a:cubicBezTo>
                  <a:cubicBezTo>
                    <a:pt x="1741" y="1127"/>
                    <a:pt x="1873" y="1102"/>
                    <a:pt x="1994" y="1001"/>
                  </a:cubicBezTo>
                  <a:cubicBezTo>
                    <a:pt x="2094" y="930"/>
                    <a:pt x="1994" y="787"/>
                    <a:pt x="1897" y="787"/>
                  </a:cubicBezTo>
                  <a:cubicBezTo>
                    <a:pt x="1876" y="787"/>
                    <a:pt x="1855" y="794"/>
                    <a:pt x="1836" y="809"/>
                  </a:cubicBezTo>
                  <a:cubicBezTo>
                    <a:pt x="1732" y="884"/>
                    <a:pt x="1600" y="907"/>
                    <a:pt x="1460" y="907"/>
                  </a:cubicBezTo>
                  <a:cubicBezTo>
                    <a:pt x="1272" y="907"/>
                    <a:pt x="1071" y="864"/>
                    <a:pt x="910" y="844"/>
                  </a:cubicBezTo>
                  <a:cubicBezTo>
                    <a:pt x="805" y="827"/>
                    <a:pt x="700" y="809"/>
                    <a:pt x="595" y="792"/>
                  </a:cubicBezTo>
                  <a:cubicBezTo>
                    <a:pt x="858" y="687"/>
                    <a:pt x="1155" y="494"/>
                    <a:pt x="1085" y="250"/>
                  </a:cubicBezTo>
                  <a:cubicBezTo>
                    <a:pt x="1051" y="64"/>
                    <a:pt x="935" y="0"/>
                    <a:pt x="80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14;p38"/>
            <p:cNvSpPr/>
            <p:nvPr/>
          </p:nvSpPr>
          <p:spPr>
            <a:xfrm rot="444554">
              <a:off x="6835585" y="2933123"/>
              <a:ext cx="67562" cy="49716"/>
            </a:xfrm>
            <a:custGeom>
              <a:avLst/>
              <a:gdLst/>
              <a:ahLst/>
              <a:cxnLst/>
              <a:rect l="l" t="t" r="r" b="b"/>
              <a:pathLst>
                <a:path w="1238" h="911" extrusionOk="0">
                  <a:moveTo>
                    <a:pt x="682" y="1"/>
                  </a:moveTo>
                  <a:cubicBezTo>
                    <a:pt x="573" y="1"/>
                    <a:pt x="463" y="46"/>
                    <a:pt x="368" y="122"/>
                  </a:cubicBezTo>
                  <a:cubicBezTo>
                    <a:pt x="210" y="244"/>
                    <a:pt x="0" y="454"/>
                    <a:pt x="140" y="646"/>
                  </a:cubicBezTo>
                  <a:cubicBezTo>
                    <a:pt x="201" y="746"/>
                    <a:pt x="307" y="783"/>
                    <a:pt x="420" y="783"/>
                  </a:cubicBezTo>
                  <a:cubicBezTo>
                    <a:pt x="503" y="783"/>
                    <a:pt x="590" y="763"/>
                    <a:pt x="665" y="733"/>
                  </a:cubicBezTo>
                  <a:cubicBezTo>
                    <a:pt x="752" y="716"/>
                    <a:pt x="840" y="663"/>
                    <a:pt x="910" y="594"/>
                  </a:cubicBezTo>
                  <a:cubicBezTo>
                    <a:pt x="910" y="733"/>
                    <a:pt x="962" y="838"/>
                    <a:pt x="1102" y="908"/>
                  </a:cubicBezTo>
                  <a:cubicBezTo>
                    <a:pt x="1109" y="910"/>
                    <a:pt x="1117" y="911"/>
                    <a:pt x="1124" y="911"/>
                  </a:cubicBezTo>
                  <a:cubicBezTo>
                    <a:pt x="1185" y="911"/>
                    <a:pt x="1238" y="848"/>
                    <a:pt x="1207" y="786"/>
                  </a:cubicBezTo>
                  <a:cubicBezTo>
                    <a:pt x="1119" y="611"/>
                    <a:pt x="1102" y="471"/>
                    <a:pt x="1154" y="261"/>
                  </a:cubicBezTo>
                  <a:cubicBezTo>
                    <a:pt x="1166" y="190"/>
                    <a:pt x="1097" y="127"/>
                    <a:pt x="1041" y="127"/>
                  </a:cubicBezTo>
                  <a:cubicBezTo>
                    <a:pt x="1014" y="127"/>
                    <a:pt x="991" y="141"/>
                    <a:pt x="979" y="174"/>
                  </a:cubicBezTo>
                  <a:cubicBezTo>
                    <a:pt x="910" y="401"/>
                    <a:pt x="665" y="576"/>
                    <a:pt x="420" y="576"/>
                  </a:cubicBezTo>
                  <a:cubicBezTo>
                    <a:pt x="350" y="576"/>
                    <a:pt x="280" y="576"/>
                    <a:pt x="333" y="471"/>
                  </a:cubicBezTo>
                  <a:cubicBezTo>
                    <a:pt x="350" y="419"/>
                    <a:pt x="420" y="366"/>
                    <a:pt x="455" y="331"/>
                  </a:cubicBezTo>
                  <a:cubicBezTo>
                    <a:pt x="530" y="244"/>
                    <a:pt x="631" y="166"/>
                    <a:pt x="746" y="166"/>
                  </a:cubicBezTo>
                  <a:cubicBezTo>
                    <a:pt x="793" y="166"/>
                    <a:pt x="842" y="179"/>
                    <a:pt x="892" y="209"/>
                  </a:cubicBezTo>
                  <a:cubicBezTo>
                    <a:pt x="904" y="218"/>
                    <a:pt x="915" y="222"/>
                    <a:pt x="925" y="222"/>
                  </a:cubicBezTo>
                  <a:cubicBezTo>
                    <a:pt x="971" y="222"/>
                    <a:pt x="988" y="133"/>
                    <a:pt x="944" y="104"/>
                  </a:cubicBezTo>
                  <a:cubicBezTo>
                    <a:pt x="865" y="32"/>
                    <a:pt x="774" y="1"/>
                    <a:pt x="68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215;p38"/>
            <p:cNvGrpSpPr/>
            <p:nvPr/>
          </p:nvGrpSpPr>
          <p:grpSpPr>
            <a:xfrm>
              <a:off x="6161321" y="230503"/>
              <a:ext cx="1940055" cy="1320181"/>
              <a:chOff x="6633062" y="382908"/>
              <a:chExt cx="1468293" cy="999153"/>
            </a:xfrm>
          </p:grpSpPr>
          <p:sp>
            <p:nvSpPr>
              <p:cNvPr id="142" name="Google Shape;1216;p38"/>
              <p:cNvSpPr/>
              <p:nvPr/>
            </p:nvSpPr>
            <p:spPr>
              <a:xfrm rot="-8704295">
                <a:off x="6751549" y="533709"/>
                <a:ext cx="638305" cy="541425"/>
              </a:xfrm>
              <a:custGeom>
                <a:avLst/>
                <a:gdLst/>
                <a:ahLst/>
                <a:cxnLst/>
                <a:rect l="l" t="t" r="r" b="b"/>
                <a:pathLst>
                  <a:path w="16241" h="13776" extrusionOk="0">
                    <a:moveTo>
                      <a:pt x="15874" y="1"/>
                    </a:moveTo>
                    <a:lnTo>
                      <a:pt x="15874" y="1"/>
                    </a:lnTo>
                    <a:cubicBezTo>
                      <a:pt x="15926" y="176"/>
                      <a:pt x="15943" y="333"/>
                      <a:pt x="15943" y="490"/>
                    </a:cubicBezTo>
                    <a:cubicBezTo>
                      <a:pt x="15943" y="892"/>
                      <a:pt x="15804" y="1277"/>
                      <a:pt x="15489" y="1522"/>
                    </a:cubicBezTo>
                    <a:lnTo>
                      <a:pt x="15227" y="1731"/>
                    </a:lnTo>
                    <a:cubicBezTo>
                      <a:pt x="15227" y="1749"/>
                      <a:pt x="15227" y="1766"/>
                      <a:pt x="15209" y="1784"/>
                    </a:cubicBezTo>
                    <a:lnTo>
                      <a:pt x="13986" y="6469"/>
                    </a:lnTo>
                    <a:cubicBezTo>
                      <a:pt x="13968" y="6521"/>
                      <a:pt x="13933" y="6556"/>
                      <a:pt x="13881" y="6574"/>
                    </a:cubicBezTo>
                    <a:lnTo>
                      <a:pt x="13846" y="6574"/>
                    </a:lnTo>
                    <a:cubicBezTo>
                      <a:pt x="13811" y="6574"/>
                      <a:pt x="13758" y="6556"/>
                      <a:pt x="13741" y="6521"/>
                    </a:cubicBezTo>
                    <a:lnTo>
                      <a:pt x="9038" y="508"/>
                    </a:lnTo>
                    <a:lnTo>
                      <a:pt x="158" y="7413"/>
                    </a:lnTo>
                    <a:cubicBezTo>
                      <a:pt x="53" y="7483"/>
                      <a:pt x="0" y="7623"/>
                      <a:pt x="0" y="7745"/>
                    </a:cubicBezTo>
                    <a:cubicBezTo>
                      <a:pt x="0" y="7797"/>
                      <a:pt x="18" y="7867"/>
                      <a:pt x="35" y="7920"/>
                    </a:cubicBezTo>
                    <a:lnTo>
                      <a:pt x="175" y="8217"/>
                    </a:lnTo>
                    <a:cubicBezTo>
                      <a:pt x="1119" y="10385"/>
                      <a:pt x="2623" y="12273"/>
                      <a:pt x="4511" y="13689"/>
                    </a:cubicBezTo>
                    <a:cubicBezTo>
                      <a:pt x="4598" y="13758"/>
                      <a:pt x="4685" y="13776"/>
                      <a:pt x="4773" y="13776"/>
                    </a:cubicBezTo>
                    <a:cubicBezTo>
                      <a:pt x="4860" y="13776"/>
                      <a:pt x="4965" y="13758"/>
                      <a:pt x="5035" y="13689"/>
                    </a:cubicBezTo>
                    <a:lnTo>
                      <a:pt x="13986" y="6731"/>
                    </a:lnTo>
                    <a:lnTo>
                      <a:pt x="15436" y="2116"/>
                    </a:lnTo>
                    <a:cubicBezTo>
                      <a:pt x="15419" y="2064"/>
                      <a:pt x="15436" y="2011"/>
                      <a:pt x="15489" y="1976"/>
                    </a:cubicBezTo>
                    <a:lnTo>
                      <a:pt x="15786" y="1731"/>
                    </a:lnTo>
                    <a:cubicBezTo>
                      <a:pt x="16083" y="1504"/>
                      <a:pt x="16241" y="1172"/>
                      <a:pt x="16241" y="840"/>
                    </a:cubicBezTo>
                    <a:cubicBezTo>
                      <a:pt x="16241" y="595"/>
                      <a:pt x="16153" y="350"/>
                      <a:pt x="15996" y="141"/>
                    </a:cubicBezTo>
                    <a:cubicBezTo>
                      <a:pt x="15961" y="88"/>
                      <a:pt x="15908" y="36"/>
                      <a:pt x="15874" y="1"/>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17;p38"/>
              <p:cNvSpPr/>
              <p:nvPr/>
            </p:nvSpPr>
            <p:spPr>
              <a:xfrm rot="-8704295">
                <a:off x="6737652" y="520852"/>
                <a:ext cx="662358" cy="573731"/>
              </a:xfrm>
              <a:custGeom>
                <a:avLst/>
                <a:gdLst/>
                <a:ahLst/>
                <a:cxnLst/>
                <a:rect l="l" t="t" r="r" b="b"/>
                <a:pathLst>
                  <a:path w="16853" h="14598" extrusionOk="0">
                    <a:moveTo>
                      <a:pt x="15944" y="1"/>
                    </a:moveTo>
                    <a:lnTo>
                      <a:pt x="15944" y="1"/>
                    </a:lnTo>
                    <a:cubicBezTo>
                      <a:pt x="16049" y="158"/>
                      <a:pt x="16136" y="333"/>
                      <a:pt x="16189" y="508"/>
                    </a:cubicBezTo>
                    <a:cubicBezTo>
                      <a:pt x="16223" y="543"/>
                      <a:pt x="16276" y="595"/>
                      <a:pt x="16311" y="648"/>
                    </a:cubicBezTo>
                    <a:cubicBezTo>
                      <a:pt x="16468" y="857"/>
                      <a:pt x="16556" y="1102"/>
                      <a:pt x="16556" y="1347"/>
                    </a:cubicBezTo>
                    <a:cubicBezTo>
                      <a:pt x="16556" y="1679"/>
                      <a:pt x="16398" y="2011"/>
                      <a:pt x="16101" y="2238"/>
                    </a:cubicBezTo>
                    <a:lnTo>
                      <a:pt x="15804" y="2483"/>
                    </a:lnTo>
                    <a:cubicBezTo>
                      <a:pt x="15751" y="2518"/>
                      <a:pt x="15734" y="2571"/>
                      <a:pt x="15751" y="2623"/>
                    </a:cubicBezTo>
                    <a:lnTo>
                      <a:pt x="14301" y="7238"/>
                    </a:lnTo>
                    <a:lnTo>
                      <a:pt x="5350" y="14196"/>
                    </a:lnTo>
                    <a:cubicBezTo>
                      <a:pt x="5280" y="14265"/>
                      <a:pt x="5175" y="14283"/>
                      <a:pt x="5088" y="14283"/>
                    </a:cubicBezTo>
                    <a:cubicBezTo>
                      <a:pt x="5000" y="14283"/>
                      <a:pt x="4913" y="14265"/>
                      <a:pt x="4826" y="14196"/>
                    </a:cubicBezTo>
                    <a:cubicBezTo>
                      <a:pt x="2938" y="12780"/>
                      <a:pt x="1434" y="10892"/>
                      <a:pt x="490" y="8724"/>
                    </a:cubicBezTo>
                    <a:lnTo>
                      <a:pt x="350" y="8427"/>
                    </a:lnTo>
                    <a:cubicBezTo>
                      <a:pt x="333" y="8374"/>
                      <a:pt x="315" y="8304"/>
                      <a:pt x="315" y="8252"/>
                    </a:cubicBezTo>
                    <a:cubicBezTo>
                      <a:pt x="315" y="8130"/>
                      <a:pt x="368" y="7990"/>
                      <a:pt x="473" y="7920"/>
                    </a:cubicBezTo>
                    <a:lnTo>
                      <a:pt x="9353" y="1015"/>
                    </a:lnTo>
                    <a:lnTo>
                      <a:pt x="9161" y="770"/>
                    </a:lnTo>
                    <a:lnTo>
                      <a:pt x="298" y="7675"/>
                    </a:lnTo>
                    <a:cubicBezTo>
                      <a:pt x="106" y="7815"/>
                      <a:pt x="1" y="8025"/>
                      <a:pt x="1" y="8252"/>
                    </a:cubicBezTo>
                    <a:cubicBezTo>
                      <a:pt x="1" y="8357"/>
                      <a:pt x="36" y="8444"/>
                      <a:pt x="71" y="8549"/>
                    </a:cubicBezTo>
                    <a:lnTo>
                      <a:pt x="193" y="8846"/>
                    </a:lnTo>
                    <a:cubicBezTo>
                      <a:pt x="1172" y="11066"/>
                      <a:pt x="2710" y="12989"/>
                      <a:pt x="4651" y="14440"/>
                    </a:cubicBezTo>
                    <a:cubicBezTo>
                      <a:pt x="4773" y="14545"/>
                      <a:pt x="4931" y="14598"/>
                      <a:pt x="5088" y="14598"/>
                    </a:cubicBezTo>
                    <a:cubicBezTo>
                      <a:pt x="5245" y="14598"/>
                      <a:pt x="5403" y="14545"/>
                      <a:pt x="5542" y="14440"/>
                    </a:cubicBezTo>
                    <a:lnTo>
                      <a:pt x="14440" y="7535"/>
                    </a:lnTo>
                    <a:cubicBezTo>
                      <a:pt x="14510" y="7518"/>
                      <a:pt x="14545" y="7483"/>
                      <a:pt x="14563" y="7430"/>
                    </a:cubicBezTo>
                    <a:lnTo>
                      <a:pt x="16066" y="2658"/>
                    </a:lnTo>
                    <a:lnTo>
                      <a:pt x="16293" y="2483"/>
                    </a:lnTo>
                    <a:cubicBezTo>
                      <a:pt x="16660" y="2203"/>
                      <a:pt x="16853" y="1766"/>
                      <a:pt x="16853" y="1347"/>
                    </a:cubicBezTo>
                    <a:cubicBezTo>
                      <a:pt x="16853" y="1032"/>
                      <a:pt x="16748" y="717"/>
                      <a:pt x="16556" y="455"/>
                    </a:cubicBezTo>
                    <a:cubicBezTo>
                      <a:pt x="16381" y="246"/>
                      <a:pt x="16171" y="88"/>
                      <a:pt x="15944" y="1"/>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18;p38"/>
              <p:cNvSpPr/>
              <p:nvPr/>
            </p:nvSpPr>
            <p:spPr>
              <a:xfrm rot="-8704295">
                <a:off x="6828896" y="579503"/>
                <a:ext cx="548303" cy="528809"/>
              </a:xfrm>
              <a:custGeom>
                <a:avLst/>
                <a:gdLst/>
                <a:ahLst/>
                <a:cxnLst/>
                <a:rect l="l" t="t" r="r" b="b"/>
                <a:pathLst>
                  <a:path w="13951" h="13455" extrusionOk="0">
                    <a:moveTo>
                      <a:pt x="8654" y="0"/>
                    </a:moveTo>
                    <a:lnTo>
                      <a:pt x="263" y="6713"/>
                    </a:lnTo>
                    <a:cubicBezTo>
                      <a:pt x="53" y="6871"/>
                      <a:pt x="1" y="7150"/>
                      <a:pt x="123" y="7395"/>
                    </a:cubicBezTo>
                    <a:lnTo>
                      <a:pt x="263" y="7692"/>
                    </a:lnTo>
                    <a:cubicBezTo>
                      <a:pt x="1312" y="9912"/>
                      <a:pt x="2902" y="11835"/>
                      <a:pt x="4843" y="13321"/>
                    </a:cubicBezTo>
                    <a:cubicBezTo>
                      <a:pt x="4951" y="13411"/>
                      <a:pt x="5077" y="13455"/>
                      <a:pt x="5200" y="13455"/>
                    </a:cubicBezTo>
                    <a:cubicBezTo>
                      <a:pt x="5317" y="13455"/>
                      <a:pt x="5431" y="13415"/>
                      <a:pt x="5525" y="13339"/>
                    </a:cubicBezTo>
                    <a:lnTo>
                      <a:pt x="13951" y="6626"/>
                    </a:lnTo>
                    <a:lnTo>
                      <a:pt x="8654"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19;p38"/>
              <p:cNvSpPr/>
              <p:nvPr/>
            </p:nvSpPr>
            <p:spPr>
              <a:xfrm rot="-8704295">
                <a:off x="6823682" y="573201"/>
                <a:ext cx="557225" cy="539932"/>
              </a:xfrm>
              <a:custGeom>
                <a:avLst/>
                <a:gdLst/>
                <a:ahLst/>
                <a:cxnLst/>
                <a:rect l="l" t="t" r="r" b="b"/>
                <a:pathLst>
                  <a:path w="14178" h="13738" extrusionOk="0">
                    <a:moveTo>
                      <a:pt x="8723" y="347"/>
                    </a:moveTo>
                    <a:lnTo>
                      <a:pt x="13828" y="6745"/>
                    </a:lnTo>
                    <a:lnTo>
                      <a:pt x="5524" y="13353"/>
                    </a:lnTo>
                    <a:cubicBezTo>
                      <a:pt x="5454" y="13406"/>
                      <a:pt x="5384" y="13441"/>
                      <a:pt x="5297" y="13441"/>
                    </a:cubicBezTo>
                    <a:cubicBezTo>
                      <a:pt x="5192" y="13441"/>
                      <a:pt x="5105" y="13406"/>
                      <a:pt x="5017" y="13353"/>
                    </a:cubicBezTo>
                    <a:cubicBezTo>
                      <a:pt x="3094" y="11885"/>
                      <a:pt x="1521" y="9962"/>
                      <a:pt x="490" y="7777"/>
                    </a:cubicBezTo>
                    <a:lnTo>
                      <a:pt x="332" y="7462"/>
                    </a:lnTo>
                    <a:cubicBezTo>
                      <a:pt x="315" y="7410"/>
                      <a:pt x="297" y="7340"/>
                      <a:pt x="297" y="7270"/>
                    </a:cubicBezTo>
                    <a:cubicBezTo>
                      <a:pt x="297" y="7147"/>
                      <a:pt x="350" y="7043"/>
                      <a:pt x="437" y="6973"/>
                    </a:cubicBezTo>
                    <a:lnTo>
                      <a:pt x="8723" y="347"/>
                    </a:lnTo>
                    <a:close/>
                    <a:moveTo>
                      <a:pt x="8747" y="1"/>
                    </a:moveTo>
                    <a:cubicBezTo>
                      <a:pt x="8715" y="1"/>
                      <a:pt x="8683" y="11"/>
                      <a:pt x="8653" y="33"/>
                    </a:cubicBezTo>
                    <a:lnTo>
                      <a:pt x="245" y="6728"/>
                    </a:lnTo>
                    <a:cubicBezTo>
                      <a:pt x="88" y="6868"/>
                      <a:pt x="0" y="7060"/>
                      <a:pt x="0" y="7270"/>
                    </a:cubicBezTo>
                    <a:cubicBezTo>
                      <a:pt x="0" y="7375"/>
                      <a:pt x="18" y="7497"/>
                      <a:pt x="70" y="7602"/>
                    </a:cubicBezTo>
                    <a:lnTo>
                      <a:pt x="210" y="7899"/>
                    </a:lnTo>
                    <a:cubicBezTo>
                      <a:pt x="1276" y="10119"/>
                      <a:pt x="2867" y="12077"/>
                      <a:pt x="4842" y="13581"/>
                    </a:cubicBezTo>
                    <a:cubicBezTo>
                      <a:pt x="4982" y="13685"/>
                      <a:pt x="5140" y="13738"/>
                      <a:pt x="5297" y="13738"/>
                    </a:cubicBezTo>
                    <a:cubicBezTo>
                      <a:pt x="5437" y="13738"/>
                      <a:pt x="5594" y="13685"/>
                      <a:pt x="5717" y="13598"/>
                    </a:cubicBezTo>
                    <a:lnTo>
                      <a:pt x="14125" y="6885"/>
                    </a:lnTo>
                    <a:cubicBezTo>
                      <a:pt x="14143" y="6850"/>
                      <a:pt x="14178" y="6815"/>
                      <a:pt x="14178" y="6780"/>
                    </a:cubicBezTo>
                    <a:cubicBezTo>
                      <a:pt x="14178" y="6745"/>
                      <a:pt x="14160" y="6710"/>
                      <a:pt x="14143" y="6675"/>
                    </a:cubicBezTo>
                    <a:lnTo>
                      <a:pt x="8863" y="50"/>
                    </a:lnTo>
                    <a:cubicBezTo>
                      <a:pt x="8833" y="20"/>
                      <a:pt x="8790" y="1"/>
                      <a:pt x="874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20;p38"/>
              <p:cNvSpPr/>
              <p:nvPr/>
            </p:nvSpPr>
            <p:spPr>
              <a:xfrm rot="-8704295">
                <a:off x="6834499" y="608739"/>
                <a:ext cx="532504" cy="509315"/>
              </a:xfrm>
              <a:custGeom>
                <a:avLst/>
                <a:gdLst/>
                <a:ahLst/>
                <a:cxnLst/>
                <a:rect l="l" t="t" r="r" b="b"/>
                <a:pathLst>
                  <a:path w="13549" h="12959" extrusionOk="0">
                    <a:moveTo>
                      <a:pt x="8671" y="0"/>
                    </a:moveTo>
                    <a:lnTo>
                      <a:pt x="263" y="6713"/>
                    </a:lnTo>
                    <a:cubicBezTo>
                      <a:pt x="71" y="6870"/>
                      <a:pt x="1" y="7132"/>
                      <a:pt x="105" y="7360"/>
                    </a:cubicBezTo>
                    <a:lnTo>
                      <a:pt x="228" y="7657"/>
                    </a:lnTo>
                    <a:cubicBezTo>
                      <a:pt x="1172" y="9720"/>
                      <a:pt x="2640" y="11503"/>
                      <a:pt x="4476" y="12849"/>
                    </a:cubicBezTo>
                    <a:cubicBezTo>
                      <a:pt x="4567" y="12923"/>
                      <a:pt x="4677" y="12958"/>
                      <a:pt x="4788" y="12958"/>
                    </a:cubicBezTo>
                    <a:cubicBezTo>
                      <a:pt x="4913" y="12958"/>
                      <a:pt x="5039" y="12914"/>
                      <a:pt x="5140" y="12831"/>
                    </a:cubicBezTo>
                    <a:lnTo>
                      <a:pt x="13549" y="6136"/>
                    </a:lnTo>
                    <a:lnTo>
                      <a:pt x="86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21;p38"/>
              <p:cNvSpPr/>
              <p:nvPr/>
            </p:nvSpPr>
            <p:spPr>
              <a:xfrm rot="-8704295">
                <a:off x="6828756" y="601995"/>
                <a:ext cx="542093" cy="520713"/>
              </a:xfrm>
              <a:custGeom>
                <a:avLst/>
                <a:gdLst/>
                <a:ahLst/>
                <a:cxnLst/>
                <a:rect l="l" t="t" r="r" b="b"/>
                <a:pathLst>
                  <a:path w="13793" h="13249" extrusionOk="0">
                    <a:moveTo>
                      <a:pt x="8741" y="347"/>
                    </a:moveTo>
                    <a:lnTo>
                      <a:pt x="13443" y="6238"/>
                    </a:lnTo>
                    <a:lnTo>
                      <a:pt x="5140" y="12864"/>
                    </a:lnTo>
                    <a:cubicBezTo>
                      <a:pt x="5070" y="12916"/>
                      <a:pt x="4965" y="12951"/>
                      <a:pt x="4877" y="12951"/>
                    </a:cubicBezTo>
                    <a:cubicBezTo>
                      <a:pt x="4808" y="12951"/>
                      <a:pt x="4720" y="12916"/>
                      <a:pt x="4650" y="12864"/>
                    </a:cubicBezTo>
                    <a:cubicBezTo>
                      <a:pt x="2832" y="11535"/>
                      <a:pt x="1381" y="9769"/>
                      <a:pt x="455" y="7724"/>
                    </a:cubicBezTo>
                    <a:lnTo>
                      <a:pt x="332" y="7444"/>
                    </a:lnTo>
                    <a:cubicBezTo>
                      <a:pt x="297" y="7392"/>
                      <a:pt x="297" y="7339"/>
                      <a:pt x="297" y="7269"/>
                    </a:cubicBezTo>
                    <a:cubicBezTo>
                      <a:pt x="297" y="7165"/>
                      <a:pt x="350" y="7042"/>
                      <a:pt x="437" y="6955"/>
                    </a:cubicBezTo>
                    <a:lnTo>
                      <a:pt x="8741" y="347"/>
                    </a:lnTo>
                    <a:close/>
                    <a:moveTo>
                      <a:pt x="8755" y="1"/>
                    </a:moveTo>
                    <a:cubicBezTo>
                      <a:pt x="8724" y="1"/>
                      <a:pt x="8693" y="10"/>
                      <a:pt x="8671" y="32"/>
                    </a:cubicBezTo>
                    <a:lnTo>
                      <a:pt x="262" y="6728"/>
                    </a:lnTo>
                    <a:cubicBezTo>
                      <a:pt x="88" y="6867"/>
                      <a:pt x="0" y="7077"/>
                      <a:pt x="0" y="7269"/>
                    </a:cubicBezTo>
                    <a:cubicBezTo>
                      <a:pt x="0" y="7374"/>
                      <a:pt x="18" y="7479"/>
                      <a:pt x="53" y="7567"/>
                    </a:cubicBezTo>
                    <a:lnTo>
                      <a:pt x="192" y="7846"/>
                    </a:lnTo>
                    <a:cubicBezTo>
                      <a:pt x="1136" y="9944"/>
                      <a:pt x="2622" y="11745"/>
                      <a:pt x="4475" y="13108"/>
                    </a:cubicBezTo>
                    <a:cubicBezTo>
                      <a:pt x="4598" y="13196"/>
                      <a:pt x="4738" y="13248"/>
                      <a:pt x="4877" y="13248"/>
                    </a:cubicBezTo>
                    <a:cubicBezTo>
                      <a:pt x="5035" y="13248"/>
                      <a:pt x="5192" y="13196"/>
                      <a:pt x="5315" y="13091"/>
                    </a:cubicBezTo>
                    <a:lnTo>
                      <a:pt x="13723" y="6378"/>
                    </a:lnTo>
                    <a:cubicBezTo>
                      <a:pt x="13758" y="6360"/>
                      <a:pt x="13775" y="6326"/>
                      <a:pt x="13775" y="6273"/>
                    </a:cubicBezTo>
                    <a:cubicBezTo>
                      <a:pt x="13793" y="6238"/>
                      <a:pt x="13775" y="6203"/>
                      <a:pt x="13758" y="6168"/>
                    </a:cubicBezTo>
                    <a:lnTo>
                      <a:pt x="8863" y="50"/>
                    </a:lnTo>
                    <a:cubicBezTo>
                      <a:pt x="8843" y="19"/>
                      <a:pt x="8799" y="1"/>
                      <a:pt x="875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22;p38"/>
              <p:cNvSpPr/>
              <p:nvPr/>
            </p:nvSpPr>
            <p:spPr>
              <a:xfrm rot="-8704295">
                <a:off x="6733085" y="711185"/>
                <a:ext cx="257704" cy="280342"/>
              </a:xfrm>
              <a:custGeom>
                <a:avLst/>
                <a:gdLst/>
                <a:ahLst/>
                <a:cxnLst/>
                <a:rect l="l" t="t" r="r" b="b"/>
                <a:pathLst>
                  <a:path w="6557" h="7133" extrusionOk="0">
                    <a:moveTo>
                      <a:pt x="4721" y="0"/>
                    </a:moveTo>
                    <a:lnTo>
                      <a:pt x="1" y="315"/>
                    </a:lnTo>
                    <a:lnTo>
                      <a:pt x="5333" y="7133"/>
                    </a:lnTo>
                    <a:lnTo>
                      <a:pt x="6556" y="2448"/>
                    </a:lnTo>
                    <a:lnTo>
                      <a:pt x="4721" y="0"/>
                    </a:lnTo>
                    <a:close/>
                  </a:path>
                </a:pathLst>
              </a:custGeom>
              <a:solidFill>
                <a:srgbClr val="C5E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23;p38"/>
              <p:cNvSpPr/>
              <p:nvPr/>
            </p:nvSpPr>
            <p:spPr>
              <a:xfrm rot="-8704295">
                <a:off x="6726865" y="705170"/>
                <a:ext cx="269337" cy="292289"/>
              </a:xfrm>
              <a:custGeom>
                <a:avLst/>
                <a:gdLst/>
                <a:ahLst/>
                <a:cxnLst/>
                <a:rect l="l" t="t" r="r" b="b"/>
                <a:pathLst>
                  <a:path w="6853" h="7437" extrusionOk="0">
                    <a:moveTo>
                      <a:pt x="4790" y="297"/>
                    </a:moveTo>
                    <a:lnTo>
                      <a:pt x="6538" y="2640"/>
                    </a:lnTo>
                    <a:lnTo>
                      <a:pt x="5408" y="6964"/>
                    </a:lnTo>
                    <a:lnTo>
                      <a:pt x="437" y="595"/>
                    </a:lnTo>
                    <a:lnTo>
                      <a:pt x="4790" y="297"/>
                    </a:lnTo>
                    <a:close/>
                    <a:moveTo>
                      <a:pt x="4860" y="0"/>
                    </a:moveTo>
                    <a:lnTo>
                      <a:pt x="140" y="332"/>
                    </a:lnTo>
                    <a:cubicBezTo>
                      <a:pt x="87" y="332"/>
                      <a:pt x="35" y="367"/>
                      <a:pt x="17" y="402"/>
                    </a:cubicBezTo>
                    <a:cubicBezTo>
                      <a:pt x="0" y="455"/>
                      <a:pt x="0" y="525"/>
                      <a:pt x="35" y="560"/>
                    </a:cubicBezTo>
                    <a:lnTo>
                      <a:pt x="5367" y="7377"/>
                    </a:lnTo>
                    <a:cubicBezTo>
                      <a:pt x="5393" y="7417"/>
                      <a:pt x="5429" y="7436"/>
                      <a:pt x="5468" y="7436"/>
                    </a:cubicBezTo>
                    <a:cubicBezTo>
                      <a:pt x="5480" y="7436"/>
                      <a:pt x="5494" y="7434"/>
                      <a:pt x="5507" y="7430"/>
                    </a:cubicBezTo>
                    <a:cubicBezTo>
                      <a:pt x="5559" y="7412"/>
                      <a:pt x="5594" y="7377"/>
                      <a:pt x="5612" y="7325"/>
                    </a:cubicBezTo>
                    <a:lnTo>
                      <a:pt x="6835" y="2640"/>
                    </a:lnTo>
                    <a:cubicBezTo>
                      <a:pt x="6853" y="2605"/>
                      <a:pt x="6853" y="2552"/>
                      <a:pt x="6818" y="2517"/>
                    </a:cubicBezTo>
                    <a:lnTo>
                      <a:pt x="4982" y="70"/>
                    </a:lnTo>
                    <a:cubicBezTo>
                      <a:pt x="4947" y="35"/>
                      <a:pt x="4912" y="0"/>
                      <a:pt x="486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24;p38"/>
              <p:cNvSpPr/>
              <p:nvPr/>
            </p:nvSpPr>
            <p:spPr>
              <a:xfrm rot="-8704295">
                <a:off x="6774699" y="678225"/>
                <a:ext cx="68071" cy="188964"/>
              </a:xfrm>
              <a:custGeom>
                <a:avLst/>
                <a:gdLst/>
                <a:ahLst/>
                <a:cxnLst/>
                <a:rect l="l" t="t" r="r" b="b"/>
                <a:pathLst>
                  <a:path w="1732" h="4808" extrusionOk="0">
                    <a:moveTo>
                      <a:pt x="1399" y="0"/>
                    </a:moveTo>
                    <a:lnTo>
                      <a:pt x="0" y="4021"/>
                    </a:lnTo>
                    <a:lnTo>
                      <a:pt x="612" y="4808"/>
                    </a:lnTo>
                    <a:lnTo>
                      <a:pt x="1731" y="455"/>
                    </a:lnTo>
                    <a:lnTo>
                      <a:pt x="1399" y="0"/>
                    </a:ln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25;p38"/>
              <p:cNvSpPr/>
              <p:nvPr/>
            </p:nvSpPr>
            <p:spPr>
              <a:xfrm rot="-8704295">
                <a:off x="6659849" y="819136"/>
                <a:ext cx="107216" cy="109299"/>
              </a:xfrm>
              <a:custGeom>
                <a:avLst/>
                <a:gdLst/>
                <a:ahLst/>
                <a:cxnLst/>
                <a:rect l="l" t="t" r="r" b="b"/>
                <a:pathLst>
                  <a:path w="2728" h="2781" extrusionOk="0">
                    <a:moveTo>
                      <a:pt x="1006" y="0"/>
                    </a:moveTo>
                    <a:cubicBezTo>
                      <a:pt x="760" y="0"/>
                      <a:pt x="525" y="74"/>
                      <a:pt x="333" y="228"/>
                    </a:cubicBezTo>
                    <a:lnTo>
                      <a:pt x="36" y="455"/>
                    </a:lnTo>
                    <a:cubicBezTo>
                      <a:pt x="1" y="490"/>
                      <a:pt x="1906" y="2780"/>
                      <a:pt x="1906" y="2780"/>
                    </a:cubicBezTo>
                    <a:lnTo>
                      <a:pt x="2186" y="2553"/>
                    </a:lnTo>
                    <a:cubicBezTo>
                      <a:pt x="2710" y="2134"/>
                      <a:pt x="2728" y="1260"/>
                      <a:pt x="2221" y="630"/>
                    </a:cubicBezTo>
                    <a:cubicBezTo>
                      <a:pt x="1889" y="221"/>
                      <a:pt x="1431" y="0"/>
                      <a:pt x="1006" y="0"/>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26;p38"/>
              <p:cNvSpPr/>
              <p:nvPr/>
            </p:nvSpPr>
            <p:spPr>
              <a:xfrm rot="-8704295">
                <a:off x="6658785" y="814021"/>
                <a:ext cx="112718" cy="121836"/>
              </a:xfrm>
              <a:custGeom>
                <a:avLst/>
                <a:gdLst/>
                <a:ahLst/>
                <a:cxnLst/>
                <a:rect l="l" t="t" r="r" b="b"/>
                <a:pathLst>
                  <a:path w="2868" h="3100" extrusionOk="0">
                    <a:moveTo>
                      <a:pt x="1119" y="317"/>
                    </a:moveTo>
                    <a:cubicBezTo>
                      <a:pt x="1504" y="317"/>
                      <a:pt x="1906" y="510"/>
                      <a:pt x="2203" y="877"/>
                    </a:cubicBezTo>
                    <a:cubicBezTo>
                      <a:pt x="2448" y="1174"/>
                      <a:pt x="2553" y="1506"/>
                      <a:pt x="2553" y="1803"/>
                    </a:cubicBezTo>
                    <a:cubicBezTo>
                      <a:pt x="2553" y="2135"/>
                      <a:pt x="2430" y="2415"/>
                      <a:pt x="2203" y="2590"/>
                    </a:cubicBezTo>
                    <a:lnTo>
                      <a:pt x="2048" y="2716"/>
                    </a:lnTo>
                    <a:lnTo>
                      <a:pt x="2048" y="2716"/>
                    </a:lnTo>
                    <a:cubicBezTo>
                      <a:pt x="1998" y="2656"/>
                      <a:pt x="1931" y="2577"/>
                      <a:pt x="1854" y="2485"/>
                    </a:cubicBezTo>
                    <a:cubicBezTo>
                      <a:pt x="1591" y="2170"/>
                      <a:pt x="1207" y="1698"/>
                      <a:pt x="875" y="1296"/>
                    </a:cubicBezTo>
                    <a:cubicBezTo>
                      <a:pt x="717" y="1086"/>
                      <a:pt x="560" y="894"/>
                      <a:pt x="455" y="772"/>
                    </a:cubicBezTo>
                    <a:cubicBezTo>
                      <a:pt x="422" y="728"/>
                      <a:pt x="396" y="683"/>
                      <a:pt x="372" y="648"/>
                    </a:cubicBezTo>
                    <a:lnTo>
                      <a:pt x="372" y="648"/>
                    </a:lnTo>
                    <a:lnTo>
                      <a:pt x="542" y="510"/>
                    </a:lnTo>
                    <a:cubicBezTo>
                      <a:pt x="717" y="387"/>
                      <a:pt x="910" y="317"/>
                      <a:pt x="1119" y="317"/>
                    </a:cubicBezTo>
                    <a:close/>
                    <a:moveTo>
                      <a:pt x="1050" y="0"/>
                    </a:moveTo>
                    <a:cubicBezTo>
                      <a:pt x="796" y="0"/>
                      <a:pt x="558" y="89"/>
                      <a:pt x="350" y="265"/>
                    </a:cubicBezTo>
                    <a:lnTo>
                      <a:pt x="70" y="492"/>
                    </a:lnTo>
                    <a:cubicBezTo>
                      <a:pt x="35" y="510"/>
                      <a:pt x="18" y="527"/>
                      <a:pt x="18" y="562"/>
                    </a:cubicBezTo>
                    <a:lnTo>
                      <a:pt x="0" y="614"/>
                    </a:lnTo>
                    <a:cubicBezTo>
                      <a:pt x="0" y="649"/>
                      <a:pt x="0" y="667"/>
                      <a:pt x="18" y="667"/>
                    </a:cubicBezTo>
                    <a:cubicBezTo>
                      <a:pt x="35" y="719"/>
                      <a:pt x="35" y="737"/>
                      <a:pt x="53" y="754"/>
                    </a:cubicBezTo>
                    <a:cubicBezTo>
                      <a:pt x="123" y="859"/>
                      <a:pt x="280" y="1052"/>
                      <a:pt x="455" y="1279"/>
                    </a:cubicBezTo>
                    <a:cubicBezTo>
                      <a:pt x="1014" y="1978"/>
                      <a:pt x="1906" y="3044"/>
                      <a:pt x="1906" y="3044"/>
                    </a:cubicBezTo>
                    <a:cubicBezTo>
                      <a:pt x="1934" y="3082"/>
                      <a:pt x="1972" y="3099"/>
                      <a:pt x="2012" y="3099"/>
                    </a:cubicBezTo>
                    <a:cubicBezTo>
                      <a:pt x="2047" y="3099"/>
                      <a:pt x="2083" y="3086"/>
                      <a:pt x="2116" y="3062"/>
                    </a:cubicBezTo>
                    <a:lnTo>
                      <a:pt x="2413" y="2835"/>
                    </a:lnTo>
                    <a:cubicBezTo>
                      <a:pt x="2728" y="2590"/>
                      <a:pt x="2867" y="2205"/>
                      <a:pt x="2867" y="1803"/>
                    </a:cubicBezTo>
                    <a:cubicBezTo>
                      <a:pt x="2867" y="1436"/>
                      <a:pt x="2728" y="1034"/>
                      <a:pt x="2465" y="684"/>
                    </a:cubicBezTo>
                    <a:cubicBezTo>
                      <a:pt x="2116" y="247"/>
                      <a:pt x="1609" y="3"/>
                      <a:pt x="1119" y="3"/>
                    </a:cubicBezTo>
                    <a:cubicBezTo>
                      <a:pt x="1096" y="1"/>
                      <a:pt x="1073" y="0"/>
                      <a:pt x="105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27;p38"/>
              <p:cNvSpPr/>
              <p:nvPr/>
            </p:nvSpPr>
            <p:spPr>
              <a:xfrm rot="-8704295">
                <a:off x="6684728" y="817718"/>
                <a:ext cx="37809" cy="59818"/>
              </a:xfrm>
              <a:custGeom>
                <a:avLst/>
                <a:gdLst/>
                <a:ahLst/>
                <a:cxnLst/>
                <a:rect l="l" t="t" r="r" b="b"/>
                <a:pathLst>
                  <a:path w="962" h="1522" extrusionOk="0">
                    <a:moveTo>
                      <a:pt x="822" y="0"/>
                    </a:moveTo>
                    <a:lnTo>
                      <a:pt x="0" y="962"/>
                    </a:lnTo>
                    <a:cubicBezTo>
                      <a:pt x="88" y="1084"/>
                      <a:pt x="193" y="1207"/>
                      <a:pt x="263" y="1294"/>
                    </a:cubicBezTo>
                    <a:cubicBezTo>
                      <a:pt x="332" y="1381"/>
                      <a:pt x="402" y="1469"/>
                      <a:pt x="455" y="1521"/>
                    </a:cubicBezTo>
                    <a:lnTo>
                      <a:pt x="612" y="1399"/>
                    </a:lnTo>
                    <a:cubicBezTo>
                      <a:pt x="839" y="1224"/>
                      <a:pt x="962" y="944"/>
                      <a:pt x="962" y="612"/>
                    </a:cubicBezTo>
                    <a:cubicBezTo>
                      <a:pt x="962" y="525"/>
                      <a:pt x="944" y="420"/>
                      <a:pt x="927" y="332"/>
                    </a:cubicBezTo>
                    <a:cubicBezTo>
                      <a:pt x="909" y="228"/>
                      <a:pt x="874" y="123"/>
                      <a:pt x="822" y="0"/>
                    </a:cubicBez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28;p38"/>
              <p:cNvSpPr/>
              <p:nvPr/>
            </p:nvSpPr>
            <p:spPr>
              <a:xfrm rot="-8704295">
                <a:off x="6681562" y="816722"/>
                <a:ext cx="45394" cy="46769"/>
              </a:xfrm>
              <a:custGeom>
                <a:avLst/>
                <a:gdLst/>
                <a:ahLst/>
                <a:cxnLst/>
                <a:rect l="l" t="t" r="r" b="b"/>
                <a:pathLst>
                  <a:path w="1155" h="1190" extrusionOk="0">
                    <a:moveTo>
                      <a:pt x="0" y="630"/>
                    </a:moveTo>
                    <a:lnTo>
                      <a:pt x="0" y="630"/>
                    </a:lnTo>
                    <a:cubicBezTo>
                      <a:pt x="88" y="752"/>
                      <a:pt x="193" y="875"/>
                      <a:pt x="263" y="962"/>
                    </a:cubicBezTo>
                    <a:cubicBezTo>
                      <a:pt x="332" y="1049"/>
                      <a:pt x="402" y="1137"/>
                      <a:pt x="455" y="1189"/>
                    </a:cubicBezTo>
                    <a:lnTo>
                      <a:pt x="0" y="630"/>
                    </a:lnTo>
                    <a:close/>
                    <a:moveTo>
                      <a:pt x="927" y="0"/>
                    </a:moveTo>
                    <a:lnTo>
                      <a:pt x="927" y="0"/>
                    </a:lnTo>
                    <a:cubicBezTo>
                      <a:pt x="944" y="88"/>
                      <a:pt x="962" y="193"/>
                      <a:pt x="962" y="280"/>
                    </a:cubicBezTo>
                    <a:cubicBezTo>
                      <a:pt x="962" y="612"/>
                      <a:pt x="839" y="892"/>
                      <a:pt x="612" y="1067"/>
                    </a:cubicBezTo>
                    <a:lnTo>
                      <a:pt x="455" y="1189"/>
                    </a:lnTo>
                    <a:cubicBezTo>
                      <a:pt x="455" y="1189"/>
                      <a:pt x="1154" y="875"/>
                      <a:pt x="927" y="0"/>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29;p38"/>
              <p:cNvSpPr/>
              <p:nvPr/>
            </p:nvSpPr>
            <p:spPr>
              <a:xfrm rot="-8704295">
                <a:off x="6965896" y="867209"/>
                <a:ext cx="264896" cy="209519"/>
              </a:xfrm>
              <a:custGeom>
                <a:avLst/>
                <a:gdLst/>
                <a:ahLst/>
                <a:cxnLst/>
                <a:rect l="l" t="t" r="r" b="b"/>
                <a:pathLst>
                  <a:path w="6740" h="5331" extrusionOk="0">
                    <a:moveTo>
                      <a:pt x="6268" y="1"/>
                    </a:moveTo>
                    <a:cubicBezTo>
                      <a:pt x="6216" y="1"/>
                      <a:pt x="6164" y="18"/>
                      <a:pt x="6117" y="59"/>
                    </a:cubicBezTo>
                    <a:cubicBezTo>
                      <a:pt x="4246" y="1685"/>
                      <a:pt x="2043" y="2961"/>
                      <a:pt x="260" y="4675"/>
                    </a:cubicBezTo>
                    <a:cubicBezTo>
                      <a:pt x="1" y="4919"/>
                      <a:pt x="217" y="5331"/>
                      <a:pt x="506" y="5331"/>
                    </a:cubicBezTo>
                    <a:cubicBezTo>
                      <a:pt x="568" y="5331"/>
                      <a:pt x="633" y="5312"/>
                      <a:pt x="697" y="5269"/>
                    </a:cubicBezTo>
                    <a:cubicBezTo>
                      <a:pt x="2743" y="3975"/>
                      <a:pt x="4858" y="2297"/>
                      <a:pt x="6554" y="566"/>
                    </a:cubicBezTo>
                    <a:cubicBezTo>
                      <a:pt x="6740" y="366"/>
                      <a:pt x="6503" y="1"/>
                      <a:pt x="6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30;p38"/>
              <p:cNvSpPr/>
              <p:nvPr/>
            </p:nvSpPr>
            <p:spPr>
              <a:xfrm rot="-8704295">
                <a:off x="6740868" y="916618"/>
                <a:ext cx="138383" cy="40009"/>
              </a:xfrm>
              <a:custGeom>
                <a:avLst/>
                <a:gdLst/>
                <a:ahLst/>
                <a:cxnLst/>
                <a:rect l="l" t="t" r="r" b="b"/>
                <a:pathLst>
                  <a:path w="3521" h="1018" extrusionOk="0">
                    <a:moveTo>
                      <a:pt x="2780" y="1"/>
                    </a:moveTo>
                    <a:cubicBezTo>
                      <a:pt x="2025" y="1"/>
                      <a:pt x="1228" y="164"/>
                      <a:pt x="478" y="264"/>
                    </a:cubicBezTo>
                    <a:cubicBezTo>
                      <a:pt x="0" y="315"/>
                      <a:pt x="173" y="1017"/>
                      <a:pt x="588" y="1017"/>
                    </a:cubicBezTo>
                    <a:cubicBezTo>
                      <a:pt x="598" y="1017"/>
                      <a:pt x="608" y="1017"/>
                      <a:pt x="618" y="1016"/>
                    </a:cubicBezTo>
                    <a:cubicBezTo>
                      <a:pt x="1440" y="928"/>
                      <a:pt x="2314" y="928"/>
                      <a:pt x="3101" y="701"/>
                    </a:cubicBezTo>
                    <a:cubicBezTo>
                      <a:pt x="3520" y="596"/>
                      <a:pt x="3223" y="19"/>
                      <a:pt x="2891" y="2"/>
                    </a:cubicBezTo>
                    <a:cubicBezTo>
                      <a:pt x="2854" y="1"/>
                      <a:pt x="2817" y="1"/>
                      <a:pt x="2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31;p38"/>
              <p:cNvSpPr/>
              <p:nvPr/>
            </p:nvSpPr>
            <p:spPr>
              <a:xfrm rot="-8704295">
                <a:off x="7965393" y="1068255"/>
                <a:ext cx="66696" cy="179375"/>
              </a:xfrm>
              <a:custGeom>
                <a:avLst/>
                <a:gdLst/>
                <a:ahLst/>
                <a:cxnLst/>
                <a:rect l="l" t="t" r="r" b="b"/>
                <a:pathLst>
                  <a:path w="1697" h="4564" extrusionOk="0">
                    <a:moveTo>
                      <a:pt x="525" y="1"/>
                    </a:moveTo>
                    <a:lnTo>
                      <a:pt x="88" y="1714"/>
                    </a:lnTo>
                    <a:cubicBezTo>
                      <a:pt x="36" y="1924"/>
                      <a:pt x="1" y="2116"/>
                      <a:pt x="1" y="2308"/>
                    </a:cubicBezTo>
                    <a:cubicBezTo>
                      <a:pt x="1" y="3340"/>
                      <a:pt x="683" y="4266"/>
                      <a:pt x="1697" y="4563"/>
                    </a:cubicBezTo>
                    <a:lnTo>
                      <a:pt x="525" y="1"/>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32;p38"/>
              <p:cNvSpPr/>
              <p:nvPr/>
            </p:nvSpPr>
            <p:spPr>
              <a:xfrm rot="-8704295">
                <a:off x="7927725" y="1039718"/>
                <a:ext cx="70115" cy="239821"/>
              </a:xfrm>
              <a:custGeom>
                <a:avLst/>
                <a:gdLst/>
                <a:ahLst/>
                <a:cxnLst/>
                <a:rect l="l" t="t" r="r" b="b"/>
                <a:pathLst>
                  <a:path w="1784" h="6102" extrusionOk="0">
                    <a:moveTo>
                      <a:pt x="228" y="0"/>
                    </a:moveTo>
                    <a:cubicBezTo>
                      <a:pt x="175" y="105"/>
                      <a:pt x="140" y="210"/>
                      <a:pt x="106" y="332"/>
                    </a:cubicBezTo>
                    <a:lnTo>
                      <a:pt x="1" y="752"/>
                    </a:lnTo>
                    <a:lnTo>
                      <a:pt x="1329" y="5979"/>
                    </a:lnTo>
                    <a:lnTo>
                      <a:pt x="1784" y="6101"/>
                    </a:lnTo>
                    <a:lnTo>
                      <a:pt x="228"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233;p38"/>
              <p:cNvSpPr/>
              <p:nvPr/>
            </p:nvSpPr>
            <p:spPr>
              <a:xfrm rot="-8704295">
                <a:off x="7950472" y="1053650"/>
                <a:ext cx="58442" cy="205471"/>
              </a:xfrm>
              <a:custGeom>
                <a:avLst/>
                <a:gdLst/>
                <a:ahLst/>
                <a:cxnLst/>
                <a:rect l="l" t="t" r="r" b="b"/>
                <a:pathLst>
                  <a:path w="1487" h="5228" extrusionOk="0">
                    <a:moveTo>
                      <a:pt x="158" y="1"/>
                    </a:moveTo>
                    <a:lnTo>
                      <a:pt x="0" y="578"/>
                    </a:lnTo>
                    <a:lnTo>
                      <a:pt x="1172" y="5140"/>
                    </a:lnTo>
                    <a:cubicBezTo>
                      <a:pt x="1189" y="5158"/>
                      <a:pt x="1224" y="5158"/>
                      <a:pt x="1241" y="5158"/>
                    </a:cubicBezTo>
                    <a:lnTo>
                      <a:pt x="1486" y="5228"/>
                    </a:lnTo>
                    <a:lnTo>
                      <a:pt x="158"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34;p38"/>
              <p:cNvSpPr/>
              <p:nvPr/>
            </p:nvSpPr>
            <p:spPr>
              <a:xfrm rot="-8704295">
                <a:off x="7575962" y="889508"/>
                <a:ext cx="419117" cy="380680"/>
              </a:xfrm>
              <a:custGeom>
                <a:avLst/>
                <a:gdLst/>
                <a:ahLst/>
                <a:cxnLst/>
                <a:rect l="l" t="t" r="r" b="b"/>
                <a:pathLst>
                  <a:path w="10664" h="9686" extrusionOk="0">
                    <a:moveTo>
                      <a:pt x="4860" y="1"/>
                    </a:moveTo>
                    <a:cubicBezTo>
                      <a:pt x="4423" y="1"/>
                      <a:pt x="4038" y="280"/>
                      <a:pt x="3916" y="717"/>
                    </a:cubicBezTo>
                    <a:lnTo>
                      <a:pt x="3829" y="1102"/>
                    </a:lnTo>
                    <a:cubicBezTo>
                      <a:pt x="3829" y="1102"/>
                      <a:pt x="3829" y="1119"/>
                      <a:pt x="3829" y="1119"/>
                    </a:cubicBezTo>
                    <a:lnTo>
                      <a:pt x="3724" y="1521"/>
                    </a:lnTo>
                    <a:cubicBezTo>
                      <a:pt x="3706" y="1556"/>
                      <a:pt x="3689" y="1574"/>
                      <a:pt x="3654" y="1609"/>
                    </a:cubicBezTo>
                    <a:cubicBezTo>
                      <a:pt x="3636" y="1609"/>
                      <a:pt x="3601" y="1626"/>
                      <a:pt x="3584" y="1626"/>
                    </a:cubicBezTo>
                    <a:cubicBezTo>
                      <a:pt x="3566" y="1626"/>
                      <a:pt x="3549" y="1626"/>
                      <a:pt x="3549" y="1609"/>
                    </a:cubicBezTo>
                    <a:lnTo>
                      <a:pt x="2552" y="1364"/>
                    </a:lnTo>
                    <a:cubicBezTo>
                      <a:pt x="2360" y="1312"/>
                      <a:pt x="2150" y="1277"/>
                      <a:pt x="1958" y="1277"/>
                    </a:cubicBezTo>
                    <a:cubicBezTo>
                      <a:pt x="1171" y="1277"/>
                      <a:pt x="437" y="1679"/>
                      <a:pt x="0" y="2326"/>
                    </a:cubicBezTo>
                    <a:lnTo>
                      <a:pt x="1678" y="8881"/>
                    </a:lnTo>
                    <a:lnTo>
                      <a:pt x="4668" y="9668"/>
                    </a:lnTo>
                    <a:cubicBezTo>
                      <a:pt x="4720" y="9685"/>
                      <a:pt x="4773" y="9685"/>
                      <a:pt x="4825" y="9685"/>
                    </a:cubicBezTo>
                    <a:cubicBezTo>
                      <a:pt x="5122" y="9685"/>
                      <a:pt x="5384" y="9493"/>
                      <a:pt x="5472" y="9196"/>
                    </a:cubicBezTo>
                    <a:lnTo>
                      <a:pt x="6975" y="3374"/>
                    </a:lnTo>
                    <a:cubicBezTo>
                      <a:pt x="6993" y="3304"/>
                      <a:pt x="7010" y="3235"/>
                      <a:pt x="7010" y="3165"/>
                    </a:cubicBezTo>
                    <a:cubicBezTo>
                      <a:pt x="7010" y="2798"/>
                      <a:pt x="6765" y="2448"/>
                      <a:pt x="6381" y="2361"/>
                    </a:cubicBezTo>
                    <a:lnTo>
                      <a:pt x="4580" y="1889"/>
                    </a:lnTo>
                    <a:cubicBezTo>
                      <a:pt x="4545" y="1871"/>
                      <a:pt x="4510" y="1854"/>
                      <a:pt x="4493" y="1819"/>
                    </a:cubicBezTo>
                    <a:cubicBezTo>
                      <a:pt x="4475" y="1784"/>
                      <a:pt x="4458" y="1749"/>
                      <a:pt x="4475" y="1714"/>
                    </a:cubicBezTo>
                    <a:lnTo>
                      <a:pt x="4580" y="1329"/>
                    </a:lnTo>
                    <a:cubicBezTo>
                      <a:pt x="4598" y="1259"/>
                      <a:pt x="4650" y="1207"/>
                      <a:pt x="4720" y="1207"/>
                    </a:cubicBezTo>
                    <a:cubicBezTo>
                      <a:pt x="4720" y="1207"/>
                      <a:pt x="4738" y="1224"/>
                      <a:pt x="4755" y="1224"/>
                    </a:cubicBezTo>
                    <a:lnTo>
                      <a:pt x="9877" y="2553"/>
                    </a:lnTo>
                    <a:cubicBezTo>
                      <a:pt x="9930" y="2570"/>
                      <a:pt x="9982" y="2570"/>
                      <a:pt x="10034" y="2570"/>
                    </a:cubicBezTo>
                    <a:cubicBezTo>
                      <a:pt x="10314" y="2570"/>
                      <a:pt x="10559" y="2395"/>
                      <a:pt x="10646" y="2116"/>
                    </a:cubicBezTo>
                    <a:cubicBezTo>
                      <a:pt x="10646" y="2063"/>
                      <a:pt x="10664" y="2011"/>
                      <a:pt x="10664" y="1958"/>
                    </a:cubicBezTo>
                    <a:cubicBezTo>
                      <a:pt x="10664" y="1679"/>
                      <a:pt x="10471" y="1417"/>
                      <a:pt x="10192" y="1347"/>
                    </a:cubicBezTo>
                    <a:lnTo>
                      <a:pt x="5105" y="35"/>
                    </a:lnTo>
                    <a:cubicBezTo>
                      <a:pt x="5017" y="1"/>
                      <a:pt x="4947" y="1"/>
                      <a:pt x="4860" y="1"/>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35;p38"/>
              <p:cNvSpPr/>
              <p:nvPr/>
            </p:nvSpPr>
            <p:spPr>
              <a:xfrm rot="-8704295">
                <a:off x="7913719" y="1029754"/>
                <a:ext cx="73573" cy="257704"/>
              </a:xfrm>
              <a:custGeom>
                <a:avLst/>
                <a:gdLst/>
                <a:ahLst/>
                <a:cxnLst/>
                <a:rect l="l" t="t" r="r" b="b"/>
                <a:pathLst>
                  <a:path w="1872" h="6557" extrusionOk="0">
                    <a:moveTo>
                      <a:pt x="193" y="1"/>
                    </a:moveTo>
                    <a:cubicBezTo>
                      <a:pt x="123" y="123"/>
                      <a:pt x="53" y="245"/>
                      <a:pt x="1" y="385"/>
                    </a:cubicBezTo>
                    <a:lnTo>
                      <a:pt x="1557" y="6486"/>
                    </a:lnTo>
                    <a:lnTo>
                      <a:pt x="1871" y="6556"/>
                    </a:lnTo>
                    <a:lnTo>
                      <a:pt x="193"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36;p38"/>
              <p:cNvSpPr/>
              <p:nvPr/>
            </p:nvSpPr>
            <p:spPr>
              <a:xfrm rot="-8704295">
                <a:off x="7958334" y="1057144"/>
                <a:ext cx="81080" cy="214393"/>
              </a:xfrm>
              <a:custGeom>
                <a:avLst/>
                <a:gdLst/>
                <a:ahLst/>
                <a:cxnLst/>
                <a:rect l="l" t="t" r="r" b="b"/>
                <a:pathLst>
                  <a:path w="2063" h="5455" extrusionOk="0">
                    <a:moveTo>
                      <a:pt x="664" y="1"/>
                    </a:moveTo>
                    <a:lnTo>
                      <a:pt x="88" y="2221"/>
                    </a:lnTo>
                    <a:cubicBezTo>
                      <a:pt x="35" y="2448"/>
                      <a:pt x="0" y="2675"/>
                      <a:pt x="0" y="2885"/>
                    </a:cubicBezTo>
                    <a:cubicBezTo>
                      <a:pt x="0" y="4056"/>
                      <a:pt x="787" y="5123"/>
                      <a:pt x="1976" y="5438"/>
                    </a:cubicBezTo>
                    <a:lnTo>
                      <a:pt x="2063" y="5455"/>
                    </a:lnTo>
                    <a:lnTo>
                      <a:pt x="1976" y="5140"/>
                    </a:lnTo>
                    <a:cubicBezTo>
                      <a:pt x="962" y="4843"/>
                      <a:pt x="280" y="3917"/>
                      <a:pt x="280" y="2885"/>
                    </a:cubicBezTo>
                    <a:cubicBezTo>
                      <a:pt x="280" y="2693"/>
                      <a:pt x="315" y="2501"/>
                      <a:pt x="367" y="2291"/>
                    </a:cubicBezTo>
                    <a:lnTo>
                      <a:pt x="804" y="578"/>
                    </a:lnTo>
                    <a:lnTo>
                      <a:pt x="664" y="1"/>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237;p38"/>
              <p:cNvSpPr/>
              <p:nvPr/>
            </p:nvSpPr>
            <p:spPr>
              <a:xfrm rot="-8704295">
                <a:off x="7923533" y="1027790"/>
                <a:ext cx="78368" cy="268669"/>
              </a:xfrm>
              <a:custGeom>
                <a:avLst/>
                <a:gdLst/>
                <a:ahLst/>
                <a:cxnLst/>
                <a:rect l="l" t="t" r="r" b="b"/>
                <a:pathLst>
                  <a:path w="1994" h="6836" extrusionOk="0">
                    <a:moveTo>
                      <a:pt x="263" y="1"/>
                    </a:moveTo>
                    <a:cubicBezTo>
                      <a:pt x="141" y="175"/>
                      <a:pt x="53" y="385"/>
                      <a:pt x="1" y="595"/>
                    </a:cubicBezTo>
                    <a:lnTo>
                      <a:pt x="141" y="1172"/>
                    </a:lnTo>
                    <a:lnTo>
                      <a:pt x="246" y="752"/>
                    </a:lnTo>
                    <a:cubicBezTo>
                      <a:pt x="280" y="630"/>
                      <a:pt x="315" y="525"/>
                      <a:pt x="368" y="420"/>
                    </a:cubicBezTo>
                    <a:lnTo>
                      <a:pt x="263" y="1"/>
                    </a:lnTo>
                    <a:close/>
                    <a:moveTo>
                      <a:pt x="1469" y="6399"/>
                    </a:moveTo>
                    <a:lnTo>
                      <a:pt x="1557" y="6713"/>
                    </a:lnTo>
                    <a:lnTo>
                      <a:pt x="1994" y="6836"/>
                    </a:lnTo>
                    <a:lnTo>
                      <a:pt x="1924" y="6521"/>
                    </a:lnTo>
                    <a:lnTo>
                      <a:pt x="1469" y="6399"/>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238;p38"/>
              <p:cNvSpPr/>
              <p:nvPr/>
            </p:nvSpPr>
            <p:spPr>
              <a:xfrm rot="-8704295">
                <a:off x="7943917" y="1040939"/>
                <a:ext cx="67364" cy="240529"/>
              </a:xfrm>
              <a:custGeom>
                <a:avLst/>
                <a:gdLst/>
                <a:ahLst/>
                <a:cxnLst/>
                <a:rect l="l" t="t" r="r" b="b"/>
                <a:pathLst>
                  <a:path w="1714" h="6120" extrusionOk="0">
                    <a:moveTo>
                      <a:pt x="158" y="1"/>
                    </a:moveTo>
                    <a:cubicBezTo>
                      <a:pt x="140" y="36"/>
                      <a:pt x="140" y="53"/>
                      <a:pt x="123" y="88"/>
                    </a:cubicBezTo>
                    <a:lnTo>
                      <a:pt x="0" y="578"/>
                    </a:lnTo>
                    <a:lnTo>
                      <a:pt x="140" y="1155"/>
                    </a:lnTo>
                    <a:lnTo>
                      <a:pt x="298" y="578"/>
                    </a:lnTo>
                    <a:lnTo>
                      <a:pt x="158" y="1"/>
                    </a:lnTo>
                    <a:close/>
                    <a:moveTo>
                      <a:pt x="1312" y="5717"/>
                    </a:moveTo>
                    <a:lnTo>
                      <a:pt x="1399" y="6032"/>
                    </a:lnTo>
                    <a:lnTo>
                      <a:pt x="1714" y="6119"/>
                    </a:lnTo>
                    <a:lnTo>
                      <a:pt x="1626" y="5805"/>
                    </a:lnTo>
                    <a:lnTo>
                      <a:pt x="1381" y="5735"/>
                    </a:lnTo>
                    <a:cubicBezTo>
                      <a:pt x="1364" y="5735"/>
                      <a:pt x="1329" y="5735"/>
                      <a:pt x="1312" y="5717"/>
                    </a:cubicBez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39;p38"/>
              <p:cNvSpPr/>
              <p:nvPr/>
            </p:nvSpPr>
            <p:spPr>
              <a:xfrm rot="-8704295">
                <a:off x="7565434" y="876319"/>
                <a:ext cx="433580" cy="403318"/>
              </a:xfrm>
              <a:custGeom>
                <a:avLst/>
                <a:gdLst/>
                <a:ahLst/>
                <a:cxnLst/>
                <a:rect l="l" t="t" r="r" b="b"/>
                <a:pathLst>
                  <a:path w="11032" h="10262" extrusionOk="0">
                    <a:moveTo>
                      <a:pt x="4948" y="0"/>
                    </a:moveTo>
                    <a:cubicBezTo>
                      <a:pt x="4389" y="0"/>
                      <a:pt x="3882" y="385"/>
                      <a:pt x="3724" y="944"/>
                    </a:cubicBezTo>
                    <a:lnTo>
                      <a:pt x="3637" y="1346"/>
                    </a:lnTo>
                    <a:cubicBezTo>
                      <a:pt x="3619" y="1364"/>
                      <a:pt x="3619" y="1364"/>
                      <a:pt x="3619" y="1381"/>
                    </a:cubicBezTo>
                    <a:lnTo>
                      <a:pt x="3567" y="1591"/>
                    </a:lnTo>
                    <a:lnTo>
                      <a:pt x="2710" y="1381"/>
                    </a:lnTo>
                    <a:cubicBezTo>
                      <a:pt x="2501" y="1311"/>
                      <a:pt x="2273" y="1294"/>
                      <a:pt x="2046" y="1294"/>
                    </a:cubicBezTo>
                    <a:cubicBezTo>
                      <a:pt x="1242" y="1294"/>
                      <a:pt x="508" y="1661"/>
                      <a:pt x="1" y="2273"/>
                    </a:cubicBezTo>
                    <a:lnTo>
                      <a:pt x="88" y="2623"/>
                    </a:lnTo>
                    <a:cubicBezTo>
                      <a:pt x="525" y="1976"/>
                      <a:pt x="1259" y="1574"/>
                      <a:pt x="2046" y="1574"/>
                    </a:cubicBezTo>
                    <a:cubicBezTo>
                      <a:pt x="2238" y="1574"/>
                      <a:pt x="2448" y="1609"/>
                      <a:pt x="2640" y="1661"/>
                    </a:cubicBezTo>
                    <a:lnTo>
                      <a:pt x="3637" y="1906"/>
                    </a:lnTo>
                    <a:cubicBezTo>
                      <a:pt x="3637" y="1923"/>
                      <a:pt x="3654" y="1923"/>
                      <a:pt x="3672" y="1923"/>
                    </a:cubicBezTo>
                    <a:cubicBezTo>
                      <a:pt x="3689" y="1923"/>
                      <a:pt x="3724" y="1906"/>
                      <a:pt x="3742" y="1906"/>
                    </a:cubicBezTo>
                    <a:cubicBezTo>
                      <a:pt x="3777" y="1871"/>
                      <a:pt x="3794" y="1853"/>
                      <a:pt x="3812" y="1818"/>
                    </a:cubicBezTo>
                    <a:lnTo>
                      <a:pt x="3917" y="1416"/>
                    </a:lnTo>
                    <a:cubicBezTo>
                      <a:pt x="3917" y="1416"/>
                      <a:pt x="3917" y="1399"/>
                      <a:pt x="3917" y="1399"/>
                    </a:cubicBezTo>
                    <a:lnTo>
                      <a:pt x="4004" y="1014"/>
                    </a:lnTo>
                    <a:cubicBezTo>
                      <a:pt x="4126" y="577"/>
                      <a:pt x="4511" y="298"/>
                      <a:pt x="4948" y="298"/>
                    </a:cubicBezTo>
                    <a:cubicBezTo>
                      <a:pt x="5035" y="298"/>
                      <a:pt x="5105" y="298"/>
                      <a:pt x="5193" y="332"/>
                    </a:cubicBezTo>
                    <a:lnTo>
                      <a:pt x="10280" y="1644"/>
                    </a:lnTo>
                    <a:cubicBezTo>
                      <a:pt x="10559" y="1714"/>
                      <a:pt x="10752" y="1976"/>
                      <a:pt x="10752" y="2255"/>
                    </a:cubicBezTo>
                    <a:cubicBezTo>
                      <a:pt x="10752" y="2308"/>
                      <a:pt x="10734" y="2360"/>
                      <a:pt x="10734" y="2413"/>
                    </a:cubicBezTo>
                    <a:cubicBezTo>
                      <a:pt x="10647" y="2692"/>
                      <a:pt x="10402" y="2867"/>
                      <a:pt x="10122" y="2867"/>
                    </a:cubicBezTo>
                    <a:cubicBezTo>
                      <a:pt x="10070" y="2867"/>
                      <a:pt x="10018" y="2867"/>
                      <a:pt x="9965" y="2850"/>
                    </a:cubicBezTo>
                    <a:lnTo>
                      <a:pt x="4843" y="1521"/>
                    </a:lnTo>
                    <a:cubicBezTo>
                      <a:pt x="4826" y="1521"/>
                      <a:pt x="4808" y="1504"/>
                      <a:pt x="4808" y="1504"/>
                    </a:cubicBezTo>
                    <a:cubicBezTo>
                      <a:pt x="4738" y="1504"/>
                      <a:pt x="4686" y="1556"/>
                      <a:pt x="4668" y="1626"/>
                    </a:cubicBezTo>
                    <a:lnTo>
                      <a:pt x="4563" y="2011"/>
                    </a:lnTo>
                    <a:cubicBezTo>
                      <a:pt x="4546" y="2046"/>
                      <a:pt x="4563" y="2081"/>
                      <a:pt x="4581" y="2116"/>
                    </a:cubicBezTo>
                    <a:cubicBezTo>
                      <a:pt x="4598" y="2151"/>
                      <a:pt x="4633" y="2168"/>
                      <a:pt x="4668" y="2186"/>
                    </a:cubicBezTo>
                    <a:lnTo>
                      <a:pt x="6469" y="2658"/>
                    </a:lnTo>
                    <a:cubicBezTo>
                      <a:pt x="6853" y="2745"/>
                      <a:pt x="7098" y="3095"/>
                      <a:pt x="7098" y="3462"/>
                    </a:cubicBezTo>
                    <a:cubicBezTo>
                      <a:pt x="7098" y="3532"/>
                      <a:pt x="7081" y="3601"/>
                      <a:pt x="7063" y="3671"/>
                    </a:cubicBezTo>
                    <a:lnTo>
                      <a:pt x="5560" y="9493"/>
                    </a:lnTo>
                    <a:cubicBezTo>
                      <a:pt x="5472" y="9790"/>
                      <a:pt x="5210" y="9982"/>
                      <a:pt x="4913" y="9982"/>
                    </a:cubicBezTo>
                    <a:cubicBezTo>
                      <a:pt x="4861" y="9982"/>
                      <a:pt x="4808" y="9982"/>
                      <a:pt x="4756" y="9965"/>
                    </a:cubicBezTo>
                    <a:lnTo>
                      <a:pt x="1766" y="9178"/>
                    </a:lnTo>
                    <a:lnTo>
                      <a:pt x="1854" y="9493"/>
                    </a:lnTo>
                    <a:lnTo>
                      <a:pt x="4686" y="10244"/>
                    </a:lnTo>
                    <a:cubicBezTo>
                      <a:pt x="4756" y="10262"/>
                      <a:pt x="4843" y="10262"/>
                      <a:pt x="4913" y="10262"/>
                    </a:cubicBezTo>
                    <a:cubicBezTo>
                      <a:pt x="5333" y="10262"/>
                      <a:pt x="5717" y="9982"/>
                      <a:pt x="5840" y="9563"/>
                    </a:cubicBezTo>
                    <a:lnTo>
                      <a:pt x="7343" y="3741"/>
                    </a:lnTo>
                    <a:cubicBezTo>
                      <a:pt x="7378" y="3654"/>
                      <a:pt x="7378" y="3549"/>
                      <a:pt x="7378" y="3462"/>
                    </a:cubicBezTo>
                    <a:cubicBezTo>
                      <a:pt x="7378" y="2955"/>
                      <a:pt x="7046" y="2500"/>
                      <a:pt x="6539" y="2378"/>
                    </a:cubicBezTo>
                    <a:lnTo>
                      <a:pt x="4878" y="1941"/>
                    </a:lnTo>
                    <a:lnTo>
                      <a:pt x="4896" y="1836"/>
                    </a:lnTo>
                    <a:lnTo>
                      <a:pt x="9895" y="3130"/>
                    </a:lnTo>
                    <a:cubicBezTo>
                      <a:pt x="9983" y="3147"/>
                      <a:pt x="10053" y="3164"/>
                      <a:pt x="10122" y="3164"/>
                    </a:cubicBezTo>
                    <a:cubicBezTo>
                      <a:pt x="10525" y="3164"/>
                      <a:pt x="10892" y="2885"/>
                      <a:pt x="10997" y="2483"/>
                    </a:cubicBezTo>
                    <a:cubicBezTo>
                      <a:pt x="11031" y="2395"/>
                      <a:pt x="11031" y="2325"/>
                      <a:pt x="11031" y="2255"/>
                    </a:cubicBezTo>
                    <a:cubicBezTo>
                      <a:pt x="11031" y="1853"/>
                      <a:pt x="10769" y="1486"/>
                      <a:pt x="10350" y="1364"/>
                    </a:cubicBezTo>
                    <a:lnTo>
                      <a:pt x="5263" y="53"/>
                    </a:lnTo>
                    <a:cubicBezTo>
                      <a:pt x="5158" y="18"/>
                      <a:pt x="5053" y="0"/>
                      <a:pt x="4948"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240;p38"/>
              <p:cNvSpPr/>
              <p:nvPr/>
            </p:nvSpPr>
            <p:spPr>
              <a:xfrm rot="-8704295">
                <a:off x="7909830" y="1017488"/>
                <a:ext cx="81119" cy="283800"/>
              </a:xfrm>
              <a:custGeom>
                <a:avLst/>
                <a:gdLst/>
                <a:ahLst/>
                <a:cxnLst/>
                <a:rect l="l" t="t" r="r" b="b"/>
                <a:pathLst>
                  <a:path w="2064" h="7221" extrusionOk="0">
                    <a:moveTo>
                      <a:pt x="211" y="1"/>
                    </a:moveTo>
                    <a:cubicBezTo>
                      <a:pt x="141" y="88"/>
                      <a:pt x="53" y="193"/>
                      <a:pt x="1" y="316"/>
                    </a:cubicBezTo>
                    <a:lnTo>
                      <a:pt x="106" y="735"/>
                    </a:lnTo>
                    <a:cubicBezTo>
                      <a:pt x="158" y="595"/>
                      <a:pt x="228" y="473"/>
                      <a:pt x="298" y="351"/>
                    </a:cubicBezTo>
                    <a:lnTo>
                      <a:pt x="211" y="1"/>
                    </a:lnTo>
                    <a:close/>
                    <a:moveTo>
                      <a:pt x="1662" y="6836"/>
                    </a:moveTo>
                    <a:lnTo>
                      <a:pt x="1732" y="7151"/>
                    </a:lnTo>
                    <a:lnTo>
                      <a:pt x="2064" y="7221"/>
                    </a:lnTo>
                    <a:lnTo>
                      <a:pt x="1976" y="6906"/>
                    </a:lnTo>
                    <a:lnTo>
                      <a:pt x="1662" y="6836"/>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241;p38"/>
              <p:cNvSpPr/>
              <p:nvPr/>
            </p:nvSpPr>
            <p:spPr>
              <a:xfrm rot="-8704295">
                <a:off x="7484898" y="1119954"/>
                <a:ext cx="291346" cy="123487"/>
              </a:xfrm>
              <a:custGeom>
                <a:avLst/>
                <a:gdLst/>
                <a:ahLst/>
                <a:cxnLst/>
                <a:rect l="l" t="t" r="r" b="b"/>
                <a:pathLst>
                  <a:path w="7413" h="3142" extrusionOk="0">
                    <a:moveTo>
                      <a:pt x="1454" y="1"/>
                    </a:moveTo>
                    <a:cubicBezTo>
                      <a:pt x="933" y="1"/>
                      <a:pt x="433" y="412"/>
                      <a:pt x="280" y="1023"/>
                    </a:cubicBezTo>
                    <a:lnTo>
                      <a:pt x="157" y="1513"/>
                    </a:lnTo>
                    <a:lnTo>
                      <a:pt x="0" y="2124"/>
                    </a:lnTo>
                    <a:lnTo>
                      <a:pt x="1031" y="2387"/>
                    </a:lnTo>
                    <a:lnTo>
                      <a:pt x="1189" y="1775"/>
                    </a:lnTo>
                    <a:lnTo>
                      <a:pt x="6311" y="3121"/>
                    </a:lnTo>
                    <a:cubicBezTo>
                      <a:pt x="6365" y="3135"/>
                      <a:pt x="6420" y="3141"/>
                      <a:pt x="6475" y="3141"/>
                    </a:cubicBezTo>
                    <a:cubicBezTo>
                      <a:pt x="6839" y="3141"/>
                      <a:pt x="7183" y="2848"/>
                      <a:pt x="7290" y="2422"/>
                    </a:cubicBezTo>
                    <a:cubicBezTo>
                      <a:pt x="7412" y="1950"/>
                      <a:pt x="7185" y="1460"/>
                      <a:pt x="6783" y="1355"/>
                    </a:cubicBezTo>
                    <a:lnTo>
                      <a:pt x="1678" y="27"/>
                    </a:lnTo>
                    <a:cubicBezTo>
                      <a:pt x="1604" y="9"/>
                      <a:pt x="1529" y="1"/>
                      <a:pt x="145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242;p38"/>
              <p:cNvSpPr/>
              <p:nvPr/>
            </p:nvSpPr>
            <p:spPr>
              <a:xfrm rot="-8704295">
                <a:off x="7481640" y="1115041"/>
                <a:ext cx="300975" cy="136064"/>
              </a:xfrm>
              <a:custGeom>
                <a:avLst/>
                <a:gdLst/>
                <a:ahLst/>
                <a:cxnLst/>
                <a:rect l="l" t="t" r="r" b="b"/>
                <a:pathLst>
                  <a:path w="7658" h="3462" extrusionOk="0">
                    <a:moveTo>
                      <a:pt x="1626" y="333"/>
                    </a:moveTo>
                    <a:cubicBezTo>
                      <a:pt x="1696" y="333"/>
                      <a:pt x="1748" y="333"/>
                      <a:pt x="1818" y="350"/>
                    </a:cubicBezTo>
                    <a:lnTo>
                      <a:pt x="6905" y="1679"/>
                    </a:lnTo>
                    <a:cubicBezTo>
                      <a:pt x="7028" y="1714"/>
                      <a:pt x="7133" y="1783"/>
                      <a:pt x="7220" y="1906"/>
                    </a:cubicBezTo>
                    <a:cubicBezTo>
                      <a:pt x="7290" y="2011"/>
                      <a:pt x="7342" y="2168"/>
                      <a:pt x="7342" y="2325"/>
                    </a:cubicBezTo>
                    <a:cubicBezTo>
                      <a:pt x="7342" y="2395"/>
                      <a:pt x="7325" y="2483"/>
                      <a:pt x="7307" y="2553"/>
                    </a:cubicBezTo>
                    <a:cubicBezTo>
                      <a:pt x="7220" y="2920"/>
                      <a:pt x="6923" y="3147"/>
                      <a:pt x="6661" y="3147"/>
                    </a:cubicBezTo>
                    <a:cubicBezTo>
                      <a:pt x="6608" y="3147"/>
                      <a:pt x="6573" y="3130"/>
                      <a:pt x="6538" y="3130"/>
                    </a:cubicBezTo>
                    <a:lnTo>
                      <a:pt x="1399" y="1783"/>
                    </a:lnTo>
                    <a:cubicBezTo>
                      <a:pt x="1387" y="1781"/>
                      <a:pt x="1376" y="1780"/>
                      <a:pt x="1365" y="1780"/>
                    </a:cubicBezTo>
                    <a:cubicBezTo>
                      <a:pt x="1290" y="1780"/>
                      <a:pt x="1222" y="1830"/>
                      <a:pt x="1206" y="1906"/>
                    </a:cubicBezTo>
                    <a:lnTo>
                      <a:pt x="1084" y="2360"/>
                    </a:lnTo>
                    <a:lnTo>
                      <a:pt x="367" y="2168"/>
                    </a:lnTo>
                    <a:lnTo>
                      <a:pt x="490" y="1714"/>
                    </a:lnTo>
                    <a:lnTo>
                      <a:pt x="612" y="1242"/>
                    </a:lnTo>
                    <a:cubicBezTo>
                      <a:pt x="752" y="682"/>
                      <a:pt x="1189" y="333"/>
                      <a:pt x="1626" y="333"/>
                    </a:cubicBezTo>
                    <a:close/>
                    <a:moveTo>
                      <a:pt x="1626" y="0"/>
                    </a:moveTo>
                    <a:cubicBezTo>
                      <a:pt x="1014" y="18"/>
                      <a:pt x="472" y="490"/>
                      <a:pt x="297" y="1154"/>
                    </a:cubicBezTo>
                    <a:lnTo>
                      <a:pt x="175" y="1626"/>
                    </a:lnTo>
                    <a:lnTo>
                      <a:pt x="18" y="2238"/>
                    </a:lnTo>
                    <a:cubicBezTo>
                      <a:pt x="0" y="2325"/>
                      <a:pt x="53" y="2413"/>
                      <a:pt x="123" y="2448"/>
                    </a:cubicBezTo>
                    <a:lnTo>
                      <a:pt x="1154" y="2710"/>
                    </a:lnTo>
                    <a:cubicBezTo>
                      <a:pt x="1206" y="2710"/>
                      <a:pt x="1241" y="2710"/>
                      <a:pt x="1276" y="2693"/>
                    </a:cubicBezTo>
                    <a:cubicBezTo>
                      <a:pt x="1311" y="2675"/>
                      <a:pt x="1346" y="2640"/>
                      <a:pt x="1364" y="2588"/>
                    </a:cubicBezTo>
                    <a:lnTo>
                      <a:pt x="1469" y="2133"/>
                    </a:lnTo>
                    <a:lnTo>
                      <a:pt x="6451" y="3427"/>
                    </a:lnTo>
                    <a:cubicBezTo>
                      <a:pt x="6521" y="3444"/>
                      <a:pt x="6591" y="3462"/>
                      <a:pt x="6661" y="3462"/>
                    </a:cubicBezTo>
                    <a:cubicBezTo>
                      <a:pt x="7098" y="3462"/>
                      <a:pt x="7500" y="3112"/>
                      <a:pt x="7622" y="2640"/>
                    </a:cubicBezTo>
                    <a:cubicBezTo>
                      <a:pt x="7640" y="2535"/>
                      <a:pt x="7657" y="2430"/>
                      <a:pt x="7657" y="2325"/>
                    </a:cubicBezTo>
                    <a:cubicBezTo>
                      <a:pt x="7657" y="2098"/>
                      <a:pt x="7587" y="1888"/>
                      <a:pt x="7482" y="1731"/>
                    </a:cubicBezTo>
                    <a:cubicBezTo>
                      <a:pt x="7360" y="1556"/>
                      <a:pt x="7203" y="1416"/>
                      <a:pt x="6993" y="1364"/>
                    </a:cubicBezTo>
                    <a:lnTo>
                      <a:pt x="1906" y="35"/>
                    </a:lnTo>
                    <a:cubicBezTo>
                      <a:pt x="1801" y="18"/>
                      <a:pt x="1713" y="0"/>
                      <a:pt x="162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243;p38"/>
              <p:cNvSpPr/>
              <p:nvPr/>
            </p:nvSpPr>
            <p:spPr>
              <a:xfrm rot="-8704295">
                <a:off x="7688826" y="953804"/>
                <a:ext cx="342164" cy="353443"/>
              </a:xfrm>
              <a:custGeom>
                <a:avLst/>
                <a:gdLst/>
                <a:ahLst/>
                <a:cxnLst/>
                <a:rect l="l" t="t" r="r" b="b"/>
                <a:pathLst>
                  <a:path w="8706" h="8993" extrusionOk="0">
                    <a:moveTo>
                      <a:pt x="3548" y="0"/>
                    </a:moveTo>
                    <a:cubicBezTo>
                      <a:pt x="2443" y="0"/>
                      <a:pt x="1431" y="747"/>
                      <a:pt x="1136" y="1865"/>
                    </a:cubicBezTo>
                    <a:lnTo>
                      <a:pt x="350" y="4924"/>
                    </a:lnTo>
                    <a:cubicBezTo>
                      <a:pt x="0" y="6253"/>
                      <a:pt x="804" y="7616"/>
                      <a:pt x="2133" y="7966"/>
                    </a:cubicBezTo>
                    <a:lnTo>
                      <a:pt x="5996" y="8963"/>
                    </a:lnTo>
                    <a:cubicBezTo>
                      <a:pt x="6066" y="8983"/>
                      <a:pt x="6137" y="8993"/>
                      <a:pt x="6206" y="8993"/>
                    </a:cubicBezTo>
                    <a:cubicBezTo>
                      <a:pt x="6553" y="8993"/>
                      <a:pt x="6873" y="8750"/>
                      <a:pt x="6975" y="8386"/>
                    </a:cubicBezTo>
                    <a:lnTo>
                      <a:pt x="8566" y="2250"/>
                    </a:lnTo>
                    <a:cubicBezTo>
                      <a:pt x="8706" y="1725"/>
                      <a:pt x="8391" y="1183"/>
                      <a:pt x="7867" y="1044"/>
                    </a:cubicBezTo>
                    <a:lnTo>
                      <a:pt x="4178" y="82"/>
                    </a:lnTo>
                    <a:cubicBezTo>
                      <a:pt x="3968" y="27"/>
                      <a:pt x="3756" y="0"/>
                      <a:pt x="354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244;p38"/>
              <p:cNvSpPr/>
              <p:nvPr/>
            </p:nvSpPr>
            <p:spPr>
              <a:xfrm rot="-8704295">
                <a:off x="7687351" y="946133"/>
                <a:ext cx="339452" cy="364880"/>
              </a:xfrm>
              <a:custGeom>
                <a:avLst/>
                <a:gdLst/>
                <a:ahLst/>
                <a:cxnLst/>
                <a:rect l="l" t="t" r="r" b="b"/>
                <a:pathLst>
                  <a:path w="8637" h="9284" extrusionOk="0">
                    <a:moveTo>
                      <a:pt x="3427" y="298"/>
                    </a:moveTo>
                    <a:cubicBezTo>
                      <a:pt x="3637" y="298"/>
                      <a:pt x="3829" y="315"/>
                      <a:pt x="4021" y="368"/>
                    </a:cubicBezTo>
                    <a:lnTo>
                      <a:pt x="7710" y="1329"/>
                    </a:lnTo>
                    <a:cubicBezTo>
                      <a:pt x="8077" y="1434"/>
                      <a:pt x="8339" y="1766"/>
                      <a:pt x="8339" y="2134"/>
                    </a:cubicBezTo>
                    <a:cubicBezTo>
                      <a:pt x="8339" y="2203"/>
                      <a:pt x="8322" y="2273"/>
                      <a:pt x="8304" y="2361"/>
                    </a:cubicBezTo>
                    <a:lnTo>
                      <a:pt x="6713" y="8497"/>
                    </a:lnTo>
                    <a:cubicBezTo>
                      <a:pt x="6626" y="8794"/>
                      <a:pt x="6364" y="8986"/>
                      <a:pt x="6066" y="8986"/>
                    </a:cubicBezTo>
                    <a:cubicBezTo>
                      <a:pt x="6014" y="8986"/>
                      <a:pt x="5962" y="8986"/>
                      <a:pt x="5909" y="8969"/>
                    </a:cubicBezTo>
                    <a:lnTo>
                      <a:pt x="2046" y="7972"/>
                    </a:lnTo>
                    <a:cubicBezTo>
                      <a:pt x="997" y="7693"/>
                      <a:pt x="298" y="6731"/>
                      <a:pt x="298" y="5700"/>
                    </a:cubicBezTo>
                    <a:cubicBezTo>
                      <a:pt x="298" y="5507"/>
                      <a:pt x="315" y="5298"/>
                      <a:pt x="368" y="5105"/>
                    </a:cubicBezTo>
                    <a:lnTo>
                      <a:pt x="1172" y="2064"/>
                    </a:lnTo>
                    <a:cubicBezTo>
                      <a:pt x="1434" y="997"/>
                      <a:pt x="2395" y="298"/>
                      <a:pt x="3427" y="298"/>
                    </a:cubicBezTo>
                    <a:close/>
                    <a:moveTo>
                      <a:pt x="3427" y="1"/>
                    </a:moveTo>
                    <a:cubicBezTo>
                      <a:pt x="2256" y="1"/>
                      <a:pt x="1189" y="787"/>
                      <a:pt x="875" y="1976"/>
                    </a:cubicBezTo>
                    <a:lnTo>
                      <a:pt x="88" y="5035"/>
                    </a:lnTo>
                    <a:cubicBezTo>
                      <a:pt x="35" y="5245"/>
                      <a:pt x="0" y="5472"/>
                      <a:pt x="0" y="5700"/>
                    </a:cubicBezTo>
                    <a:cubicBezTo>
                      <a:pt x="0" y="6871"/>
                      <a:pt x="787" y="7937"/>
                      <a:pt x="1976" y="8252"/>
                    </a:cubicBezTo>
                    <a:lnTo>
                      <a:pt x="5839" y="9248"/>
                    </a:lnTo>
                    <a:cubicBezTo>
                      <a:pt x="5909" y="9283"/>
                      <a:pt x="5997" y="9283"/>
                      <a:pt x="6066" y="9283"/>
                    </a:cubicBezTo>
                    <a:cubicBezTo>
                      <a:pt x="6503" y="9283"/>
                      <a:pt x="6888" y="9004"/>
                      <a:pt x="6993" y="8567"/>
                    </a:cubicBezTo>
                    <a:lnTo>
                      <a:pt x="8584" y="2431"/>
                    </a:lnTo>
                    <a:cubicBezTo>
                      <a:pt x="8619" y="2326"/>
                      <a:pt x="8636" y="2238"/>
                      <a:pt x="8636" y="2134"/>
                    </a:cubicBezTo>
                    <a:cubicBezTo>
                      <a:pt x="8636" y="1644"/>
                      <a:pt x="8287" y="1172"/>
                      <a:pt x="7780" y="1050"/>
                    </a:cubicBezTo>
                    <a:lnTo>
                      <a:pt x="4109" y="88"/>
                    </a:lnTo>
                    <a:cubicBezTo>
                      <a:pt x="3881" y="36"/>
                      <a:pt x="3654" y="1"/>
                      <a:pt x="342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245;p38"/>
              <p:cNvSpPr/>
              <p:nvPr/>
            </p:nvSpPr>
            <p:spPr>
              <a:xfrm rot="-8704295">
                <a:off x="7472144" y="1122958"/>
                <a:ext cx="288595" cy="112365"/>
              </a:xfrm>
              <a:custGeom>
                <a:avLst/>
                <a:gdLst/>
                <a:ahLst/>
                <a:cxnLst/>
                <a:rect l="l" t="t" r="r" b="b"/>
                <a:pathLst>
                  <a:path w="7343" h="2859" extrusionOk="0">
                    <a:moveTo>
                      <a:pt x="1303" y="0"/>
                    </a:moveTo>
                    <a:cubicBezTo>
                      <a:pt x="811" y="0"/>
                      <a:pt x="362" y="326"/>
                      <a:pt x="245" y="824"/>
                    </a:cubicBezTo>
                    <a:lnTo>
                      <a:pt x="140" y="1226"/>
                    </a:lnTo>
                    <a:lnTo>
                      <a:pt x="0" y="1751"/>
                    </a:lnTo>
                    <a:lnTo>
                      <a:pt x="1032" y="2013"/>
                    </a:lnTo>
                    <a:lnTo>
                      <a:pt x="1171" y="1506"/>
                    </a:lnTo>
                    <a:lnTo>
                      <a:pt x="6293" y="2835"/>
                    </a:lnTo>
                    <a:cubicBezTo>
                      <a:pt x="6359" y="2851"/>
                      <a:pt x="6425" y="2859"/>
                      <a:pt x="6490" y="2859"/>
                    </a:cubicBezTo>
                    <a:cubicBezTo>
                      <a:pt x="6837" y="2859"/>
                      <a:pt x="7149" y="2632"/>
                      <a:pt x="7237" y="2293"/>
                    </a:cubicBezTo>
                    <a:cubicBezTo>
                      <a:pt x="7342" y="1873"/>
                      <a:pt x="7098" y="1471"/>
                      <a:pt x="6678" y="1349"/>
                    </a:cubicBezTo>
                    <a:lnTo>
                      <a:pt x="1591" y="38"/>
                    </a:lnTo>
                    <a:cubicBezTo>
                      <a:pt x="1495" y="12"/>
                      <a:pt x="1398" y="0"/>
                      <a:pt x="1303" y="0"/>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246;p38"/>
              <p:cNvSpPr/>
              <p:nvPr/>
            </p:nvSpPr>
            <p:spPr>
              <a:xfrm rot="-8704295">
                <a:off x="7469743" y="1118000"/>
                <a:ext cx="296141" cy="124391"/>
              </a:xfrm>
              <a:custGeom>
                <a:avLst/>
                <a:gdLst/>
                <a:ahLst/>
                <a:cxnLst/>
                <a:rect l="l" t="t" r="r" b="b"/>
                <a:pathLst>
                  <a:path w="7535" h="3165" extrusionOk="0">
                    <a:moveTo>
                      <a:pt x="1451" y="298"/>
                    </a:moveTo>
                    <a:cubicBezTo>
                      <a:pt x="1539" y="298"/>
                      <a:pt x="1626" y="315"/>
                      <a:pt x="1696" y="333"/>
                    </a:cubicBezTo>
                    <a:lnTo>
                      <a:pt x="6783" y="1644"/>
                    </a:lnTo>
                    <a:cubicBezTo>
                      <a:pt x="7063" y="1731"/>
                      <a:pt x="7255" y="1976"/>
                      <a:pt x="7255" y="2255"/>
                    </a:cubicBezTo>
                    <a:cubicBezTo>
                      <a:pt x="7255" y="2308"/>
                      <a:pt x="7238" y="2360"/>
                      <a:pt x="7238" y="2413"/>
                    </a:cubicBezTo>
                    <a:cubicBezTo>
                      <a:pt x="7168" y="2693"/>
                      <a:pt x="6905" y="2867"/>
                      <a:pt x="6626" y="2867"/>
                    </a:cubicBezTo>
                    <a:cubicBezTo>
                      <a:pt x="6573" y="2867"/>
                      <a:pt x="6521" y="2867"/>
                      <a:pt x="6468" y="2850"/>
                    </a:cubicBezTo>
                    <a:lnTo>
                      <a:pt x="1346" y="1521"/>
                    </a:lnTo>
                    <a:cubicBezTo>
                      <a:pt x="1332" y="1518"/>
                      <a:pt x="1318" y="1517"/>
                      <a:pt x="1304" y="1517"/>
                    </a:cubicBezTo>
                    <a:cubicBezTo>
                      <a:pt x="1237" y="1517"/>
                      <a:pt x="1186" y="1553"/>
                      <a:pt x="1172" y="1626"/>
                    </a:cubicBezTo>
                    <a:lnTo>
                      <a:pt x="1067" y="1993"/>
                    </a:lnTo>
                    <a:lnTo>
                      <a:pt x="315" y="1801"/>
                    </a:lnTo>
                    <a:lnTo>
                      <a:pt x="420" y="1416"/>
                    </a:lnTo>
                    <a:lnTo>
                      <a:pt x="525" y="1014"/>
                    </a:lnTo>
                    <a:cubicBezTo>
                      <a:pt x="630" y="577"/>
                      <a:pt x="1032" y="298"/>
                      <a:pt x="1451" y="298"/>
                    </a:cubicBezTo>
                    <a:close/>
                    <a:moveTo>
                      <a:pt x="1451" y="0"/>
                    </a:moveTo>
                    <a:cubicBezTo>
                      <a:pt x="892" y="0"/>
                      <a:pt x="385" y="385"/>
                      <a:pt x="245" y="944"/>
                    </a:cubicBezTo>
                    <a:lnTo>
                      <a:pt x="140" y="1346"/>
                    </a:lnTo>
                    <a:lnTo>
                      <a:pt x="140" y="1346"/>
                    </a:lnTo>
                    <a:lnTo>
                      <a:pt x="140" y="1346"/>
                    </a:lnTo>
                    <a:cubicBezTo>
                      <a:pt x="133" y="1360"/>
                      <a:pt x="129" y="1376"/>
                      <a:pt x="128" y="1393"/>
                    </a:cubicBezTo>
                    <a:lnTo>
                      <a:pt x="128" y="1393"/>
                    </a:lnTo>
                    <a:lnTo>
                      <a:pt x="0" y="1871"/>
                    </a:lnTo>
                    <a:cubicBezTo>
                      <a:pt x="0" y="1906"/>
                      <a:pt x="0" y="1941"/>
                      <a:pt x="18" y="1976"/>
                    </a:cubicBezTo>
                    <a:cubicBezTo>
                      <a:pt x="35" y="2011"/>
                      <a:pt x="70" y="2028"/>
                      <a:pt x="105" y="2046"/>
                    </a:cubicBezTo>
                    <a:lnTo>
                      <a:pt x="1137" y="2308"/>
                    </a:lnTo>
                    <a:cubicBezTo>
                      <a:pt x="1148" y="2311"/>
                      <a:pt x="1160" y="2312"/>
                      <a:pt x="1173" y="2312"/>
                    </a:cubicBezTo>
                    <a:cubicBezTo>
                      <a:pt x="1234" y="2312"/>
                      <a:pt x="1297" y="2276"/>
                      <a:pt x="1311" y="2203"/>
                    </a:cubicBezTo>
                    <a:lnTo>
                      <a:pt x="1416" y="1836"/>
                    </a:lnTo>
                    <a:lnTo>
                      <a:pt x="6398" y="3130"/>
                    </a:lnTo>
                    <a:cubicBezTo>
                      <a:pt x="6486" y="3147"/>
                      <a:pt x="6556" y="3165"/>
                      <a:pt x="6626" y="3165"/>
                    </a:cubicBezTo>
                    <a:cubicBezTo>
                      <a:pt x="7045" y="3165"/>
                      <a:pt x="7412" y="2885"/>
                      <a:pt x="7517" y="2483"/>
                    </a:cubicBezTo>
                    <a:cubicBezTo>
                      <a:pt x="7535" y="2395"/>
                      <a:pt x="7535" y="2325"/>
                      <a:pt x="7535" y="2255"/>
                    </a:cubicBezTo>
                    <a:cubicBezTo>
                      <a:pt x="7535" y="1853"/>
                      <a:pt x="7273" y="1469"/>
                      <a:pt x="6870" y="1364"/>
                    </a:cubicBezTo>
                    <a:lnTo>
                      <a:pt x="1766" y="53"/>
                    </a:lnTo>
                    <a:cubicBezTo>
                      <a:pt x="1661" y="18"/>
                      <a:pt x="1556" y="0"/>
                      <a:pt x="145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247;p38"/>
              <p:cNvSpPr/>
              <p:nvPr/>
            </p:nvSpPr>
            <p:spPr>
              <a:xfrm rot="-8704295">
                <a:off x="7678784" y="970846"/>
                <a:ext cx="344247" cy="341496"/>
              </a:xfrm>
              <a:custGeom>
                <a:avLst/>
                <a:gdLst/>
                <a:ahLst/>
                <a:cxnLst/>
                <a:rect l="l" t="t" r="r" b="b"/>
                <a:pathLst>
                  <a:path w="8759" h="8689" extrusionOk="0">
                    <a:moveTo>
                      <a:pt x="3461" y="0"/>
                    </a:moveTo>
                    <a:cubicBezTo>
                      <a:pt x="2356" y="0"/>
                      <a:pt x="1343" y="747"/>
                      <a:pt x="1049" y="1865"/>
                    </a:cubicBezTo>
                    <a:lnTo>
                      <a:pt x="350" y="4575"/>
                    </a:lnTo>
                    <a:cubicBezTo>
                      <a:pt x="0" y="5904"/>
                      <a:pt x="804" y="7267"/>
                      <a:pt x="2133" y="7617"/>
                    </a:cubicBezTo>
                    <a:lnTo>
                      <a:pt x="6136" y="8666"/>
                    </a:lnTo>
                    <a:cubicBezTo>
                      <a:pt x="6201" y="8681"/>
                      <a:pt x="6266" y="8689"/>
                      <a:pt x="6331" y="8689"/>
                    </a:cubicBezTo>
                    <a:cubicBezTo>
                      <a:pt x="6696" y="8689"/>
                      <a:pt x="7026" y="8446"/>
                      <a:pt x="7115" y="8089"/>
                    </a:cubicBezTo>
                    <a:lnTo>
                      <a:pt x="8618" y="2267"/>
                    </a:lnTo>
                    <a:cubicBezTo>
                      <a:pt x="8758" y="1743"/>
                      <a:pt x="8444" y="1219"/>
                      <a:pt x="7919" y="1079"/>
                    </a:cubicBezTo>
                    <a:lnTo>
                      <a:pt x="4091" y="82"/>
                    </a:lnTo>
                    <a:cubicBezTo>
                      <a:pt x="3880" y="27"/>
                      <a:pt x="3669" y="0"/>
                      <a:pt x="3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248;p38"/>
              <p:cNvSpPr/>
              <p:nvPr/>
            </p:nvSpPr>
            <p:spPr>
              <a:xfrm rot="-8704295">
                <a:off x="7677435" y="962939"/>
                <a:ext cx="341496" cy="353168"/>
              </a:xfrm>
              <a:custGeom>
                <a:avLst/>
                <a:gdLst/>
                <a:ahLst/>
                <a:cxnLst/>
                <a:rect l="l" t="t" r="r" b="b"/>
                <a:pathLst>
                  <a:path w="8689" h="8986" extrusionOk="0">
                    <a:moveTo>
                      <a:pt x="3339" y="280"/>
                    </a:moveTo>
                    <a:cubicBezTo>
                      <a:pt x="3549" y="280"/>
                      <a:pt x="3741" y="315"/>
                      <a:pt x="3934" y="367"/>
                    </a:cubicBezTo>
                    <a:lnTo>
                      <a:pt x="7762" y="1364"/>
                    </a:lnTo>
                    <a:cubicBezTo>
                      <a:pt x="8147" y="1451"/>
                      <a:pt x="8391" y="1801"/>
                      <a:pt x="8391" y="2168"/>
                    </a:cubicBezTo>
                    <a:cubicBezTo>
                      <a:pt x="8391" y="2238"/>
                      <a:pt x="8374" y="2308"/>
                      <a:pt x="8357" y="2377"/>
                    </a:cubicBezTo>
                    <a:lnTo>
                      <a:pt x="6853" y="8199"/>
                    </a:lnTo>
                    <a:cubicBezTo>
                      <a:pt x="6766" y="8496"/>
                      <a:pt x="6503" y="8688"/>
                      <a:pt x="6224" y="8688"/>
                    </a:cubicBezTo>
                    <a:cubicBezTo>
                      <a:pt x="6154" y="8688"/>
                      <a:pt x="6101" y="8688"/>
                      <a:pt x="6049" y="8671"/>
                    </a:cubicBezTo>
                    <a:lnTo>
                      <a:pt x="2046" y="7622"/>
                    </a:lnTo>
                    <a:cubicBezTo>
                      <a:pt x="997" y="7342"/>
                      <a:pt x="298" y="6398"/>
                      <a:pt x="298" y="5349"/>
                    </a:cubicBezTo>
                    <a:cubicBezTo>
                      <a:pt x="298" y="5157"/>
                      <a:pt x="315" y="4965"/>
                      <a:pt x="368" y="4755"/>
                    </a:cubicBezTo>
                    <a:lnTo>
                      <a:pt x="1067" y="2045"/>
                    </a:lnTo>
                    <a:cubicBezTo>
                      <a:pt x="1346" y="996"/>
                      <a:pt x="2308" y="280"/>
                      <a:pt x="3339" y="280"/>
                    </a:cubicBezTo>
                    <a:close/>
                    <a:moveTo>
                      <a:pt x="3339" y="0"/>
                    </a:moveTo>
                    <a:cubicBezTo>
                      <a:pt x="2168" y="0"/>
                      <a:pt x="1102" y="787"/>
                      <a:pt x="787" y="1975"/>
                    </a:cubicBezTo>
                    <a:lnTo>
                      <a:pt x="88" y="4685"/>
                    </a:lnTo>
                    <a:cubicBezTo>
                      <a:pt x="35" y="4912"/>
                      <a:pt x="0" y="5140"/>
                      <a:pt x="0" y="5349"/>
                    </a:cubicBezTo>
                    <a:cubicBezTo>
                      <a:pt x="0" y="6521"/>
                      <a:pt x="787" y="7604"/>
                      <a:pt x="1976" y="7902"/>
                    </a:cubicBezTo>
                    <a:lnTo>
                      <a:pt x="5979" y="8950"/>
                    </a:lnTo>
                    <a:cubicBezTo>
                      <a:pt x="6049" y="8968"/>
                      <a:pt x="6136" y="8985"/>
                      <a:pt x="6224" y="8985"/>
                    </a:cubicBezTo>
                    <a:cubicBezTo>
                      <a:pt x="6643" y="8985"/>
                      <a:pt x="7028" y="8688"/>
                      <a:pt x="7133" y="8269"/>
                    </a:cubicBezTo>
                    <a:lnTo>
                      <a:pt x="8654" y="2447"/>
                    </a:lnTo>
                    <a:cubicBezTo>
                      <a:pt x="8671" y="2360"/>
                      <a:pt x="8689" y="2255"/>
                      <a:pt x="8689" y="2168"/>
                    </a:cubicBezTo>
                    <a:cubicBezTo>
                      <a:pt x="8689" y="1661"/>
                      <a:pt x="8339" y="1206"/>
                      <a:pt x="7832" y="1084"/>
                    </a:cubicBezTo>
                    <a:lnTo>
                      <a:pt x="4021" y="87"/>
                    </a:lnTo>
                    <a:cubicBezTo>
                      <a:pt x="3794" y="17"/>
                      <a:pt x="3567" y="0"/>
                      <a:pt x="333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848;p44"/>
          <p:cNvSpPr txBox="1">
            <a:spLocks noGrp="1"/>
          </p:cNvSpPr>
          <p:nvPr>
            <p:ph type="title"/>
          </p:nvPr>
        </p:nvSpPr>
        <p:spPr>
          <a:xfrm>
            <a:off x="2206945" y="243668"/>
            <a:ext cx="2586779" cy="4693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INTRODUCCI</a:t>
            </a:r>
            <a:r>
              <a:rPr lang="es-MX" dirty="0"/>
              <a:t>ÓN</a:t>
            </a:r>
            <a:endParaRPr dirty="0"/>
          </a:p>
        </p:txBody>
      </p:sp>
      <p:sp>
        <p:nvSpPr>
          <p:cNvPr id="176" name="Google Shape;879;p45"/>
          <p:cNvSpPr txBox="1">
            <a:spLocks/>
          </p:cNvSpPr>
          <p:nvPr/>
        </p:nvSpPr>
        <p:spPr>
          <a:xfrm>
            <a:off x="558485" y="873046"/>
            <a:ext cx="5518216" cy="429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Hind"/>
              <a:buChar char="●"/>
              <a:defRPr sz="1400" b="0" i="0" u="none" strike="noStrike" cap="none">
                <a:solidFill>
                  <a:schemeClr val="lt1"/>
                </a:solidFill>
                <a:latin typeface="Hind"/>
                <a:ea typeface="Hind"/>
                <a:cs typeface="Hind"/>
                <a:sym typeface="Hind"/>
              </a:defRPr>
            </a:lvl1pPr>
            <a:lvl2pPr marL="914400" marR="0" lvl="1" indent="-317500" algn="l" rtl="0">
              <a:lnSpc>
                <a:spcPct val="100000"/>
              </a:lnSpc>
              <a:spcBef>
                <a:spcPts val="0"/>
              </a:spcBef>
              <a:spcAft>
                <a:spcPts val="0"/>
              </a:spcAft>
              <a:buClr>
                <a:schemeClr val="lt1"/>
              </a:buClr>
              <a:buSzPts val="1400"/>
              <a:buFont typeface="Hind"/>
              <a:buChar char="○"/>
              <a:defRPr sz="1400" b="0" i="0" u="none" strike="noStrike" cap="none">
                <a:solidFill>
                  <a:schemeClr val="lt1"/>
                </a:solidFill>
                <a:latin typeface="Hind"/>
                <a:ea typeface="Hind"/>
                <a:cs typeface="Hind"/>
                <a:sym typeface="Hind"/>
              </a:defRPr>
            </a:lvl2pPr>
            <a:lvl3pPr marL="1371600" marR="0" lvl="2" indent="-317500" algn="l" rtl="0">
              <a:lnSpc>
                <a:spcPct val="100000"/>
              </a:lnSpc>
              <a:spcBef>
                <a:spcPts val="0"/>
              </a:spcBef>
              <a:spcAft>
                <a:spcPts val="0"/>
              </a:spcAft>
              <a:buClr>
                <a:schemeClr val="lt1"/>
              </a:buClr>
              <a:buSzPts val="1400"/>
              <a:buFont typeface="Hind"/>
              <a:buChar char="■"/>
              <a:defRPr sz="1400" b="0" i="0" u="none" strike="noStrike" cap="none">
                <a:solidFill>
                  <a:schemeClr val="lt1"/>
                </a:solidFill>
                <a:latin typeface="Hind"/>
                <a:ea typeface="Hind"/>
                <a:cs typeface="Hind"/>
                <a:sym typeface="Hind"/>
              </a:defRPr>
            </a:lvl3pPr>
            <a:lvl4pPr marL="1828800" marR="0" lvl="3" indent="-317500" algn="l" rtl="0">
              <a:lnSpc>
                <a:spcPct val="100000"/>
              </a:lnSpc>
              <a:spcBef>
                <a:spcPts val="0"/>
              </a:spcBef>
              <a:spcAft>
                <a:spcPts val="0"/>
              </a:spcAft>
              <a:buClr>
                <a:schemeClr val="lt1"/>
              </a:buClr>
              <a:buSzPts val="1400"/>
              <a:buFont typeface="Hind"/>
              <a:buChar char="●"/>
              <a:defRPr sz="1400" b="0" i="0" u="none" strike="noStrike" cap="none">
                <a:solidFill>
                  <a:schemeClr val="lt1"/>
                </a:solidFill>
                <a:latin typeface="Hind"/>
                <a:ea typeface="Hind"/>
                <a:cs typeface="Hind"/>
                <a:sym typeface="Hind"/>
              </a:defRPr>
            </a:lvl4pPr>
            <a:lvl5pPr marL="2286000" marR="0" lvl="4" indent="-317500" algn="l" rtl="0">
              <a:lnSpc>
                <a:spcPct val="100000"/>
              </a:lnSpc>
              <a:spcBef>
                <a:spcPts val="0"/>
              </a:spcBef>
              <a:spcAft>
                <a:spcPts val="0"/>
              </a:spcAft>
              <a:buClr>
                <a:schemeClr val="lt1"/>
              </a:buClr>
              <a:buSzPts val="1400"/>
              <a:buFont typeface="Hind"/>
              <a:buChar char="○"/>
              <a:defRPr sz="1400" b="0" i="0" u="none" strike="noStrike" cap="none">
                <a:solidFill>
                  <a:schemeClr val="lt1"/>
                </a:solidFill>
                <a:latin typeface="Hind"/>
                <a:ea typeface="Hind"/>
                <a:cs typeface="Hind"/>
                <a:sym typeface="Hind"/>
              </a:defRPr>
            </a:lvl5pPr>
            <a:lvl6pPr marL="2743200" marR="0" lvl="5" indent="-317500" algn="l" rtl="0">
              <a:lnSpc>
                <a:spcPct val="100000"/>
              </a:lnSpc>
              <a:spcBef>
                <a:spcPts val="0"/>
              </a:spcBef>
              <a:spcAft>
                <a:spcPts val="0"/>
              </a:spcAft>
              <a:buClr>
                <a:schemeClr val="lt1"/>
              </a:buClr>
              <a:buSzPts val="1400"/>
              <a:buFont typeface="Hind"/>
              <a:buChar char="■"/>
              <a:defRPr sz="1400" b="0" i="0" u="none" strike="noStrike" cap="none">
                <a:solidFill>
                  <a:schemeClr val="lt1"/>
                </a:solidFill>
                <a:latin typeface="Hind"/>
                <a:ea typeface="Hind"/>
                <a:cs typeface="Hind"/>
                <a:sym typeface="Hind"/>
              </a:defRPr>
            </a:lvl6pPr>
            <a:lvl7pPr marL="3200400" marR="0" lvl="6" indent="-317500" algn="l" rtl="0">
              <a:lnSpc>
                <a:spcPct val="100000"/>
              </a:lnSpc>
              <a:spcBef>
                <a:spcPts val="0"/>
              </a:spcBef>
              <a:spcAft>
                <a:spcPts val="0"/>
              </a:spcAft>
              <a:buClr>
                <a:schemeClr val="lt1"/>
              </a:buClr>
              <a:buSzPts val="1400"/>
              <a:buFont typeface="Hind"/>
              <a:buChar char="●"/>
              <a:defRPr sz="1400" b="0" i="0" u="none" strike="noStrike" cap="none">
                <a:solidFill>
                  <a:schemeClr val="lt1"/>
                </a:solidFill>
                <a:latin typeface="Hind"/>
                <a:ea typeface="Hind"/>
                <a:cs typeface="Hind"/>
                <a:sym typeface="Hind"/>
              </a:defRPr>
            </a:lvl7pPr>
            <a:lvl8pPr marL="3657600" marR="0" lvl="7" indent="-317500" algn="l" rtl="0">
              <a:lnSpc>
                <a:spcPct val="100000"/>
              </a:lnSpc>
              <a:spcBef>
                <a:spcPts val="0"/>
              </a:spcBef>
              <a:spcAft>
                <a:spcPts val="0"/>
              </a:spcAft>
              <a:buClr>
                <a:schemeClr val="lt1"/>
              </a:buClr>
              <a:buSzPts val="1400"/>
              <a:buFont typeface="Hind"/>
              <a:buChar char="○"/>
              <a:defRPr sz="1400" b="0" i="0" u="none" strike="noStrike" cap="none">
                <a:solidFill>
                  <a:schemeClr val="lt1"/>
                </a:solidFill>
                <a:latin typeface="Hind"/>
                <a:ea typeface="Hind"/>
                <a:cs typeface="Hind"/>
                <a:sym typeface="Hind"/>
              </a:defRPr>
            </a:lvl8pPr>
            <a:lvl9pPr marL="4114800" marR="0" lvl="8" indent="-317500" algn="l" rtl="0">
              <a:lnSpc>
                <a:spcPct val="100000"/>
              </a:lnSpc>
              <a:spcBef>
                <a:spcPts val="0"/>
              </a:spcBef>
              <a:spcAft>
                <a:spcPts val="0"/>
              </a:spcAft>
              <a:buClr>
                <a:schemeClr val="lt1"/>
              </a:buClr>
              <a:buSzPts val="1400"/>
              <a:buFont typeface="Hind"/>
              <a:buChar char="■"/>
              <a:defRPr sz="1400" b="0" i="0" u="none" strike="noStrike" cap="none">
                <a:solidFill>
                  <a:schemeClr val="lt1"/>
                </a:solidFill>
                <a:latin typeface="Hind"/>
                <a:ea typeface="Hind"/>
                <a:cs typeface="Hind"/>
                <a:sym typeface="Hind"/>
              </a:defRPr>
            </a:lvl9pPr>
          </a:lstStyle>
          <a:p>
            <a:pPr marL="0" indent="0">
              <a:spcAft>
                <a:spcPts val="1200"/>
              </a:spcAft>
              <a:buNone/>
            </a:pPr>
            <a:r>
              <a:rPr lang="es-MX" sz="1200" dirty="0">
                <a:latin typeface="Gochi Hand" panose="020B0604020202020204" charset="0"/>
              </a:rPr>
              <a:t>Se realizaron las comparaciones de sistemas cotidianos aplicados a las compuertas lógicas. En este reporte se disertó acerca del funcionamiento de las compuertas lógicas aplicadas a los microprocesadores, para su funcionamiento y soluciones a problemas que son computables. Además, lo que podríamos llegar hacer con la nanotecnología y las compuertas, esto nos puede ayudar a realizar procesamientos de mayor magnitud y ahora tener más accesos a evoluciones tecnológicas, con unos límites más difíciles de alcanzar. Para recalcar, el documento demuestra a través de automatizaciones sobre procedimientos que realizamos de manera cotidiana, explicar el funcionamiento de estas compuertas hasta dónde puede llegar la complejidad de las mismas, como la toma de decisiones de una persona que comienza con dos alternativas, las compuertas pueden realizar soluciones de una magnitud demencial.</a:t>
            </a:r>
            <a:br>
              <a:rPr lang="es-MX" sz="1200" dirty="0">
                <a:latin typeface="Gochi Hand" panose="020B0604020202020204" charset="0"/>
              </a:rPr>
            </a:br>
            <a:r>
              <a:rPr lang="es-MX" sz="1200" dirty="0">
                <a:latin typeface="Gochi Hand" panose="020B0604020202020204" charset="0"/>
              </a:rPr>
              <a:t> Ejemplos que constan principalmente en tres acciones que un ser humano puede experimentar: la espera en una fila, el despertar, entrar a algún sitio o simplemente entrar a su hogar, esto enfocado a que todos los registros y resultados se van a enfocar a computarizarse. Se vieron las compuertas lógicas digitales, las cuales son completamente enfocadas en el software y como ha influido en la actualidad y los avances de tecnología. </a:t>
            </a:r>
            <a:br>
              <a:rPr lang="es-MX" sz="1200" dirty="0">
                <a:latin typeface="Gochi Hand" panose="020B0604020202020204" charset="0"/>
              </a:rPr>
            </a:br>
            <a:endParaRPr lang="en-US" sz="1200" dirty="0">
              <a:latin typeface="Gochi Hand"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44"/>
          <p:cNvSpPr txBox="1">
            <a:spLocks noGrp="1"/>
          </p:cNvSpPr>
          <p:nvPr>
            <p:ph type="title"/>
          </p:nvPr>
        </p:nvSpPr>
        <p:spPr>
          <a:xfrm>
            <a:off x="489361" y="253824"/>
            <a:ext cx="7704000" cy="138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OBJETIVOS</a:t>
            </a:r>
            <a:endParaRPr dirty="0"/>
          </a:p>
        </p:txBody>
      </p:sp>
      <p:sp>
        <p:nvSpPr>
          <p:cNvPr id="849" name="Google Shape;849;p44"/>
          <p:cNvSpPr txBox="1">
            <a:spLocks noGrp="1"/>
          </p:cNvSpPr>
          <p:nvPr>
            <p:ph type="subTitle" idx="1"/>
          </p:nvPr>
        </p:nvSpPr>
        <p:spPr>
          <a:xfrm>
            <a:off x="687070" y="1413547"/>
            <a:ext cx="5619231" cy="2811767"/>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es-MX" dirty="0">
                <a:latin typeface="Gochi Hand" panose="020B0604020202020204" charset="0"/>
              </a:rPr>
              <a:t>El objetivo general:</a:t>
            </a:r>
          </a:p>
          <a:p>
            <a:pPr algn="just"/>
            <a:r>
              <a:rPr lang="es-MX" dirty="0">
                <a:latin typeface="Gochi Hand" panose="020B0604020202020204" charset="0"/>
              </a:rPr>
              <a:t>        El siguiente documento tiene como objetivo principal dar a conocer el tema de compuertas lógicas y teoría de circuitos implementados con una teoría de autómatas.</a:t>
            </a:r>
          </a:p>
          <a:p>
            <a:pPr algn="just"/>
            <a:r>
              <a:rPr lang="es-MX" dirty="0">
                <a:latin typeface="Gochi Hand" panose="020B0604020202020204" charset="0"/>
              </a:rPr>
              <a:t>       Para poder así poder juntar la teoría de los circuitos con las compuertas lógicas de una forma eficaz y práctica, la principal razón es hacer que se pueda aprender el tema, ya que se han visto con anterioridad las compuertas lógicas y ahora se debe tomar de la mano con la teoría de circuitos. Además, se ejemplificarán con temas cotidianos la explicación y fusión de los mismos. </a:t>
            </a:r>
          </a:p>
          <a:p>
            <a:pPr marL="0" lvl="0" indent="0" algn="ctr" rtl="0">
              <a:spcBef>
                <a:spcPts val="0"/>
              </a:spcBef>
              <a:spcAft>
                <a:spcPts val="1200"/>
              </a:spcAft>
              <a:buNone/>
            </a:pPr>
            <a:endParaRPr dirty="0"/>
          </a:p>
        </p:txBody>
      </p:sp>
      <p:grpSp>
        <p:nvGrpSpPr>
          <p:cNvPr id="850" name="Google Shape;850;p44"/>
          <p:cNvGrpSpPr/>
          <p:nvPr/>
        </p:nvGrpSpPr>
        <p:grpSpPr>
          <a:xfrm>
            <a:off x="6306301" y="857850"/>
            <a:ext cx="2837705" cy="4288901"/>
            <a:chOff x="6306301" y="857850"/>
            <a:chExt cx="2837705" cy="4288901"/>
          </a:xfrm>
        </p:grpSpPr>
        <p:sp>
          <p:nvSpPr>
            <p:cNvPr id="851" name="Google Shape;851;p44"/>
            <p:cNvSpPr/>
            <p:nvPr/>
          </p:nvSpPr>
          <p:spPr>
            <a:xfrm rot="10800000" flipH="1">
              <a:off x="8055263" y="4960888"/>
              <a:ext cx="138098" cy="185864"/>
            </a:xfrm>
            <a:custGeom>
              <a:avLst/>
              <a:gdLst/>
              <a:ahLst/>
              <a:cxnLst/>
              <a:rect l="l" t="t" r="r" b="b"/>
              <a:pathLst>
                <a:path w="2310" h="3109" extrusionOk="0">
                  <a:moveTo>
                    <a:pt x="351" y="0"/>
                  </a:moveTo>
                  <a:cubicBezTo>
                    <a:pt x="175" y="0"/>
                    <a:pt x="1" y="139"/>
                    <a:pt x="66" y="334"/>
                  </a:cubicBezTo>
                  <a:cubicBezTo>
                    <a:pt x="433" y="1268"/>
                    <a:pt x="933" y="2269"/>
                    <a:pt x="1600" y="3003"/>
                  </a:cubicBezTo>
                  <a:cubicBezTo>
                    <a:pt x="1666" y="3077"/>
                    <a:pt x="1747" y="3108"/>
                    <a:pt x="1827" y="3108"/>
                  </a:cubicBezTo>
                  <a:cubicBezTo>
                    <a:pt x="2070" y="3108"/>
                    <a:pt x="2309" y="2820"/>
                    <a:pt x="2134" y="2569"/>
                  </a:cubicBezTo>
                  <a:cubicBezTo>
                    <a:pt x="1633" y="1735"/>
                    <a:pt x="1066" y="968"/>
                    <a:pt x="599" y="134"/>
                  </a:cubicBezTo>
                  <a:cubicBezTo>
                    <a:pt x="541" y="41"/>
                    <a:pt x="446"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rot="10800000" flipH="1">
              <a:off x="8264856" y="4677524"/>
              <a:ext cx="78196" cy="144016"/>
            </a:xfrm>
            <a:custGeom>
              <a:avLst/>
              <a:gdLst/>
              <a:ahLst/>
              <a:cxnLst/>
              <a:rect l="l" t="t" r="r" b="b"/>
              <a:pathLst>
                <a:path w="1308" h="2409" extrusionOk="0">
                  <a:moveTo>
                    <a:pt x="265" y="0"/>
                  </a:moveTo>
                  <a:cubicBezTo>
                    <a:pt x="127" y="0"/>
                    <a:pt x="1" y="101"/>
                    <a:pt x="62" y="265"/>
                  </a:cubicBezTo>
                  <a:cubicBezTo>
                    <a:pt x="162" y="598"/>
                    <a:pt x="262" y="932"/>
                    <a:pt x="362" y="1265"/>
                  </a:cubicBezTo>
                  <a:cubicBezTo>
                    <a:pt x="429" y="1599"/>
                    <a:pt x="462" y="1932"/>
                    <a:pt x="629" y="2233"/>
                  </a:cubicBezTo>
                  <a:cubicBezTo>
                    <a:pt x="697" y="2356"/>
                    <a:pt x="798" y="2408"/>
                    <a:pt x="901" y="2408"/>
                  </a:cubicBezTo>
                  <a:cubicBezTo>
                    <a:pt x="1102" y="2408"/>
                    <a:pt x="1307" y="2209"/>
                    <a:pt x="1263" y="1966"/>
                  </a:cubicBezTo>
                  <a:cubicBezTo>
                    <a:pt x="1196" y="1666"/>
                    <a:pt x="1029" y="1399"/>
                    <a:pt x="896" y="1132"/>
                  </a:cubicBezTo>
                  <a:cubicBezTo>
                    <a:pt x="729" y="798"/>
                    <a:pt x="596" y="465"/>
                    <a:pt x="496" y="131"/>
                  </a:cubicBezTo>
                  <a:cubicBezTo>
                    <a:pt x="444" y="41"/>
                    <a:pt x="352" y="0"/>
                    <a:pt x="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rot="10800000" flipH="1">
              <a:off x="8327268" y="3990934"/>
              <a:ext cx="70962" cy="184190"/>
            </a:xfrm>
            <a:custGeom>
              <a:avLst/>
              <a:gdLst/>
              <a:ahLst/>
              <a:cxnLst/>
              <a:rect l="l" t="t" r="r" b="b"/>
              <a:pathLst>
                <a:path w="1187" h="3081" extrusionOk="0">
                  <a:moveTo>
                    <a:pt x="937" y="0"/>
                  </a:moveTo>
                  <a:cubicBezTo>
                    <a:pt x="821" y="0"/>
                    <a:pt x="700" y="67"/>
                    <a:pt x="653" y="193"/>
                  </a:cubicBezTo>
                  <a:cubicBezTo>
                    <a:pt x="352" y="993"/>
                    <a:pt x="119" y="1894"/>
                    <a:pt x="19" y="2728"/>
                  </a:cubicBezTo>
                  <a:cubicBezTo>
                    <a:pt x="1" y="2963"/>
                    <a:pt x="178" y="3080"/>
                    <a:pt x="366" y="3080"/>
                  </a:cubicBezTo>
                  <a:cubicBezTo>
                    <a:pt x="525" y="3080"/>
                    <a:pt x="692" y="2996"/>
                    <a:pt x="753" y="2828"/>
                  </a:cubicBezTo>
                  <a:cubicBezTo>
                    <a:pt x="986" y="2027"/>
                    <a:pt x="1120" y="1093"/>
                    <a:pt x="1186" y="259"/>
                  </a:cubicBezTo>
                  <a:cubicBezTo>
                    <a:pt x="1186" y="83"/>
                    <a:pt x="1065" y="0"/>
                    <a:pt x="9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p:nvPr/>
          </p:nvSpPr>
          <p:spPr>
            <a:xfrm rot="10800000" flipH="1">
              <a:off x="8120723" y="3761733"/>
              <a:ext cx="157228" cy="117114"/>
            </a:xfrm>
            <a:custGeom>
              <a:avLst/>
              <a:gdLst/>
              <a:ahLst/>
              <a:cxnLst/>
              <a:rect l="l" t="t" r="r" b="b"/>
              <a:pathLst>
                <a:path w="2630" h="1959" extrusionOk="0">
                  <a:moveTo>
                    <a:pt x="2208" y="0"/>
                  </a:moveTo>
                  <a:cubicBezTo>
                    <a:pt x="2163" y="0"/>
                    <a:pt x="2117" y="12"/>
                    <a:pt x="2073" y="40"/>
                  </a:cubicBezTo>
                  <a:cubicBezTo>
                    <a:pt x="1506" y="407"/>
                    <a:pt x="972" y="841"/>
                    <a:pt x="372" y="1208"/>
                  </a:cubicBezTo>
                  <a:cubicBezTo>
                    <a:pt x="1" y="1446"/>
                    <a:pt x="261" y="1958"/>
                    <a:pt x="584" y="1958"/>
                  </a:cubicBezTo>
                  <a:cubicBezTo>
                    <a:pt x="668" y="1958"/>
                    <a:pt x="756" y="1924"/>
                    <a:pt x="839" y="1841"/>
                  </a:cubicBezTo>
                  <a:cubicBezTo>
                    <a:pt x="1339" y="1341"/>
                    <a:pt x="1906" y="941"/>
                    <a:pt x="2406" y="474"/>
                  </a:cubicBezTo>
                  <a:cubicBezTo>
                    <a:pt x="2629" y="307"/>
                    <a:pt x="2434" y="0"/>
                    <a:pt x="2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rot="10800000" flipH="1">
              <a:off x="6853180" y="3059779"/>
              <a:ext cx="191065" cy="126022"/>
            </a:xfrm>
            <a:custGeom>
              <a:avLst/>
              <a:gdLst/>
              <a:ahLst/>
              <a:cxnLst/>
              <a:rect l="l" t="t" r="r" b="b"/>
              <a:pathLst>
                <a:path w="3196" h="2108" extrusionOk="0">
                  <a:moveTo>
                    <a:pt x="2799" y="1"/>
                  </a:moveTo>
                  <a:cubicBezTo>
                    <a:pt x="2766" y="1"/>
                    <a:pt x="2731" y="7"/>
                    <a:pt x="2694" y="22"/>
                  </a:cubicBezTo>
                  <a:cubicBezTo>
                    <a:pt x="1861" y="356"/>
                    <a:pt x="793" y="823"/>
                    <a:pt x="193" y="1523"/>
                  </a:cubicBezTo>
                  <a:cubicBezTo>
                    <a:pt x="0" y="1770"/>
                    <a:pt x="170" y="2108"/>
                    <a:pt x="441" y="2108"/>
                  </a:cubicBezTo>
                  <a:cubicBezTo>
                    <a:pt x="499" y="2108"/>
                    <a:pt x="561" y="2092"/>
                    <a:pt x="626" y="2057"/>
                  </a:cubicBezTo>
                  <a:cubicBezTo>
                    <a:pt x="1027" y="1823"/>
                    <a:pt x="1360" y="1523"/>
                    <a:pt x="1727" y="1256"/>
                  </a:cubicBezTo>
                  <a:cubicBezTo>
                    <a:pt x="2127" y="1023"/>
                    <a:pt x="2528" y="789"/>
                    <a:pt x="2928" y="589"/>
                  </a:cubicBezTo>
                  <a:cubicBezTo>
                    <a:pt x="3195" y="441"/>
                    <a:pt x="3066" y="1"/>
                    <a:pt x="2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4"/>
            <p:cNvSpPr/>
            <p:nvPr/>
          </p:nvSpPr>
          <p:spPr>
            <a:xfrm rot="10800000" flipH="1">
              <a:off x="6607061" y="2794110"/>
              <a:ext cx="163565" cy="150831"/>
            </a:xfrm>
            <a:custGeom>
              <a:avLst/>
              <a:gdLst/>
              <a:ahLst/>
              <a:cxnLst/>
              <a:rect l="l" t="t" r="r" b="b"/>
              <a:pathLst>
                <a:path w="2736" h="2523" extrusionOk="0">
                  <a:moveTo>
                    <a:pt x="2295" y="1"/>
                  </a:moveTo>
                  <a:cubicBezTo>
                    <a:pt x="2255" y="1"/>
                    <a:pt x="2214" y="9"/>
                    <a:pt x="2175" y="29"/>
                  </a:cubicBezTo>
                  <a:cubicBezTo>
                    <a:pt x="1341" y="430"/>
                    <a:pt x="574" y="1230"/>
                    <a:pt x="140" y="1997"/>
                  </a:cubicBezTo>
                  <a:cubicBezTo>
                    <a:pt x="1" y="2276"/>
                    <a:pt x="233" y="2522"/>
                    <a:pt x="466" y="2522"/>
                  </a:cubicBezTo>
                  <a:cubicBezTo>
                    <a:pt x="568" y="2522"/>
                    <a:pt x="670" y="2476"/>
                    <a:pt x="740" y="2364"/>
                  </a:cubicBezTo>
                  <a:cubicBezTo>
                    <a:pt x="1007" y="1997"/>
                    <a:pt x="1241" y="1630"/>
                    <a:pt x="1541" y="1297"/>
                  </a:cubicBezTo>
                  <a:cubicBezTo>
                    <a:pt x="1841" y="997"/>
                    <a:pt x="2175" y="763"/>
                    <a:pt x="2508" y="463"/>
                  </a:cubicBezTo>
                  <a:cubicBezTo>
                    <a:pt x="2736" y="292"/>
                    <a:pt x="2527" y="1"/>
                    <a:pt x="2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rot="10800000" flipH="1">
              <a:off x="6471836" y="2521208"/>
              <a:ext cx="69407" cy="132956"/>
            </a:xfrm>
            <a:custGeom>
              <a:avLst/>
              <a:gdLst/>
              <a:ahLst/>
              <a:cxnLst/>
              <a:rect l="l" t="t" r="r" b="b"/>
              <a:pathLst>
                <a:path w="1161" h="2224" extrusionOk="0">
                  <a:moveTo>
                    <a:pt x="845" y="0"/>
                  </a:moveTo>
                  <a:cubicBezTo>
                    <a:pt x="772" y="0"/>
                    <a:pt x="695" y="31"/>
                    <a:pt x="634" y="102"/>
                  </a:cubicBezTo>
                  <a:cubicBezTo>
                    <a:pt x="234" y="636"/>
                    <a:pt x="0" y="1336"/>
                    <a:pt x="100" y="2003"/>
                  </a:cubicBezTo>
                  <a:cubicBezTo>
                    <a:pt x="128" y="2157"/>
                    <a:pt x="239" y="2223"/>
                    <a:pt x="359" y="2223"/>
                  </a:cubicBezTo>
                  <a:cubicBezTo>
                    <a:pt x="527" y="2223"/>
                    <a:pt x="715" y="2097"/>
                    <a:pt x="734" y="1903"/>
                  </a:cubicBezTo>
                  <a:cubicBezTo>
                    <a:pt x="768" y="1336"/>
                    <a:pt x="801" y="903"/>
                    <a:pt x="1068" y="369"/>
                  </a:cubicBezTo>
                  <a:cubicBezTo>
                    <a:pt x="1160" y="160"/>
                    <a:pt x="1012"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rot="10800000" flipH="1">
              <a:off x="6306301" y="1815307"/>
              <a:ext cx="105755" cy="227592"/>
            </a:xfrm>
            <a:custGeom>
              <a:avLst/>
              <a:gdLst/>
              <a:ahLst/>
              <a:cxnLst/>
              <a:rect l="l" t="t" r="r" b="b"/>
              <a:pathLst>
                <a:path w="1769" h="3807" extrusionOk="0">
                  <a:moveTo>
                    <a:pt x="987" y="0"/>
                  </a:moveTo>
                  <a:cubicBezTo>
                    <a:pt x="889" y="0"/>
                    <a:pt x="792" y="37"/>
                    <a:pt x="735" y="118"/>
                  </a:cubicBezTo>
                  <a:cubicBezTo>
                    <a:pt x="1" y="1185"/>
                    <a:pt x="134" y="2753"/>
                    <a:pt x="968" y="3687"/>
                  </a:cubicBezTo>
                  <a:cubicBezTo>
                    <a:pt x="1044" y="3771"/>
                    <a:pt x="1136" y="3806"/>
                    <a:pt x="1228" y="3806"/>
                  </a:cubicBezTo>
                  <a:cubicBezTo>
                    <a:pt x="1501" y="3806"/>
                    <a:pt x="1768" y="3494"/>
                    <a:pt x="1568" y="3220"/>
                  </a:cubicBezTo>
                  <a:cubicBezTo>
                    <a:pt x="968" y="2286"/>
                    <a:pt x="868" y="1385"/>
                    <a:pt x="1268" y="351"/>
                  </a:cubicBezTo>
                  <a:cubicBezTo>
                    <a:pt x="1356" y="133"/>
                    <a:pt x="1171" y="0"/>
                    <a:pt x="9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rot="10800000" flipH="1">
              <a:off x="6460357" y="1601111"/>
              <a:ext cx="214918" cy="156391"/>
            </a:xfrm>
            <a:custGeom>
              <a:avLst/>
              <a:gdLst/>
              <a:ahLst/>
              <a:cxnLst/>
              <a:rect l="l" t="t" r="r" b="b"/>
              <a:pathLst>
                <a:path w="3595" h="2616" extrusionOk="0">
                  <a:moveTo>
                    <a:pt x="362" y="1"/>
                  </a:moveTo>
                  <a:cubicBezTo>
                    <a:pt x="177" y="1"/>
                    <a:pt x="0" y="207"/>
                    <a:pt x="92" y="414"/>
                  </a:cubicBezTo>
                  <a:cubicBezTo>
                    <a:pt x="659" y="1582"/>
                    <a:pt x="1793" y="2516"/>
                    <a:pt x="3128" y="2616"/>
                  </a:cubicBezTo>
                  <a:cubicBezTo>
                    <a:pt x="3528" y="2616"/>
                    <a:pt x="3595" y="2015"/>
                    <a:pt x="3228" y="1915"/>
                  </a:cubicBezTo>
                  <a:cubicBezTo>
                    <a:pt x="2127" y="1615"/>
                    <a:pt x="1193" y="1115"/>
                    <a:pt x="593" y="147"/>
                  </a:cubicBezTo>
                  <a:cubicBezTo>
                    <a:pt x="530" y="43"/>
                    <a:pt x="445" y="1"/>
                    <a:pt x="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rot="10800000" flipH="1">
              <a:off x="6752748" y="1507076"/>
              <a:ext cx="259576" cy="99179"/>
            </a:xfrm>
            <a:custGeom>
              <a:avLst/>
              <a:gdLst/>
              <a:ahLst/>
              <a:cxnLst/>
              <a:rect l="l" t="t" r="r" b="b"/>
              <a:pathLst>
                <a:path w="4342" h="1659" extrusionOk="0">
                  <a:moveTo>
                    <a:pt x="319" y="1"/>
                  </a:moveTo>
                  <a:cubicBezTo>
                    <a:pt x="128" y="1"/>
                    <a:pt x="1" y="274"/>
                    <a:pt x="205" y="419"/>
                  </a:cubicBezTo>
                  <a:cubicBezTo>
                    <a:pt x="1154" y="1084"/>
                    <a:pt x="2434" y="1659"/>
                    <a:pt x="3646" y="1659"/>
                  </a:cubicBezTo>
                  <a:cubicBezTo>
                    <a:pt x="3711" y="1659"/>
                    <a:pt x="3776" y="1657"/>
                    <a:pt x="3841" y="1653"/>
                  </a:cubicBezTo>
                  <a:cubicBezTo>
                    <a:pt x="4208" y="1620"/>
                    <a:pt x="4341" y="1053"/>
                    <a:pt x="3941" y="953"/>
                  </a:cubicBezTo>
                  <a:cubicBezTo>
                    <a:pt x="2707" y="686"/>
                    <a:pt x="1572" y="553"/>
                    <a:pt x="405" y="19"/>
                  </a:cubicBezTo>
                  <a:cubicBezTo>
                    <a:pt x="375" y="6"/>
                    <a:pt x="346"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rot="10800000" flipH="1">
              <a:off x="7141864" y="1471746"/>
              <a:ext cx="273326" cy="64206"/>
            </a:xfrm>
            <a:custGeom>
              <a:avLst/>
              <a:gdLst/>
              <a:ahLst/>
              <a:cxnLst/>
              <a:rect l="l" t="t" r="r" b="b"/>
              <a:pathLst>
                <a:path w="4572" h="1074" extrusionOk="0">
                  <a:moveTo>
                    <a:pt x="4035" y="0"/>
                  </a:moveTo>
                  <a:cubicBezTo>
                    <a:pt x="4004" y="0"/>
                    <a:pt x="3971" y="4"/>
                    <a:pt x="3936" y="10"/>
                  </a:cubicBezTo>
                  <a:cubicBezTo>
                    <a:pt x="2884" y="210"/>
                    <a:pt x="1879" y="506"/>
                    <a:pt x="820" y="506"/>
                  </a:cubicBezTo>
                  <a:cubicBezTo>
                    <a:pt x="638" y="506"/>
                    <a:pt x="454" y="497"/>
                    <a:pt x="267" y="477"/>
                  </a:cubicBezTo>
                  <a:cubicBezTo>
                    <a:pt x="257" y="476"/>
                    <a:pt x="246" y="475"/>
                    <a:pt x="236" y="475"/>
                  </a:cubicBezTo>
                  <a:cubicBezTo>
                    <a:pt x="1" y="475"/>
                    <a:pt x="11" y="846"/>
                    <a:pt x="267" y="878"/>
                  </a:cubicBezTo>
                  <a:cubicBezTo>
                    <a:pt x="916" y="980"/>
                    <a:pt x="1591" y="1074"/>
                    <a:pt x="2261" y="1074"/>
                  </a:cubicBezTo>
                  <a:cubicBezTo>
                    <a:pt x="2900" y="1074"/>
                    <a:pt x="3534" y="989"/>
                    <a:pt x="4137" y="744"/>
                  </a:cubicBezTo>
                  <a:cubicBezTo>
                    <a:pt x="4571" y="589"/>
                    <a:pt x="4457" y="0"/>
                    <a:pt x="4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rot="10800000" flipH="1">
              <a:off x="7542698" y="1461104"/>
              <a:ext cx="265972" cy="90212"/>
            </a:xfrm>
            <a:custGeom>
              <a:avLst/>
              <a:gdLst/>
              <a:ahLst/>
              <a:cxnLst/>
              <a:rect l="l" t="t" r="r" b="b"/>
              <a:pathLst>
                <a:path w="4449" h="1509" extrusionOk="0">
                  <a:moveTo>
                    <a:pt x="434" y="1"/>
                  </a:moveTo>
                  <a:cubicBezTo>
                    <a:pt x="100" y="1"/>
                    <a:pt x="0" y="568"/>
                    <a:pt x="367" y="634"/>
                  </a:cubicBezTo>
                  <a:cubicBezTo>
                    <a:pt x="967" y="734"/>
                    <a:pt x="1535" y="834"/>
                    <a:pt x="2135" y="968"/>
                  </a:cubicBezTo>
                  <a:cubicBezTo>
                    <a:pt x="2735" y="1135"/>
                    <a:pt x="3302" y="1368"/>
                    <a:pt x="3903" y="1502"/>
                  </a:cubicBezTo>
                  <a:cubicBezTo>
                    <a:pt x="3925" y="1506"/>
                    <a:pt x="3946" y="1508"/>
                    <a:pt x="3967" y="1508"/>
                  </a:cubicBezTo>
                  <a:cubicBezTo>
                    <a:pt x="4265" y="1508"/>
                    <a:pt x="4448" y="1088"/>
                    <a:pt x="4136" y="901"/>
                  </a:cubicBezTo>
                  <a:cubicBezTo>
                    <a:pt x="3102" y="267"/>
                    <a:pt x="1635" y="34"/>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rot="10800000" flipH="1">
              <a:off x="7932651" y="1310992"/>
              <a:ext cx="202483" cy="137021"/>
            </a:xfrm>
            <a:custGeom>
              <a:avLst/>
              <a:gdLst/>
              <a:ahLst/>
              <a:cxnLst/>
              <a:rect l="l" t="t" r="r" b="b"/>
              <a:pathLst>
                <a:path w="3387" h="2292" extrusionOk="0">
                  <a:moveTo>
                    <a:pt x="387" y="0"/>
                  </a:moveTo>
                  <a:cubicBezTo>
                    <a:pt x="127" y="0"/>
                    <a:pt x="1" y="383"/>
                    <a:pt x="249" y="507"/>
                  </a:cubicBezTo>
                  <a:cubicBezTo>
                    <a:pt x="649" y="741"/>
                    <a:pt x="1083" y="974"/>
                    <a:pt x="1483" y="1241"/>
                  </a:cubicBezTo>
                  <a:cubicBezTo>
                    <a:pt x="1883" y="1508"/>
                    <a:pt x="2250" y="1875"/>
                    <a:pt x="2617" y="2209"/>
                  </a:cubicBezTo>
                  <a:cubicBezTo>
                    <a:pt x="2696" y="2266"/>
                    <a:pt x="2780" y="2291"/>
                    <a:pt x="2860" y="2291"/>
                  </a:cubicBezTo>
                  <a:cubicBezTo>
                    <a:pt x="3150" y="2291"/>
                    <a:pt x="3386" y="1963"/>
                    <a:pt x="3151" y="1675"/>
                  </a:cubicBezTo>
                  <a:cubicBezTo>
                    <a:pt x="2484" y="874"/>
                    <a:pt x="1416" y="307"/>
                    <a:pt x="449" y="7"/>
                  </a:cubicBezTo>
                  <a:cubicBezTo>
                    <a:pt x="428" y="2"/>
                    <a:pt x="407" y="0"/>
                    <a:pt x="3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rot="10800000" flipH="1">
              <a:off x="8240047" y="1123697"/>
              <a:ext cx="214380" cy="154478"/>
            </a:xfrm>
            <a:custGeom>
              <a:avLst/>
              <a:gdLst/>
              <a:ahLst/>
              <a:cxnLst/>
              <a:rect l="l" t="t" r="r" b="b"/>
              <a:pathLst>
                <a:path w="3586" h="2584" extrusionOk="0">
                  <a:moveTo>
                    <a:pt x="237" y="0"/>
                  </a:moveTo>
                  <a:cubicBezTo>
                    <a:pt x="118" y="0"/>
                    <a:pt x="1" y="108"/>
                    <a:pt x="77" y="235"/>
                  </a:cubicBezTo>
                  <a:cubicBezTo>
                    <a:pt x="811" y="1236"/>
                    <a:pt x="1878" y="2203"/>
                    <a:pt x="3046" y="2570"/>
                  </a:cubicBezTo>
                  <a:cubicBezTo>
                    <a:pt x="3078" y="2579"/>
                    <a:pt x="3110" y="2583"/>
                    <a:pt x="3140" y="2583"/>
                  </a:cubicBezTo>
                  <a:cubicBezTo>
                    <a:pt x="3444" y="2583"/>
                    <a:pt x="3586" y="2152"/>
                    <a:pt x="3312" y="1970"/>
                  </a:cubicBezTo>
                  <a:cubicBezTo>
                    <a:pt x="2278" y="1336"/>
                    <a:pt x="1278" y="802"/>
                    <a:pt x="344" y="35"/>
                  </a:cubicBezTo>
                  <a:cubicBezTo>
                    <a:pt x="312" y="11"/>
                    <a:pt x="274" y="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4"/>
            <p:cNvSpPr/>
            <p:nvPr/>
          </p:nvSpPr>
          <p:spPr>
            <a:xfrm rot="10800000" flipH="1">
              <a:off x="8560355" y="966174"/>
              <a:ext cx="177076" cy="101750"/>
            </a:xfrm>
            <a:custGeom>
              <a:avLst/>
              <a:gdLst/>
              <a:ahLst/>
              <a:cxnLst/>
              <a:rect l="l" t="t" r="r" b="b"/>
              <a:pathLst>
                <a:path w="2962" h="1702" extrusionOk="0">
                  <a:moveTo>
                    <a:pt x="285" y="1"/>
                  </a:moveTo>
                  <a:cubicBezTo>
                    <a:pt x="127" y="1"/>
                    <a:pt x="0" y="191"/>
                    <a:pt x="156" y="321"/>
                  </a:cubicBezTo>
                  <a:cubicBezTo>
                    <a:pt x="823" y="921"/>
                    <a:pt x="1657" y="1455"/>
                    <a:pt x="2524" y="1688"/>
                  </a:cubicBezTo>
                  <a:cubicBezTo>
                    <a:pt x="2554" y="1697"/>
                    <a:pt x="2583" y="1701"/>
                    <a:pt x="2609" y="1701"/>
                  </a:cubicBezTo>
                  <a:cubicBezTo>
                    <a:pt x="2878" y="1701"/>
                    <a:pt x="2961" y="1276"/>
                    <a:pt x="2658" y="1155"/>
                  </a:cubicBezTo>
                  <a:cubicBezTo>
                    <a:pt x="1824" y="888"/>
                    <a:pt x="1123" y="587"/>
                    <a:pt x="423" y="54"/>
                  </a:cubicBezTo>
                  <a:cubicBezTo>
                    <a:pt x="378" y="17"/>
                    <a:pt x="330"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rot="10800000" flipH="1">
              <a:off x="8856870" y="857850"/>
              <a:ext cx="287135" cy="78614"/>
            </a:xfrm>
            <a:custGeom>
              <a:avLst/>
              <a:gdLst/>
              <a:ahLst/>
              <a:cxnLst/>
              <a:rect l="l" t="t" r="r" b="b"/>
              <a:pathLst>
                <a:path w="4803" h="1315" extrusionOk="0">
                  <a:moveTo>
                    <a:pt x="303" y="1"/>
                  </a:moveTo>
                  <a:cubicBezTo>
                    <a:pt x="74" y="1"/>
                    <a:pt x="1" y="405"/>
                    <a:pt x="266" y="523"/>
                  </a:cubicBezTo>
                  <a:cubicBezTo>
                    <a:pt x="1295" y="919"/>
                    <a:pt x="2407" y="1314"/>
                    <a:pt x="3520" y="1314"/>
                  </a:cubicBezTo>
                  <a:cubicBezTo>
                    <a:pt x="3814" y="1314"/>
                    <a:pt x="4109" y="1287"/>
                    <a:pt x="4403" y="1224"/>
                  </a:cubicBezTo>
                  <a:cubicBezTo>
                    <a:pt x="4803" y="1157"/>
                    <a:pt x="4669" y="590"/>
                    <a:pt x="4303" y="557"/>
                  </a:cubicBezTo>
                  <a:cubicBezTo>
                    <a:pt x="2968" y="423"/>
                    <a:pt x="1701" y="490"/>
                    <a:pt x="400" y="23"/>
                  </a:cubicBezTo>
                  <a:cubicBezTo>
                    <a:pt x="365" y="7"/>
                    <a:pt x="332"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7" name="Google Shape;867;p44"/>
          <p:cNvSpPr/>
          <p:nvPr/>
        </p:nvSpPr>
        <p:spPr>
          <a:xfrm rot="-5400000" flipH="1">
            <a:off x="7358194" y="716102"/>
            <a:ext cx="1066221" cy="1621600"/>
          </a:xfrm>
          <a:custGeom>
            <a:avLst/>
            <a:gdLst/>
            <a:ahLst/>
            <a:cxnLst/>
            <a:rect l="l" t="t" r="r" b="b"/>
            <a:pathLst>
              <a:path w="17835" h="27125" extrusionOk="0">
                <a:moveTo>
                  <a:pt x="11196" y="12217"/>
                </a:moveTo>
                <a:cubicBezTo>
                  <a:pt x="9995" y="13752"/>
                  <a:pt x="8761" y="15319"/>
                  <a:pt x="7494" y="16820"/>
                </a:cubicBezTo>
                <a:cubicBezTo>
                  <a:pt x="8294" y="15753"/>
                  <a:pt x="9095" y="14686"/>
                  <a:pt x="9929" y="13652"/>
                </a:cubicBezTo>
                <a:cubicBezTo>
                  <a:pt x="10362" y="13185"/>
                  <a:pt x="10796" y="12718"/>
                  <a:pt x="11196" y="12217"/>
                </a:cubicBezTo>
                <a:close/>
                <a:moveTo>
                  <a:pt x="6561" y="1"/>
                </a:moveTo>
                <a:cubicBezTo>
                  <a:pt x="6377" y="1"/>
                  <a:pt x="6228" y="114"/>
                  <a:pt x="6159" y="275"/>
                </a:cubicBezTo>
                <a:cubicBezTo>
                  <a:pt x="6059" y="309"/>
                  <a:pt x="5959" y="375"/>
                  <a:pt x="5892" y="442"/>
                </a:cubicBezTo>
                <a:cubicBezTo>
                  <a:pt x="5826" y="509"/>
                  <a:pt x="5792" y="609"/>
                  <a:pt x="5759" y="742"/>
                </a:cubicBezTo>
                <a:cubicBezTo>
                  <a:pt x="3257" y="8948"/>
                  <a:pt x="1589" y="17454"/>
                  <a:pt x="122" y="25894"/>
                </a:cubicBezTo>
                <a:cubicBezTo>
                  <a:pt x="0" y="26500"/>
                  <a:pt x="532" y="27124"/>
                  <a:pt x="1075" y="27124"/>
                </a:cubicBezTo>
                <a:cubicBezTo>
                  <a:pt x="1278" y="27124"/>
                  <a:pt x="1483" y="27037"/>
                  <a:pt x="1656" y="26828"/>
                </a:cubicBezTo>
                <a:cubicBezTo>
                  <a:pt x="7127" y="20290"/>
                  <a:pt x="12530" y="13752"/>
                  <a:pt x="17634" y="6913"/>
                </a:cubicBezTo>
                <a:cubicBezTo>
                  <a:pt x="17834" y="6646"/>
                  <a:pt x="17834" y="6346"/>
                  <a:pt x="17734" y="6113"/>
                </a:cubicBezTo>
                <a:cubicBezTo>
                  <a:pt x="17768" y="5846"/>
                  <a:pt x="17667" y="5546"/>
                  <a:pt x="17334" y="5379"/>
                </a:cubicBezTo>
                <a:cubicBezTo>
                  <a:pt x="13865" y="3544"/>
                  <a:pt x="10396" y="1676"/>
                  <a:pt x="6826" y="75"/>
                </a:cubicBezTo>
                <a:cubicBezTo>
                  <a:pt x="6733" y="23"/>
                  <a:pt x="6644" y="1"/>
                  <a:pt x="6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4180648" y="4603501"/>
            <a:ext cx="587805" cy="635744"/>
          </a:xfrm>
          <a:custGeom>
            <a:avLst/>
            <a:gdLst/>
            <a:ahLst/>
            <a:cxnLst/>
            <a:rect l="l" t="t" r="r" b="b"/>
            <a:pathLst>
              <a:path w="11109" h="12015" extrusionOk="0">
                <a:moveTo>
                  <a:pt x="3403" y="1371"/>
                </a:moveTo>
                <a:cubicBezTo>
                  <a:pt x="5972" y="3906"/>
                  <a:pt x="7740" y="7476"/>
                  <a:pt x="9608" y="10578"/>
                </a:cubicBezTo>
                <a:cubicBezTo>
                  <a:pt x="7341" y="10551"/>
                  <a:pt x="5074" y="10502"/>
                  <a:pt x="2807" y="10502"/>
                </a:cubicBezTo>
                <a:cubicBezTo>
                  <a:pt x="2272" y="10502"/>
                  <a:pt x="1737" y="10505"/>
                  <a:pt x="1202" y="10511"/>
                </a:cubicBezTo>
                <a:cubicBezTo>
                  <a:pt x="2036" y="7476"/>
                  <a:pt x="2703" y="4440"/>
                  <a:pt x="3403" y="1371"/>
                </a:cubicBezTo>
                <a:close/>
                <a:moveTo>
                  <a:pt x="3094" y="1"/>
                </a:moveTo>
                <a:cubicBezTo>
                  <a:pt x="2895" y="1"/>
                  <a:pt x="2697" y="113"/>
                  <a:pt x="2636" y="337"/>
                </a:cubicBezTo>
                <a:cubicBezTo>
                  <a:pt x="1902" y="3706"/>
                  <a:pt x="1135" y="7109"/>
                  <a:pt x="535" y="10511"/>
                </a:cubicBezTo>
                <a:cubicBezTo>
                  <a:pt x="34" y="10544"/>
                  <a:pt x="1" y="11212"/>
                  <a:pt x="401" y="11378"/>
                </a:cubicBezTo>
                <a:cubicBezTo>
                  <a:pt x="401" y="11478"/>
                  <a:pt x="368" y="11612"/>
                  <a:pt x="368" y="11712"/>
                </a:cubicBezTo>
                <a:cubicBezTo>
                  <a:pt x="327" y="11894"/>
                  <a:pt x="471" y="12015"/>
                  <a:pt x="605" y="12015"/>
                </a:cubicBezTo>
                <a:cubicBezTo>
                  <a:pt x="692" y="12015"/>
                  <a:pt x="775" y="11964"/>
                  <a:pt x="802" y="11845"/>
                </a:cubicBezTo>
                <a:cubicBezTo>
                  <a:pt x="868" y="11712"/>
                  <a:pt x="902" y="11578"/>
                  <a:pt x="935" y="11445"/>
                </a:cubicBezTo>
                <a:cubicBezTo>
                  <a:pt x="4104" y="11545"/>
                  <a:pt x="7306" y="11545"/>
                  <a:pt x="10475" y="11578"/>
                </a:cubicBezTo>
                <a:cubicBezTo>
                  <a:pt x="10842" y="11578"/>
                  <a:pt x="11109" y="11145"/>
                  <a:pt x="10909" y="10845"/>
                </a:cubicBezTo>
                <a:cubicBezTo>
                  <a:pt x="8674" y="7275"/>
                  <a:pt x="6672" y="2906"/>
                  <a:pt x="3437" y="137"/>
                </a:cubicBezTo>
                <a:cubicBezTo>
                  <a:pt x="3346" y="46"/>
                  <a:pt x="3220" y="1"/>
                  <a:pt x="3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Teoría de Transistores y Compuertas Lógicas. – Mis Tareas">
            <a:extLst>
              <a:ext uri="{FF2B5EF4-FFF2-40B4-BE49-F238E27FC236}">
                <a16:creationId xmlns:a16="http://schemas.microsoft.com/office/drawing/2014/main" id="{340F7A42-ECE5-4FEE-9291-EE6A22EBB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866" y="3254643"/>
            <a:ext cx="2931664" cy="17901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45"/>
          <p:cNvSpPr/>
          <p:nvPr/>
        </p:nvSpPr>
        <p:spPr>
          <a:xfrm>
            <a:off x="424775" y="1707325"/>
            <a:ext cx="2523530" cy="572704"/>
          </a:xfrm>
          <a:custGeom>
            <a:avLst/>
            <a:gdLst/>
            <a:ahLst/>
            <a:cxnLst/>
            <a:rect l="l" t="t" r="r" b="b"/>
            <a:pathLst>
              <a:path w="90938" h="20638" extrusionOk="0">
                <a:moveTo>
                  <a:pt x="11932" y="3225"/>
                </a:moveTo>
                <a:lnTo>
                  <a:pt x="0" y="20638"/>
                </a:lnTo>
                <a:lnTo>
                  <a:pt x="90938" y="17736"/>
                </a:lnTo>
                <a:lnTo>
                  <a:pt x="90616" y="0"/>
                </a:lnTo>
                <a:close/>
              </a:path>
            </a:pathLst>
          </a:custGeom>
          <a:solidFill>
            <a:schemeClr val="lt2"/>
          </a:solidFill>
          <a:ln>
            <a:noFill/>
          </a:ln>
        </p:spPr>
      </p:sp>
      <p:sp>
        <p:nvSpPr>
          <p:cNvPr id="874" name="Google Shape;874;p45"/>
          <p:cNvSpPr/>
          <p:nvPr/>
        </p:nvSpPr>
        <p:spPr>
          <a:xfrm>
            <a:off x="3143675" y="1707325"/>
            <a:ext cx="2523530" cy="572704"/>
          </a:xfrm>
          <a:custGeom>
            <a:avLst/>
            <a:gdLst/>
            <a:ahLst/>
            <a:cxnLst/>
            <a:rect l="l" t="t" r="r" b="b"/>
            <a:pathLst>
              <a:path w="90938" h="20638" extrusionOk="0">
                <a:moveTo>
                  <a:pt x="11932" y="3225"/>
                </a:moveTo>
                <a:lnTo>
                  <a:pt x="0" y="20638"/>
                </a:lnTo>
                <a:lnTo>
                  <a:pt x="90938" y="17736"/>
                </a:lnTo>
                <a:lnTo>
                  <a:pt x="90616" y="0"/>
                </a:lnTo>
                <a:close/>
              </a:path>
            </a:pathLst>
          </a:custGeom>
          <a:solidFill>
            <a:schemeClr val="accent2"/>
          </a:solidFill>
          <a:ln>
            <a:noFill/>
          </a:ln>
        </p:spPr>
      </p:sp>
      <p:sp>
        <p:nvSpPr>
          <p:cNvPr id="875" name="Google Shape;875;p45"/>
          <p:cNvSpPr/>
          <p:nvPr/>
        </p:nvSpPr>
        <p:spPr>
          <a:xfrm>
            <a:off x="5786575" y="1707325"/>
            <a:ext cx="2523530" cy="572704"/>
          </a:xfrm>
          <a:custGeom>
            <a:avLst/>
            <a:gdLst/>
            <a:ahLst/>
            <a:cxnLst/>
            <a:rect l="l" t="t" r="r" b="b"/>
            <a:pathLst>
              <a:path w="90938" h="20638" extrusionOk="0">
                <a:moveTo>
                  <a:pt x="11932" y="3225"/>
                </a:moveTo>
                <a:lnTo>
                  <a:pt x="0" y="20638"/>
                </a:lnTo>
                <a:lnTo>
                  <a:pt x="90938" y="17736"/>
                </a:lnTo>
                <a:lnTo>
                  <a:pt x="90616" y="0"/>
                </a:lnTo>
                <a:close/>
              </a:path>
            </a:pathLst>
          </a:custGeom>
          <a:solidFill>
            <a:schemeClr val="lt2"/>
          </a:solidFill>
          <a:ln>
            <a:noFill/>
          </a:ln>
        </p:spPr>
      </p:sp>
      <p:sp>
        <p:nvSpPr>
          <p:cNvPr id="876" name="Google Shape;876;p45"/>
          <p:cNvSpPr/>
          <p:nvPr/>
        </p:nvSpPr>
        <p:spPr>
          <a:xfrm>
            <a:off x="424775" y="4162746"/>
            <a:ext cx="2523530" cy="572704"/>
          </a:xfrm>
          <a:custGeom>
            <a:avLst/>
            <a:gdLst/>
            <a:ahLst/>
            <a:cxnLst/>
            <a:rect l="l" t="t" r="r" b="b"/>
            <a:pathLst>
              <a:path w="90938" h="20638" extrusionOk="0">
                <a:moveTo>
                  <a:pt x="11932" y="3225"/>
                </a:moveTo>
                <a:lnTo>
                  <a:pt x="0" y="20638"/>
                </a:lnTo>
                <a:lnTo>
                  <a:pt x="90938" y="17736"/>
                </a:lnTo>
                <a:lnTo>
                  <a:pt x="90616" y="0"/>
                </a:lnTo>
                <a:close/>
              </a:path>
            </a:pathLst>
          </a:custGeom>
          <a:solidFill>
            <a:schemeClr val="accent2"/>
          </a:solidFill>
          <a:ln>
            <a:noFill/>
          </a:ln>
        </p:spPr>
      </p:sp>
      <p:sp>
        <p:nvSpPr>
          <p:cNvPr id="877" name="Google Shape;877;p45"/>
          <p:cNvSpPr/>
          <p:nvPr/>
        </p:nvSpPr>
        <p:spPr>
          <a:xfrm>
            <a:off x="6620470" y="3683732"/>
            <a:ext cx="2523530" cy="572704"/>
          </a:xfrm>
          <a:custGeom>
            <a:avLst/>
            <a:gdLst/>
            <a:ahLst/>
            <a:cxnLst/>
            <a:rect l="l" t="t" r="r" b="b"/>
            <a:pathLst>
              <a:path w="90938" h="20638" extrusionOk="0">
                <a:moveTo>
                  <a:pt x="11932" y="3225"/>
                </a:moveTo>
                <a:lnTo>
                  <a:pt x="0" y="20638"/>
                </a:lnTo>
                <a:lnTo>
                  <a:pt x="90938" y="17736"/>
                </a:lnTo>
                <a:lnTo>
                  <a:pt x="90616" y="0"/>
                </a:lnTo>
                <a:close/>
              </a:path>
            </a:pathLst>
          </a:custGeom>
          <a:solidFill>
            <a:schemeClr val="lt2"/>
          </a:solidFill>
          <a:ln>
            <a:noFill/>
          </a:ln>
        </p:spPr>
      </p:sp>
      <p:sp>
        <p:nvSpPr>
          <p:cNvPr id="880" name="Google Shape;880;p45"/>
          <p:cNvSpPr txBox="1">
            <a:spLocks noGrp="1"/>
          </p:cNvSpPr>
          <p:nvPr>
            <p:ph type="title"/>
          </p:nvPr>
        </p:nvSpPr>
        <p:spPr>
          <a:xfrm>
            <a:off x="150899" y="1742732"/>
            <a:ext cx="3071282" cy="1115457"/>
          </a:xfrm>
          <a:prstGeom prst="rect">
            <a:avLst/>
          </a:prstGeom>
        </p:spPr>
        <p:txBody>
          <a:bodyPr spcFirstLastPara="1" wrap="square" lIns="91425" tIns="91425" rIns="91425" bIns="91425" anchor="ctr" anchorCtr="0">
            <a:noAutofit/>
          </a:bodyPr>
          <a:lstStyle/>
          <a:p>
            <a:r>
              <a:rPr lang="es-MX" sz="1600" dirty="0"/>
              <a:t>Conocer los conceptos básicos de las compuertas lógicas además de la teoría de circuitos, para poder saber cuál es su aplicación.</a:t>
            </a:r>
            <a:br>
              <a:rPr lang="es-MX" dirty="0"/>
            </a:br>
            <a:endParaRPr dirty="0"/>
          </a:p>
        </p:txBody>
      </p:sp>
      <p:sp>
        <p:nvSpPr>
          <p:cNvPr id="881" name="Google Shape;881;p45"/>
          <p:cNvSpPr txBox="1">
            <a:spLocks noGrp="1"/>
          </p:cNvSpPr>
          <p:nvPr>
            <p:ph type="title" idx="2"/>
          </p:nvPr>
        </p:nvSpPr>
        <p:spPr>
          <a:xfrm>
            <a:off x="720000" y="114960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83" name="Google Shape;883;p45"/>
          <p:cNvSpPr txBox="1">
            <a:spLocks noGrp="1"/>
          </p:cNvSpPr>
          <p:nvPr>
            <p:ph type="title" idx="4"/>
          </p:nvPr>
        </p:nvSpPr>
        <p:spPr>
          <a:xfrm>
            <a:off x="3403800" y="114960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886" name="Google Shape;886;p45"/>
          <p:cNvSpPr txBox="1">
            <a:spLocks noGrp="1"/>
          </p:cNvSpPr>
          <p:nvPr>
            <p:ph type="title" idx="7"/>
          </p:nvPr>
        </p:nvSpPr>
        <p:spPr>
          <a:xfrm>
            <a:off x="6094984" y="85290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889" name="Google Shape;889;p45"/>
          <p:cNvSpPr txBox="1">
            <a:spLocks noGrp="1"/>
          </p:cNvSpPr>
          <p:nvPr>
            <p:ph type="title" idx="13"/>
          </p:nvPr>
        </p:nvSpPr>
        <p:spPr>
          <a:xfrm>
            <a:off x="82194" y="3332951"/>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892" name="Google Shape;892;p45"/>
          <p:cNvSpPr txBox="1">
            <a:spLocks noGrp="1"/>
          </p:cNvSpPr>
          <p:nvPr>
            <p:ph type="title" idx="16"/>
          </p:nvPr>
        </p:nvSpPr>
        <p:spPr>
          <a:xfrm>
            <a:off x="7719697" y="3185786"/>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897" name="Google Shape;897;p45"/>
          <p:cNvSpPr txBox="1">
            <a:spLocks noGrp="1"/>
          </p:cNvSpPr>
          <p:nvPr>
            <p:ph type="title" idx="21"/>
          </p:nvPr>
        </p:nvSpPr>
        <p:spPr>
          <a:xfrm>
            <a:off x="2311976" y="482347"/>
            <a:ext cx="450457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OBJETIVOS ESPECIFICOS </a:t>
            </a:r>
            <a:endParaRPr dirty="0"/>
          </a:p>
        </p:txBody>
      </p:sp>
      <p:sp>
        <p:nvSpPr>
          <p:cNvPr id="8" name="Título 7"/>
          <p:cNvSpPr>
            <a:spLocks noGrp="1"/>
          </p:cNvSpPr>
          <p:nvPr>
            <p:ph type="title" idx="9"/>
          </p:nvPr>
        </p:nvSpPr>
        <p:spPr>
          <a:xfrm>
            <a:off x="184097" y="4203965"/>
            <a:ext cx="3857353" cy="527700"/>
          </a:xfrm>
        </p:spPr>
        <p:txBody>
          <a:bodyPr/>
          <a:lstStyle/>
          <a:p>
            <a:r>
              <a:rPr lang="es-MX" sz="1800" dirty="0"/>
              <a:t>Poder emplear correctamente la aplicación de Compuertas lógicas de un circuito de acuerdo a la teoría de circuitos además de conocer y manejar su simbología</a:t>
            </a:r>
          </a:p>
        </p:txBody>
      </p:sp>
      <p:sp>
        <p:nvSpPr>
          <p:cNvPr id="11" name="Título 10"/>
          <p:cNvSpPr>
            <a:spLocks noGrp="1"/>
          </p:cNvSpPr>
          <p:nvPr>
            <p:ph type="title" idx="3"/>
          </p:nvPr>
        </p:nvSpPr>
        <p:spPr>
          <a:xfrm>
            <a:off x="3188590" y="2001054"/>
            <a:ext cx="2680129" cy="557950"/>
          </a:xfrm>
        </p:spPr>
        <p:txBody>
          <a:bodyPr/>
          <a:lstStyle/>
          <a:p>
            <a:r>
              <a:rPr lang="es-MX" sz="1800" dirty="0"/>
              <a:t>Realizar ejemplos u/o ejercicios para poder volver a tener práctica con los temas ya realizados.</a:t>
            </a:r>
            <a:br>
              <a:rPr lang="es-MX" dirty="0"/>
            </a:br>
            <a:endParaRPr lang="es-MX" dirty="0"/>
          </a:p>
        </p:txBody>
      </p:sp>
      <p:sp>
        <p:nvSpPr>
          <p:cNvPr id="12" name="Título 11"/>
          <p:cNvSpPr>
            <a:spLocks noGrp="1"/>
          </p:cNvSpPr>
          <p:nvPr>
            <p:ph type="title" idx="6"/>
          </p:nvPr>
        </p:nvSpPr>
        <p:spPr>
          <a:xfrm>
            <a:off x="5862575" y="1940592"/>
            <a:ext cx="2918321" cy="816229"/>
          </a:xfrm>
        </p:spPr>
        <p:txBody>
          <a:bodyPr/>
          <a:lstStyle/>
          <a:p>
            <a:r>
              <a:rPr lang="es-MX" sz="1800" dirty="0"/>
              <a:t>Conocer las leyes de Ley de Ohm, Ley de Conservación de carga, Ley Conservación de energía además saber sobre los análisis de malla y de nodos para comprender el tema de teoría de circuitos</a:t>
            </a:r>
          </a:p>
        </p:txBody>
      </p:sp>
      <p:sp>
        <p:nvSpPr>
          <p:cNvPr id="13" name="Título 12"/>
          <p:cNvSpPr>
            <a:spLocks noGrp="1"/>
          </p:cNvSpPr>
          <p:nvPr>
            <p:ph type="title" idx="15"/>
          </p:nvPr>
        </p:nvSpPr>
        <p:spPr>
          <a:xfrm>
            <a:off x="6816546" y="3837983"/>
            <a:ext cx="2336400" cy="527700"/>
          </a:xfrm>
        </p:spPr>
        <p:txBody>
          <a:bodyPr/>
          <a:lstStyle/>
          <a:p>
            <a:r>
              <a:rPr lang="es-MX" dirty="0"/>
              <a:t>Enfocar todo a prácticas simples.</a:t>
            </a:r>
            <a:br>
              <a:rPr lang="es-MX" dirty="0"/>
            </a:br>
            <a:endParaRPr lang="es-MX" dirty="0"/>
          </a:p>
        </p:txBody>
      </p:sp>
      <p:pic>
        <p:nvPicPr>
          <p:cNvPr id="2050" name="Picture 2" descr="Definir objetivos | Los 4 mejores métodos para alcanzar tus metas!">
            <a:extLst>
              <a:ext uri="{FF2B5EF4-FFF2-40B4-BE49-F238E27FC236}">
                <a16:creationId xmlns:a16="http://schemas.microsoft.com/office/drawing/2014/main" id="{AB0EDA44-753D-40A2-963A-03DF3BB1E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606" y="3619956"/>
            <a:ext cx="2131420" cy="12729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4" name="Google Shape;904;p46"/>
          <p:cNvSpPr/>
          <p:nvPr/>
        </p:nvSpPr>
        <p:spPr>
          <a:xfrm>
            <a:off x="958050" y="1900650"/>
            <a:ext cx="845780" cy="1286335"/>
          </a:xfrm>
          <a:custGeom>
            <a:avLst/>
            <a:gdLst/>
            <a:ahLst/>
            <a:cxnLst/>
            <a:rect l="l" t="t" r="r" b="b"/>
            <a:pathLst>
              <a:path w="17835" h="27125" extrusionOk="0">
                <a:moveTo>
                  <a:pt x="11196" y="12217"/>
                </a:moveTo>
                <a:cubicBezTo>
                  <a:pt x="9995" y="13752"/>
                  <a:pt x="8761" y="15319"/>
                  <a:pt x="7494" y="16820"/>
                </a:cubicBezTo>
                <a:cubicBezTo>
                  <a:pt x="8294" y="15753"/>
                  <a:pt x="9095" y="14686"/>
                  <a:pt x="9929" y="13652"/>
                </a:cubicBezTo>
                <a:cubicBezTo>
                  <a:pt x="10362" y="13185"/>
                  <a:pt x="10796" y="12718"/>
                  <a:pt x="11196" y="12217"/>
                </a:cubicBezTo>
                <a:close/>
                <a:moveTo>
                  <a:pt x="6561" y="1"/>
                </a:moveTo>
                <a:cubicBezTo>
                  <a:pt x="6377" y="1"/>
                  <a:pt x="6228" y="114"/>
                  <a:pt x="6159" y="275"/>
                </a:cubicBezTo>
                <a:cubicBezTo>
                  <a:pt x="6059" y="309"/>
                  <a:pt x="5959" y="375"/>
                  <a:pt x="5892" y="442"/>
                </a:cubicBezTo>
                <a:cubicBezTo>
                  <a:pt x="5826" y="509"/>
                  <a:pt x="5792" y="609"/>
                  <a:pt x="5759" y="742"/>
                </a:cubicBezTo>
                <a:cubicBezTo>
                  <a:pt x="3257" y="8948"/>
                  <a:pt x="1589" y="17454"/>
                  <a:pt x="122" y="25894"/>
                </a:cubicBezTo>
                <a:cubicBezTo>
                  <a:pt x="0" y="26500"/>
                  <a:pt x="532" y="27124"/>
                  <a:pt x="1075" y="27124"/>
                </a:cubicBezTo>
                <a:cubicBezTo>
                  <a:pt x="1278" y="27124"/>
                  <a:pt x="1483" y="27037"/>
                  <a:pt x="1656" y="26828"/>
                </a:cubicBezTo>
                <a:cubicBezTo>
                  <a:pt x="7127" y="20290"/>
                  <a:pt x="12530" y="13752"/>
                  <a:pt x="17634" y="6913"/>
                </a:cubicBezTo>
                <a:cubicBezTo>
                  <a:pt x="17834" y="6646"/>
                  <a:pt x="17834" y="6346"/>
                  <a:pt x="17734" y="6113"/>
                </a:cubicBezTo>
                <a:cubicBezTo>
                  <a:pt x="17768" y="5846"/>
                  <a:pt x="17667" y="5546"/>
                  <a:pt x="17334" y="5379"/>
                </a:cubicBezTo>
                <a:cubicBezTo>
                  <a:pt x="13865" y="3544"/>
                  <a:pt x="10396" y="1676"/>
                  <a:pt x="6826" y="75"/>
                </a:cubicBezTo>
                <a:cubicBezTo>
                  <a:pt x="6733" y="23"/>
                  <a:pt x="6644" y="1"/>
                  <a:pt x="6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6"/>
          <p:cNvSpPr/>
          <p:nvPr/>
        </p:nvSpPr>
        <p:spPr>
          <a:xfrm>
            <a:off x="3194888" y="4020481"/>
            <a:ext cx="972893" cy="919185"/>
          </a:xfrm>
          <a:custGeom>
            <a:avLst/>
            <a:gdLst/>
            <a:ahLst/>
            <a:cxnLst/>
            <a:rect l="l" t="t" r="r" b="b"/>
            <a:pathLst>
              <a:path w="22951" h="21684" extrusionOk="0">
                <a:moveTo>
                  <a:pt x="11609" y="2155"/>
                </a:moveTo>
                <a:cubicBezTo>
                  <a:pt x="14478" y="5724"/>
                  <a:pt x="17547" y="9126"/>
                  <a:pt x="20782" y="12362"/>
                </a:cubicBezTo>
                <a:cubicBezTo>
                  <a:pt x="19148" y="13730"/>
                  <a:pt x="17580" y="15164"/>
                  <a:pt x="15912" y="16498"/>
                </a:cubicBezTo>
                <a:cubicBezTo>
                  <a:pt x="14878" y="17366"/>
                  <a:pt x="13811" y="18199"/>
                  <a:pt x="12743" y="19033"/>
                </a:cubicBezTo>
                <a:cubicBezTo>
                  <a:pt x="12329" y="19344"/>
                  <a:pt x="12156" y="19555"/>
                  <a:pt x="11849" y="19555"/>
                </a:cubicBezTo>
                <a:cubicBezTo>
                  <a:pt x="11761" y="19555"/>
                  <a:pt x="11661" y="19538"/>
                  <a:pt x="11543" y="19500"/>
                </a:cubicBezTo>
                <a:cubicBezTo>
                  <a:pt x="11142" y="19400"/>
                  <a:pt x="10408" y="18433"/>
                  <a:pt x="10175" y="18166"/>
                </a:cubicBezTo>
                <a:cubicBezTo>
                  <a:pt x="8574" y="16598"/>
                  <a:pt x="6939" y="15031"/>
                  <a:pt x="5338" y="13463"/>
                </a:cubicBezTo>
                <a:cubicBezTo>
                  <a:pt x="4104" y="12262"/>
                  <a:pt x="2803" y="10527"/>
                  <a:pt x="1168" y="9793"/>
                </a:cubicBezTo>
                <a:cubicBezTo>
                  <a:pt x="4738" y="7392"/>
                  <a:pt x="8173" y="4723"/>
                  <a:pt x="11609" y="2155"/>
                </a:cubicBezTo>
                <a:close/>
                <a:moveTo>
                  <a:pt x="11841" y="1"/>
                </a:moveTo>
                <a:cubicBezTo>
                  <a:pt x="11582" y="1"/>
                  <a:pt x="11310" y="107"/>
                  <a:pt x="11109" y="253"/>
                </a:cubicBezTo>
                <a:cubicBezTo>
                  <a:pt x="7473" y="3122"/>
                  <a:pt x="3704" y="5924"/>
                  <a:pt x="201" y="8993"/>
                </a:cubicBezTo>
                <a:cubicBezTo>
                  <a:pt x="1" y="9193"/>
                  <a:pt x="1" y="9493"/>
                  <a:pt x="134" y="9693"/>
                </a:cubicBezTo>
                <a:cubicBezTo>
                  <a:pt x="34" y="9793"/>
                  <a:pt x="1" y="9894"/>
                  <a:pt x="68" y="10027"/>
                </a:cubicBezTo>
                <a:cubicBezTo>
                  <a:pt x="768" y="12329"/>
                  <a:pt x="3503" y="14230"/>
                  <a:pt x="5171" y="15864"/>
                </a:cubicBezTo>
                <a:cubicBezTo>
                  <a:pt x="6205" y="16899"/>
                  <a:pt x="7239" y="17933"/>
                  <a:pt x="8274" y="18933"/>
                </a:cubicBezTo>
                <a:cubicBezTo>
                  <a:pt x="9074" y="19734"/>
                  <a:pt x="10041" y="21235"/>
                  <a:pt x="11142" y="21602"/>
                </a:cubicBezTo>
                <a:cubicBezTo>
                  <a:pt x="11317" y="21658"/>
                  <a:pt x="11493" y="21683"/>
                  <a:pt x="11668" y="21683"/>
                </a:cubicBezTo>
                <a:cubicBezTo>
                  <a:pt x="13062" y="21683"/>
                  <a:pt x="14434" y="20071"/>
                  <a:pt x="15412" y="19300"/>
                </a:cubicBezTo>
                <a:cubicBezTo>
                  <a:pt x="17847" y="17366"/>
                  <a:pt x="20349" y="15431"/>
                  <a:pt x="22550" y="13196"/>
                </a:cubicBezTo>
                <a:cubicBezTo>
                  <a:pt x="22751" y="12996"/>
                  <a:pt x="22817" y="12762"/>
                  <a:pt x="22817" y="12529"/>
                </a:cubicBezTo>
                <a:cubicBezTo>
                  <a:pt x="22951" y="12229"/>
                  <a:pt x="22917" y="11862"/>
                  <a:pt x="22617" y="11528"/>
                </a:cubicBezTo>
                <a:cubicBezTo>
                  <a:pt x="19015" y="7959"/>
                  <a:pt x="15645" y="4189"/>
                  <a:pt x="12410" y="253"/>
                </a:cubicBezTo>
                <a:cubicBezTo>
                  <a:pt x="12259" y="73"/>
                  <a:pt x="12054" y="1"/>
                  <a:pt x="11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6"/>
          <p:cNvSpPr/>
          <p:nvPr/>
        </p:nvSpPr>
        <p:spPr>
          <a:xfrm>
            <a:off x="4722986" y="4167518"/>
            <a:ext cx="786289" cy="556024"/>
          </a:xfrm>
          <a:custGeom>
            <a:avLst/>
            <a:gdLst/>
            <a:ahLst/>
            <a:cxnLst/>
            <a:rect l="l" t="t" r="r" b="b"/>
            <a:pathLst>
              <a:path w="15233" h="10772" extrusionOk="0">
                <a:moveTo>
                  <a:pt x="1656" y="1074"/>
                </a:moveTo>
                <a:cubicBezTo>
                  <a:pt x="5759" y="1541"/>
                  <a:pt x="9828" y="2008"/>
                  <a:pt x="13931" y="2375"/>
                </a:cubicBezTo>
                <a:cubicBezTo>
                  <a:pt x="12330" y="4877"/>
                  <a:pt x="10796" y="7446"/>
                  <a:pt x="9328" y="10047"/>
                </a:cubicBezTo>
                <a:cubicBezTo>
                  <a:pt x="9328" y="10081"/>
                  <a:pt x="9295" y="10114"/>
                  <a:pt x="9295" y="10148"/>
                </a:cubicBezTo>
                <a:cubicBezTo>
                  <a:pt x="6659" y="7179"/>
                  <a:pt x="4058" y="4243"/>
                  <a:pt x="1656" y="1074"/>
                </a:cubicBezTo>
                <a:close/>
                <a:moveTo>
                  <a:pt x="561" y="1"/>
                </a:moveTo>
                <a:cubicBezTo>
                  <a:pt x="253" y="1"/>
                  <a:pt x="0" y="457"/>
                  <a:pt x="188" y="707"/>
                </a:cubicBezTo>
                <a:cubicBezTo>
                  <a:pt x="2823" y="4277"/>
                  <a:pt x="5625" y="7712"/>
                  <a:pt x="8928" y="10681"/>
                </a:cubicBezTo>
                <a:cubicBezTo>
                  <a:pt x="8992" y="10745"/>
                  <a:pt x="9062" y="10772"/>
                  <a:pt x="9131" y="10772"/>
                </a:cubicBezTo>
                <a:cubicBezTo>
                  <a:pt x="9278" y="10772"/>
                  <a:pt x="9416" y="10651"/>
                  <a:pt x="9461" y="10514"/>
                </a:cubicBezTo>
                <a:cubicBezTo>
                  <a:pt x="9517" y="10556"/>
                  <a:pt x="9589" y="10580"/>
                  <a:pt x="9664" y="10580"/>
                </a:cubicBezTo>
                <a:cubicBezTo>
                  <a:pt x="9771" y="10580"/>
                  <a:pt x="9884" y="10532"/>
                  <a:pt x="9962" y="10414"/>
                </a:cubicBezTo>
                <a:cubicBezTo>
                  <a:pt x="11763" y="7779"/>
                  <a:pt x="13464" y="5077"/>
                  <a:pt x="15065" y="2342"/>
                </a:cubicBezTo>
                <a:cubicBezTo>
                  <a:pt x="15232" y="2075"/>
                  <a:pt x="15099" y="1808"/>
                  <a:pt x="14899" y="1708"/>
                </a:cubicBezTo>
                <a:cubicBezTo>
                  <a:pt x="14799" y="1608"/>
                  <a:pt x="14698" y="1541"/>
                  <a:pt x="14532" y="1508"/>
                </a:cubicBezTo>
                <a:cubicBezTo>
                  <a:pt x="9928" y="908"/>
                  <a:pt x="5258" y="507"/>
                  <a:pt x="622" y="7"/>
                </a:cubicBezTo>
                <a:cubicBezTo>
                  <a:pt x="601" y="3"/>
                  <a:pt x="581"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6"/>
          <p:cNvSpPr/>
          <p:nvPr/>
        </p:nvSpPr>
        <p:spPr>
          <a:xfrm rot="-3578449">
            <a:off x="6877124" y="3807546"/>
            <a:ext cx="873841" cy="1150996"/>
          </a:xfrm>
          <a:custGeom>
            <a:avLst/>
            <a:gdLst/>
            <a:ahLst/>
            <a:cxnLst/>
            <a:rect l="l" t="t" r="r" b="b"/>
            <a:pathLst>
              <a:path w="18848" h="24826" extrusionOk="0">
                <a:moveTo>
                  <a:pt x="12843" y="21404"/>
                </a:moveTo>
                <a:cubicBezTo>
                  <a:pt x="13177" y="21537"/>
                  <a:pt x="13510" y="21704"/>
                  <a:pt x="13811" y="21838"/>
                </a:cubicBezTo>
                <a:cubicBezTo>
                  <a:pt x="13477" y="21738"/>
                  <a:pt x="13110" y="21637"/>
                  <a:pt x="12777" y="21571"/>
                </a:cubicBezTo>
                <a:cubicBezTo>
                  <a:pt x="12810" y="21504"/>
                  <a:pt x="12810" y="21471"/>
                  <a:pt x="12843" y="21404"/>
                </a:cubicBezTo>
                <a:close/>
                <a:moveTo>
                  <a:pt x="16413" y="0"/>
                </a:moveTo>
                <a:cubicBezTo>
                  <a:pt x="16194" y="0"/>
                  <a:pt x="15970" y="87"/>
                  <a:pt x="15779" y="289"/>
                </a:cubicBezTo>
                <a:cubicBezTo>
                  <a:pt x="15078" y="989"/>
                  <a:pt x="14378" y="1690"/>
                  <a:pt x="13644" y="2424"/>
                </a:cubicBezTo>
                <a:cubicBezTo>
                  <a:pt x="13510" y="2490"/>
                  <a:pt x="13377" y="2624"/>
                  <a:pt x="13277" y="2791"/>
                </a:cubicBezTo>
                <a:cubicBezTo>
                  <a:pt x="13277" y="2791"/>
                  <a:pt x="13277" y="2791"/>
                  <a:pt x="13277" y="2824"/>
                </a:cubicBezTo>
                <a:cubicBezTo>
                  <a:pt x="8407" y="7661"/>
                  <a:pt x="3236" y="12798"/>
                  <a:pt x="101" y="18835"/>
                </a:cubicBezTo>
                <a:cubicBezTo>
                  <a:pt x="1" y="19002"/>
                  <a:pt x="34" y="19202"/>
                  <a:pt x="101" y="19369"/>
                </a:cubicBezTo>
                <a:cubicBezTo>
                  <a:pt x="101" y="19536"/>
                  <a:pt x="168" y="19703"/>
                  <a:pt x="301" y="19803"/>
                </a:cubicBezTo>
                <a:cubicBezTo>
                  <a:pt x="2469" y="21337"/>
                  <a:pt x="5972" y="21704"/>
                  <a:pt x="8540" y="22371"/>
                </a:cubicBezTo>
                <a:cubicBezTo>
                  <a:pt x="11542" y="23172"/>
                  <a:pt x="14511" y="24206"/>
                  <a:pt x="17547" y="24806"/>
                </a:cubicBezTo>
                <a:cubicBezTo>
                  <a:pt x="17617" y="24819"/>
                  <a:pt x="17684" y="24825"/>
                  <a:pt x="17748" y="24825"/>
                </a:cubicBezTo>
                <a:cubicBezTo>
                  <a:pt x="18509" y="24825"/>
                  <a:pt x="18847" y="23962"/>
                  <a:pt x="18447" y="23439"/>
                </a:cubicBezTo>
                <a:cubicBezTo>
                  <a:pt x="18447" y="23405"/>
                  <a:pt x="18447" y="23372"/>
                  <a:pt x="18447" y="23339"/>
                </a:cubicBezTo>
                <a:cubicBezTo>
                  <a:pt x="18314" y="15867"/>
                  <a:pt x="17947" y="8395"/>
                  <a:pt x="17346" y="923"/>
                </a:cubicBezTo>
                <a:cubicBezTo>
                  <a:pt x="17324" y="399"/>
                  <a:pt x="16882" y="0"/>
                  <a:pt x="16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6"/>
          <p:cNvSpPr/>
          <p:nvPr/>
        </p:nvSpPr>
        <p:spPr>
          <a:xfrm>
            <a:off x="2362825" y="3542458"/>
            <a:ext cx="359750" cy="358676"/>
          </a:xfrm>
          <a:custGeom>
            <a:avLst/>
            <a:gdLst/>
            <a:ahLst/>
            <a:cxnLst/>
            <a:rect l="l" t="t" r="r" b="b"/>
            <a:pathLst>
              <a:path w="8040" h="8016" extrusionOk="0">
                <a:moveTo>
                  <a:pt x="3503" y="1139"/>
                </a:moveTo>
                <a:cubicBezTo>
                  <a:pt x="4437" y="2274"/>
                  <a:pt x="5471" y="3208"/>
                  <a:pt x="6705" y="4008"/>
                </a:cubicBezTo>
                <a:cubicBezTo>
                  <a:pt x="5704" y="4942"/>
                  <a:pt x="4703" y="5909"/>
                  <a:pt x="3669" y="6810"/>
                </a:cubicBezTo>
                <a:cubicBezTo>
                  <a:pt x="2802" y="6043"/>
                  <a:pt x="1935" y="5276"/>
                  <a:pt x="1034" y="4542"/>
                </a:cubicBezTo>
                <a:cubicBezTo>
                  <a:pt x="934" y="4442"/>
                  <a:pt x="801" y="4408"/>
                  <a:pt x="667" y="4408"/>
                </a:cubicBezTo>
                <a:cubicBezTo>
                  <a:pt x="1635" y="3341"/>
                  <a:pt x="2535" y="2207"/>
                  <a:pt x="3503" y="1139"/>
                </a:cubicBezTo>
                <a:close/>
                <a:moveTo>
                  <a:pt x="3557" y="1"/>
                </a:moveTo>
                <a:cubicBezTo>
                  <a:pt x="3430" y="1"/>
                  <a:pt x="3305" y="51"/>
                  <a:pt x="3236" y="139"/>
                </a:cubicBezTo>
                <a:cubicBezTo>
                  <a:pt x="2068" y="1440"/>
                  <a:pt x="934" y="2807"/>
                  <a:pt x="67" y="4342"/>
                </a:cubicBezTo>
                <a:cubicBezTo>
                  <a:pt x="0" y="4475"/>
                  <a:pt x="67" y="4642"/>
                  <a:pt x="200" y="4709"/>
                </a:cubicBezTo>
                <a:cubicBezTo>
                  <a:pt x="100" y="4875"/>
                  <a:pt x="100" y="5109"/>
                  <a:pt x="300" y="5309"/>
                </a:cubicBezTo>
                <a:cubicBezTo>
                  <a:pt x="1268" y="6176"/>
                  <a:pt x="2302" y="7044"/>
                  <a:pt x="3302" y="7878"/>
                </a:cubicBezTo>
                <a:cubicBezTo>
                  <a:pt x="3425" y="7965"/>
                  <a:pt x="3565" y="8015"/>
                  <a:pt x="3699" y="8015"/>
                </a:cubicBezTo>
                <a:cubicBezTo>
                  <a:pt x="3822" y="8015"/>
                  <a:pt x="3941" y="7973"/>
                  <a:pt x="4036" y="7878"/>
                </a:cubicBezTo>
                <a:cubicBezTo>
                  <a:pt x="5271" y="6643"/>
                  <a:pt x="6571" y="5476"/>
                  <a:pt x="7839" y="4275"/>
                </a:cubicBezTo>
                <a:cubicBezTo>
                  <a:pt x="8039" y="4041"/>
                  <a:pt x="8006" y="3641"/>
                  <a:pt x="7739" y="3508"/>
                </a:cubicBezTo>
                <a:cubicBezTo>
                  <a:pt x="6205" y="2607"/>
                  <a:pt x="4970" y="1506"/>
                  <a:pt x="3870" y="139"/>
                </a:cubicBezTo>
                <a:cubicBezTo>
                  <a:pt x="3790" y="43"/>
                  <a:pt x="3672" y="1"/>
                  <a:pt x="3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46"/>
          <p:cNvGrpSpPr/>
          <p:nvPr/>
        </p:nvGrpSpPr>
        <p:grpSpPr>
          <a:xfrm>
            <a:off x="329422" y="-19050"/>
            <a:ext cx="8208275" cy="4742606"/>
            <a:chOff x="329422" y="-95250"/>
            <a:chExt cx="8208275" cy="4742606"/>
          </a:xfrm>
        </p:grpSpPr>
        <p:grpSp>
          <p:nvGrpSpPr>
            <p:cNvPr id="910" name="Google Shape;910;p46"/>
            <p:cNvGrpSpPr/>
            <p:nvPr/>
          </p:nvGrpSpPr>
          <p:grpSpPr>
            <a:xfrm>
              <a:off x="329422" y="-95250"/>
              <a:ext cx="8208275" cy="4742606"/>
              <a:chOff x="329422" y="-95250"/>
              <a:chExt cx="8208275" cy="4742606"/>
            </a:xfrm>
          </p:grpSpPr>
          <p:sp>
            <p:nvSpPr>
              <p:cNvPr id="911" name="Google Shape;911;p46"/>
              <p:cNvSpPr/>
              <p:nvPr/>
            </p:nvSpPr>
            <p:spPr>
              <a:xfrm>
                <a:off x="1839509" y="914400"/>
                <a:ext cx="119236" cy="160479"/>
              </a:xfrm>
              <a:custGeom>
                <a:avLst/>
                <a:gdLst/>
                <a:ahLst/>
                <a:cxnLst/>
                <a:rect l="l" t="t" r="r" b="b"/>
                <a:pathLst>
                  <a:path w="2310" h="3109" extrusionOk="0">
                    <a:moveTo>
                      <a:pt x="351" y="0"/>
                    </a:moveTo>
                    <a:cubicBezTo>
                      <a:pt x="175" y="0"/>
                      <a:pt x="1" y="139"/>
                      <a:pt x="66" y="334"/>
                    </a:cubicBezTo>
                    <a:cubicBezTo>
                      <a:pt x="433" y="1268"/>
                      <a:pt x="933" y="2269"/>
                      <a:pt x="1600" y="3003"/>
                    </a:cubicBezTo>
                    <a:cubicBezTo>
                      <a:pt x="1666" y="3077"/>
                      <a:pt x="1747" y="3108"/>
                      <a:pt x="1827" y="3108"/>
                    </a:cubicBezTo>
                    <a:cubicBezTo>
                      <a:pt x="2070" y="3108"/>
                      <a:pt x="2309" y="2820"/>
                      <a:pt x="2134" y="2569"/>
                    </a:cubicBezTo>
                    <a:cubicBezTo>
                      <a:pt x="1633" y="1735"/>
                      <a:pt x="1066" y="968"/>
                      <a:pt x="599" y="134"/>
                    </a:cubicBezTo>
                    <a:cubicBezTo>
                      <a:pt x="541" y="41"/>
                      <a:pt x="446"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2020476" y="1195194"/>
                <a:ext cx="67516" cy="124347"/>
              </a:xfrm>
              <a:custGeom>
                <a:avLst/>
                <a:gdLst/>
                <a:ahLst/>
                <a:cxnLst/>
                <a:rect l="l" t="t" r="r" b="b"/>
                <a:pathLst>
                  <a:path w="1308" h="2409" extrusionOk="0">
                    <a:moveTo>
                      <a:pt x="265" y="0"/>
                    </a:moveTo>
                    <a:cubicBezTo>
                      <a:pt x="127" y="0"/>
                      <a:pt x="1" y="101"/>
                      <a:pt x="62" y="265"/>
                    </a:cubicBezTo>
                    <a:cubicBezTo>
                      <a:pt x="162" y="598"/>
                      <a:pt x="262" y="932"/>
                      <a:pt x="362" y="1265"/>
                    </a:cubicBezTo>
                    <a:cubicBezTo>
                      <a:pt x="429" y="1599"/>
                      <a:pt x="462" y="1932"/>
                      <a:pt x="629" y="2233"/>
                    </a:cubicBezTo>
                    <a:cubicBezTo>
                      <a:pt x="697" y="2356"/>
                      <a:pt x="798" y="2408"/>
                      <a:pt x="901" y="2408"/>
                    </a:cubicBezTo>
                    <a:cubicBezTo>
                      <a:pt x="1102" y="2408"/>
                      <a:pt x="1307" y="2209"/>
                      <a:pt x="1263" y="1966"/>
                    </a:cubicBezTo>
                    <a:cubicBezTo>
                      <a:pt x="1196" y="1666"/>
                      <a:pt x="1029" y="1399"/>
                      <a:pt x="896" y="1132"/>
                    </a:cubicBezTo>
                    <a:cubicBezTo>
                      <a:pt x="729" y="798"/>
                      <a:pt x="596" y="465"/>
                      <a:pt x="496" y="131"/>
                    </a:cubicBezTo>
                    <a:cubicBezTo>
                      <a:pt x="444" y="41"/>
                      <a:pt x="352" y="0"/>
                      <a:pt x="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6"/>
              <p:cNvSpPr/>
              <p:nvPr/>
            </p:nvSpPr>
            <p:spPr>
              <a:xfrm>
                <a:off x="2074364" y="1753322"/>
                <a:ext cx="61270" cy="159034"/>
              </a:xfrm>
              <a:custGeom>
                <a:avLst/>
                <a:gdLst/>
                <a:ahLst/>
                <a:cxnLst/>
                <a:rect l="l" t="t" r="r" b="b"/>
                <a:pathLst>
                  <a:path w="1187" h="3081" extrusionOk="0">
                    <a:moveTo>
                      <a:pt x="937" y="0"/>
                    </a:moveTo>
                    <a:cubicBezTo>
                      <a:pt x="821" y="0"/>
                      <a:pt x="700" y="67"/>
                      <a:pt x="653" y="193"/>
                    </a:cubicBezTo>
                    <a:cubicBezTo>
                      <a:pt x="352" y="993"/>
                      <a:pt x="119" y="1894"/>
                      <a:pt x="19" y="2728"/>
                    </a:cubicBezTo>
                    <a:cubicBezTo>
                      <a:pt x="1" y="2963"/>
                      <a:pt x="178" y="3080"/>
                      <a:pt x="366" y="3080"/>
                    </a:cubicBezTo>
                    <a:cubicBezTo>
                      <a:pt x="525" y="3080"/>
                      <a:pt x="692" y="2996"/>
                      <a:pt x="753" y="2828"/>
                    </a:cubicBezTo>
                    <a:cubicBezTo>
                      <a:pt x="986" y="2027"/>
                      <a:pt x="1120" y="1093"/>
                      <a:pt x="1186" y="259"/>
                    </a:cubicBezTo>
                    <a:cubicBezTo>
                      <a:pt x="1186" y="83"/>
                      <a:pt x="1065" y="0"/>
                      <a:pt x="9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6"/>
              <p:cNvSpPr/>
              <p:nvPr/>
            </p:nvSpPr>
            <p:spPr>
              <a:xfrm>
                <a:off x="1896029" y="2009134"/>
                <a:ext cx="135754" cy="101119"/>
              </a:xfrm>
              <a:custGeom>
                <a:avLst/>
                <a:gdLst/>
                <a:ahLst/>
                <a:cxnLst/>
                <a:rect l="l" t="t" r="r" b="b"/>
                <a:pathLst>
                  <a:path w="2630" h="1959" extrusionOk="0">
                    <a:moveTo>
                      <a:pt x="2208" y="0"/>
                    </a:moveTo>
                    <a:cubicBezTo>
                      <a:pt x="2163" y="0"/>
                      <a:pt x="2117" y="12"/>
                      <a:pt x="2073" y="40"/>
                    </a:cubicBezTo>
                    <a:cubicBezTo>
                      <a:pt x="1506" y="407"/>
                      <a:pt x="972" y="841"/>
                      <a:pt x="372" y="1208"/>
                    </a:cubicBezTo>
                    <a:cubicBezTo>
                      <a:pt x="1" y="1446"/>
                      <a:pt x="261" y="1958"/>
                      <a:pt x="584" y="1958"/>
                    </a:cubicBezTo>
                    <a:cubicBezTo>
                      <a:pt x="668" y="1958"/>
                      <a:pt x="756" y="1924"/>
                      <a:pt x="839" y="1841"/>
                    </a:cubicBezTo>
                    <a:cubicBezTo>
                      <a:pt x="1339" y="1341"/>
                      <a:pt x="1906" y="941"/>
                      <a:pt x="2406" y="474"/>
                    </a:cubicBezTo>
                    <a:cubicBezTo>
                      <a:pt x="2629" y="307"/>
                      <a:pt x="2434" y="0"/>
                      <a:pt x="2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6"/>
              <p:cNvSpPr/>
              <p:nvPr/>
            </p:nvSpPr>
            <p:spPr>
              <a:xfrm>
                <a:off x="801608" y="2607523"/>
                <a:ext cx="164970" cy="108810"/>
              </a:xfrm>
              <a:custGeom>
                <a:avLst/>
                <a:gdLst/>
                <a:ahLst/>
                <a:cxnLst/>
                <a:rect l="l" t="t" r="r" b="b"/>
                <a:pathLst>
                  <a:path w="3196" h="2108" extrusionOk="0">
                    <a:moveTo>
                      <a:pt x="2799" y="1"/>
                    </a:moveTo>
                    <a:cubicBezTo>
                      <a:pt x="2766" y="1"/>
                      <a:pt x="2731" y="7"/>
                      <a:pt x="2694" y="22"/>
                    </a:cubicBezTo>
                    <a:cubicBezTo>
                      <a:pt x="1861" y="356"/>
                      <a:pt x="793" y="823"/>
                      <a:pt x="193" y="1523"/>
                    </a:cubicBezTo>
                    <a:cubicBezTo>
                      <a:pt x="0" y="1770"/>
                      <a:pt x="170" y="2108"/>
                      <a:pt x="441" y="2108"/>
                    </a:cubicBezTo>
                    <a:cubicBezTo>
                      <a:pt x="499" y="2108"/>
                      <a:pt x="561" y="2092"/>
                      <a:pt x="626" y="2057"/>
                    </a:cubicBezTo>
                    <a:cubicBezTo>
                      <a:pt x="1027" y="1823"/>
                      <a:pt x="1360" y="1523"/>
                      <a:pt x="1727" y="1256"/>
                    </a:cubicBezTo>
                    <a:cubicBezTo>
                      <a:pt x="2127" y="1023"/>
                      <a:pt x="2528" y="789"/>
                      <a:pt x="2928" y="589"/>
                    </a:cubicBezTo>
                    <a:cubicBezTo>
                      <a:pt x="3195" y="441"/>
                      <a:pt x="3066" y="1"/>
                      <a:pt x="27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6"/>
              <p:cNvSpPr/>
              <p:nvPr/>
            </p:nvSpPr>
            <p:spPr>
              <a:xfrm>
                <a:off x="589104" y="2815486"/>
                <a:ext cx="141225" cy="130231"/>
              </a:xfrm>
              <a:custGeom>
                <a:avLst/>
                <a:gdLst/>
                <a:ahLst/>
                <a:cxnLst/>
                <a:rect l="l" t="t" r="r" b="b"/>
                <a:pathLst>
                  <a:path w="2736" h="2523" extrusionOk="0">
                    <a:moveTo>
                      <a:pt x="2295" y="1"/>
                    </a:moveTo>
                    <a:cubicBezTo>
                      <a:pt x="2255" y="1"/>
                      <a:pt x="2214" y="9"/>
                      <a:pt x="2175" y="29"/>
                    </a:cubicBezTo>
                    <a:cubicBezTo>
                      <a:pt x="1341" y="430"/>
                      <a:pt x="574" y="1230"/>
                      <a:pt x="140" y="1997"/>
                    </a:cubicBezTo>
                    <a:cubicBezTo>
                      <a:pt x="1" y="2276"/>
                      <a:pt x="233" y="2522"/>
                      <a:pt x="466" y="2522"/>
                    </a:cubicBezTo>
                    <a:cubicBezTo>
                      <a:pt x="568" y="2522"/>
                      <a:pt x="670" y="2476"/>
                      <a:pt x="740" y="2364"/>
                    </a:cubicBezTo>
                    <a:cubicBezTo>
                      <a:pt x="1007" y="1997"/>
                      <a:pt x="1241" y="1630"/>
                      <a:pt x="1541" y="1297"/>
                    </a:cubicBezTo>
                    <a:cubicBezTo>
                      <a:pt x="1841" y="997"/>
                      <a:pt x="2175" y="763"/>
                      <a:pt x="2508" y="463"/>
                    </a:cubicBezTo>
                    <a:cubicBezTo>
                      <a:pt x="2736" y="292"/>
                      <a:pt x="2527" y="1"/>
                      <a:pt x="22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6"/>
              <p:cNvSpPr/>
              <p:nvPr/>
            </p:nvSpPr>
            <p:spPr>
              <a:xfrm>
                <a:off x="472347" y="3066549"/>
                <a:ext cx="59928" cy="114797"/>
              </a:xfrm>
              <a:custGeom>
                <a:avLst/>
                <a:gdLst/>
                <a:ahLst/>
                <a:cxnLst/>
                <a:rect l="l" t="t" r="r" b="b"/>
                <a:pathLst>
                  <a:path w="1161" h="2224" extrusionOk="0">
                    <a:moveTo>
                      <a:pt x="845" y="0"/>
                    </a:moveTo>
                    <a:cubicBezTo>
                      <a:pt x="772" y="0"/>
                      <a:pt x="695" y="31"/>
                      <a:pt x="634" y="102"/>
                    </a:cubicBezTo>
                    <a:cubicBezTo>
                      <a:pt x="234" y="636"/>
                      <a:pt x="0" y="1336"/>
                      <a:pt x="100" y="2003"/>
                    </a:cubicBezTo>
                    <a:cubicBezTo>
                      <a:pt x="128" y="2157"/>
                      <a:pt x="239" y="2223"/>
                      <a:pt x="359" y="2223"/>
                    </a:cubicBezTo>
                    <a:cubicBezTo>
                      <a:pt x="527" y="2223"/>
                      <a:pt x="715" y="2097"/>
                      <a:pt x="734" y="1903"/>
                    </a:cubicBezTo>
                    <a:cubicBezTo>
                      <a:pt x="768" y="1336"/>
                      <a:pt x="801" y="903"/>
                      <a:pt x="1068" y="369"/>
                    </a:cubicBezTo>
                    <a:cubicBezTo>
                      <a:pt x="1160" y="160"/>
                      <a:pt x="1012"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6"/>
              <p:cNvSpPr/>
              <p:nvPr/>
            </p:nvSpPr>
            <p:spPr>
              <a:xfrm>
                <a:off x="329422" y="3594327"/>
                <a:ext cx="91311" cy="196508"/>
              </a:xfrm>
              <a:custGeom>
                <a:avLst/>
                <a:gdLst/>
                <a:ahLst/>
                <a:cxnLst/>
                <a:rect l="l" t="t" r="r" b="b"/>
                <a:pathLst>
                  <a:path w="1769" h="3807" extrusionOk="0">
                    <a:moveTo>
                      <a:pt x="987" y="0"/>
                    </a:moveTo>
                    <a:cubicBezTo>
                      <a:pt x="889" y="0"/>
                      <a:pt x="792" y="37"/>
                      <a:pt x="735" y="118"/>
                    </a:cubicBezTo>
                    <a:cubicBezTo>
                      <a:pt x="1" y="1185"/>
                      <a:pt x="134" y="2753"/>
                      <a:pt x="968" y="3687"/>
                    </a:cubicBezTo>
                    <a:cubicBezTo>
                      <a:pt x="1044" y="3771"/>
                      <a:pt x="1136" y="3806"/>
                      <a:pt x="1228" y="3806"/>
                    </a:cubicBezTo>
                    <a:cubicBezTo>
                      <a:pt x="1501" y="3806"/>
                      <a:pt x="1768" y="3494"/>
                      <a:pt x="1568" y="3220"/>
                    </a:cubicBezTo>
                    <a:cubicBezTo>
                      <a:pt x="968" y="2286"/>
                      <a:pt x="868" y="1385"/>
                      <a:pt x="1268" y="351"/>
                    </a:cubicBezTo>
                    <a:cubicBezTo>
                      <a:pt x="1356" y="133"/>
                      <a:pt x="1171" y="0"/>
                      <a:pt x="9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6"/>
              <p:cNvSpPr/>
              <p:nvPr/>
            </p:nvSpPr>
            <p:spPr>
              <a:xfrm>
                <a:off x="462437" y="3840744"/>
                <a:ext cx="185565" cy="135031"/>
              </a:xfrm>
              <a:custGeom>
                <a:avLst/>
                <a:gdLst/>
                <a:ahLst/>
                <a:cxnLst/>
                <a:rect l="l" t="t" r="r" b="b"/>
                <a:pathLst>
                  <a:path w="3595" h="2616" extrusionOk="0">
                    <a:moveTo>
                      <a:pt x="362" y="1"/>
                    </a:moveTo>
                    <a:cubicBezTo>
                      <a:pt x="177" y="1"/>
                      <a:pt x="0" y="207"/>
                      <a:pt x="92" y="414"/>
                    </a:cubicBezTo>
                    <a:cubicBezTo>
                      <a:pt x="659" y="1582"/>
                      <a:pt x="1793" y="2516"/>
                      <a:pt x="3128" y="2616"/>
                    </a:cubicBezTo>
                    <a:cubicBezTo>
                      <a:pt x="3528" y="2616"/>
                      <a:pt x="3595" y="2015"/>
                      <a:pt x="3228" y="1915"/>
                    </a:cubicBezTo>
                    <a:cubicBezTo>
                      <a:pt x="2127" y="1615"/>
                      <a:pt x="1193" y="1115"/>
                      <a:pt x="593" y="147"/>
                    </a:cubicBezTo>
                    <a:cubicBezTo>
                      <a:pt x="530" y="43"/>
                      <a:pt x="445"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6"/>
              <p:cNvSpPr/>
              <p:nvPr/>
            </p:nvSpPr>
            <p:spPr>
              <a:xfrm>
                <a:off x="714893" y="3971334"/>
                <a:ext cx="224123" cy="85633"/>
              </a:xfrm>
              <a:custGeom>
                <a:avLst/>
                <a:gdLst/>
                <a:ahLst/>
                <a:cxnLst/>
                <a:rect l="l" t="t" r="r" b="b"/>
                <a:pathLst>
                  <a:path w="4342" h="1659" extrusionOk="0">
                    <a:moveTo>
                      <a:pt x="319" y="1"/>
                    </a:moveTo>
                    <a:cubicBezTo>
                      <a:pt x="128" y="1"/>
                      <a:pt x="1" y="274"/>
                      <a:pt x="205" y="419"/>
                    </a:cubicBezTo>
                    <a:cubicBezTo>
                      <a:pt x="1154" y="1084"/>
                      <a:pt x="2434" y="1659"/>
                      <a:pt x="3646" y="1659"/>
                    </a:cubicBezTo>
                    <a:cubicBezTo>
                      <a:pt x="3711" y="1659"/>
                      <a:pt x="3776" y="1657"/>
                      <a:pt x="3841" y="1653"/>
                    </a:cubicBezTo>
                    <a:cubicBezTo>
                      <a:pt x="4208" y="1620"/>
                      <a:pt x="4341" y="1053"/>
                      <a:pt x="3941" y="953"/>
                    </a:cubicBezTo>
                    <a:cubicBezTo>
                      <a:pt x="2707" y="686"/>
                      <a:pt x="1572" y="553"/>
                      <a:pt x="405" y="19"/>
                    </a:cubicBezTo>
                    <a:cubicBezTo>
                      <a:pt x="375" y="6"/>
                      <a:pt x="346" y="1"/>
                      <a:pt x="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6"/>
              <p:cNvSpPr/>
              <p:nvPr/>
            </p:nvSpPr>
            <p:spPr>
              <a:xfrm>
                <a:off x="1050863" y="4032035"/>
                <a:ext cx="235995" cy="55437"/>
              </a:xfrm>
              <a:custGeom>
                <a:avLst/>
                <a:gdLst/>
                <a:ahLst/>
                <a:cxnLst/>
                <a:rect l="l" t="t" r="r" b="b"/>
                <a:pathLst>
                  <a:path w="4572" h="1074" extrusionOk="0">
                    <a:moveTo>
                      <a:pt x="4035" y="0"/>
                    </a:moveTo>
                    <a:cubicBezTo>
                      <a:pt x="4004" y="0"/>
                      <a:pt x="3971" y="4"/>
                      <a:pt x="3936" y="10"/>
                    </a:cubicBezTo>
                    <a:cubicBezTo>
                      <a:pt x="2884" y="210"/>
                      <a:pt x="1879" y="506"/>
                      <a:pt x="820" y="506"/>
                    </a:cubicBezTo>
                    <a:cubicBezTo>
                      <a:pt x="638" y="506"/>
                      <a:pt x="454" y="497"/>
                      <a:pt x="267" y="477"/>
                    </a:cubicBezTo>
                    <a:cubicBezTo>
                      <a:pt x="257" y="476"/>
                      <a:pt x="246" y="475"/>
                      <a:pt x="236" y="475"/>
                    </a:cubicBezTo>
                    <a:cubicBezTo>
                      <a:pt x="1" y="475"/>
                      <a:pt x="11" y="846"/>
                      <a:pt x="267" y="878"/>
                    </a:cubicBezTo>
                    <a:cubicBezTo>
                      <a:pt x="916" y="980"/>
                      <a:pt x="1591" y="1074"/>
                      <a:pt x="2261" y="1074"/>
                    </a:cubicBezTo>
                    <a:cubicBezTo>
                      <a:pt x="2900" y="1074"/>
                      <a:pt x="3534" y="989"/>
                      <a:pt x="4137" y="744"/>
                    </a:cubicBezTo>
                    <a:cubicBezTo>
                      <a:pt x="4571" y="589"/>
                      <a:pt x="4457" y="0"/>
                      <a:pt x="4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6"/>
              <p:cNvSpPr/>
              <p:nvPr/>
            </p:nvSpPr>
            <p:spPr>
              <a:xfrm>
                <a:off x="1396951" y="4018769"/>
                <a:ext cx="229646" cy="77891"/>
              </a:xfrm>
              <a:custGeom>
                <a:avLst/>
                <a:gdLst/>
                <a:ahLst/>
                <a:cxnLst/>
                <a:rect l="l" t="t" r="r" b="b"/>
                <a:pathLst>
                  <a:path w="4449" h="1509" extrusionOk="0">
                    <a:moveTo>
                      <a:pt x="434" y="1"/>
                    </a:moveTo>
                    <a:cubicBezTo>
                      <a:pt x="100" y="1"/>
                      <a:pt x="0" y="568"/>
                      <a:pt x="367" y="634"/>
                    </a:cubicBezTo>
                    <a:cubicBezTo>
                      <a:pt x="967" y="734"/>
                      <a:pt x="1535" y="834"/>
                      <a:pt x="2135" y="968"/>
                    </a:cubicBezTo>
                    <a:cubicBezTo>
                      <a:pt x="2735" y="1135"/>
                      <a:pt x="3302" y="1368"/>
                      <a:pt x="3903" y="1502"/>
                    </a:cubicBezTo>
                    <a:cubicBezTo>
                      <a:pt x="3925" y="1506"/>
                      <a:pt x="3946" y="1508"/>
                      <a:pt x="3967" y="1508"/>
                    </a:cubicBezTo>
                    <a:cubicBezTo>
                      <a:pt x="4265" y="1508"/>
                      <a:pt x="4448" y="1088"/>
                      <a:pt x="4136" y="901"/>
                    </a:cubicBezTo>
                    <a:cubicBezTo>
                      <a:pt x="3102" y="267"/>
                      <a:pt x="1635" y="34"/>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6"/>
              <p:cNvSpPr/>
              <p:nvPr/>
            </p:nvSpPr>
            <p:spPr>
              <a:xfrm>
                <a:off x="1733644" y="4107963"/>
                <a:ext cx="174828" cy="118307"/>
              </a:xfrm>
              <a:custGeom>
                <a:avLst/>
                <a:gdLst/>
                <a:ahLst/>
                <a:cxnLst/>
                <a:rect l="l" t="t" r="r" b="b"/>
                <a:pathLst>
                  <a:path w="3387" h="2292" extrusionOk="0">
                    <a:moveTo>
                      <a:pt x="387" y="0"/>
                    </a:moveTo>
                    <a:cubicBezTo>
                      <a:pt x="127" y="0"/>
                      <a:pt x="1" y="383"/>
                      <a:pt x="249" y="507"/>
                    </a:cubicBezTo>
                    <a:cubicBezTo>
                      <a:pt x="649" y="741"/>
                      <a:pt x="1083" y="974"/>
                      <a:pt x="1483" y="1241"/>
                    </a:cubicBezTo>
                    <a:cubicBezTo>
                      <a:pt x="1883" y="1508"/>
                      <a:pt x="2250" y="1875"/>
                      <a:pt x="2617" y="2209"/>
                    </a:cubicBezTo>
                    <a:cubicBezTo>
                      <a:pt x="2696" y="2266"/>
                      <a:pt x="2780" y="2291"/>
                      <a:pt x="2860" y="2291"/>
                    </a:cubicBezTo>
                    <a:cubicBezTo>
                      <a:pt x="3150" y="2291"/>
                      <a:pt x="3386" y="1963"/>
                      <a:pt x="3151" y="1675"/>
                    </a:cubicBezTo>
                    <a:cubicBezTo>
                      <a:pt x="2484" y="874"/>
                      <a:pt x="1416" y="307"/>
                      <a:pt x="449" y="7"/>
                    </a:cubicBezTo>
                    <a:cubicBezTo>
                      <a:pt x="428" y="2"/>
                      <a:pt x="407" y="0"/>
                      <a:pt x="3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6"/>
              <p:cNvSpPr/>
              <p:nvPr/>
            </p:nvSpPr>
            <p:spPr>
              <a:xfrm>
                <a:off x="1999056" y="4254605"/>
                <a:ext cx="185100" cy="133380"/>
              </a:xfrm>
              <a:custGeom>
                <a:avLst/>
                <a:gdLst/>
                <a:ahLst/>
                <a:cxnLst/>
                <a:rect l="l" t="t" r="r" b="b"/>
                <a:pathLst>
                  <a:path w="3586" h="2584" extrusionOk="0">
                    <a:moveTo>
                      <a:pt x="237" y="0"/>
                    </a:moveTo>
                    <a:cubicBezTo>
                      <a:pt x="118" y="0"/>
                      <a:pt x="1" y="108"/>
                      <a:pt x="77" y="235"/>
                    </a:cubicBezTo>
                    <a:cubicBezTo>
                      <a:pt x="811" y="1236"/>
                      <a:pt x="1878" y="2203"/>
                      <a:pt x="3046" y="2570"/>
                    </a:cubicBezTo>
                    <a:cubicBezTo>
                      <a:pt x="3078" y="2579"/>
                      <a:pt x="3110" y="2583"/>
                      <a:pt x="3140" y="2583"/>
                    </a:cubicBezTo>
                    <a:cubicBezTo>
                      <a:pt x="3444" y="2583"/>
                      <a:pt x="3586" y="2152"/>
                      <a:pt x="3312" y="1970"/>
                    </a:cubicBezTo>
                    <a:cubicBezTo>
                      <a:pt x="2278" y="1336"/>
                      <a:pt x="1278" y="802"/>
                      <a:pt x="344" y="35"/>
                    </a:cubicBezTo>
                    <a:cubicBezTo>
                      <a:pt x="312" y="11"/>
                      <a:pt x="274" y="0"/>
                      <a:pt x="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6"/>
              <p:cNvSpPr/>
              <p:nvPr/>
            </p:nvSpPr>
            <p:spPr>
              <a:xfrm>
                <a:off x="2275616" y="4436140"/>
                <a:ext cx="152891" cy="87853"/>
              </a:xfrm>
              <a:custGeom>
                <a:avLst/>
                <a:gdLst/>
                <a:ahLst/>
                <a:cxnLst/>
                <a:rect l="l" t="t" r="r" b="b"/>
                <a:pathLst>
                  <a:path w="2962" h="1702" extrusionOk="0">
                    <a:moveTo>
                      <a:pt x="285" y="1"/>
                    </a:moveTo>
                    <a:cubicBezTo>
                      <a:pt x="127" y="1"/>
                      <a:pt x="0" y="191"/>
                      <a:pt x="156" y="321"/>
                    </a:cubicBezTo>
                    <a:cubicBezTo>
                      <a:pt x="823" y="921"/>
                      <a:pt x="1657" y="1455"/>
                      <a:pt x="2524" y="1688"/>
                    </a:cubicBezTo>
                    <a:cubicBezTo>
                      <a:pt x="2554" y="1697"/>
                      <a:pt x="2583" y="1701"/>
                      <a:pt x="2609" y="1701"/>
                    </a:cubicBezTo>
                    <a:cubicBezTo>
                      <a:pt x="2878" y="1701"/>
                      <a:pt x="2961" y="1276"/>
                      <a:pt x="2658" y="1155"/>
                    </a:cubicBezTo>
                    <a:cubicBezTo>
                      <a:pt x="1824" y="888"/>
                      <a:pt x="1123" y="587"/>
                      <a:pt x="423" y="54"/>
                    </a:cubicBezTo>
                    <a:cubicBezTo>
                      <a:pt x="378" y="17"/>
                      <a:pt x="330" y="1"/>
                      <a:pt x="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6"/>
              <p:cNvSpPr/>
              <p:nvPr/>
            </p:nvSpPr>
            <p:spPr>
              <a:xfrm>
                <a:off x="2531633" y="4549645"/>
                <a:ext cx="247919" cy="67877"/>
              </a:xfrm>
              <a:custGeom>
                <a:avLst/>
                <a:gdLst/>
                <a:ahLst/>
                <a:cxnLst/>
                <a:rect l="l" t="t" r="r" b="b"/>
                <a:pathLst>
                  <a:path w="4803" h="1315" extrusionOk="0">
                    <a:moveTo>
                      <a:pt x="303" y="1"/>
                    </a:moveTo>
                    <a:cubicBezTo>
                      <a:pt x="74" y="1"/>
                      <a:pt x="1" y="405"/>
                      <a:pt x="266" y="523"/>
                    </a:cubicBezTo>
                    <a:cubicBezTo>
                      <a:pt x="1295" y="919"/>
                      <a:pt x="2407" y="1314"/>
                      <a:pt x="3520" y="1314"/>
                    </a:cubicBezTo>
                    <a:cubicBezTo>
                      <a:pt x="3814" y="1314"/>
                      <a:pt x="4109" y="1287"/>
                      <a:pt x="4403" y="1224"/>
                    </a:cubicBezTo>
                    <a:cubicBezTo>
                      <a:pt x="4803" y="1157"/>
                      <a:pt x="4669" y="590"/>
                      <a:pt x="4303" y="557"/>
                    </a:cubicBezTo>
                    <a:cubicBezTo>
                      <a:pt x="2968" y="423"/>
                      <a:pt x="1701" y="490"/>
                      <a:pt x="400" y="23"/>
                    </a:cubicBezTo>
                    <a:cubicBezTo>
                      <a:pt x="365" y="7"/>
                      <a:pt x="332" y="1"/>
                      <a:pt x="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6"/>
              <p:cNvSpPr/>
              <p:nvPr/>
            </p:nvSpPr>
            <p:spPr>
              <a:xfrm>
                <a:off x="2934963" y="4586757"/>
                <a:ext cx="184378" cy="60599"/>
              </a:xfrm>
              <a:custGeom>
                <a:avLst/>
                <a:gdLst/>
                <a:ahLst/>
                <a:cxnLst/>
                <a:rect l="l" t="t" r="r" b="b"/>
                <a:pathLst>
                  <a:path w="3572" h="1174" extrusionOk="0">
                    <a:moveTo>
                      <a:pt x="2921" y="0"/>
                    </a:moveTo>
                    <a:cubicBezTo>
                      <a:pt x="2901" y="0"/>
                      <a:pt x="2881" y="2"/>
                      <a:pt x="2860" y="4"/>
                    </a:cubicBezTo>
                    <a:cubicBezTo>
                      <a:pt x="2026" y="138"/>
                      <a:pt x="1192" y="305"/>
                      <a:pt x="358" y="505"/>
                    </a:cubicBezTo>
                    <a:cubicBezTo>
                      <a:pt x="1" y="602"/>
                      <a:pt x="54" y="1173"/>
                      <a:pt x="426" y="1173"/>
                    </a:cubicBezTo>
                    <a:cubicBezTo>
                      <a:pt x="437" y="1173"/>
                      <a:pt x="447" y="1173"/>
                      <a:pt x="458" y="1172"/>
                    </a:cubicBezTo>
                    <a:cubicBezTo>
                      <a:pt x="1325" y="1072"/>
                      <a:pt x="2193" y="972"/>
                      <a:pt x="3060" y="805"/>
                    </a:cubicBezTo>
                    <a:cubicBezTo>
                      <a:pt x="3571" y="709"/>
                      <a:pt x="3378" y="0"/>
                      <a:pt x="29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6"/>
              <p:cNvSpPr/>
              <p:nvPr/>
            </p:nvSpPr>
            <p:spPr>
              <a:xfrm>
                <a:off x="4047192" y="4075599"/>
                <a:ext cx="172867" cy="103029"/>
              </a:xfrm>
              <a:custGeom>
                <a:avLst/>
                <a:gdLst/>
                <a:ahLst/>
                <a:cxnLst/>
                <a:rect l="l" t="t" r="r" b="b"/>
                <a:pathLst>
                  <a:path w="3349" h="1996" extrusionOk="0">
                    <a:moveTo>
                      <a:pt x="2884" y="0"/>
                    </a:moveTo>
                    <a:cubicBezTo>
                      <a:pt x="2835" y="0"/>
                      <a:pt x="2782" y="11"/>
                      <a:pt x="2727" y="34"/>
                    </a:cubicBezTo>
                    <a:cubicBezTo>
                      <a:pt x="1860" y="434"/>
                      <a:pt x="1059" y="1034"/>
                      <a:pt x="259" y="1535"/>
                    </a:cubicBezTo>
                    <a:cubicBezTo>
                      <a:pt x="0" y="1678"/>
                      <a:pt x="162" y="1995"/>
                      <a:pt x="382" y="1995"/>
                    </a:cubicBezTo>
                    <a:cubicBezTo>
                      <a:pt x="418" y="1995"/>
                      <a:pt x="455" y="1987"/>
                      <a:pt x="492" y="1968"/>
                    </a:cubicBezTo>
                    <a:cubicBezTo>
                      <a:pt x="1359" y="1535"/>
                      <a:pt x="2293" y="1134"/>
                      <a:pt x="3061" y="601"/>
                    </a:cubicBezTo>
                    <a:cubicBezTo>
                      <a:pt x="3348" y="400"/>
                      <a:pt x="3190" y="0"/>
                      <a:pt x="28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6"/>
              <p:cNvSpPr/>
              <p:nvPr/>
            </p:nvSpPr>
            <p:spPr>
              <a:xfrm>
                <a:off x="4286330" y="3886786"/>
                <a:ext cx="167396" cy="118617"/>
              </a:xfrm>
              <a:custGeom>
                <a:avLst/>
                <a:gdLst/>
                <a:ahLst/>
                <a:cxnLst/>
                <a:rect l="l" t="t" r="r" b="b"/>
                <a:pathLst>
                  <a:path w="3243" h="2298" extrusionOk="0">
                    <a:moveTo>
                      <a:pt x="2804" y="0"/>
                    </a:moveTo>
                    <a:cubicBezTo>
                      <a:pt x="2750" y="0"/>
                      <a:pt x="2691" y="17"/>
                      <a:pt x="2631" y="56"/>
                    </a:cubicBezTo>
                    <a:cubicBezTo>
                      <a:pt x="1763" y="589"/>
                      <a:pt x="996" y="1257"/>
                      <a:pt x="196" y="1857"/>
                    </a:cubicBezTo>
                    <a:cubicBezTo>
                      <a:pt x="1" y="1996"/>
                      <a:pt x="108" y="2297"/>
                      <a:pt x="303" y="2297"/>
                    </a:cubicBezTo>
                    <a:cubicBezTo>
                      <a:pt x="342" y="2297"/>
                      <a:pt x="385" y="2285"/>
                      <a:pt x="429" y="2257"/>
                    </a:cubicBezTo>
                    <a:cubicBezTo>
                      <a:pt x="1263" y="1724"/>
                      <a:pt x="2197" y="1223"/>
                      <a:pt x="2964" y="623"/>
                    </a:cubicBezTo>
                    <a:cubicBezTo>
                      <a:pt x="3243" y="428"/>
                      <a:pt x="3079" y="0"/>
                      <a:pt x="28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6"/>
              <p:cNvSpPr/>
              <p:nvPr/>
            </p:nvSpPr>
            <p:spPr>
              <a:xfrm>
                <a:off x="4575743" y="3758519"/>
                <a:ext cx="196508" cy="75723"/>
              </a:xfrm>
              <a:custGeom>
                <a:avLst/>
                <a:gdLst/>
                <a:ahLst/>
                <a:cxnLst/>
                <a:rect l="l" t="t" r="r" b="b"/>
                <a:pathLst>
                  <a:path w="3807" h="1467" extrusionOk="0">
                    <a:moveTo>
                      <a:pt x="3226" y="1"/>
                    </a:moveTo>
                    <a:cubicBezTo>
                      <a:pt x="3205" y="1"/>
                      <a:pt x="3184" y="2"/>
                      <a:pt x="3161" y="6"/>
                    </a:cubicBezTo>
                    <a:cubicBezTo>
                      <a:pt x="2127" y="139"/>
                      <a:pt x="1193" y="573"/>
                      <a:pt x="259" y="1040"/>
                    </a:cubicBezTo>
                    <a:cubicBezTo>
                      <a:pt x="1" y="1154"/>
                      <a:pt x="138" y="1467"/>
                      <a:pt x="372" y="1467"/>
                    </a:cubicBezTo>
                    <a:cubicBezTo>
                      <a:pt x="410" y="1467"/>
                      <a:pt x="451" y="1459"/>
                      <a:pt x="493" y="1440"/>
                    </a:cubicBezTo>
                    <a:cubicBezTo>
                      <a:pt x="1393" y="1040"/>
                      <a:pt x="2361" y="873"/>
                      <a:pt x="3361" y="673"/>
                    </a:cubicBezTo>
                    <a:cubicBezTo>
                      <a:pt x="3806" y="609"/>
                      <a:pt x="3646" y="1"/>
                      <a:pt x="3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6"/>
              <p:cNvSpPr/>
              <p:nvPr/>
            </p:nvSpPr>
            <p:spPr>
              <a:xfrm>
                <a:off x="4881105" y="3707264"/>
                <a:ext cx="262010" cy="53682"/>
              </a:xfrm>
              <a:custGeom>
                <a:avLst/>
                <a:gdLst/>
                <a:ahLst/>
                <a:cxnLst/>
                <a:rect l="l" t="t" r="r" b="b"/>
                <a:pathLst>
                  <a:path w="5076" h="1040" extrusionOk="0">
                    <a:moveTo>
                      <a:pt x="3183" y="0"/>
                    </a:moveTo>
                    <a:cubicBezTo>
                      <a:pt x="2164" y="0"/>
                      <a:pt x="1120" y="249"/>
                      <a:pt x="247" y="598"/>
                    </a:cubicBezTo>
                    <a:cubicBezTo>
                      <a:pt x="1" y="691"/>
                      <a:pt x="68" y="1039"/>
                      <a:pt x="290" y="1039"/>
                    </a:cubicBezTo>
                    <a:cubicBezTo>
                      <a:pt x="308" y="1039"/>
                      <a:pt x="327" y="1037"/>
                      <a:pt x="348" y="1032"/>
                    </a:cubicBezTo>
                    <a:cubicBezTo>
                      <a:pt x="1098" y="849"/>
                      <a:pt x="1799" y="790"/>
                      <a:pt x="2499" y="790"/>
                    </a:cubicBezTo>
                    <a:cubicBezTo>
                      <a:pt x="3200" y="790"/>
                      <a:pt x="3900" y="849"/>
                      <a:pt x="4651" y="899"/>
                    </a:cubicBezTo>
                    <a:cubicBezTo>
                      <a:pt x="4661" y="899"/>
                      <a:pt x="4672" y="900"/>
                      <a:pt x="4682" y="900"/>
                    </a:cubicBezTo>
                    <a:cubicBezTo>
                      <a:pt x="5052" y="900"/>
                      <a:pt x="5075" y="329"/>
                      <a:pt x="4751" y="231"/>
                    </a:cubicBezTo>
                    <a:cubicBezTo>
                      <a:pt x="4254" y="70"/>
                      <a:pt x="3722" y="0"/>
                      <a:pt x="31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6"/>
              <p:cNvSpPr/>
              <p:nvPr/>
            </p:nvSpPr>
            <p:spPr>
              <a:xfrm>
                <a:off x="5319122" y="3720581"/>
                <a:ext cx="208586" cy="73710"/>
              </a:xfrm>
              <a:custGeom>
                <a:avLst/>
                <a:gdLst/>
                <a:ahLst/>
                <a:cxnLst/>
                <a:rect l="l" t="t" r="r" b="b"/>
                <a:pathLst>
                  <a:path w="4041" h="1428" extrusionOk="0">
                    <a:moveTo>
                      <a:pt x="1007" y="1"/>
                    </a:moveTo>
                    <a:cubicBezTo>
                      <a:pt x="780" y="1"/>
                      <a:pt x="555" y="14"/>
                      <a:pt x="334" y="40"/>
                    </a:cubicBezTo>
                    <a:cubicBezTo>
                      <a:pt x="34" y="73"/>
                      <a:pt x="1" y="540"/>
                      <a:pt x="334" y="540"/>
                    </a:cubicBezTo>
                    <a:cubicBezTo>
                      <a:pt x="1435" y="607"/>
                      <a:pt x="2336" y="907"/>
                      <a:pt x="3303" y="1374"/>
                    </a:cubicBezTo>
                    <a:cubicBezTo>
                      <a:pt x="3371" y="1411"/>
                      <a:pt x="3438" y="1427"/>
                      <a:pt x="3500" y="1427"/>
                    </a:cubicBezTo>
                    <a:cubicBezTo>
                      <a:pt x="3833" y="1427"/>
                      <a:pt x="4041" y="965"/>
                      <a:pt x="3703" y="741"/>
                    </a:cubicBezTo>
                    <a:cubicBezTo>
                      <a:pt x="2924" y="230"/>
                      <a:pt x="1950" y="1"/>
                      <a:pt x="1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6"/>
              <p:cNvSpPr/>
              <p:nvPr/>
            </p:nvSpPr>
            <p:spPr>
              <a:xfrm>
                <a:off x="5585668" y="3776946"/>
                <a:ext cx="209412" cy="126205"/>
              </a:xfrm>
              <a:custGeom>
                <a:avLst/>
                <a:gdLst/>
                <a:ahLst/>
                <a:cxnLst/>
                <a:rect l="l" t="t" r="r" b="b"/>
                <a:pathLst>
                  <a:path w="4057" h="2445" extrusionOk="0">
                    <a:moveTo>
                      <a:pt x="362" y="1"/>
                    </a:moveTo>
                    <a:cubicBezTo>
                      <a:pt x="138" y="1"/>
                      <a:pt x="1" y="363"/>
                      <a:pt x="241" y="483"/>
                    </a:cubicBezTo>
                    <a:cubicBezTo>
                      <a:pt x="808" y="716"/>
                      <a:pt x="1341" y="983"/>
                      <a:pt x="1875" y="1316"/>
                    </a:cubicBezTo>
                    <a:cubicBezTo>
                      <a:pt x="2375" y="1650"/>
                      <a:pt x="2842" y="2084"/>
                      <a:pt x="3376" y="2384"/>
                    </a:cubicBezTo>
                    <a:cubicBezTo>
                      <a:pt x="3436" y="2426"/>
                      <a:pt x="3498" y="2444"/>
                      <a:pt x="3558" y="2444"/>
                    </a:cubicBezTo>
                    <a:cubicBezTo>
                      <a:pt x="3831" y="2444"/>
                      <a:pt x="4056" y="2063"/>
                      <a:pt x="3810" y="1817"/>
                    </a:cubicBezTo>
                    <a:cubicBezTo>
                      <a:pt x="2942" y="916"/>
                      <a:pt x="1575" y="382"/>
                      <a:pt x="441" y="16"/>
                    </a:cubicBezTo>
                    <a:cubicBezTo>
                      <a:pt x="414" y="5"/>
                      <a:pt x="38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6"/>
              <p:cNvSpPr/>
              <p:nvPr/>
            </p:nvSpPr>
            <p:spPr>
              <a:xfrm>
                <a:off x="5857325" y="3992600"/>
                <a:ext cx="166879" cy="138438"/>
              </a:xfrm>
              <a:custGeom>
                <a:avLst/>
                <a:gdLst/>
                <a:ahLst/>
                <a:cxnLst/>
                <a:rect l="l" t="t" r="r" b="b"/>
                <a:pathLst>
                  <a:path w="3233" h="2682" extrusionOk="0">
                    <a:moveTo>
                      <a:pt x="321" y="0"/>
                    </a:moveTo>
                    <a:cubicBezTo>
                      <a:pt x="69" y="0"/>
                      <a:pt x="0" y="381"/>
                      <a:pt x="248" y="474"/>
                    </a:cubicBezTo>
                    <a:cubicBezTo>
                      <a:pt x="1315" y="874"/>
                      <a:pt x="1983" y="1508"/>
                      <a:pt x="2516" y="2509"/>
                    </a:cubicBezTo>
                    <a:cubicBezTo>
                      <a:pt x="2577" y="2631"/>
                      <a:pt x="2673" y="2682"/>
                      <a:pt x="2771" y="2682"/>
                    </a:cubicBezTo>
                    <a:cubicBezTo>
                      <a:pt x="2994" y="2682"/>
                      <a:pt x="3233" y="2420"/>
                      <a:pt x="3117" y="2142"/>
                    </a:cubicBezTo>
                    <a:cubicBezTo>
                      <a:pt x="2650" y="1075"/>
                      <a:pt x="1549" y="207"/>
                      <a:pt x="381" y="7"/>
                    </a:cubicBezTo>
                    <a:cubicBezTo>
                      <a:pt x="360" y="2"/>
                      <a:pt x="340" y="0"/>
                      <a:pt x="3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6"/>
              <p:cNvSpPr/>
              <p:nvPr/>
            </p:nvSpPr>
            <p:spPr>
              <a:xfrm>
                <a:off x="6122994" y="4228848"/>
                <a:ext cx="191501" cy="125172"/>
              </a:xfrm>
              <a:custGeom>
                <a:avLst/>
                <a:gdLst/>
                <a:ahLst/>
                <a:cxnLst/>
                <a:rect l="l" t="t" r="r" b="b"/>
                <a:pathLst>
                  <a:path w="3710" h="2425" extrusionOk="0">
                    <a:moveTo>
                      <a:pt x="219" y="0"/>
                    </a:moveTo>
                    <a:cubicBezTo>
                      <a:pt x="90" y="0"/>
                      <a:pt x="0" y="224"/>
                      <a:pt x="138" y="334"/>
                    </a:cubicBezTo>
                    <a:cubicBezTo>
                      <a:pt x="1139" y="1068"/>
                      <a:pt x="2073" y="1935"/>
                      <a:pt x="3240" y="2402"/>
                    </a:cubicBezTo>
                    <a:cubicBezTo>
                      <a:pt x="3278" y="2417"/>
                      <a:pt x="3315" y="2424"/>
                      <a:pt x="3348" y="2424"/>
                    </a:cubicBezTo>
                    <a:cubicBezTo>
                      <a:pt x="3606" y="2424"/>
                      <a:pt x="3710" y="2012"/>
                      <a:pt x="3474" y="1835"/>
                    </a:cubicBezTo>
                    <a:cubicBezTo>
                      <a:pt x="2473" y="1134"/>
                      <a:pt x="1305" y="734"/>
                      <a:pt x="305" y="34"/>
                    </a:cubicBezTo>
                    <a:cubicBezTo>
                      <a:pt x="276" y="10"/>
                      <a:pt x="246" y="0"/>
                      <a:pt x="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6"/>
              <p:cNvSpPr/>
              <p:nvPr/>
            </p:nvSpPr>
            <p:spPr>
              <a:xfrm>
                <a:off x="6423660" y="4405583"/>
                <a:ext cx="174157" cy="67877"/>
              </a:xfrm>
              <a:custGeom>
                <a:avLst/>
                <a:gdLst/>
                <a:ahLst/>
                <a:cxnLst/>
                <a:rect l="l" t="t" r="r" b="b"/>
                <a:pathLst>
                  <a:path w="3374" h="1315" extrusionOk="0">
                    <a:moveTo>
                      <a:pt x="224" y="0"/>
                    </a:moveTo>
                    <a:cubicBezTo>
                      <a:pt x="88" y="0"/>
                      <a:pt x="0" y="187"/>
                      <a:pt x="117" y="245"/>
                    </a:cubicBezTo>
                    <a:cubicBezTo>
                      <a:pt x="984" y="646"/>
                      <a:pt x="1885" y="1179"/>
                      <a:pt x="2819" y="1313"/>
                    </a:cubicBezTo>
                    <a:cubicBezTo>
                      <a:pt x="2830" y="1314"/>
                      <a:pt x="2841" y="1314"/>
                      <a:pt x="2852" y="1314"/>
                    </a:cubicBezTo>
                    <a:cubicBezTo>
                      <a:pt x="3197" y="1314"/>
                      <a:pt x="3374" y="809"/>
                      <a:pt x="2986" y="712"/>
                    </a:cubicBezTo>
                    <a:cubicBezTo>
                      <a:pt x="2052" y="479"/>
                      <a:pt x="1151" y="412"/>
                      <a:pt x="284" y="12"/>
                    </a:cubicBezTo>
                    <a:cubicBezTo>
                      <a:pt x="263" y="4"/>
                      <a:pt x="243" y="0"/>
                      <a:pt x="2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6"/>
              <p:cNvSpPr/>
              <p:nvPr/>
            </p:nvSpPr>
            <p:spPr>
              <a:xfrm>
                <a:off x="6662127" y="4446360"/>
                <a:ext cx="200740" cy="58534"/>
              </a:xfrm>
              <a:custGeom>
                <a:avLst/>
                <a:gdLst/>
                <a:ahLst/>
                <a:cxnLst/>
                <a:rect l="l" t="t" r="r" b="b"/>
                <a:pathLst>
                  <a:path w="3889" h="1134" extrusionOk="0">
                    <a:moveTo>
                      <a:pt x="3331" y="1"/>
                    </a:moveTo>
                    <a:cubicBezTo>
                      <a:pt x="3291" y="1"/>
                      <a:pt x="3248" y="7"/>
                      <a:pt x="3203" y="23"/>
                    </a:cubicBezTo>
                    <a:cubicBezTo>
                      <a:pt x="2269" y="323"/>
                      <a:pt x="1335" y="490"/>
                      <a:pt x="367" y="523"/>
                    </a:cubicBezTo>
                    <a:cubicBezTo>
                      <a:pt x="0" y="556"/>
                      <a:pt x="0" y="1057"/>
                      <a:pt x="367" y="1090"/>
                    </a:cubicBezTo>
                    <a:cubicBezTo>
                      <a:pt x="661" y="1118"/>
                      <a:pt x="954" y="1133"/>
                      <a:pt x="1246" y="1133"/>
                    </a:cubicBezTo>
                    <a:cubicBezTo>
                      <a:pt x="1983" y="1133"/>
                      <a:pt x="2710" y="1038"/>
                      <a:pt x="3403" y="823"/>
                    </a:cubicBezTo>
                    <a:cubicBezTo>
                      <a:pt x="3888" y="702"/>
                      <a:pt x="3739" y="1"/>
                      <a:pt x="3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6"/>
              <p:cNvSpPr/>
              <p:nvPr/>
            </p:nvSpPr>
            <p:spPr>
              <a:xfrm>
                <a:off x="7895964" y="3761410"/>
                <a:ext cx="209102" cy="128579"/>
              </a:xfrm>
              <a:custGeom>
                <a:avLst/>
                <a:gdLst/>
                <a:ahLst/>
                <a:cxnLst/>
                <a:rect l="l" t="t" r="r" b="b"/>
                <a:pathLst>
                  <a:path w="4051" h="2491" extrusionOk="0">
                    <a:moveTo>
                      <a:pt x="3572" y="0"/>
                    </a:moveTo>
                    <a:cubicBezTo>
                      <a:pt x="3499" y="0"/>
                      <a:pt x="3422" y="25"/>
                      <a:pt x="3349" y="83"/>
                    </a:cubicBezTo>
                    <a:cubicBezTo>
                      <a:pt x="2382" y="850"/>
                      <a:pt x="1514" y="1484"/>
                      <a:pt x="347" y="1884"/>
                    </a:cubicBezTo>
                    <a:cubicBezTo>
                      <a:pt x="0" y="1979"/>
                      <a:pt x="100" y="2490"/>
                      <a:pt x="450" y="2490"/>
                    </a:cubicBezTo>
                    <a:cubicBezTo>
                      <a:pt x="470" y="2490"/>
                      <a:pt x="492" y="2488"/>
                      <a:pt x="514" y="2485"/>
                    </a:cubicBezTo>
                    <a:cubicBezTo>
                      <a:pt x="1715" y="2185"/>
                      <a:pt x="3049" y="1551"/>
                      <a:pt x="3816" y="583"/>
                    </a:cubicBezTo>
                    <a:cubicBezTo>
                      <a:pt x="4051" y="322"/>
                      <a:pt x="3837" y="0"/>
                      <a:pt x="35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6"/>
              <p:cNvSpPr/>
              <p:nvPr/>
            </p:nvSpPr>
            <p:spPr>
              <a:xfrm>
                <a:off x="8158536" y="3608418"/>
                <a:ext cx="153923" cy="107210"/>
              </a:xfrm>
              <a:custGeom>
                <a:avLst/>
                <a:gdLst/>
                <a:ahLst/>
                <a:cxnLst/>
                <a:rect l="l" t="t" r="r" b="b"/>
                <a:pathLst>
                  <a:path w="2982" h="2077" extrusionOk="0">
                    <a:moveTo>
                      <a:pt x="2422" y="1"/>
                    </a:moveTo>
                    <a:cubicBezTo>
                      <a:pt x="2369" y="1"/>
                      <a:pt x="2316" y="14"/>
                      <a:pt x="2265" y="45"/>
                    </a:cubicBezTo>
                    <a:cubicBezTo>
                      <a:pt x="1898" y="278"/>
                      <a:pt x="1531" y="579"/>
                      <a:pt x="1164" y="845"/>
                    </a:cubicBezTo>
                    <a:cubicBezTo>
                      <a:pt x="831" y="1112"/>
                      <a:pt x="497" y="1346"/>
                      <a:pt x="197" y="1646"/>
                    </a:cubicBezTo>
                    <a:cubicBezTo>
                      <a:pt x="0" y="1814"/>
                      <a:pt x="158" y="2077"/>
                      <a:pt x="372" y="2077"/>
                    </a:cubicBezTo>
                    <a:cubicBezTo>
                      <a:pt x="412" y="2077"/>
                      <a:pt x="455" y="2068"/>
                      <a:pt x="497" y="2046"/>
                    </a:cubicBezTo>
                    <a:cubicBezTo>
                      <a:pt x="1264" y="1679"/>
                      <a:pt x="2031" y="1146"/>
                      <a:pt x="2699" y="612"/>
                    </a:cubicBezTo>
                    <a:cubicBezTo>
                      <a:pt x="2981" y="414"/>
                      <a:pt x="2713" y="1"/>
                      <a:pt x="24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6"/>
              <p:cNvSpPr/>
              <p:nvPr/>
            </p:nvSpPr>
            <p:spPr>
              <a:xfrm>
                <a:off x="1485159" y="400050"/>
                <a:ext cx="119236" cy="160479"/>
              </a:xfrm>
              <a:custGeom>
                <a:avLst/>
                <a:gdLst/>
                <a:ahLst/>
                <a:cxnLst/>
                <a:rect l="l" t="t" r="r" b="b"/>
                <a:pathLst>
                  <a:path w="2310" h="3109" extrusionOk="0">
                    <a:moveTo>
                      <a:pt x="351" y="0"/>
                    </a:moveTo>
                    <a:cubicBezTo>
                      <a:pt x="175" y="0"/>
                      <a:pt x="1" y="139"/>
                      <a:pt x="66" y="334"/>
                    </a:cubicBezTo>
                    <a:cubicBezTo>
                      <a:pt x="433" y="1268"/>
                      <a:pt x="933" y="2269"/>
                      <a:pt x="1600" y="3003"/>
                    </a:cubicBezTo>
                    <a:cubicBezTo>
                      <a:pt x="1666" y="3077"/>
                      <a:pt x="1747" y="3108"/>
                      <a:pt x="1827" y="3108"/>
                    </a:cubicBezTo>
                    <a:cubicBezTo>
                      <a:pt x="2070" y="3108"/>
                      <a:pt x="2309" y="2820"/>
                      <a:pt x="2134" y="2569"/>
                    </a:cubicBezTo>
                    <a:cubicBezTo>
                      <a:pt x="1633" y="1735"/>
                      <a:pt x="1066" y="968"/>
                      <a:pt x="599" y="134"/>
                    </a:cubicBezTo>
                    <a:cubicBezTo>
                      <a:pt x="541" y="41"/>
                      <a:pt x="446"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6"/>
              <p:cNvSpPr/>
              <p:nvPr/>
            </p:nvSpPr>
            <p:spPr>
              <a:xfrm>
                <a:off x="1666126" y="680844"/>
                <a:ext cx="67516" cy="124347"/>
              </a:xfrm>
              <a:custGeom>
                <a:avLst/>
                <a:gdLst/>
                <a:ahLst/>
                <a:cxnLst/>
                <a:rect l="l" t="t" r="r" b="b"/>
                <a:pathLst>
                  <a:path w="1308" h="2409" extrusionOk="0">
                    <a:moveTo>
                      <a:pt x="265" y="0"/>
                    </a:moveTo>
                    <a:cubicBezTo>
                      <a:pt x="127" y="0"/>
                      <a:pt x="1" y="101"/>
                      <a:pt x="62" y="265"/>
                    </a:cubicBezTo>
                    <a:cubicBezTo>
                      <a:pt x="162" y="598"/>
                      <a:pt x="262" y="932"/>
                      <a:pt x="362" y="1265"/>
                    </a:cubicBezTo>
                    <a:cubicBezTo>
                      <a:pt x="429" y="1599"/>
                      <a:pt x="462" y="1932"/>
                      <a:pt x="629" y="2233"/>
                    </a:cubicBezTo>
                    <a:cubicBezTo>
                      <a:pt x="697" y="2356"/>
                      <a:pt x="798" y="2408"/>
                      <a:pt x="901" y="2408"/>
                    </a:cubicBezTo>
                    <a:cubicBezTo>
                      <a:pt x="1102" y="2408"/>
                      <a:pt x="1307" y="2209"/>
                      <a:pt x="1263" y="1966"/>
                    </a:cubicBezTo>
                    <a:cubicBezTo>
                      <a:pt x="1196" y="1666"/>
                      <a:pt x="1029" y="1399"/>
                      <a:pt x="896" y="1132"/>
                    </a:cubicBezTo>
                    <a:cubicBezTo>
                      <a:pt x="729" y="798"/>
                      <a:pt x="596" y="465"/>
                      <a:pt x="496" y="131"/>
                    </a:cubicBezTo>
                    <a:cubicBezTo>
                      <a:pt x="444" y="41"/>
                      <a:pt x="352" y="0"/>
                      <a:pt x="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6"/>
              <p:cNvSpPr/>
              <p:nvPr/>
            </p:nvSpPr>
            <p:spPr>
              <a:xfrm>
                <a:off x="1148459" y="-95250"/>
                <a:ext cx="119236" cy="160479"/>
              </a:xfrm>
              <a:custGeom>
                <a:avLst/>
                <a:gdLst/>
                <a:ahLst/>
                <a:cxnLst/>
                <a:rect l="l" t="t" r="r" b="b"/>
                <a:pathLst>
                  <a:path w="2310" h="3109" extrusionOk="0">
                    <a:moveTo>
                      <a:pt x="351" y="0"/>
                    </a:moveTo>
                    <a:cubicBezTo>
                      <a:pt x="175" y="0"/>
                      <a:pt x="1" y="139"/>
                      <a:pt x="66" y="334"/>
                    </a:cubicBezTo>
                    <a:cubicBezTo>
                      <a:pt x="433" y="1268"/>
                      <a:pt x="933" y="2269"/>
                      <a:pt x="1600" y="3003"/>
                    </a:cubicBezTo>
                    <a:cubicBezTo>
                      <a:pt x="1666" y="3077"/>
                      <a:pt x="1747" y="3108"/>
                      <a:pt x="1827" y="3108"/>
                    </a:cubicBezTo>
                    <a:cubicBezTo>
                      <a:pt x="2070" y="3108"/>
                      <a:pt x="2309" y="2820"/>
                      <a:pt x="2134" y="2569"/>
                    </a:cubicBezTo>
                    <a:cubicBezTo>
                      <a:pt x="1633" y="1735"/>
                      <a:pt x="1066" y="968"/>
                      <a:pt x="599" y="134"/>
                    </a:cubicBezTo>
                    <a:cubicBezTo>
                      <a:pt x="541" y="41"/>
                      <a:pt x="446"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6"/>
              <p:cNvSpPr/>
              <p:nvPr/>
            </p:nvSpPr>
            <p:spPr>
              <a:xfrm>
                <a:off x="1329426" y="185544"/>
                <a:ext cx="67516" cy="124347"/>
              </a:xfrm>
              <a:custGeom>
                <a:avLst/>
                <a:gdLst/>
                <a:ahLst/>
                <a:cxnLst/>
                <a:rect l="l" t="t" r="r" b="b"/>
                <a:pathLst>
                  <a:path w="1308" h="2409" extrusionOk="0">
                    <a:moveTo>
                      <a:pt x="265" y="0"/>
                    </a:moveTo>
                    <a:cubicBezTo>
                      <a:pt x="127" y="0"/>
                      <a:pt x="1" y="101"/>
                      <a:pt x="62" y="265"/>
                    </a:cubicBezTo>
                    <a:cubicBezTo>
                      <a:pt x="162" y="598"/>
                      <a:pt x="262" y="932"/>
                      <a:pt x="362" y="1265"/>
                    </a:cubicBezTo>
                    <a:cubicBezTo>
                      <a:pt x="429" y="1599"/>
                      <a:pt x="462" y="1932"/>
                      <a:pt x="629" y="2233"/>
                    </a:cubicBezTo>
                    <a:cubicBezTo>
                      <a:pt x="697" y="2356"/>
                      <a:pt x="798" y="2408"/>
                      <a:pt x="901" y="2408"/>
                    </a:cubicBezTo>
                    <a:cubicBezTo>
                      <a:pt x="1102" y="2408"/>
                      <a:pt x="1307" y="2209"/>
                      <a:pt x="1263" y="1966"/>
                    </a:cubicBezTo>
                    <a:cubicBezTo>
                      <a:pt x="1196" y="1666"/>
                      <a:pt x="1029" y="1399"/>
                      <a:pt x="896" y="1132"/>
                    </a:cubicBezTo>
                    <a:cubicBezTo>
                      <a:pt x="729" y="798"/>
                      <a:pt x="596" y="465"/>
                      <a:pt x="496" y="131"/>
                    </a:cubicBezTo>
                    <a:cubicBezTo>
                      <a:pt x="444" y="41"/>
                      <a:pt x="352" y="0"/>
                      <a:pt x="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6"/>
              <p:cNvSpPr/>
              <p:nvPr/>
            </p:nvSpPr>
            <p:spPr>
              <a:xfrm>
                <a:off x="8383774" y="3459293"/>
                <a:ext cx="153923" cy="107210"/>
              </a:xfrm>
              <a:custGeom>
                <a:avLst/>
                <a:gdLst/>
                <a:ahLst/>
                <a:cxnLst/>
                <a:rect l="l" t="t" r="r" b="b"/>
                <a:pathLst>
                  <a:path w="2982" h="2077" extrusionOk="0">
                    <a:moveTo>
                      <a:pt x="2422" y="1"/>
                    </a:moveTo>
                    <a:cubicBezTo>
                      <a:pt x="2369" y="1"/>
                      <a:pt x="2316" y="14"/>
                      <a:pt x="2265" y="45"/>
                    </a:cubicBezTo>
                    <a:cubicBezTo>
                      <a:pt x="1898" y="278"/>
                      <a:pt x="1531" y="579"/>
                      <a:pt x="1164" y="845"/>
                    </a:cubicBezTo>
                    <a:cubicBezTo>
                      <a:pt x="831" y="1112"/>
                      <a:pt x="497" y="1346"/>
                      <a:pt x="197" y="1646"/>
                    </a:cubicBezTo>
                    <a:cubicBezTo>
                      <a:pt x="0" y="1814"/>
                      <a:pt x="158" y="2077"/>
                      <a:pt x="372" y="2077"/>
                    </a:cubicBezTo>
                    <a:cubicBezTo>
                      <a:pt x="412" y="2077"/>
                      <a:pt x="455" y="2068"/>
                      <a:pt x="497" y="2046"/>
                    </a:cubicBezTo>
                    <a:cubicBezTo>
                      <a:pt x="1264" y="1679"/>
                      <a:pt x="2031" y="1146"/>
                      <a:pt x="2699" y="612"/>
                    </a:cubicBezTo>
                    <a:cubicBezTo>
                      <a:pt x="2981" y="414"/>
                      <a:pt x="2713" y="1"/>
                      <a:pt x="24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5" name="Google Shape;945;p46"/>
            <p:cNvSpPr/>
            <p:nvPr/>
          </p:nvSpPr>
          <p:spPr>
            <a:xfrm>
              <a:off x="2077176" y="1458019"/>
              <a:ext cx="67516" cy="124347"/>
            </a:xfrm>
            <a:custGeom>
              <a:avLst/>
              <a:gdLst/>
              <a:ahLst/>
              <a:cxnLst/>
              <a:rect l="l" t="t" r="r" b="b"/>
              <a:pathLst>
                <a:path w="1308" h="2409" extrusionOk="0">
                  <a:moveTo>
                    <a:pt x="265" y="0"/>
                  </a:moveTo>
                  <a:cubicBezTo>
                    <a:pt x="127" y="0"/>
                    <a:pt x="1" y="101"/>
                    <a:pt x="62" y="265"/>
                  </a:cubicBezTo>
                  <a:cubicBezTo>
                    <a:pt x="162" y="598"/>
                    <a:pt x="262" y="932"/>
                    <a:pt x="362" y="1265"/>
                  </a:cubicBezTo>
                  <a:cubicBezTo>
                    <a:pt x="429" y="1599"/>
                    <a:pt x="462" y="1932"/>
                    <a:pt x="629" y="2233"/>
                  </a:cubicBezTo>
                  <a:cubicBezTo>
                    <a:pt x="697" y="2356"/>
                    <a:pt x="798" y="2408"/>
                    <a:pt x="901" y="2408"/>
                  </a:cubicBezTo>
                  <a:cubicBezTo>
                    <a:pt x="1102" y="2408"/>
                    <a:pt x="1307" y="2209"/>
                    <a:pt x="1263" y="1966"/>
                  </a:cubicBezTo>
                  <a:cubicBezTo>
                    <a:pt x="1196" y="1666"/>
                    <a:pt x="1029" y="1399"/>
                    <a:pt x="896" y="1132"/>
                  </a:cubicBezTo>
                  <a:cubicBezTo>
                    <a:pt x="729" y="798"/>
                    <a:pt x="596" y="465"/>
                    <a:pt x="496" y="131"/>
                  </a:cubicBezTo>
                  <a:cubicBezTo>
                    <a:pt x="444" y="41"/>
                    <a:pt x="352" y="0"/>
                    <a:pt x="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ítulo 2"/>
          <p:cNvSpPr>
            <a:spLocks noGrp="1"/>
          </p:cNvSpPr>
          <p:nvPr>
            <p:ph type="subTitle" idx="1"/>
          </p:nvPr>
        </p:nvSpPr>
        <p:spPr>
          <a:xfrm>
            <a:off x="2531633" y="587476"/>
            <a:ext cx="6334965" cy="3631985"/>
          </a:xfrm>
        </p:spPr>
        <p:txBody>
          <a:bodyPr/>
          <a:lstStyle/>
          <a:p>
            <a:pPr algn="just"/>
            <a:r>
              <a:rPr lang="es-MX" sz="1600" dirty="0">
                <a:latin typeface="Gochi Hand" panose="020B0604020202020204" charset="0"/>
              </a:rPr>
              <a:t>Este documento habla sobre  las compuertas lógicas y la teoría de los circuitos. Ya que son de utilidad para el diseño de los circuitos  lógicos. La investigación sobre las compuertas lógicas y la teoría de los circuitos serán para ver cómo trabajan juntos.</a:t>
            </a:r>
          </a:p>
          <a:p>
            <a:pPr algn="just"/>
            <a:r>
              <a:rPr lang="es-MX" sz="1600" dirty="0">
                <a:latin typeface="Gochi Hand" panose="020B0604020202020204" charset="0"/>
              </a:rPr>
              <a:t>Para poder analizar el comportamiento de ambos en este caso ya sea combinados o por separado.</a:t>
            </a:r>
          </a:p>
          <a:p>
            <a:pPr algn="just"/>
            <a:r>
              <a:rPr lang="es-MX" sz="1600" dirty="0">
                <a:latin typeface="Gochi Hand" panose="020B0604020202020204" charset="0"/>
              </a:rPr>
              <a:t>Lo primero que se hará será poder describir y poder analizar las compuertas lógicas para poder hacer los análisis sobre el comportamiento sobre las combinaciones que puede haber unas con otras concitándose en un circuito, de igual forma con la teoría de circuitos se va a tener que analizar y describir este tema para poder saber los fundamentos para los análisis de los circuitos eléctricos  que esto permite determinar los niveles de tensión y corriente en cada punto del circuito en respuesta a un determinado voltaje</a:t>
            </a:r>
            <a:r>
              <a:rPr lang="es-MX" sz="1400" dirty="0">
                <a:latin typeface="Gochi Hand" panose="020B0604020202020204" charset="0"/>
              </a:rPr>
              <a:t>.</a:t>
            </a:r>
          </a:p>
          <a:p>
            <a:endParaRPr lang="es-MX" sz="1600" dirty="0"/>
          </a:p>
        </p:txBody>
      </p:sp>
      <p:sp>
        <p:nvSpPr>
          <p:cNvPr id="49" name="Google Shape;897;p45"/>
          <p:cNvSpPr txBox="1">
            <a:spLocks noGrp="1"/>
          </p:cNvSpPr>
          <p:nvPr>
            <p:ph type="title" idx="4294967295"/>
          </p:nvPr>
        </p:nvSpPr>
        <p:spPr>
          <a:xfrm>
            <a:off x="4370028" y="66330"/>
            <a:ext cx="1908659" cy="573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t>RESUMEN</a:t>
            </a:r>
            <a:endParaRPr dirty="0"/>
          </a:p>
        </p:txBody>
      </p:sp>
      <p:pic>
        <p:nvPicPr>
          <p:cNvPr id="3074" name="Picture 2" descr="Competencia en redes sociales: herramientas gratuitas de análisis">
            <a:extLst>
              <a:ext uri="{FF2B5EF4-FFF2-40B4-BE49-F238E27FC236}">
                <a16:creationId xmlns:a16="http://schemas.microsoft.com/office/drawing/2014/main" id="{CEF995F6-A1BD-42B3-8F36-82B57C8FB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31636"/>
            <a:ext cx="2957498" cy="1478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47"/>
          <p:cNvSpPr txBox="1">
            <a:spLocks noGrp="1"/>
          </p:cNvSpPr>
          <p:nvPr>
            <p:ph type="title"/>
          </p:nvPr>
        </p:nvSpPr>
        <p:spPr>
          <a:xfrm>
            <a:off x="1507892" y="3096351"/>
            <a:ext cx="6913096" cy="1423160"/>
          </a:xfrm>
          <a:prstGeom prst="rect">
            <a:avLst/>
          </a:prstGeom>
        </p:spPr>
        <p:txBody>
          <a:bodyPr spcFirstLastPara="1" wrap="square" lIns="91425" tIns="91425" rIns="91425" bIns="91425" anchor="ctr" anchorCtr="0">
            <a:noAutofit/>
          </a:bodyPr>
          <a:lstStyle/>
          <a:p>
            <a:r>
              <a:rPr lang="es-MX" dirty="0"/>
              <a:t>Compuertas, circuitos, </a:t>
            </a:r>
            <a:r>
              <a:rPr lang="es-MX" sz="3200" dirty="0"/>
              <a:t>comportamiento, combinaciones, concitándose, eléctricos, tensión, corriente, voltaje </a:t>
            </a:r>
            <a:br>
              <a:rPr lang="es-MX" dirty="0"/>
            </a:br>
            <a:endParaRPr dirty="0"/>
          </a:p>
        </p:txBody>
      </p:sp>
      <p:sp>
        <p:nvSpPr>
          <p:cNvPr id="951" name="Google Shape;951;p47"/>
          <p:cNvSpPr txBox="1">
            <a:spLocks noGrp="1"/>
          </p:cNvSpPr>
          <p:nvPr>
            <p:ph type="title" idx="2"/>
          </p:nvPr>
        </p:nvSpPr>
        <p:spPr>
          <a:xfrm>
            <a:off x="2627286" y="649160"/>
            <a:ext cx="3776351" cy="1639500"/>
          </a:xfrm>
          <a:prstGeom prst="rect">
            <a:avLst/>
          </a:prstGeom>
        </p:spPr>
        <p:txBody>
          <a:bodyPr spcFirstLastPara="1" wrap="square" lIns="91425" tIns="0" rIns="91425" bIns="457200" anchor="ctr" anchorCtr="0">
            <a:noAutofit/>
          </a:bodyPr>
          <a:lstStyle/>
          <a:p>
            <a:pPr marL="0" lvl="0" indent="0" algn="ctr" rtl="0">
              <a:spcBef>
                <a:spcPts val="0"/>
              </a:spcBef>
              <a:spcAft>
                <a:spcPts val="0"/>
              </a:spcAft>
              <a:buNone/>
            </a:pPr>
            <a:r>
              <a:rPr lang="es-MX" sz="4400" dirty="0"/>
              <a:t>PALABRAS CLAVE</a:t>
            </a:r>
          </a:p>
        </p:txBody>
      </p:sp>
      <p:sp>
        <p:nvSpPr>
          <p:cNvPr id="953" name="Google Shape;953;p47"/>
          <p:cNvSpPr/>
          <p:nvPr/>
        </p:nvSpPr>
        <p:spPr>
          <a:xfrm rot="10800000">
            <a:off x="8136553" y="397855"/>
            <a:ext cx="623793" cy="876744"/>
          </a:xfrm>
          <a:custGeom>
            <a:avLst/>
            <a:gdLst/>
            <a:ahLst/>
            <a:cxnLst/>
            <a:rect l="l" t="t" r="r" b="b"/>
            <a:pathLst>
              <a:path w="9810" h="13788" extrusionOk="0">
                <a:moveTo>
                  <a:pt x="768" y="1004"/>
                </a:moveTo>
                <a:lnTo>
                  <a:pt x="768" y="1004"/>
                </a:lnTo>
                <a:cubicBezTo>
                  <a:pt x="2203" y="1133"/>
                  <a:pt x="3648" y="1181"/>
                  <a:pt x="5098" y="1181"/>
                </a:cubicBezTo>
                <a:cubicBezTo>
                  <a:pt x="6277" y="1181"/>
                  <a:pt x="7459" y="1149"/>
                  <a:pt x="8640" y="1104"/>
                </a:cubicBezTo>
                <a:lnTo>
                  <a:pt x="8640" y="1104"/>
                </a:lnTo>
                <a:cubicBezTo>
                  <a:pt x="7873" y="4774"/>
                  <a:pt x="7006" y="8410"/>
                  <a:pt x="6105" y="12046"/>
                </a:cubicBezTo>
                <a:cubicBezTo>
                  <a:pt x="4070" y="8476"/>
                  <a:pt x="2369" y="4774"/>
                  <a:pt x="768" y="1004"/>
                </a:cubicBezTo>
                <a:close/>
                <a:moveTo>
                  <a:pt x="9221" y="1"/>
                </a:moveTo>
                <a:cubicBezTo>
                  <a:pt x="9088" y="1"/>
                  <a:pt x="8959" y="53"/>
                  <a:pt x="8874" y="170"/>
                </a:cubicBezTo>
                <a:cubicBezTo>
                  <a:pt x="6038" y="204"/>
                  <a:pt x="3170" y="237"/>
                  <a:pt x="334" y="370"/>
                </a:cubicBezTo>
                <a:cubicBezTo>
                  <a:pt x="101" y="370"/>
                  <a:pt x="1" y="571"/>
                  <a:pt x="67" y="737"/>
                </a:cubicBezTo>
                <a:cubicBezTo>
                  <a:pt x="34" y="804"/>
                  <a:pt x="1" y="904"/>
                  <a:pt x="34" y="971"/>
                </a:cubicBezTo>
                <a:cubicBezTo>
                  <a:pt x="1435" y="5374"/>
                  <a:pt x="3503" y="9577"/>
                  <a:pt x="5872" y="13547"/>
                </a:cubicBezTo>
                <a:cubicBezTo>
                  <a:pt x="5961" y="13710"/>
                  <a:pt x="6123" y="13788"/>
                  <a:pt x="6284" y="13788"/>
                </a:cubicBezTo>
                <a:cubicBezTo>
                  <a:pt x="6485" y="13788"/>
                  <a:pt x="6683" y="13668"/>
                  <a:pt x="6739" y="13447"/>
                </a:cubicBezTo>
                <a:cubicBezTo>
                  <a:pt x="7840" y="9177"/>
                  <a:pt x="8840" y="4907"/>
                  <a:pt x="9741" y="604"/>
                </a:cubicBezTo>
                <a:cubicBezTo>
                  <a:pt x="9809" y="240"/>
                  <a:pt x="9506" y="1"/>
                  <a:pt x="9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47"/>
          <p:cNvGrpSpPr/>
          <p:nvPr/>
        </p:nvGrpSpPr>
        <p:grpSpPr>
          <a:xfrm>
            <a:off x="6124471" y="-52538"/>
            <a:ext cx="3031705" cy="1108089"/>
            <a:chOff x="6124471" y="-52538"/>
            <a:chExt cx="3031705" cy="1108089"/>
          </a:xfrm>
        </p:grpSpPr>
        <p:sp>
          <p:nvSpPr>
            <p:cNvPr id="955" name="Google Shape;955;p47"/>
            <p:cNvSpPr/>
            <p:nvPr/>
          </p:nvSpPr>
          <p:spPr>
            <a:xfrm rot="1568577" flipH="1">
              <a:off x="6127163" y="-2998"/>
              <a:ext cx="240679" cy="68102"/>
            </a:xfrm>
            <a:custGeom>
              <a:avLst/>
              <a:gdLst/>
              <a:ahLst/>
              <a:cxnLst/>
              <a:rect l="l" t="t" r="r" b="b"/>
              <a:pathLst>
                <a:path w="3785" h="1071" extrusionOk="0">
                  <a:moveTo>
                    <a:pt x="464" y="1"/>
                  </a:moveTo>
                  <a:cubicBezTo>
                    <a:pt x="87" y="1"/>
                    <a:pt x="1" y="671"/>
                    <a:pt x="392" y="736"/>
                  </a:cubicBezTo>
                  <a:cubicBezTo>
                    <a:pt x="1359" y="902"/>
                    <a:pt x="2427" y="1036"/>
                    <a:pt x="3427" y="1069"/>
                  </a:cubicBezTo>
                  <a:cubicBezTo>
                    <a:pt x="3437" y="1070"/>
                    <a:pt x="3446" y="1071"/>
                    <a:pt x="3455" y="1071"/>
                  </a:cubicBezTo>
                  <a:cubicBezTo>
                    <a:pt x="3731" y="1071"/>
                    <a:pt x="3784" y="600"/>
                    <a:pt x="3494" y="536"/>
                  </a:cubicBezTo>
                  <a:cubicBezTo>
                    <a:pt x="2527" y="302"/>
                    <a:pt x="1493" y="102"/>
                    <a:pt x="492" y="2"/>
                  </a:cubicBezTo>
                  <a:cubicBezTo>
                    <a:pt x="482" y="1"/>
                    <a:pt x="473" y="1"/>
                    <a:pt x="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flipH="1">
              <a:off x="6551203" y="114648"/>
              <a:ext cx="196740" cy="140274"/>
            </a:xfrm>
            <a:custGeom>
              <a:avLst/>
              <a:gdLst/>
              <a:ahLst/>
              <a:cxnLst/>
              <a:rect l="l" t="t" r="r" b="b"/>
              <a:pathLst>
                <a:path w="3094" h="2206" extrusionOk="0">
                  <a:moveTo>
                    <a:pt x="2779" y="0"/>
                  </a:moveTo>
                  <a:cubicBezTo>
                    <a:pt x="2741" y="0"/>
                    <a:pt x="2701" y="11"/>
                    <a:pt x="2661" y="33"/>
                  </a:cubicBezTo>
                  <a:cubicBezTo>
                    <a:pt x="1827" y="500"/>
                    <a:pt x="960" y="1034"/>
                    <a:pt x="226" y="1668"/>
                  </a:cubicBezTo>
                  <a:cubicBezTo>
                    <a:pt x="0" y="1865"/>
                    <a:pt x="227" y="2206"/>
                    <a:pt x="484" y="2206"/>
                  </a:cubicBezTo>
                  <a:cubicBezTo>
                    <a:pt x="531" y="2206"/>
                    <a:pt x="580" y="2194"/>
                    <a:pt x="626" y="2168"/>
                  </a:cubicBezTo>
                  <a:cubicBezTo>
                    <a:pt x="1427" y="1668"/>
                    <a:pt x="2261" y="1034"/>
                    <a:pt x="2928" y="400"/>
                  </a:cubicBezTo>
                  <a:cubicBezTo>
                    <a:pt x="3093" y="235"/>
                    <a:pt x="2962"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flipH="1">
              <a:off x="6911612" y="483773"/>
              <a:ext cx="134424" cy="130418"/>
            </a:xfrm>
            <a:custGeom>
              <a:avLst/>
              <a:gdLst/>
              <a:ahLst/>
              <a:cxnLst/>
              <a:rect l="l" t="t" r="r" b="b"/>
              <a:pathLst>
                <a:path w="2114" h="2051" extrusionOk="0">
                  <a:moveTo>
                    <a:pt x="1813" y="0"/>
                  </a:moveTo>
                  <a:cubicBezTo>
                    <a:pt x="1761" y="0"/>
                    <a:pt x="1706" y="20"/>
                    <a:pt x="1652" y="66"/>
                  </a:cubicBezTo>
                  <a:cubicBezTo>
                    <a:pt x="1152" y="566"/>
                    <a:pt x="551" y="1033"/>
                    <a:pt x="151" y="1600"/>
                  </a:cubicBezTo>
                  <a:cubicBezTo>
                    <a:pt x="1" y="1826"/>
                    <a:pt x="207" y="2051"/>
                    <a:pt x="432" y="2051"/>
                  </a:cubicBezTo>
                  <a:cubicBezTo>
                    <a:pt x="507" y="2051"/>
                    <a:pt x="585" y="2026"/>
                    <a:pt x="651" y="1967"/>
                  </a:cubicBezTo>
                  <a:cubicBezTo>
                    <a:pt x="1152" y="1534"/>
                    <a:pt x="1585" y="933"/>
                    <a:pt x="1986" y="400"/>
                  </a:cubicBezTo>
                  <a:cubicBezTo>
                    <a:pt x="2114" y="220"/>
                    <a:pt x="1985"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flipH="1">
              <a:off x="7282452" y="697808"/>
              <a:ext cx="221157" cy="78976"/>
            </a:xfrm>
            <a:custGeom>
              <a:avLst/>
              <a:gdLst/>
              <a:ahLst/>
              <a:cxnLst/>
              <a:rect l="l" t="t" r="r" b="b"/>
              <a:pathLst>
                <a:path w="3478" h="1242" extrusionOk="0">
                  <a:moveTo>
                    <a:pt x="3244" y="0"/>
                  </a:moveTo>
                  <a:cubicBezTo>
                    <a:pt x="3233" y="0"/>
                    <a:pt x="3222" y="1"/>
                    <a:pt x="3211" y="2"/>
                  </a:cubicBezTo>
                  <a:cubicBezTo>
                    <a:pt x="2310" y="102"/>
                    <a:pt x="1276" y="236"/>
                    <a:pt x="442" y="569"/>
                  </a:cubicBezTo>
                  <a:cubicBezTo>
                    <a:pt x="1" y="727"/>
                    <a:pt x="155" y="1242"/>
                    <a:pt x="539" y="1242"/>
                  </a:cubicBezTo>
                  <a:cubicBezTo>
                    <a:pt x="562" y="1242"/>
                    <a:pt x="585" y="1240"/>
                    <a:pt x="609" y="1237"/>
                  </a:cubicBezTo>
                  <a:cubicBezTo>
                    <a:pt x="1509" y="1103"/>
                    <a:pt x="2443" y="736"/>
                    <a:pt x="3277" y="403"/>
                  </a:cubicBezTo>
                  <a:cubicBezTo>
                    <a:pt x="3469" y="339"/>
                    <a:pt x="3477" y="0"/>
                    <a:pt x="3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flipH="1">
              <a:off x="7608781" y="817924"/>
              <a:ext cx="237181" cy="104411"/>
            </a:xfrm>
            <a:custGeom>
              <a:avLst/>
              <a:gdLst/>
              <a:ahLst/>
              <a:cxnLst/>
              <a:rect l="l" t="t" r="r" b="b"/>
              <a:pathLst>
                <a:path w="3730" h="1642" extrusionOk="0">
                  <a:moveTo>
                    <a:pt x="3413" y="1"/>
                  </a:moveTo>
                  <a:cubicBezTo>
                    <a:pt x="3386" y="1"/>
                    <a:pt x="3356" y="5"/>
                    <a:pt x="3324" y="15"/>
                  </a:cubicBezTo>
                  <a:cubicBezTo>
                    <a:pt x="2357" y="282"/>
                    <a:pt x="1323" y="548"/>
                    <a:pt x="389" y="915"/>
                  </a:cubicBezTo>
                  <a:cubicBezTo>
                    <a:pt x="1" y="1065"/>
                    <a:pt x="94" y="1641"/>
                    <a:pt x="428" y="1641"/>
                  </a:cubicBezTo>
                  <a:cubicBezTo>
                    <a:pt x="467" y="1641"/>
                    <a:pt x="510" y="1633"/>
                    <a:pt x="556" y="1616"/>
                  </a:cubicBezTo>
                  <a:cubicBezTo>
                    <a:pt x="1556" y="1316"/>
                    <a:pt x="2524" y="915"/>
                    <a:pt x="3458" y="515"/>
                  </a:cubicBezTo>
                  <a:cubicBezTo>
                    <a:pt x="3729" y="394"/>
                    <a:pt x="3673" y="1"/>
                    <a:pt x="3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flipH="1">
              <a:off x="7978160" y="935497"/>
              <a:ext cx="145234" cy="55512"/>
            </a:xfrm>
            <a:custGeom>
              <a:avLst/>
              <a:gdLst/>
              <a:ahLst/>
              <a:cxnLst/>
              <a:rect l="l" t="t" r="r" b="b"/>
              <a:pathLst>
                <a:path w="2284" h="873" extrusionOk="0">
                  <a:moveTo>
                    <a:pt x="1916" y="0"/>
                  </a:moveTo>
                  <a:cubicBezTo>
                    <a:pt x="1416" y="34"/>
                    <a:pt x="882" y="67"/>
                    <a:pt x="382" y="167"/>
                  </a:cubicBezTo>
                  <a:cubicBezTo>
                    <a:pt x="1" y="262"/>
                    <a:pt x="73" y="872"/>
                    <a:pt x="427" y="872"/>
                  </a:cubicBezTo>
                  <a:cubicBezTo>
                    <a:pt x="445" y="872"/>
                    <a:pt x="463" y="871"/>
                    <a:pt x="482" y="868"/>
                  </a:cubicBezTo>
                  <a:cubicBezTo>
                    <a:pt x="982" y="801"/>
                    <a:pt x="1516" y="701"/>
                    <a:pt x="2016" y="567"/>
                  </a:cubicBezTo>
                  <a:cubicBezTo>
                    <a:pt x="2283" y="467"/>
                    <a:pt x="2250"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flipH="1">
              <a:off x="8743113" y="998767"/>
              <a:ext cx="170542" cy="56784"/>
            </a:xfrm>
            <a:custGeom>
              <a:avLst/>
              <a:gdLst/>
              <a:ahLst/>
              <a:cxnLst/>
              <a:rect l="l" t="t" r="r" b="b"/>
              <a:pathLst>
                <a:path w="2682" h="893" extrusionOk="0">
                  <a:moveTo>
                    <a:pt x="2231" y="0"/>
                  </a:moveTo>
                  <a:cubicBezTo>
                    <a:pt x="2211" y="0"/>
                    <a:pt x="2191" y="2"/>
                    <a:pt x="2169" y="6"/>
                  </a:cubicBezTo>
                  <a:cubicBezTo>
                    <a:pt x="1835" y="73"/>
                    <a:pt x="1535" y="140"/>
                    <a:pt x="1202" y="173"/>
                  </a:cubicBezTo>
                  <a:cubicBezTo>
                    <a:pt x="901" y="206"/>
                    <a:pt x="601" y="173"/>
                    <a:pt x="301" y="240"/>
                  </a:cubicBezTo>
                  <a:cubicBezTo>
                    <a:pt x="1" y="340"/>
                    <a:pt x="34" y="740"/>
                    <a:pt x="301" y="840"/>
                  </a:cubicBezTo>
                  <a:cubicBezTo>
                    <a:pt x="419" y="879"/>
                    <a:pt x="547" y="893"/>
                    <a:pt x="677" y="893"/>
                  </a:cubicBezTo>
                  <a:cubicBezTo>
                    <a:pt x="879" y="893"/>
                    <a:pt x="1086" y="860"/>
                    <a:pt x="1268" y="840"/>
                  </a:cubicBezTo>
                  <a:cubicBezTo>
                    <a:pt x="1635" y="773"/>
                    <a:pt x="2002" y="707"/>
                    <a:pt x="2336" y="573"/>
                  </a:cubicBezTo>
                  <a:cubicBezTo>
                    <a:pt x="2681" y="479"/>
                    <a:pt x="2554" y="0"/>
                    <a:pt x="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flipH="1">
              <a:off x="9006873" y="943064"/>
              <a:ext cx="149303" cy="71282"/>
            </a:xfrm>
            <a:custGeom>
              <a:avLst/>
              <a:gdLst/>
              <a:ahLst/>
              <a:cxnLst/>
              <a:rect l="l" t="t" r="r" b="b"/>
              <a:pathLst>
                <a:path w="2348" h="1121" extrusionOk="0">
                  <a:moveTo>
                    <a:pt x="454" y="1"/>
                  </a:moveTo>
                  <a:cubicBezTo>
                    <a:pt x="172" y="1"/>
                    <a:pt x="1" y="404"/>
                    <a:pt x="212" y="615"/>
                  </a:cubicBezTo>
                  <a:cubicBezTo>
                    <a:pt x="574" y="977"/>
                    <a:pt x="1207" y="1120"/>
                    <a:pt x="1744" y="1120"/>
                  </a:cubicBezTo>
                  <a:cubicBezTo>
                    <a:pt x="1802" y="1120"/>
                    <a:pt x="1858" y="1119"/>
                    <a:pt x="1913" y="1116"/>
                  </a:cubicBezTo>
                  <a:cubicBezTo>
                    <a:pt x="2347" y="1116"/>
                    <a:pt x="2314" y="515"/>
                    <a:pt x="1913" y="482"/>
                  </a:cubicBezTo>
                  <a:cubicBezTo>
                    <a:pt x="1680" y="448"/>
                    <a:pt x="1413" y="382"/>
                    <a:pt x="1213" y="315"/>
                  </a:cubicBezTo>
                  <a:cubicBezTo>
                    <a:pt x="979" y="215"/>
                    <a:pt x="779" y="82"/>
                    <a:pt x="546" y="15"/>
                  </a:cubicBezTo>
                  <a:cubicBezTo>
                    <a:pt x="514" y="5"/>
                    <a:pt x="484"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47"/>
          <p:cNvSpPr/>
          <p:nvPr/>
        </p:nvSpPr>
        <p:spPr>
          <a:xfrm rot="10800000">
            <a:off x="597764" y="67854"/>
            <a:ext cx="862078" cy="867282"/>
          </a:xfrm>
          <a:custGeom>
            <a:avLst/>
            <a:gdLst/>
            <a:ahLst/>
            <a:cxnLst/>
            <a:rect l="l" t="t" r="r" b="b"/>
            <a:pathLst>
              <a:path w="17891" h="17999" extrusionOk="0">
                <a:moveTo>
                  <a:pt x="16623" y="957"/>
                </a:moveTo>
                <a:cubicBezTo>
                  <a:pt x="16656" y="991"/>
                  <a:pt x="16689" y="1024"/>
                  <a:pt x="16723" y="1057"/>
                </a:cubicBezTo>
                <a:cubicBezTo>
                  <a:pt x="14354" y="6328"/>
                  <a:pt x="11853" y="11531"/>
                  <a:pt x="9251" y="16702"/>
                </a:cubicBezTo>
                <a:cubicBezTo>
                  <a:pt x="6682" y="14033"/>
                  <a:pt x="3880" y="11598"/>
                  <a:pt x="845" y="9430"/>
                </a:cubicBezTo>
                <a:cubicBezTo>
                  <a:pt x="778" y="9397"/>
                  <a:pt x="745" y="9397"/>
                  <a:pt x="678" y="9397"/>
                </a:cubicBezTo>
                <a:cubicBezTo>
                  <a:pt x="3413" y="8162"/>
                  <a:pt x="5982" y="6495"/>
                  <a:pt x="8617" y="5060"/>
                </a:cubicBezTo>
                <a:cubicBezTo>
                  <a:pt x="9985" y="4326"/>
                  <a:pt x="11352" y="3626"/>
                  <a:pt x="12720" y="2925"/>
                </a:cubicBezTo>
                <a:cubicBezTo>
                  <a:pt x="13254" y="2658"/>
                  <a:pt x="15889" y="1024"/>
                  <a:pt x="16623" y="957"/>
                </a:cubicBezTo>
                <a:close/>
                <a:moveTo>
                  <a:pt x="16703" y="1"/>
                </a:moveTo>
                <a:cubicBezTo>
                  <a:pt x="16104" y="1"/>
                  <a:pt x="15497" y="469"/>
                  <a:pt x="14988" y="724"/>
                </a:cubicBezTo>
                <a:cubicBezTo>
                  <a:pt x="13254" y="1558"/>
                  <a:pt x="11552" y="2425"/>
                  <a:pt x="9851" y="3326"/>
                </a:cubicBezTo>
                <a:cubicBezTo>
                  <a:pt x="6582" y="5027"/>
                  <a:pt x="3080" y="6728"/>
                  <a:pt x="211" y="9063"/>
                </a:cubicBezTo>
                <a:cubicBezTo>
                  <a:pt x="0" y="9214"/>
                  <a:pt x="197" y="9473"/>
                  <a:pt x="409" y="9473"/>
                </a:cubicBezTo>
                <a:cubicBezTo>
                  <a:pt x="432" y="9473"/>
                  <a:pt x="455" y="9470"/>
                  <a:pt x="478" y="9463"/>
                </a:cubicBezTo>
                <a:lnTo>
                  <a:pt x="478" y="9463"/>
                </a:lnTo>
                <a:cubicBezTo>
                  <a:pt x="311" y="9597"/>
                  <a:pt x="244" y="9830"/>
                  <a:pt x="411" y="9997"/>
                </a:cubicBezTo>
                <a:cubicBezTo>
                  <a:pt x="3480" y="12432"/>
                  <a:pt x="6349" y="15034"/>
                  <a:pt x="9017" y="17869"/>
                </a:cubicBezTo>
                <a:cubicBezTo>
                  <a:pt x="9117" y="17955"/>
                  <a:pt x="9248" y="17998"/>
                  <a:pt x="9375" y="17998"/>
                </a:cubicBezTo>
                <a:cubicBezTo>
                  <a:pt x="9545" y="17998"/>
                  <a:pt x="9708" y="17922"/>
                  <a:pt x="9785" y="17769"/>
                </a:cubicBezTo>
                <a:cubicBezTo>
                  <a:pt x="12553" y="12265"/>
                  <a:pt x="15222" y="6728"/>
                  <a:pt x="17757" y="1124"/>
                </a:cubicBezTo>
                <a:cubicBezTo>
                  <a:pt x="17890" y="790"/>
                  <a:pt x="17690" y="490"/>
                  <a:pt x="17457" y="424"/>
                </a:cubicBezTo>
                <a:cubicBezTo>
                  <a:pt x="17423" y="323"/>
                  <a:pt x="17357" y="223"/>
                  <a:pt x="17257" y="157"/>
                </a:cubicBezTo>
                <a:cubicBezTo>
                  <a:pt x="17075" y="46"/>
                  <a:pt x="16889" y="1"/>
                  <a:pt x="16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rot="10800000">
            <a:off x="914473" y="2104407"/>
            <a:ext cx="932776" cy="569466"/>
          </a:xfrm>
          <a:custGeom>
            <a:avLst/>
            <a:gdLst/>
            <a:ahLst/>
            <a:cxnLst/>
            <a:rect l="l" t="t" r="r" b="b"/>
            <a:pathLst>
              <a:path w="27546" h="16817" extrusionOk="0">
                <a:moveTo>
                  <a:pt x="19540" y="1304"/>
                </a:moveTo>
                <a:cubicBezTo>
                  <a:pt x="19940" y="3139"/>
                  <a:pt x="21041" y="4840"/>
                  <a:pt x="21875" y="6475"/>
                </a:cubicBezTo>
                <a:cubicBezTo>
                  <a:pt x="23076" y="8710"/>
                  <a:pt x="24243" y="10944"/>
                  <a:pt x="25411" y="13146"/>
                </a:cubicBezTo>
                <a:cubicBezTo>
                  <a:pt x="17838" y="13847"/>
                  <a:pt x="10233" y="14547"/>
                  <a:pt x="2661" y="15181"/>
                </a:cubicBezTo>
                <a:cubicBezTo>
                  <a:pt x="4896" y="12779"/>
                  <a:pt x="7898" y="10844"/>
                  <a:pt x="10400" y="8810"/>
                </a:cubicBezTo>
                <a:cubicBezTo>
                  <a:pt x="13469" y="6375"/>
                  <a:pt x="16638" y="3973"/>
                  <a:pt x="19540" y="1304"/>
                </a:cubicBezTo>
                <a:close/>
                <a:moveTo>
                  <a:pt x="19754" y="0"/>
                </a:moveTo>
                <a:cubicBezTo>
                  <a:pt x="19597" y="0"/>
                  <a:pt x="19444" y="87"/>
                  <a:pt x="19406" y="237"/>
                </a:cubicBezTo>
                <a:cubicBezTo>
                  <a:pt x="19373" y="270"/>
                  <a:pt x="19340" y="270"/>
                  <a:pt x="19306" y="270"/>
                </a:cubicBezTo>
                <a:cubicBezTo>
                  <a:pt x="15737" y="2639"/>
                  <a:pt x="12435" y="5407"/>
                  <a:pt x="9066" y="8076"/>
                </a:cubicBezTo>
                <a:cubicBezTo>
                  <a:pt x="6097" y="10444"/>
                  <a:pt x="2628" y="12612"/>
                  <a:pt x="326" y="15715"/>
                </a:cubicBezTo>
                <a:cubicBezTo>
                  <a:pt x="0" y="16138"/>
                  <a:pt x="406" y="16816"/>
                  <a:pt x="923" y="16816"/>
                </a:cubicBezTo>
                <a:cubicBezTo>
                  <a:pt x="935" y="16816"/>
                  <a:pt x="947" y="16816"/>
                  <a:pt x="960" y="16815"/>
                </a:cubicBezTo>
                <a:cubicBezTo>
                  <a:pt x="9466" y="16148"/>
                  <a:pt x="18005" y="15481"/>
                  <a:pt x="26511" y="14714"/>
                </a:cubicBezTo>
                <a:cubicBezTo>
                  <a:pt x="26978" y="14680"/>
                  <a:pt x="27245" y="14314"/>
                  <a:pt x="27312" y="13913"/>
                </a:cubicBezTo>
                <a:cubicBezTo>
                  <a:pt x="27479" y="13680"/>
                  <a:pt x="27545" y="13346"/>
                  <a:pt x="27345" y="12979"/>
                </a:cubicBezTo>
                <a:cubicBezTo>
                  <a:pt x="24977" y="8676"/>
                  <a:pt x="22408" y="4473"/>
                  <a:pt x="20073" y="170"/>
                </a:cubicBezTo>
                <a:cubicBezTo>
                  <a:pt x="20000" y="53"/>
                  <a:pt x="19876" y="0"/>
                  <a:pt x="19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5" name="Google Shape;965;p47"/>
          <p:cNvGrpSpPr/>
          <p:nvPr/>
        </p:nvGrpSpPr>
        <p:grpSpPr>
          <a:xfrm>
            <a:off x="-56700" y="431436"/>
            <a:ext cx="1448533" cy="2492206"/>
            <a:chOff x="0" y="415986"/>
            <a:chExt cx="1448533" cy="2492206"/>
          </a:xfrm>
        </p:grpSpPr>
        <p:sp>
          <p:nvSpPr>
            <p:cNvPr id="966" name="Google Shape;966;p47"/>
            <p:cNvSpPr/>
            <p:nvPr/>
          </p:nvSpPr>
          <p:spPr>
            <a:xfrm rot="10800000">
              <a:off x="0" y="415986"/>
              <a:ext cx="176646" cy="157710"/>
            </a:xfrm>
            <a:custGeom>
              <a:avLst/>
              <a:gdLst/>
              <a:ahLst/>
              <a:cxnLst/>
              <a:rect l="l" t="t" r="r" b="b"/>
              <a:pathLst>
                <a:path w="3666" h="3273" extrusionOk="0">
                  <a:moveTo>
                    <a:pt x="517" y="1"/>
                  </a:moveTo>
                  <a:cubicBezTo>
                    <a:pt x="184" y="1"/>
                    <a:pt x="0" y="506"/>
                    <a:pt x="331" y="687"/>
                  </a:cubicBezTo>
                  <a:cubicBezTo>
                    <a:pt x="898" y="987"/>
                    <a:pt x="1465" y="1254"/>
                    <a:pt x="1932" y="1688"/>
                  </a:cubicBezTo>
                  <a:cubicBezTo>
                    <a:pt x="2432" y="2121"/>
                    <a:pt x="2733" y="2622"/>
                    <a:pt x="3100" y="3155"/>
                  </a:cubicBezTo>
                  <a:cubicBezTo>
                    <a:pt x="3157" y="3236"/>
                    <a:pt x="3247" y="3273"/>
                    <a:pt x="3335" y="3273"/>
                  </a:cubicBezTo>
                  <a:cubicBezTo>
                    <a:pt x="3502" y="3273"/>
                    <a:pt x="3665" y="3140"/>
                    <a:pt x="3600" y="2922"/>
                  </a:cubicBezTo>
                  <a:cubicBezTo>
                    <a:pt x="3200" y="1654"/>
                    <a:pt x="1932" y="387"/>
                    <a:pt x="631" y="20"/>
                  </a:cubicBezTo>
                  <a:cubicBezTo>
                    <a:pt x="592" y="7"/>
                    <a:pt x="554" y="1"/>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rot="10800000">
              <a:off x="241551" y="591957"/>
              <a:ext cx="151397" cy="53341"/>
            </a:xfrm>
            <a:custGeom>
              <a:avLst/>
              <a:gdLst/>
              <a:ahLst/>
              <a:cxnLst/>
              <a:rect l="l" t="t" r="r" b="b"/>
              <a:pathLst>
                <a:path w="3142" h="1107" extrusionOk="0">
                  <a:moveTo>
                    <a:pt x="395" y="0"/>
                  </a:moveTo>
                  <a:cubicBezTo>
                    <a:pt x="45" y="0"/>
                    <a:pt x="1" y="610"/>
                    <a:pt x="350" y="705"/>
                  </a:cubicBezTo>
                  <a:cubicBezTo>
                    <a:pt x="1117" y="905"/>
                    <a:pt x="1951" y="1005"/>
                    <a:pt x="2752" y="1105"/>
                  </a:cubicBezTo>
                  <a:cubicBezTo>
                    <a:pt x="2762" y="1106"/>
                    <a:pt x="2772" y="1107"/>
                    <a:pt x="2781" y="1107"/>
                  </a:cubicBezTo>
                  <a:cubicBezTo>
                    <a:pt x="3089" y="1107"/>
                    <a:pt x="3142" y="602"/>
                    <a:pt x="2819" y="505"/>
                  </a:cubicBezTo>
                  <a:cubicBezTo>
                    <a:pt x="2051" y="305"/>
                    <a:pt x="1251" y="71"/>
                    <a:pt x="450" y="5"/>
                  </a:cubicBezTo>
                  <a:cubicBezTo>
                    <a:pt x="431" y="2"/>
                    <a:pt x="413"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rot="10800000">
              <a:off x="496593" y="663029"/>
              <a:ext cx="141134" cy="71892"/>
            </a:xfrm>
            <a:custGeom>
              <a:avLst/>
              <a:gdLst/>
              <a:ahLst/>
              <a:cxnLst/>
              <a:rect l="l" t="t" r="r" b="b"/>
              <a:pathLst>
                <a:path w="2929" h="1492" extrusionOk="0">
                  <a:moveTo>
                    <a:pt x="538" y="1"/>
                  </a:moveTo>
                  <a:cubicBezTo>
                    <a:pt x="244" y="1"/>
                    <a:pt x="1" y="346"/>
                    <a:pt x="260" y="630"/>
                  </a:cubicBezTo>
                  <a:cubicBezTo>
                    <a:pt x="777" y="1148"/>
                    <a:pt x="1567" y="1492"/>
                    <a:pt x="2330" y="1492"/>
                  </a:cubicBezTo>
                  <a:cubicBezTo>
                    <a:pt x="2453" y="1492"/>
                    <a:pt x="2575" y="1483"/>
                    <a:pt x="2695" y="1464"/>
                  </a:cubicBezTo>
                  <a:cubicBezTo>
                    <a:pt x="2928" y="1431"/>
                    <a:pt x="2928" y="997"/>
                    <a:pt x="2695" y="931"/>
                  </a:cubicBezTo>
                  <a:cubicBezTo>
                    <a:pt x="1928" y="797"/>
                    <a:pt x="1394" y="597"/>
                    <a:pt x="793" y="97"/>
                  </a:cubicBezTo>
                  <a:cubicBezTo>
                    <a:pt x="711" y="29"/>
                    <a:pt x="622"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rot="10800000">
              <a:off x="864436" y="899470"/>
              <a:ext cx="143013" cy="110729"/>
            </a:xfrm>
            <a:custGeom>
              <a:avLst/>
              <a:gdLst/>
              <a:ahLst/>
              <a:cxnLst/>
              <a:rect l="l" t="t" r="r" b="b"/>
              <a:pathLst>
                <a:path w="2968" h="2298" extrusionOk="0">
                  <a:moveTo>
                    <a:pt x="555" y="0"/>
                  </a:moveTo>
                  <a:cubicBezTo>
                    <a:pt x="267" y="0"/>
                    <a:pt x="1" y="387"/>
                    <a:pt x="261" y="673"/>
                  </a:cubicBezTo>
                  <a:cubicBezTo>
                    <a:pt x="861" y="1307"/>
                    <a:pt x="1628" y="1940"/>
                    <a:pt x="2429" y="2274"/>
                  </a:cubicBezTo>
                  <a:cubicBezTo>
                    <a:pt x="2465" y="2290"/>
                    <a:pt x="2501" y="2297"/>
                    <a:pt x="2536" y="2297"/>
                  </a:cubicBezTo>
                  <a:cubicBezTo>
                    <a:pt x="2787" y="2297"/>
                    <a:pt x="2967" y="1916"/>
                    <a:pt x="2762" y="1740"/>
                  </a:cubicBezTo>
                  <a:cubicBezTo>
                    <a:pt x="2095" y="1206"/>
                    <a:pt x="1395" y="739"/>
                    <a:pt x="794" y="106"/>
                  </a:cubicBezTo>
                  <a:cubicBezTo>
                    <a:pt x="720" y="32"/>
                    <a:pt x="637"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rot="10800000">
              <a:off x="1086906" y="1092643"/>
              <a:ext cx="120559" cy="124028"/>
            </a:xfrm>
            <a:custGeom>
              <a:avLst/>
              <a:gdLst/>
              <a:ahLst/>
              <a:cxnLst/>
              <a:rect l="l" t="t" r="r" b="b"/>
              <a:pathLst>
                <a:path w="2502" h="2574" extrusionOk="0">
                  <a:moveTo>
                    <a:pt x="456" y="1"/>
                  </a:moveTo>
                  <a:cubicBezTo>
                    <a:pt x="228" y="1"/>
                    <a:pt x="0" y="162"/>
                    <a:pt x="108" y="421"/>
                  </a:cubicBezTo>
                  <a:cubicBezTo>
                    <a:pt x="475" y="1255"/>
                    <a:pt x="1176" y="2022"/>
                    <a:pt x="1943" y="2523"/>
                  </a:cubicBezTo>
                  <a:cubicBezTo>
                    <a:pt x="1997" y="2558"/>
                    <a:pt x="2051" y="2574"/>
                    <a:pt x="2101" y="2574"/>
                  </a:cubicBezTo>
                  <a:cubicBezTo>
                    <a:pt x="2334" y="2574"/>
                    <a:pt x="2502" y="2247"/>
                    <a:pt x="2310" y="2056"/>
                  </a:cubicBezTo>
                  <a:cubicBezTo>
                    <a:pt x="2010" y="1755"/>
                    <a:pt x="1743" y="1489"/>
                    <a:pt x="1476" y="1155"/>
                  </a:cubicBezTo>
                  <a:cubicBezTo>
                    <a:pt x="1243" y="855"/>
                    <a:pt x="1042" y="488"/>
                    <a:pt x="776" y="154"/>
                  </a:cubicBezTo>
                  <a:cubicBezTo>
                    <a:pt x="705" y="48"/>
                    <a:pt x="581"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rot="10800000">
              <a:off x="1215559" y="1405023"/>
              <a:ext cx="132123" cy="134051"/>
            </a:xfrm>
            <a:custGeom>
              <a:avLst/>
              <a:gdLst/>
              <a:ahLst/>
              <a:cxnLst/>
              <a:rect l="l" t="t" r="r" b="b"/>
              <a:pathLst>
                <a:path w="2742" h="2782" extrusionOk="0">
                  <a:moveTo>
                    <a:pt x="458" y="1"/>
                  </a:moveTo>
                  <a:cubicBezTo>
                    <a:pt x="223" y="1"/>
                    <a:pt x="1" y="263"/>
                    <a:pt x="116" y="541"/>
                  </a:cubicBezTo>
                  <a:cubicBezTo>
                    <a:pt x="517" y="1441"/>
                    <a:pt x="1317" y="2275"/>
                    <a:pt x="2151" y="2742"/>
                  </a:cubicBezTo>
                  <a:cubicBezTo>
                    <a:pt x="2201" y="2770"/>
                    <a:pt x="2251" y="2782"/>
                    <a:pt x="2299" y="2782"/>
                  </a:cubicBezTo>
                  <a:cubicBezTo>
                    <a:pt x="2545" y="2782"/>
                    <a:pt x="2741" y="2470"/>
                    <a:pt x="2518" y="2275"/>
                  </a:cubicBezTo>
                  <a:cubicBezTo>
                    <a:pt x="2185" y="1975"/>
                    <a:pt x="1851" y="1675"/>
                    <a:pt x="1551" y="1308"/>
                  </a:cubicBezTo>
                  <a:cubicBezTo>
                    <a:pt x="1251" y="974"/>
                    <a:pt x="1017" y="574"/>
                    <a:pt x="750" y="174"/>
                  </a:cubicBezTo>
                  <a:cubicBezTo>
                    <a:pt x="669" y="52"/>
                    <a:pt x="562" y="1"/>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rot="10800000">
              <a:off x="1379918" y="1668256"/>
              <a:ext cx="61821" cy="131111"/>
            </a:xfrm>
            <a:custGeom>
              <a:avLst/>
              <a:gdLst/>
              <a:ahLst/>
              <a:cxnLst/>
              <a:rect l="l" t="t" r="r" b="b"/>
              <a:pathLst>
                <a:path w="1283" h="2721" extrusionOk="0">
                  <a:moveTo>
                    <a:pt x="329" y="1"/>
                  </a:moveTo>
                  <a:cubicBezTo>
                    <a:pt x="161" y="1"/>
                    <a:pt x="0" y="110"/>
                    <a:pt x="0" y="339"/>
                  </a:cubicBezTo>
                  <a:cubicBezTo>
                    <a:pt x="0" y="1139"/>
                    <a:pt x="300" y="1907"/>
                    <a:pt x="667" y="2574"/>
                  </a:cubicBezTo>
                  <a:cubicBezTo>
                    <a:pt x="730" y="2678"/>
                    <a:pt x="818" y="2720"/>
                    <a:pt x="905" y="2720"/>
                  </a:cubicBezTo>
                  <a:cubicBezTo>
                    <a:pt x="1097" y="2720"/>
                    <a:pt x="1283" y="2513"/>
                    <a:pt x="1168" y="2307"/>
                  </a:cubicBezTo>
                  <a:cubicBezTo>
                    <a:pt x="868" y="1673"/>
                    <a:pt x="767" y="1006"/>
                    <a:pt x="701" y="339"/>
                  </a:cubicBezTo>
                  <a:cubicBezTo>
                    <a:pt x="684" y="118"/>
                    <a:pt x="502"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rot="10800000">
              <a:off x="1398566" y="1932404"/>
              <a:ext cx="49968" cy="95214"/>
            </a:xfrm>
            <a:custGeom>
              <a:avLst/>
              <a:gdLst/>
              <a:ahLst/>
              <a:cxnLst/>
              <a:rect l="l" t="t" r="r" b="b"/>
              <a:pathLst>
                <a:path w="1037" h="1976" extrusionOk="0">
                  <a:moveTo>
                    <a:pt x="673" y="0"/>
                  </a:moveTo>
                  <a:cubicBezTo>
                    <a:pt x="558" y="0"/>
                    <a:pt x="447" y="62"/>
                    <a:pt x="408" y="206"/>
                  </a:cubicBezTo>
                  <a:cubicBezTo>
                    <a:pt x="275" y="706"/>
                    <a:pt x="175" y="1206"/>
                    <a:pt x="41" y="1673"/>
                  </a:cubicBezTo>
                  <a:cubicBezTo>
                    <a:pt x="1" y="1855"/>
                    <a:pt x="144" y="1976"/>
                    <a:pt x="286" y="1976"/>
                  </a:cubicBezTo>
                  <a:cubicBezTo>
                    <a:pt x="378" y="1976"/>
                    <a:pt x="469" y="1925"/>
                    <a:pt x="508" y="1807"/>
                  </a:cubicBezTo>
                  <a:cubicBezTo>
                    <a:pt x="642" y="1306"/>
                    <a:pt x="842" y="839"/>
                    <a:pt x="975" y="372"/>
                  </a:cubicBezTo>
                  <a:cubicBezTo>
                    <a:pt x="1036" y="149"/>
                    <a:pt x="850" y="0"/>
                    <a:pt x="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rot="10800000">
              <a:off x="930401" y="2624576"/>
              <a:ext cx="119162" cy="138243"/>
            </a:xfrm>
            <a:custGeom>
              <a:avLst/>
              <a:gdLst/>
              <a:ahLst/>
              <a:cxnLst/>
              <a:rect l="l" t="t" r="r" b="b"/>
              <a:pathLst>
                <a:path w="2473" h="2869" extrusionOk="0">
                  <a:moveTo>
                    <a:pt x="2014" y="0"/>
                  </a:moveTo>
                  <a:cubicBezTo>
                    <a:pt x="1979" y="0"/>
                    <a:pt x="1941" y="6"/>
                    <a:pt x="1902" y="19"/>
                  </a:cubicBezTo>
                  <a:cubicBezTo>
                    <a:pt x="868" y="420"/>
                    <a:pt x="67" y="1487"/>
                    <a:pt x="0" y="2621"/>
                  </a:cubicBezTo>
                  <a:cubicBezTo>
                    <a:pt x="0" y="2784"/>
                    <a:pt x="129" y="2869"/>
                    <a:pt x="262" y="2869"/>
                  </a:cubicBezTo>
                  <a:cubicBezTo>
                    <a:pt x="374" y="2869"/>
                    <a:pt x="489" y="2809"/>
                    <a:pt x="534" y="2688"/>
                  </a:cubicBezTo>
                  <a:cubicBezTo>
                    <a:pt x="868" y="1754"/>
                    <a:pt x="1368" y="1187"/>
                    <a:pt x="2202" y="686"/>
                  </a:cubicBezTo>
                  <a:cubicBezTo>
                    <a:pt x="2473" y="506"/>
                    <a:pt x="2337" y="0"/>
                    <a:pt x="2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rot="10800000">
              <a:off x="710823" y="2812497"/>
              <a:ext cx="153903" cy="82878"/>
            </a:xfrm>
            <a:custGeom>
              <a:avLst/>
              <a:gdLst/>
              <a:ahLst/>
              <a:cxnLst/>
              <a:rect l="l" t="t" r="r" b="b"/>
              <a:pathLst>
                <a:path w="3194" h="1720" extrusionOk="0">
                  <a:moveTo>
                    <a:pt x="2766" y="0"/>
                  </a:moveTo>
                  <a:cubicBezTo>
                    <a:pt x="2756" y="0"/>
                    <a:pt x="2746" y="1"/>
                    <a:pt x="2736" y="2"/>
                  </a:cubicBezTo>
                  <a:cubicBezTo>
                    <a:pt x="1768" y="35"/>
                    <a:pt x="901" y="535"/>
                    <a:pt x="234" y="1202"/>
                  </a:cubicBezTo>
                  <a:cubicBezTo>
                    <a:pt x="0" y="1410"/>
                    <a:pt x="212" y="1720"/>
                    <a:pt x="459" y="1720"/>
                  </a:cubicBezTo>
                  <a:cubicBezTo>
                    <a:pt x="529" y="1720"/>
                    <a:pt x="601" y="1695"/>
                    <a:pt x="668" y="1636"/>
                  </a:cubicBezTo>
                  <a:cubicBezTo>
                    <a:pt x="1301" y="1036"/>
                    <a:pt x="2002" y="802"/>
                    <a:pt x="2836" y="669"/>
                  </a:cubicBezTo>
                  <a:cubicBezTo>
                    <a:pt x="3193" y="604"/>
                    <a:pt x="3139" y="0"/>
                    <a:pt x="2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rot="10800000">
              <a:off x="509459" y="2867958"/>
              <a:ext cx="130244" cy="40234"/>
            </a:xfrm>
            <a:custGeom>
              <a:avLst/>
              <a:gdLst/>
              <a:ahLst/>
              <a:cxnLst/>
              <a:rect l="l" t="t" r="r" b="b"/>
              <a:pathLst>
                <a:path w="2703" h="835" extrusionOk="0">
                  <a:moveTo>
                    <a:pt x="2335" y="1"/>
                  </a:moveTo>
                  <a:lnTo>
                    <a:pt x="1602" y="34"/>
                  </a:lnTo>
                  <a:cubicBezTo>
                    <a:pt x="1568" y="34"/>
                    <a:pt x="1535" y="34"/>
                    <a:pt x="1468" y="67"/>
                  </a:cubicBezTo>
                  <a:cubicBezTo>
                    <a:pt x="1101" y="67"/>
                    <a:pt x="734" y="101"/>
                    <a:pt x="367" y="134"/>
                  </a:cubicBezTo>
                  <a:cubicBezTo>
                    <a:pt x="0" y="168"/>
                    <a:pt x="0" y="668"/>
                    <a:pt x="367" y="701"/>
                  </a:cubicBezTo>
                  <a:cubicBezTo>
                    <a:pt x="734" y="735"/>
                    <a:pt x="1101" y="768"/>
                    <a:pt x="1468" y="768"/>
                  </a:cubicBezTo>
                  <a:cubicBezTo>
                    <a:pt x="1535" y="801"/>
                    <a:pt x="1568" y="801"/>
                    <a:pt x="1602" y="801"/>
                  </a:cubicBezTo>
                  <a:lnTo>
                    <a:pt x="2335" y="835"/>
                  </a:lnTo>
                  <a:cubicBezTo>
                    <a:pt x="2569" y="835"/>
                    <a:pt x="2702" y="635"/>
                    <a:pt x="2702" y="434"/>
                  </a:cubicBezTo>
                  <a:cubicBezTo>
                    <a:pt x="2702" y="201"/>
                    <a:pt x="2569" y="1"/>
                    <a:pt x="2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47"/>
          <p:cNvGrpSpPr/>
          <p:nvPr/>
        </p:nvGrpSpPr>
        <p:grpSpPr>
          <a:xfrm>
            <a:off x="537475" y="3299112"/>
            <a:ext cx="1034331" cy="1000439"/>
            <a:chOff x="1207475" y="3494962"/>
            <a:chExt cx="1034331" cy="1000439"/>
          </a:xfrm>
        </p:grpSpPr>
        <p:sp>
          <p:nvSpPr>
            <p:cNvPr id="978" name="Google Shape;978;p47"/>
            <p:cNvSpPr/>
            <p:nvPr/>
          </p:nvSpPr>
          <p:spPr>
            <a:xfrm>
              <a:off x="1207475" y="3494962"/>
              <a:ext cx="1034331" cy="1000439"/>
            </a:xfrm>
            <a:custGeom>
              <a:avLst/>
              <a:gdLst/>
              <a:ahLst/>
              <a:cxnLst/>
              <a:rect l="l" t="t" r="r" b="b"/>
              <a:pathLst>
                <a:path w="20051" h="19394" extrusionOk="0">
                  <a:moveTo>
                    <a:pt x="10305" y="270"/>
                  </a:moveTo>
                  <a:cubicBezTo>
                    <a:pt x="10916" y="270"/>
                    <a:pt x="11513" y="425"/>
                    <a:pt x="12097" y="593"/>
                  </a:cubicBezTo>
                  <a:cubicBezTo>
                    <a:pt x="14324" y="1260"/>
                    <a:pt x="16062" y="2605"/>
                    <a:pt x="17336" y="4534"/>
                  </a:cubicBezTo>
                  <a:cubicBezTo>
                    <a:pt x="18313" y="6011"/>
                    <a:pt x="18789" y="7654"/>
                    <a:pt x="18801" y="9332"/>
                  </a:cubicBezTo>
                  <a:cubicBezTo>
                    <a:pt x="18765" y="11773"/>
                    <a:pt x="17955" y="13821"/>
                    <a:pt x="16467" y="15619"/>
                  </a:cubicBezTo>
                  <a:cubicBezTo>
                    <a:pt x="14860" y="17548"/>
                    <a:pt x="12764" y="18643"/>
                    <a:pt x="10312" y="19107"/>
                  </a:cubicBezTo>
                  <a:cubicBezTo>
                    <a:pt x="10260" y="19118"/>
                    <a:pt x="10208" y="19122"/>
                    <a:pt x="10155" y="19122"/>
                  </a:cubicBezTo>
                  <a:cubicBezTo>
                    <a:pt x="9961" y="19122"/>
                    <a:pt x="9758" y="19067"/>
                    <a:pt x="9561" y="19048"/>
                  </a:cubicBezTo>
                  <a:cubicBezTo>
                    <a:pt x="8133" y="18881"/>
                    <a:pt x="6752" y="18560"/>
                    <a:pt x="5501" y="17810"/>
                  </a:cubicBezTo>
                  <a:cubicBezTo>
                    <a:pt x="3477" y="16607"/>
                    <a:pt x="2120" y="14881"/>
                    <a:pt x="1513" y="12583"/>
                  </a:cubicBezTo>
                  <a:cubicBezTo>
                    <a:pt x="120" y="7249"/>
                    <a:pt x="3346" y="2177"/>
                    <a:pt x="8264" y="688"/>
                  </a:cubicBezTo>
                  <a:cubicBezTo>
                    <a:pt x="8728" y="546"/>
                    <a:pt x="9192" y="427"/>
                    <a:pt x="9669" y="331"/>
                  </a:cubicBezTo>
                  <a:cubicBezTo>
                    <a:pt x="9882" y="289"/>
                    <a:pt x="10095" y="270"/>
                    <a:pt x="10305" y="270"/>
                  </a:cubicBezTo>
                  <a:close/>
                  <a:moveTo>
                    <a:pt x="9504" y="0"/>
                  </a:moveTo>
                  <a:cubicBezTo>
                    <a:pt x="8960" y="0"/>
                    <a:pt x="8415" y="29"/>
                    <a:pt x="7871" y="81"/>
                  </a:cubicBezTo>
                  <a:cubicBezTo>
                    <a:pt x="4978" y="367"/>
                    <a:pt x="2775" y="1808"/>
                    <a:pt x="1263" y="4284"/>
                  </a:cubicBezTo>
                  <a:cubicBezTo>
                    <a:pt x="334" y="5820"/>
                    <a:pt x="1" y="7523"/>
                    <a:pt x="1" y="9309"/>
                  </a:cubicBezTo>
                  <a:cubicBezTo>
                    <a:pt x="1" y="10618"/>
                    <a:pt x="167" y="11904"/>
                    <a:pt x="632" y="13142"/>
                  </a:cubicBezTo>
                  <a:cubicBezTo>
                    <a:pt x="1656" y="15857"/>
                    <a:pt x="3477" y="17762"/>
                    <a:pt x="6263" y="18691"/>
                  </a:cubicBezTo>
                  <a:cubicBezTo>
                    <a:pt x="7978" y="19262"/>
                    <a:pt x="9764" y="19381"/>
                    <a:pt x="11550" y="19393"/>
                  </a:cubicBezTo>
                  <a:cubicBezTo>
                    <a:pt x="11563" y="19393"/>
                    <a:pt x="11577" y="19393"/>
                    <a:pt x="11590" y="19393"/>
                  </a:cubicBezTo>
                  <a:cubicBezTo>
                    <a:pt x="14060" y="19393"/>
                    <a:pt x="16095" y="18312"/>
                    <a:pt x="17741" y="16500"/>
                  </a:cubicBezTo>
                  <a:cubicBezTo>
                    <a:pt x="19336" y="14750"/>
                    <a:pt x="19932" y="12595"/>
                    <a:pt x="19991" y="10297"/>
                  </a:cubicBezTo>
                  <a:cubicBezTo>
                    <a:pt x="20051" y="8368"/>
                    <a:pt x="19610" y="6546"/>
                    <a:pt x="18586" y="4891"/>
                  </a:cubicBezTo>
                  <a:cubicBezTo>
                    <a:pt x="17205" y="2629"/>
                    <a:pt x="15276" y="1069"/>
                    <a:pt x="12705" y="391"/>
                  </a:cubicBezTo>
                  <a:cubicBezTo>
                    <a:pt x="11653" y="114"/>
                    <a:pt x="10580" y="0"/>
                    <a:pt x="9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1926674" y="4048830"/>
              <a:ext cx="154239" cy="29507"/>
            </a:xfrm>
            <a:custGeom>
              <a:avLst/>
              <a:gdLst/>
              <a:ahLst/>
              <a:cxnLst/>
              <a:rect l="l" t="t" r="r" b="b"/>
              <a:pathLst>
                <a:path w="2990" h="572" extrusionOk="0">
                  <a:moveTo>
                    <a:pt x="322" y="0"/>
                  </a:moveTo>
                  <a:cubicBezTo>
                    <a:pt x="275" y="0"/>
                    <a:pt x="215" y="0"/>
                    <a:pt x="203" y="24"/>
                  </a:cubicBezTo>
                  <a:cubicBezTo>
                    <a:pt x="132" y="131"/>
                    <a:pt x="25" y="238"/>
                    <a:pt x="13" y="358"/>
                  </a:cubicBezTo>
                  <a:cubicBezTo>
                    <a:pt x="1" y="417"/>
                    <a:pt x="168" y="560"/>
                    <a:pt x="251" y="560"/>
                  </a:cubicBezTo>
                  <a:cubicBezTo>
                    <a:pt x="1132" y="572"/>
                    <a:pt x="2001" y="572"/>
                    <a:pt x="2906" y="572"/>
                  </a:cubicBezTo>
                  <a:cubicBezTo>
                    <a:pt x="2989" y="191"/>
                    <a:pt x="2882" y="12"/>
                    <a:pt x="2608" y="12"/>
                  </a:cubicBezTo>
                  <a:cubicBezTo>
                    <a:pt x="1846" y="0"/>
                    <a:pt x="1084"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1676745" y="4048675"/>
              <a:ext cx="152950" cy="30074"/>
            </a:xfrm>
            <a:custGeom>
              <a:avLst/>
              <a:gdLst/>
              <a:ahLst/>
              <a:cxnLst/>
              <a:rect l="l" t="t" r="r" b="b"/>
              <a:pathLst>
                <a:path w="2965" h="583" extrusionOk="0">
                  <a:moveTo>
                    <a:pt x="1476" y="0"/>
                  </a:moveTo>
                  <a:cubicBezTo>
                    <a:pt x="1095" y="0"/>
                    <a:pt x="714" y="3"/>
                    <a:pt x="333" y="15"/>
                  </a:cubicBezTo>
                  <a:cubicBezTo>
                    <a:pt x="226" y="27"/>
                    <a:pt x="119" y="194"/>
                    <a:pt x="0" y="289"/>
                  </a:cubicBezTo>
                  <a:cubicBezTo>
                    <a:pt x="107" y="384"/>
                    <a:pt x="203" y="551"/>
                    <a:pt x="322" y="563"/>
                  </a:cubicBezTo>
                  <a:cubicBezTo>
                    <a:pt x="485" y="578"/>
                    <a:pt x="648" y="583"/>
                    <a:pt x="811" y="583"/>
                  </a:cubicBezTo>
                  <a:cubicBezTo>
                    <a:pt x="1029" y="583"/>
                    <a:pt x="1247" y="575"/>
                    <a:pt x="1465" y="575"/>
                  </a:cubicBezTo>
                  <a:cubicBezTo>
                    <a:pt x="1711" y="575"/>
                    <a:pt x="1962" y="580"/>
                    <a:pt x="2215" y="580"/>
                  </a:cubicBezTo>
                  <a:cubicBezTo>
                    <a:pt x="2342" y="580"/>
                    <a:pt x="2469" y="579"/>
                    <a:pt x="2596" y="575"/>
                  </a:cubicBezTo>
                  <a:cubicBezTo>
                    <a:pt x="2762" y="575"/>
                    <a:pt x="2941" y="551"/>
                    <a:pt x="2953" y="337"/>
                  </a:cubicBezTo>
                  <a:cubicBezTo>
                    <a:pt x="2965" y="122"/>
                    <a:pt x="2822" y="15"/>
                    <a:pt x="2619" y="3"/>
                  </a:cubicBezTo>
                  <a:cubicBezTo>
                    <a:pt x="2238" y="3"/>
                    <a:pt x="1857" y="0"/>
                    <a:pt x="1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1770062" y="3767537"/>
              <a:ext cx="67628" cy="136391"/>
            </a:xfrm>
            <a:custGeom>
              <a:avLst/>
              <a:gdLst/>
              <a:ahLst/>
              <a:cxnLst/>
              <a:rect l="l" t="t" r="r" b="b"/>
              <a:pathLst>
                <a:path w="1311" h="2644" extrusionOk="0">
                  <a:moveTo>
                    <a:pt x="1120" y="0"/>
                  </a:moveTo>
                  <a:lnTo>
                    <a:pt x="1120" y="0"/>
                  </a:lnTo>
                  <a:cubicBezTo>
                    <a:pt x="854" y="92"/>
                    <a:pt x="599" y="206"/>
                    <a:pt x="340" y="206"/>
                  </a:cubicBezTo>
                  <a:cubicBezTo>
                    <a:pt x="228" y="206"/>
                    <a:pt x="116" y="185"/>
                    <a:pt x="1" y="131"/>
                  </a:cubicBezTo>
                  <a:lnTo>
                    <a:pt x="1" y="2643"/>
                  </a:lnTo>
                  <a:cubicBezTo>
                    <a:pt x="203" y="2608"/>
                    <a:pt x="310" y="2584"/>
                    <a:pt x="441" y="2560"/>
                  </a:cubicBezTo>
                  <a:cubicBezTo>
                    <a:pt x="441" y="2167"/>
                    <a:pt x="453" y="1810"/>
                    <a:pt x="429" y="1453"/>
                  </a:cubicBezTo>
                  <a:cubicBezTo>
                    <a:pt x="406" y="965"/>
                    <a:pt x="501" y="572"/>
                    <a:pt x="1049" y="441"/>
                  </a:cubicBezTo>
                  <a:cubicBezTo>
                    <a:pt x="1311" y="369"/>
                    <a:pt x="1239" y="191"/>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 name="Google Shape;982;p47"/>
          <p:cNvSpPr/>
          <p:nvPr/>
        </p:nvSpPr>
        <p:spPr>
          <a:xfrm>
            <a:off x="7976051" y="2311550"/>
            <a:ext cx="273149" cy="260203"/>
          </a:xfrm>
          <a:custGeom>
            <a:avLst/>
            <a:gdLst/>
            <a:ahLst/>
            <a:cxnLst/>
            <a:rect l="l" t="t" r="r" b="b"/>
            <a:pathLst>
              <a:path w="8207" h="7818" extrusionOk="0">
                <a:moveTo>
                  <a:pt x="3904" y="973"/>
                </a:moveTo>
                <a:cubicBezTo>
                  <a:pt x="4004" y="1106"/>
                  <a:pt x="4137" y="1173"/>
                  <a:pt x="4337" y="1206"/>
                </a:cubicBezTo>
                <a:cubicBezTo>
                  <a:pt x="8068" y="1384"/>
                  <a:pt x="6648" y="6581"/>
                  <a:pt x="3949" y="6581"/>
                </a:cubicBezTo>
                <a:cubicBezTo>
                  <a:pt x="3607" y="6581"/>
                  <a:pt x="3245" y="6498"/>
                  <a:pt x="2870" y="6310"/>
                </a:cubicBezTo>
                <a:cubicBezTo>
                  <a:pt x="1669" y="5710"/>
                  <a:pt x="1135" y="4075"/>
                  <a:pt x="1735" y="2874"/>
                </a:cubicBezTo>
                <a:cubicBezTo>
                  <a:pt x="2169" y="1907"/>
                  <a:pt x="2970" y="1340"/>
                  <a:pt x="3904" y="973"/>
                </a:cubicBezTo>
                <a:close/>
                <a:moveTo>
                  <a:pt x="4689" y="1"/>
                </a:moveTo>
                <a:cubicBezTo>
                  <a:pt x="2624" y="1"/>
                  <a:pt x="558" y="1380"/>
                  <a:pt x="268" y="3508"/>
                </a:cubicBezTo>
                <a:cubicBezTo>
                  <a:pt x="1" y="5409"/>
                  <a:pt x="1335" y="7478"/>
                  <a:pt x="3303" y="7778"/>
                </a:cubicBezTo>
                <a:cubicBezTo>
                  <a:pt x="3479" y="7805"/>
                  <a:pt x="3654" y="7818"/>
                  <a:pt x="3827" y="7818"/>
                </a:cubicBezTo>
                <a:cubicBezTo>
                  <a:pt x="5795" y="7818"/>
                  <a:pt x="7567" y="6140"/>
                  <a:pt x="7873" y="4209"/>
                </a:cubicBezTo>
                <a:cubicBezTo>
                  <a:pt x="8207" y="2274"/>
                  <a:pt x="6939" y="473"/>
                  <a:pt x="5105" y="106"/>
                </a:cubicBezTo>
                <a:cubicBezTo>
                  <a:pt x="5038" y="39"/>
                  <a:pt x="4971" y="6"/>
                  <a:pt x="4904" y="6"/>
                </a:cubicBezTo>
                <a:cubicBezTo>
                  <a:pt x="4833" y="2"/>
                  <a:pt x="4761" y="1"/>
                  <a:pt x="4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8" name="Picture 2" descr="Qué son las palabras clave y para qué sirven? - Rock Content">
            <a:extLst>
              <a:ext uri="{FF2B5EF4-FFF2-40B4-BE49-F238E27FC236}">
                <a16:creationId xmlns:a16="http://schemas.microsoft.com/office/drawing/2014/main" id="{CCA72578-3232-48E7-986B-DB55B5F88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5" y="630879"/>
            <a:ext cx="3125972" cy="164113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Qué es una keyword o palabra clave? - ingeniovirtual.com">
            <a:extLst>
              <a:ext uri="{FF2B5EF4-FFF2-40B4-BE49-F238E27FC236}">
                <a16:creationId xmlns:a16="http://schemas.microsoft.com/office/drawing/2014/main" id="{61466031-6946-4430-8BDB-916E815DD4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2835" y="-13967"/>
            <a:ext cx="3044456" cy="19027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48"/>
          <p:cNvSpPr txBox="1">
            <a:spLocks noGrp="1"/>
          </p:cNvSpPr>
          <p:nvPr>
            <p:ph type="title"/>
          </p:nvPr>
        </p:nvSpPr>
        <p:spPr>
          <a:xfrm>
            <a:off x="2462616" y="-99574"/>
            <a:ext cx="3852000" cy="841800"/>
          </a:xfrm>
          <a:prstGeom prst="rect">
            <a:avLst/>
          </a:prstGeom>
        </p:spPr>
        <p:txBody>
          <a:bodyPr spcFirstLastPara="1" wrap="square" lIns="91425" tIns="91425" rIns="91425" bIns="91425" anchor="ctr" anchorCtr="0">
            <a:noAutofit/>
          </a:bodyPr>
          <a:lstStyle/>
          <a:p>
            <a:pPr marL="0" lvl="0" indent="0" algn="ctr" rtl="0">
              <a:spcBef>
                <a:spcPts val="1300"/>
              </a:spcBef>
              <a:spcAft>
                <a:spcPts val="0"/>
              </a:spcAft>
              <a:buNone/>
            </a:pPr>
            <a:r>
              <a:rPr lang="es-MX" dirty="0"/>
              <a:t>ABSTRACT</a:t>
            </a:r>
            <a:endParaRPr dirty="0"/>
          </a:p>
        </p:txBody>
      </p:sp>
      <p:sp>
        <p:nvSpPr>
          <p:cNvPr id="988" name="Google Shape;988;p48"/>
          <p:cNvSpPr txBox="1">
            <a:spLocks noGrp="1"/>
          </p:cNvSpPr>
          <p:nvPr>
            <p:ph type="subTitle" idx="1"/>
          </p:nvPr>
        </p:nvSpPr>
        <p:spPr>
          <a:xfrm>
            <a:off x="1759793" y="1828997"/>
            <a:ext cx="6242697" cy="1839900"/>
          </a:xfrm>
          <a:prstGeom prst="rect">
            <a:avLst/>
          </a:prstGeom>
        </p:spPr>
        <p:txBody>
          <a:bodyPr spcFirstLastPara="1" wrap="square" lIns="91425" tIns="91425" rIns="91425" bIns="91425" anchor="ctr" anchorCtr="0">
            <a:noAutofit/>
          </a:bodyPr>
          <a:lstStyle/>
          <a:p>
            <a:pPr algn="just"/>
            <a:r>
              <a:rPr lang="en-US" dirty="0">
                <a:latin typeface="Gochi Hand" panose="020B0604020202020204" charset="0"/>
              </a:rPr>
              <a:t>This document is going to talk about logic gates and circuit theory. Since they are useful for the design of logic circuits.</a:t>
            </a:r>
            <a:endParaRPr lang="es-MX" dirty="0">
              <a:latin typeface="Gochi Hand" panose="020B0604020202020204" charset="0"/>
            </a:endParaRPr>
          </a:p>
          <a:p>
            <a:pPr algn="just"/>
            <a:r>
              <a:rPr lang="en-US" dirty="0">
                <a:latin typeface="Gochi Hand" panose="020B0604020202020204" charset="0"/>
              </a:rPr>
              <a:t>Research on logic gates and circuit theory will be to see how they work together.</a:t>
            </a:r>
            <a:endParaRPr lang="es-MX" dirty="0">
              <a:latin typeface="Gochi Hand" panose="020B0604020202020204" charset="0"/>
            </a:endParaRPr>
          </a:p>
          <a:p>
            <a:pPr algn="just"/>
            <a:r>
              <a:rPr lang="en-US" dirty="0">
                <a:latin typeface="Gochi Hand" panose="020B0604020202020204" charset="0"/>
              </a:rPr>
              <a:t>In addition to being able to analyze the behavior of both in this case, either combined or separately.</a:t>
            </a:r>
            <a:endParaRPr lang="es-MX" dirty="0">
              <a:latin typeface="Gochi Hand" panose="020B0604020202020204" charset="0"/>
            </a:endParaRPr>
          </a:p>
          <a:p>
            <a:pPr algn="just"/>
            <a:r>
              <a:rPr lang="en-US" dirty="0">
                <a:latin typeface="Gochi Hand" panose="020B0604020202020204" charset="0"/>
              </a:rPr>
              <a:t>The first thing that will be done being able to describe and analyze the logic gates and be able to do the analysis on the behavior on the combinations that may exist with each other conceiting in a circuit, in the same way with circuit theory the document will have to be analyzed and described this topic to know the fundamentals for the analysis of electrical circuits that this allows to determine the levels of voltage and current at each point of the circuit in response to a certain voltage.</a:t>
            </a:r>
            <a:endParaRPr lang="es-MX" dirty="0">
              <a:latin typeface="Gochi Hand" panose="020B0604020202020204" charset="0"/>
            </a:endParaRPr>
          </a:p>
          <a:p>
            <a:pPr marL="0" lvl="0" indent="0" algn="ctr" rtl="0">
              <a:spcBef>
                <a:spcPts val="0"/>
              </a:spcBef>
              <a:spcAft>
                <a:spcPts val="1200"/>
              </a:spcAft>
              <a:buNone/>
            </a:pPr>
            <a:endParaRPr dirty="0"/>
          </a:p>
        </p:txBody>
      </p:sp>
      <p:sp>
        <p:nvSpPr>
          <p:cNvPr id="990" name="Google Shape;990;p48"/>
          <p:cNvSpPr/>
          <p:nvPr/>
        </p:nvSpPr>
        <p:spPr>
          <a:xfrm flipH="1">
            <a:off x="7957290" y="958328"/>
            <a:ext cx="1186710" cy="415121"/>
          </a:xfrm>
          <a:custGeom>
            <a:avLst/>
            <a:gdLst/>
            <a:ahLst/>
            <a:cxnLst/>
            <a:rect l="l" t="t" r="r" b="b"/>
            <a:pathLst>
              <a:path w="23526" h="8230" extrusionOk="0">
                <a:moveTo>
                  <a:pt x="13306" y="1"/>
                </a:moveTo>
                <a:cubicBezTo>
                  <a:pt x="12539" y="1"/>
                  <a:pt x="12212" y="814"/>
                  <a:pt x="11885" y="1370"/>
                </a:cubicBezTo>
                <a:cubicBezTo>
                  <a:pt x="10917" y="2904"/>
                  <a:pt x="9983" y="4505"/>
                  <a:pt x="9049" y="6073"/>
                </a:cubicBezTo>
                <a:cubicBezTo>
                  <a:pt x="7615" y="4072"/>
                  <a:pt x="6080" y="2270"/>
                  <a:pt x="4312" y="569"/>
                </a:cubicBezTo>
                <a:cubicBezTo>
                  <a:pt x="4213" y="470"/>
                  <a:pt x="4077" y="418"/>
                  <a:pt x="3941" y="418"/>
                </a:cubicBezTo>
                <a:cubicBezTo>
                  <a:pt x="3758" y="418"/>
                  <a:pt x="3574" y="511"/>
                  <a:pt x="3479" y="702"/>
                </a:cubicBezTo>
                <a:cubicBezTo>
                  <a:pt x="2178" y="2904"/>
                  <a:pt x="1010" y="5206"/>
                  <a:pt x="109" y="7607"/>
                </a:cubicBezTo>
                <a:cubicBezTo>
                  <a:pt x="0" y="7892"/>
                  <a:pt x="249" y="8104"/>
                  <a:pt x="490" y="8104"/>
                </a:cubicBezTo>
                <a:cubicBezTo>
                  <a:pt x="617" y="8104"/>
                  <a:pt x="741" y="8046"/>
                  <a:pt x="810" y="7908"/>
                </a:cubicBezTo>
                <a:cubicBezTo>
                  <a:pt x="1877" y="5906"/>
                  <a:pt x="2911" y="3838"/>
                  <a:pt x="4046" y="1837"/>
                </a:cubicBezTo>
                <a:cubicBezTo>
                  <a:pt x="5747" y="3538"/>
                  <a:pt x="7248" y="5339"/>
                  <a:pt x="8616" y="7307"/>
                </a:cubicBezTo>
                <a:cubicBezTo>
                  <a:pt x="8718" y="7478"/>
                  <a:pt x="8899" y="7570"/>
                  <a:pt x="9078" y="7570"/>
                </a:cubicBezTo>
                <a:cubicBezTo>
                  <a:pt x="9249" y="7570"/>
                  <a:pt x="9418" y="7486"/>
                  <a:pt x="9516" y="7307"/>
                </a:cubicBezTo>
                <a:cubicBezTo>
                  <a:pt x="10217" y="6206"/>
                  <a:pt x="10917" y="5072"/>
                  <a:pt x="11618" y="3938"/>
                </a:cubicBezTo>
                <a:cubicBezTo>
                  <a:pt x="11951" y="3404"/>
                  <a:pt x="12285" y="2837"/>
                  <a:pt x="12652" y="2270"/>
                </a:cubicBezTo>
                <a:cubicBezTo>
                  <a:pt x="12960" y="1735"/>
                  <a:pt x="13002" y="1429"/>
                  <a:pt x="13193" y="1429"/>
                </a:cubicBezTo>
                <a:cubicBezTo>
                  <a:pt x="13311" y="1429"/>
                  <a:pt x="13487" y="1547"/>
                  <a:pt x="13819" y="1803"/>
                </a:cubicBezTo>
                <a:cubicBezTo>
                  <a:pt x="14653" y="2470"/>
                  <a:pt x="15287" y="3738"/>
                  <a:pt x="15921" y="4572"/>
                </a:cubicBezTo>
                <a:cubicBezTo>
                  <a:pt x="16788" y="5706"/>
                  <a:pt x="17655" y="6807"/>
                  <a:pt x="18489" y="7941"/>
                </a:cubicBezTo>
                <a:cubicBezTo>
                  <a:pt x="18614" y="8119"/>
                  <a:pt x="18823" y="8230"/>
                  <a:pt x="19027" y="8230"/>
                </a:cubicBezTo>
                <a:cubicBezTo>
                  <a:pt x="19206" y="8230"/>
                  <a:pt x="19381" y="8144"/>
                  <a:pt x="19490" y="7941"/>
                </a:cubicBezTo>
                <a:cubicBezTo>
                  <a:pt x="20691" y="5706"/>
                  <a:pt x="21925" y="3504"/>
                  <a:pt x="23226" y="1336"/>
                </a:cubicBezTo>
                <a:cubicBezTo>
                  <a:pt x="23526" y="875"/>
                  <a:pt x="23107" y="445"/>
                  <a:pt x="22677" y="445"/>
                </a:cubicBezTo>
                <a:cubicBezTo>
                  <a:pt x="22486" y="445"/>
                  <a:pt x="22292" y="530"/>
                  <a:pt x="22159" y="736"/>
                </a:cubicBezTo>
                <a:cubicBezTo>
                  <a:pt x="20991" y="2604"/>
                  <a:pt x="19857" y="4572"/>
                  <a:pt x="18890" y="6573"/>
                </a:cubicBezTo>
                <a:cubicBezTo>
                  <a:pt x="17655" y="5006"/>
                  <a:pt x="16454" y="3438"/>
                  <a:pt x="15254" y="1870"/>
                </a:cubicBezTo>
                <a:cubicBezTo>
                  <a:pt x="14820" y="1336"/>
                  <a:pt x="14186" y="35"/>
                  <a:pt x="13352" y="2"/>
                </a:cubicBezTo>
                <a:cubicBezTo>
                  <a:pt x="13337" y="1"/>
                  <a:pt x="13321" y="1"/>
                  <a:pt x="13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flipH="1">
            <a:off x="7496819" y="4202031"/>
            <a:ext cx="1514821" cy="1163452"/>
          </a:xfrm>
          <a:custGeom>
            <a:avLst/>
            <a:gdLst/>
            <a:ahLst/>
            <a:cxnLst/>
            <a:rect l="l" t="t" r="r" b="b"/>
            <a:pathLst>
              <a:path w="26660" h="20477" extrusionOk="0">
                <a:moveTo>
                  <a:pt x="23669" y="2077"/>
                </a:moveTo>
                <a:lnTo>
                  <a:pt x="23669" y="2077"/>
                </a:lnTo>
                <a:cubicBezTo>
                  <a:pt x="18432" y="7448"/>
                  <a:pt x="13062" y="12985"/>
                  <a:pt x="8525" y="18956"/>
                </a:cubicBezTo>
                <a:cubicBezTo>
                  <a:pt x="7992" y="17422"/>
                  <a:pt x="6991" y="16221"/>
                  <a:pt x="5890" y="15020"/>
                </a:cubicBezTo>
                <a:cubicBezTo>
                  <a:pt x="4489" y="13452"/>
                  <a:pt x="3021" y="11918"/>
                  <a:pt x="1520" y="10450"/>
                </a:cubicBezTo>
                <a:cubicBezTo>
                  <a:pt x="8926" y="7715"/>
                  <a:pt x="16264" y="4813"/>
                  <a:pt x="23669" y="2077"/>
                </a:cubicBezTo>
                <a:close/>
                <a:moveTo>
                  <a:pt x="25971" y="1"/>
                </a:moveTo>
                <a:cubicBezTo>
                  <a:pt x="25908" y="1"/>
                  <a:pt x="25841" y="14"/>
                  <a:pt x="25771" y="43"/>
                </a:cubicBezTo>
                <a:cubicBezTo>
                  <a:pt x="17398" y="3078"/>
                  <a:pt x="9059" y="6214"/>
                  <a:pt x="953" y="9850"/>
                </a:cubicBezTo>
                <a:cubicBezTo>
                  <a:pt x="920" y="9850"/>
                  <a:pt x="920" y="9816"/>
                  <a:pt x="886" y="9816"/>
                </a:cubicBezTo>
                <a:cubicBezTo>
                  <a:pt x="781" y="9711"/>
                  <a:pt x="670" y="9666"/>
                  <a:pt x="566" y="9666"/>
                </a:cubicBezTo>
                <a:cubicBezTo>
                  <a:pt x="245" y="9666"/>
                  <a:pt x="0" y="10096"/>
                  <a:pt x="253" y="10450"/>
                </a:cubicBezTo>
                <a:cubicBezTo>
                  <a:pt x="1454" y="11951"/>
                  <a:pt x="2688" y="13452"/>
                  <a:pt x="3989" y="14920"/>
                </a:cubicBezTo>
                <a:cubicBezTo>
                  <a:pt x="5323" y="16421"/>
                  <a:pt x="6757" y="17822"/>
                  <a:pt x="7391" y="19790"/>
                </a:cubicBezTo>
                <a:cubicBezTo>
                  <a:pt x="7475" y="20125"/>
                  <a:pt x="7746" y="20273"/>
                  <a:pt x="8008" y="20273"/>
                </a:cubicBezTo>
                <a:cubicBezTo>
                  <a:pt x="8059" y="20273"/>
                  <a:pt x="8110" y="20268"/>
                  <a:pt x="8158" y="20257"/>
                </a:cubicBezTo>
                <a:cubicBezTo>
                  <a:pt x="8289" y="20388"/>
                  <a:pt x="8483" y="20477"/>
                  <a:pt x="8675" y="20477"/>
                </a:cubicBezTo>
                <a:cubicBezTo>
                  <a:pt x="8826" y="20477"/>
                  <a:pt x="8975" y="20422"/>
                  <a:pt x="9092" y="20290"/>
                </a:cubicBezTo>
                <a:cubicBezTo>
                  <a:pt x="12061" y="17188"/>
                  <a:pt x="14730" y="13752"/>
                  <a:pt x="17598" y="10550"/>
                </a:cubicBezTo>
                <a:cubicBezTo>
                  <a:pt x="20467" y="7348"/>
                  <a:pt x="23403" y="4179"/>
                  <a:pt x="26338" y="1010"/>
                </a:cubicBezTo>
                <a:cubicBezTo>
                  <a:pt x="26660" y="659"/>
                  <a:pt x="26417" y="1"/>
                  <a:pt x="25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48"/>
          <p:cNvGrpSpPr/>
          <p:nvPr/>
        </p:nvGrpSpPr>
        <p:grpSpPr>
          <a:xfrm>
            <a:off x="8015299" y="1643673"/>
            <a:ext cx="1442403" cy="2907863"/>
            <a:chOff x="7684247" y="1602576"/>
            <a:chExt cx="1442403" cy="2907863"/>
          </a:xfrm>
        </p:grpSpPr>
        <p:sp>
          <p:nvSpPr>
            <p:cNvPr id="993" name="Google Shape;993;p48"/>
            <p:cNvSpPr/>
            <p:nvPr/>
          </p:nvSpPr>
          <p:spPr>
            <a:xfrm flipH="1">
              <a:off x="8893461" y="1602576"/>
              <a:ext cx="233189" cy="55283"/>
            </a:xfrm>
            <a:custGeom>
              <a:avLst/>
              <a:gdLst/>
              <a:ahLst/>
              <a:cxnLst/>
              <a:rect l="l" t="t" r="r" b="b"/>
              <a:pathLst>
                <a:path w="4104" h="973" extrusionOk="0">
                  <a:moveTo>
                    <a:pt x="2254" y="1"/>
                  </a:moveTo>
                  <a:cubicBezTo>
                    <a:pt x="1654" y="1"/>
                    <a:pt x="1049" y="37"/>
                    <a:pt x="468" y="95"/>
                  </a:cubicBezTo>
                  <a:cubicBezTo>
                    <a:pt x="1" y="161"/>
                    <a:pt x="1" y="795"/>
                    <a:pt x="468" y="862"/>
                  </a:cubicBezTo>
                  <a:cubicBezTo>
                    <a:pt x="1054" y="940"/>
                    <a:pt x="1663" y="973"/>
                    <a:pt x="2268" y="973"/>
                  </a:cubicBezTo>
                  <a:cubicBezTo>
                    <a:pt x="2696" y="973"/>
                    <a:pt x="3122" y="956"/>
                    <a:pt x="3537" y="929"/>
                  </a:cubicBezTo>
                  <a:cubicBezTo>
                    <a:pt x="4104" y="862"/>
                    <a:pt x="4104" y="95"/>
                    <a:pt x="3537" y="61"/>
                  </a:cubicBezTo>
                  <a:cubicBezTo>
                    <a:pt x="3118" y="19"/>
                    <a:pt x="2687" y="1"/>
                    <a:pt x="2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flipH="1">
              <a:off x="8467491" y="1667861"/>
              <a:ext cx="232678" cy="78579"/>
            </a:xfrm>
            <a:custGeom>
              <a:avLst/>
              <a:gdLst/>
              <a:ahLst/>
              <a:cxnLst/>
              <a:rect l="l" t="t" r="r" b="b"/>
              <a:pathLst>
                <a:path w="4095" h="1383" extrusionOk="0">
                  <a:moveTo>
                    <a:pt x="1591" y="1"/>
                  </a:moveTo>
                  <a:cubicBezTo>
                    <a:pt x="1172" y="1"/>
                    <a:pt x="761" y="46"/>
                    <a:pt x="401" y="113"/>
                  </a:cubicBezTo>
                  <a:cubicBezTo>
                    <a:pt x="0" y="213"/>
                    <a:pt x="100" y="780"/>
                    <a:pt x="467" y="814"/>
                  </a:cubicBezTo>
                  <a:cubicBezTo>
                    <a:pt x="1034" y="814"/>
                    <a:pt x="1601" y="880"/>
                    <a:pt x="2135" y="1014"/>
                  </a:cubicBezTo>
                  <a:cubicBezTo>
                    <a:pt x="2602" y="1114"/>
                    <a:pt x="3069" y="1314"/>
                    <a:pt x="3536" y="1381"/>
                  </a:cubicBezTo>
                  <a:cubicBezTo>
                    <a:pt x="3548" y="1382"/>
                    <a:pt x="3559" y="1382"/>
                    <a:pt x="3571" y="1382"/>
                  </a:cubicBezTo>
                  <a:cubicBezTo>
                    <a:pt x="3915" y="1382"/>
                    <a:pt x="4095" y="906"/>
                    <a:pt x="3836" y="680"/>
                  </a:cubicBezTo>
                  <a:cubicBezTo>
                    <a:pt x="3262" y="173"/>
                    <a:pt x="241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flipH="1">
              <a:off x="8160216" y="1762692"/>
              <a:ext cx="182108" cy="147669"/>
            </a:xfrm>
            <a:custGeom>
              <a:avLst/>
              <a:gdLst/>
              <a:ahLst/>
              <a:cxnLst/>
              <a:rect l="l" t="t" r="r" b="b"/>
              <a:pathLst>
                <a:path w="3205" h="2599" extrusionOk="0">
                  <a:moveTo>
                    <a:pt x="568" y="0"/>
                  </a:moveTo>
                  <a:cubicBezTo>
                    <a:pt x="263" y="0"/>
                    <a:pt x="1" y="473"/>
                    <a:pt x="274" y="746"/>
                  </a:cubicBezTo>
                  <a:cubicBezTo>
                    <a:pt x="941" y="1346"/>
                    <a:pt x="1575" y="1980"/>
                    <a:pt x="2308" y="2514"/>
                  </a:cubicBezTo>
                  <a:cubicBezTo>
                    <a:pt x="2385" y="2573"/>
                    <a:pt x="2465" y="2599"/>
                    <a:pt x="2543" y="2599"/>
                  </a:cubicBezTo>
                  <a:cubicBezTo>
                    <a:pt x="2902" y="2599"/>
                    <a:pt x="3205" y="2048"/>
                    <a:pt x="2875" y="1747"/>
                  </a:cubicBezTo>
                  <a:cubicBezTo>
                    <a:pt x="2242" y="1146"/>
                    <a:pt x="1508" y="612"/>
                    <a:pt x="774" y="79"/>
                  </a:cubicBezTo>
                  <a:cubicBezTo>
                    <a:pt x="707" y="24"/>
                    <a:pt x="636"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flipH="1">
              <a:off x="7940556" y="2038035"/>
              <a:ext cx="123868" cy="123237"/>
            </a:xfrm>
            <a:custGeom>
              <a:avLst/>
              <a:gdLst/>
              <a:ahLst/>
              <a:cxnLst/>
              <a:rect l="l" t="t" r="r" b="b"/>
              <a:pathLst>
                <a:path w="2180" h="2169" extrusionOk="0">
                  <a:moveTo>
                    <a:pt x="444" y="1"/>
                  </a:moveTo>
                  <a:cubicBezTo>
                    <a:pt x="215" y="1"/>
                    <a:pt x="0" y="216"/>
                    <a:pt x="153" y="470"/>
                  </a:cubicBezTo>
                  <a:cubicBezTo>
                    <a:pt x="319" y="770"/>
                    <a:pt x="520" y="1004"/>
                    <a:pt x="686" y="1270"/>
                  </a:cubicBezTo>
                  <a:cubicBezTo>
                    <a:pt x="887" y="1571"/>
                    <a:pt x="1053" y="1871"/>
                    <a:pt x="1354" y="2071"/>
                  </a:cubicBezTo>
                  <a:cubicBezTo>
                    <a:pt x="1435" y="2139"/>
                    <a:pt x="1519" y="2168"/>
                    <a:pt x="1600" y="2168"/>
                  </a:cubicBezTo>
                  <a:cubicBezTo>
                    <a:pt x="1916" y="2168"/>
                    <a:pt x="2180" y="1723"/>
                    <a:pt x="2021" y="1404"/>
                  </a:cubicBezTo>
                  <a:cubicBezTo>
                    <a:pt x="1854" y="1137"/>
                    <a:pt x="1587" y="937"/>
                    <a:pt x="1354" y="703"/>
                  </a:cubicBezTo>
                  <a:cubicBezTo>
                    <a:pt x="1120" y="503"/>
                    <a:pt x="887" y="270"/>
                    <a:pt x="653" y="70"/>
                  </a:cubicBezTo>
                  <a:cubicBezTo>
                    <a:pt x="589" y="22"/>
                    <a:pt x="516"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8"/>
            <p:cNvSpPr/>
            <p:nvPr/>
          </p:nvSpPr>
          <p:spPr>
            <a:xfrm flipH="1">
              <a:off x="7835840" y="2365481"/>
              <a:ext cx="72105" cy="190566"/>
            </a:xfrm>
            <a:custGeom>
              <a:avLst/>
              <a:gdLst/>
              <a:ahLst/>
              <a:cxnLst/>
              <a:rect l="l" t="t" r="r" b="b"/>
              <a:pathLst>
                <a:path w="1269" h="3354" extrusionOk="0">
                  <a:moveTo>
                    <a:pt x="436" y="1"/>
                  </a:moveTo>
                  <a:cubicBezTo>
                    <a:pt x="223" y="1"/>
                    <a:pt x="1" y="148"/>
                    <a:pt x="1" y="411"/>
                  </a:cubicBezTo>
                  <a:cubicBezTo>
                    <a:pt x="34" y="878"/>
                    <a:pt x="101" y="1345"/>
                    <a:pt x="134" y="1845"/>
                  </a:cubicBezTo>
                  <a:cubicBezTo>
                    <a:pt x="167" y="2279"/>
                    <a:pt x="201" y="2713"/>
                    <a:pt x="367" y="3113"/>
                  </a:cubicBezTo>
                  <a:cubicBezTo>
                    <a:pt x="442" y="3277"/>
                    <a:pt x="609" y="3354"/>
                    <a:pt x="775" y="3354"/>
                  </a:cubicBezTo>
                  <a:cubicBezTo>
                    <a:pt x="980" y="3354"/>
                    <a:pt x="1183" y="3235"/>
                    <a:pt x="1201" y="3013"/>
                  </a:cubicBezTo>
                  <a:cubicBezTo>
                    <a:pt x="1268" y="2579"/>
                    <a:pt x="1168" y="2146"/>
                    <a:pt x="1101" y="1712"/>
                  </a:cubicBezTo>
                  <a:cubicBezTo>
                    <a:pt x="1001" y="1245"/>
                    <a:pt x="901" y="778"/>
                    <a:pt x="801" y="278"/>
                  </a:cubicBezTo>
                  <a:cubicBezTo>
                    <a:pt x="757" y="88"/>
                    <a:pt x="600"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8"/>
            <p:cNvSpPr/>
            <p:nvPr/>
          </p:nvSpPr>
          <p:spPr>
            <a:xfrm flipH="1">
              <a:off x="7684247" y="3474981"/>
              <a:ext cx="73980" cy="232099"/>
            </a:xfrm>
            <a:custGeom>
              <a:avLst/>
              <a:gdLst/>
              <a:ahLst/>
              <a:cxnLst/>
              <a:rect l="l" t="t" r="r" b="b"/>
              <a:pathLst>
                <a:path w="1302" h="4085" extrusionOk="0">
                  <a:moveTo>
                    <a:pt x="880" y="1"/>
                  </a:moveTo>
                  <a:cubicBezTo>
                    <a:pt x="752" y="1"/>
                    <a:pt x="626" y="72"/>
                    <a:pt x="568" y="231"/>
                  </a:cubicBezTo>
                  <a:cubicBezTo>
                    <a:pt x="301" y="1265"/>
                    <a:pt x="1" y="2599"/>
                    <a:pt x="134" y="3667"/>
                  </a:cubicBezTo>
                  <a:cubicBezTo>
                    <a:pt x="153" y="3928"/>
                    <a:pt x="359" y="4085"/>
                    <a:pt x="567" y="4085"/>
                  </a:cubicBezTo>
                  <a:cubicBezTo>
                    <a:pt x="730" y="4085"/>
                    <a:pt x="895" y="3988"/>
                    <a:pt x="968" y="3767"/>
                  </a:cubicBezTo>
                  <a:cubicBezTo>
                    <a:pt x="1302" y="2766"/>
                    <a:pt x="1302" y="1399"/>
                    <a:pt x="1235" y="331"/>
                  </a:cubicBezTo>
                  <a:cubicBezTo>
                    <a:pt x="1216" y="123"/>
                    <a:pt x="1047" y="1"/>
                    <a:pt x="8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flipH="1">
              <a:off x="7746804" y="3822768"/>
              <a:ext cx="108526" cy="245508"/>
            </a:xfrm>
            <a:custGeom>
              <a:avLst/>
              <a:gdLst/>
              <a:ahLst/>
              <a:cxnLst/>
              <a:rect l="l" t="t" r="r" b="b"/>
              <a:pathLst>
                <a:path w="1910" h="4321" extrusionOk="0">
                  <a:moveTo>
                    <a:pt x="1461" y="1"/>
                  </a:moveTo>
                  <a:cubicBezTo>
                    <a:pt x="1328" y="1"/>
                    <a:pt x="1205" y="74"/>
                    <a:pt x="1176" y="248"/>
                  </a:cubicBezTo>
                  <a:cubicBezTo>
                    <a:pt x="1043" y="848"/>
                    <a:pt x="943" y="1449"/>
                    <a:pt x="776" y="2049"/>
                  </a:cubicBezTo>
                  <a:cubicBezTo>
                    <a:pt x="576" y="2650"/>
                    <a:pt x="309" y="3183"/>
                    <a:pt x="109" y="3784"/>
                  </a:cubicBezTo>
                  <a:cubicBezTo>
                    <a:pt x="0" y="4108"/>
                    <a:pt x="271" y="4320"/>
                    <a:pt x="547" y="4320"/>
                  </a:cubicBezTo>
                  <a:cubicBezTo>
                    <a:pt x="697" y="4320"/>
                    <a:pt x="849" y="4258"/>
                    <a:pt x="943" y="4117"/>
                  </a:cubicBezTo>
                  <a:cubicBezTo>
                    <a:pt x="1643" y="3083"/>
                    <a:pt x="1910" y="1582"/>
                    <a:pt x="1843" y="315"/>
                  </a:cubicBezTo>
                  <a:cubicBezTo>
                    <a:pt x="1824" y="126"/>
                    <a:pt x="1634" y="1"/>
                    <a:pt x="1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flipH="1">
              <a:off x="7855670" y="4235329"/>
              <a:ext cx="70400" cy="275110"/>
            </a:xfrm>
            <a:custGeom>
              <a:avLst/>
              <a:gdLst/>
              <a:ahLst/>
              <a:cxnLst/>
              <a:rect l="l" t="t" r="r" b="b"/>
              <a:pathLst>
                <a:path w="1239" h="4842" extrusionOk="0">
                  <a:moveTo>
                    <a:pt x="940" y="0"/>
                  </a:moveTo>
                  <a:cubicBezTo>
                    <a:pt x="826" y="0"/>
                    <a:pt x="715" y="61"/>
                    <a:pt x="686" y="192"/>
                  </a:cubicBezTo>
                  <a:cubicBezTo>
                    <a:pt x="420" y="1593"/>
                    <a:pt x="86" y="3027"/>
                    <a:pt x="19" y="4462"/>
                  </a:cubicBezTo>
                  <a:cubicBezTo>
                    <a:pt x="1" y="4703"/>
                    <a:pt x="210" y="4841"/>
                    <a:pt x="416" y="4841"/>
                  </a:cubicBezTo>
                  <a:cubicBezTo>
                    <a:pt x="580" y="4841"/>
                    <a:pt x="742" y="4754"/>
                    <a:pt x="787" y="4562"/>
                  </a:cubicBezTo>
                  <a:cubicBezTo>
                    <a:pt x="1053" y="3161"/>
                    <a:pt x="1120" y="1693"/>
                    <a:pt x="1220" y="292"/>
                  </a:cubicBezTo>
                  <a:cubicBezTo>
                    <a:pt x="1239" y="104"/>
                    <a:pt x="1087"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1" name="Google Shape;1001;p48"/>
          <p:cNvSpPr/>
          <p:nvPr/>
        </p:nvSpPr>
        <p:spPr>
          <a:xfrm rot="9899911" flipH="1">
            <a:off x="878726" y="388322"/>
            <a:ext cx="594374" cy="582688"/>
          </a:xfrm>
          <a:custGeom>
            <a:avLst/>
            <a:gdLst/>
            <a:ahLst/>
            <a:cxnLst/>
            <a:rect l="l" t="t" r="r" b="b"/>
            <a:pathLst>
              <a:path w="15564" h="15258" extrusionOk="0">
                <a:moveTo>
                  <a:pt x="9674" y="1760"/>
                </a:moveTo>
                <a:cubicBezTo>
                  <a:pt x="11142" y="6029"/>
                  <a:pt x="12743" y="10333"/>
                  <a:pt x="14611" y="14435"/>
                </a:cubicBezTo>
                <a:cubicBezTo>
                  <a:pt x="10575" y="11633"/>
                  <a:pt x="5838" y="9232"/>
                  <a:pt x="1402" y="7164"/>
                </a:cubicBezTo>
                <a:cubicBezTo>
                  <a:pt x="4337" y="5696"/>
                  <a:pt x="7106" y="3828"/>
                  <a:pt x="9674" y="1760"/>
                </a:cubicBezTo>
                <a:close/>
                <a:moveTo>
                  <a:pt x="9954" y="0"/>
                </a:moveTo>
                <a:cubicBezTo>
                  <a:pt x="9683" y="0"/>
                  <a:pt x="9424" y="142"/>
                  <a:pt x="9341" y="392"/>
                </a:cubicBezTo>
                <a:cubicBezTo>
                  <a:pt x="6505" y="2560"/>
                  <a:pt x="3603" y="4562"/>
                  <a:pt x="701" y="6563"/>
                </a:cubicBezTo>
                <a:cubicBezTo>
                  <a:pt x="501" y="6697"/>
                  <a:pt x="468" y="6897"/>
                  <a:pt x="534" y="7064"/>
                </a:cubicBezTo>
                <a:cubicBezTo>
                  <a:pt x="168" y="7264"/>
                  <a:pt x="1" y="7831"/>
                  <a:pt x="501" y="8131"/>
                </a:cubicBezTo>
                <a:cubicBezTo>
                  <a:pt x="4904" y="10733"/>
                  <a:pt x="9774" y="13435"/>
                  <a:pt x="14578" y="15236"/>
                </a:cubicBezTo>
                <a:cubicBezTo>
                  <a:pt x="14614" y="15251"/>
                  <a:pt x="14649" y="15257"/>
                  <a:pt x="14682" y="15257"/>
                </a:cubicBezTo>
                <a:cubicBezTo>
                  <a:pt x="14800" y="15257"/>
                  <a:pt x="14893" y="15173"/>
                  <a:pt x="14945" y="15069"/>
                </a:cubicBezTo>
                <a:cubicBezTo>
                  <a:pt x="14998" y="15107"/>
                  <a:pt x="15060" y="15124"/>
                  <a:pt x="15123" y="15124"/>
                </a:cubicBezTo>
                <a:cubicBezTo>
                  <a:pt x="15336" y="15124"/>
                  <a:pt x="15563" y="14927"/>
                  <a:pt x="15512" y="14669"/>
                </a:cubicBezTo>
                <a:cubicBezTo>
                  <a:pt x="14311" y="9866"/>
                  <a:pt x="12576" y="5029"/>
                  <a:pt x="10642" y="459"/>
                </a:cubicBezTo>
                <a:cubicBezTo>
                  <a:pt x="10508" y="142"/>
                  <a:pt x="10225" y="0"/>
                  <a:pt x="9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Picture 2" descr="Competencia en redes sociales: herramientas gratuitas de análisis">
            <a:extLst>
              <a:ext uri="{FF2B5EF4-FFF2-40B4-BE49-F238E27FC236}">
                <a16:creationId xmlns:a16="http://schemas.microsoft.com/office/drawing/2014/main" id="{66553576-B07D-43D8-AEC6-7078AE71F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19883"/>
            <a:ext cx="2087964" cy="10439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47"/>
          <p:cNvSpPr txBox="1">
            <a:spLocks noGrp="1"/>
          </p:cNvSpPr>
          <p:nvPr>
            <p:ph type="title"/>
          </p:nvPr>
        </p:nvSpPr>
        <p:spPr>
          <a:xfrm>
            <a:off x="1507892" y="3096351"/>
            <a:ext cx="6913096" cy="1423160"/>
          </a:xfrm>
          <a:prstGeom prst="rect">
            <a:avLst/>
          </a:prstGeom>
        </p:spPr>
        <p:txBody>
          <a:bodyPr spcFirstLastPara="1" wrap="square" lIns="91425" tIns="91425" rIns="91425" bIns="91425" anchor="ctr" anchorCtr="0">
            <a:noAutofit/>
          </a:bodyPr>
          <a:lstStyle/>
          <a:p>
            <a:r>
              <a:rPr lang="en-US" dirty="0"/>
              <a:t>Gates, circuits, behavior, combinations, consisting of, electrical, voltage, current, voltage                   </a:t>
            </a:r>
            <a:r>
              <a:rPr lang="en-US" b="1" dirty="0"/>
              <a:t> </a:t>
            </a:r>
            <a:br>
              <a:rPr lang="es-MX" dirty="0"/>
            </a:br>
            <a:br>
              <a:rPr lang="es-MX" dirty="0"/>
            </a:br>
            <a:endParaRPr dirty="0"/>
          </a:p>
        </p:txBody>
      </p:sp>
      <p:sp>
        <p:nvSpPr>
          <p:cNvPr id="951" name="Google Shape;951;p47"/>
          <p:cNvSpPr txBox="1">
            <a:spLocks noGrp="1"/>
          </p:cNvSpPr>
          <p:nvPr>
            <p:ph type="title" idx="2"/>
          </p:nvPr>
        </p:nvSpPr>
        <p:spPr>
          <a:xfrm>
            <a:off x="2636067" y="584566"/>
            <a:ext cx="3776351" cy="1639500"/>
          </a:xfrm>
          <a:prstGeom prst="rect">
            <a:avLst/>
          </a:prstGeom>
        </p:spPr>
        <p:txBody>
          <a:bodyPr spcFirstLastPara="1" wrap="square" lIns="91425" tIns="0" rIns="91425" bIns="457200" anchor="ctr" anchorCtr="0">
            <a:noAutofit/>
          </a:bodyPr>
          <a:lstStyle/>
          <a:p>
            <a:pPr lvl="0"/>
            <a:r>
              <a:rPr lang="es-MX" sz="4400" dirty="0" err="1"/>
              <a:t>Keywords</a:t>
            </a:r>
            <a:r>
              <a:rPr lang="es-MX" sz="4400" dirty="0"/>
              <a:t>: </a:t>
            </a:r>
          </a:p>
        </p:txBody>
      </p:sp>
      <p:sp>
        <p:nvSpPr>
          <p:cNvPr id="953" name="Google Shape;953;p47"/>
          <p:cNvSpPr/>
          <p:nvPr/>
        </p:nvSpPr>
        <p:spPr>
          <a:xfrm rot="10800000">
            <a:off x="8136553" y="397855"/>
            <a:ext cx="623793" cy="876744"/>
          </a:xfrm>
          <a:custGeom>
            <a:avLst/>
            <a:gdLst/>
            <a:ahLst/>
            <a:cxnLst/>
            <a:rect l="l" t="t" r="r" b="b"/>
            <a:pathLst>
              <a:path w="9810" h="13788" extrusionOk="0">
                <a:moveTo>
                  <a:pt x="768" y="1004"/>
                </a:moveTo>
                <a:lnTo>
                  <a:pt x="768" y="1004"/>
                </a:lnTo>
                <a:cubicBezTo>
                  <a:pt x="2203" y="1133"/>
                  <a:pt x="3648" y="1181"/>
                  <a:pt x="5098" y="1181"/>
                </a:cubicBezTo>
                <a:cubicBezTo>
                  <a:pt x="6277" y="1181"/>
                  <a:pt x="7459" y="1149"/>
                  <a:pt x="8640" y="1104"/>
                </a:cubicBezTo>
                <a:lnTo>
                  <a:pt x="8640" y="1104"/>
                </a:lnTo>
                <a:cubicBezTo>
                  <a:pt x="7873" y="4774"/>
                  <a:pt x="7006" y="8410"/>
                  <a:pt x="6105" y="12046"/>
                </a:cubicBezTo>
                <a:cubicBezTo>
                  <a:pt x="4070" y="8476"/>
                  <a:pt x="2369" y="4774"/>
                  <a:pt x="768" y="1004"/>
                </a:cubicBezTo>
                <a:close/>
                <a:moveTo>
                  <a:pt x="9221" y="1"/>
                </a:moveTo>
                <a:cubicBezTo>
                  <a:pt x="9088" y="1"/>
                  <a:pt x="8959" y="53"/>
                  <a:pt x="8874" y="170"/>
                </a:cubicBezTo>
                <a:cubicBezTo>
                  <a:pt x="6038" y="204"/>
                  <a:pt x="3170" y="237"/>
                  <a:pt x="334" y="370"/>
                </a:cubicBezTo>
                <a:cubicBezTo>
                  <a:pt x="101" y="370"/>
                  <a:pt x="1" y="571"/>
                  <a:pt x="67" y="737"/>
                </a:cubicBezTo>
                <a:cubicBezTo>
                  <a:pt x="34" y="804"/>
                  <a:pt x="1" y="904"/>
                  <a:pt x="34" y="971"/>
                </a:cubicBezTo>
                <a:cubicBezTo>
                  <a:pt x="1435" y="5374"/>
                  <a:pt x="3503" y="9577"/>
                  <a:pt x="5872" y="13547"/>
                </a:cubicBezTo>
                <a:cubicBezTo>
                  <a:pt x="5961" y="13710"/>
                  <a:pt x="6123" y="13788"/>
                  <a:pt x="6284" y="13788"/>
                </a:cubicBezTo>
                <a:cubicBezTo>
                  <a:pt x="6485" y="13788"/>
                  <a:pt x="6683" y="13668"/>
                  <a:pt x="6739" y="13447"/>
                </a:cubicBezTo>
                <a:cubicBezTo>
                  <a:pt x="7840" y="9177"/>
                  <a:pt x="8840" y="4907"/>
                  <a:pt x="9741" y="604"/>
                </a:cubicBezTo>
                <a:cubicBezTo>
                  <a:pt x="9809" y="240"/>
                  <a:pt x="9506" y="1"/>
                  <a:pt x="9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47"/>
          <p:cNvGrpSpPr/>
          <p:nvPr/>
        </p:nvGrpSpPr>
        <p:grpSpPr>
          <a:xfrm>
            <a:off x="6124471" y="-52538"/>
            <a:ext cx="3031705" cy="1108089"/>
            <a:chOff x="6124471" y="-52538"/>
            <a:chExt cx="3031705" cy="1108089"/>
          </a:xfrm>
        </p:grpSpPr>
        <p:sp>
          <p:nvSpPr>
            <p:cNvPr id="955" name="Google Shape;955;p47"/>
            <p:cNvSpPr/>
            <p:nvPr/>
          </p:nvSpPr>
          <p:spPr>
            <a:xfrm rot="1568577" flipH="1">
              <a:off x="6127163" y="-2998"/>
              <a:ext cx="240679" cy="68102"/>
            </a:xfrm>
            <a:custGeom>
              <a:avLst/>
              <a:gdLst/>
              <a:ahLst/>
              <a:cxnLst/>
              <a:rect l="l" t="t" r="r" b="b"/>
              <a:pathLst>
                <a:path w="3785" h="1071" extrusionOk="0">
                  <a:moveTo>
                    <a:pt x="464" y="1"/>
                  </a:moveTo>
                  <a:cubicBezTo>
                    <a:pt x="87" y="1"/>
                    <a:pt x="1" y="671"/>
                    <a:pt x="392" y="736"/>
                  </a:cubicBezTo>
                  <a:cubicBezTo>
                    <a:pt x="1359" y="902"/>
                    <a:pt x="2427" y="1036"/>
                    <a:pt x="3427" y="1069"/>
                  </a:cubicBezTo>
                  <a:cubicBezTo>
                    <a:pt x="3437" y="1070"/>
                    <a:pt x="3446" y="1071"/>
                    <a:pt x="3455" y="1071"/>
                  </a:cubicBezTo>
                  <a:cubicBezTo>
                    <a:pt x="3731" y="1071"/>
                    <a:pt x="3784" y="600"/>
                    <a:pt x="3494" y="536"/>
                  </a:cubicBezTo>
                  <a:cubicBezTo>
                    <a:pt x="2527" y="302"/>
                    <a:pt x="1493" y="102"/>
                    <a:pt x="492" y="2"/>
                  </a:cubicBezTo>
                  <a:cubicBezTo>
                    <a:pt x="482" y="1"/>
                    <a:pt x="473" y="1"/>
                    <a:pt x="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flipH="1">
              <a:off x="6551203" y="114648"/>
              <a:ext cx="196740" cy="140274"/>
            </a:xfrm>
            <a:custGeom>
              <a:avLst/>
              <a:gdLst/>
              <a:ahLst/>
              <a:cxnLst/>
              <a:rect l="l" t="t" r="r" b="b"/>
              <a:pathLst>
                <a:path w="3094" h="2206" extrusionOk="0">
                  <a:moveTo>
                    <a:pt x="2779" y="0"/>
                  </a:moveTo>
                  <a:cubicBezTo>
                    <a:pt x="2741" y="0"/>
                    <a:pt x="2701" y="11"/>
                    <a:pt x="2661" y="33"/>
                  </a:cubicBezTo>
                  <a:cubicBezTo>
                    <a:pt x="1827" y="500"/>
                    <a:pt x="960" y="1034"/>
                    <a:pt x="226" y="1668"/>
                  </a:cubicBezTo>
                  <a:cubicBezTo>
                    <a:pt x="0" y="1865"/>
                    <a:pt x="227" y="2206"/>
                    <a:pt x="484" y="2206"/>
                  </a:cubicBezTo>
                  <a:cubicBezTo>
                    <a:pt x="531" y="2206"/>
                    <a:pt x="580" y="2194"/>
                    <a:pt x="626" y="2168"/>
                  </a:cubicBezTo>
                  <a:cubicBezTo>
                    <a:pt x="1427" y="1668"/>
                    <a:pt x="2261" y="1034"/>
                    <a:pt x="2928" y="400"/>
                  </a:cubicBezTo>
                  <a:cubicBezTo>
                    <a:pt x="3093" y="235"/>
                    <a:pt x="2962"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flipH="1">
              <a:off x="6911612" y="483773"/>
              <a:ext cx="134424" cy="130418"/>
            </a:xfrm>
            <a:custGeom>
              <a:avLst/>
              <a:gdLst/>
              <a:ahLst/>
              <a:cxnLst/>
              <a:rect l="l" t="t" r="r" b="b"/>
              <a:pathLst>
                <a:path w="2114" h="2051" extrusionOk="0">
                  <a:moveTo>
                    <a:pt x="1813" y="0"/>
                  </a:moveTo>
                  <a:cubicBezTo>
                    <a:pt x="1761" y="0"/>
                    <a:pt x="1706" y="20"/>
                    <a:pt x="1652" y="66"/>
                  </a:cubicBezTo>
                  <a:cubicBezTo>
                    <a:pt x="1152" y="566"/>
                    <a:pt x="551" y="1033"/>
                    <a:pt x="151" y="1600"/>
                  </a:cubicBezTo>
                  <a:cubicBezTo>
                    <a:pt x="1" y="1826"/>
                    <a:pt x="207" y="2051"/>
                    <a:pt x="432" y="2051"/>
                  </a:cubicBezTo>
                  <a:cubicBezTo>
                    <a:pt x="507" y="2051"/>
                    <a:pt x="585" y="2026"/>
                    <a:pt x="651" y="1967"/>
                  </a:cubicBezTo>
                  <a:cubicBezTo>
                    <a:pt x="1152" y="1534"/>
                    <a:pt x="1585" y="933"/>
                    <a:pt x="1986" y="400"/>
                  </a:cubicBezTo>
                  <a:cubicBezTo>
                    <a:pt x="2114" y="220"/>
                    <a:pt x="1985"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flipH="1">
              <a:off x="7282452" y="697808"/>
              <a:ext cx="221157" cy="78976"/>
            </a:xfrm>
            <a:custGeom>
              <a:avLst/>
              <a:gdLst/>
              <a:ahLst/>
              <a:cxnLst/>
              <a:rect l="l" t="t" r="r" b="b"/>
              <a:pathLst>
                <a:path w="3478" h="1242" extrusionOk="0">
                  <a:moveTo>
                    <a:pt x="3244" y="0"/>
                  </a:moveTo>
                  <a:cubicBezTo>
                    <a:pt x="3233" y="0"/>
                    <a:pt x="3222" y="1"/>
                    <a:pt x="3211" y="2"/>
                  </a:cubicBezTo>
                  <a:cubicBezTo>
                    <a:pt x="2310" y="102"/>
                    <a:pt x="1276" y="236"/>
                    <a:pt x="442" y="569"/>
                  </a:cubicBezTo>
                  <a:cubicBezTo>
                    <a:pt x="1" y="727"/>
                    <a:pt x="155" y="1242"/>
                    <a:pt x="539" y="1242"/>
                  </a:cubicBezTo>
                  <a:cubicBezTo>
                    <a:pt x="562" y="1242"/>
                    <a:pt x="585" y="1240"/>
                    <a:pt x="609" y="1237"/>
                  </a:cubicBezTo>
                  <a:cubicBezTo>
                    <a:pt x="1509" y="1103"/>
                    <a:pt x="2443" y="736"/>
                    <a:pt x="3277" y="403"/>
                  </a:cubicBezTo>
                  <a:cubicBezTo>
                    <a:pt x="3469" y="339"/>
                    <a:pt x="3477" y="0"/>
                    <a:pt x="3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flipH="1">
              <a:off x="7608781" y="817924"/>
              <a:ext cx="237181" cy="104411"/>
            </a:xfrm>
            <a:custGeom>
              <a:avLst/>
              <a:gdLst/>
              <a:ahLst/>
              <a:cxnLst/>
              <a:rect l="l" t="t" r="r" b="b"/>
              <a:pathLst>
                <a:path w="3730" h="1642" extrusionOk="0">
                  <a:moveTo>
                    <a:pt x="3413" y="1"/>
                  </a:moveTo>
                  <a:cubicBezTo>
                    <a:pt x="3386" y="1"/>
                    <a:pt x="3356" y="5"/>
                    <a:pt x="3324" y="15"/>
                  </a:cubicBezTo>
                  <a:cubicBezTo>
                    <a:pt x="2357" y="282"/>
                    <a:pt x="1323" y="548"/>
                    <a:pt x="389" y="915"/>
                  </a:cubicBezTo>
                  <a:cubicBezTo>
                    <a:pt x="1" y="1065"/>
                    <a:pt x="94" y="1641"/>
                    <a:pt x="428" y="1641"/>
                  </a:cubicBezTo>
                  <a:cubicBezTo>
                    <a:pt x="467" y="1641"/>
                    <a:pt x="510" y="1633"/>
                    <a:pt x="556" y="1616"/>
                  </a:cubicBezTo>
                  <a:cubicBezTo>
                    <a:pt x="1556" y="1316"/>
                    <a:pt x="2524" y="915"/>
                    <a:pt x="3458" y="515"/>
                  </a:cubicBezTo>
                  <a:cubicBezTo>
                    <a:pt x="3729" y="394"/>
                    <a:pt x="3673" y="1"/>
                    <a:pt x="3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flipH="1">
              <a:off x="7978160" y="935497"/>
              <a:ext cx="145234" cy="55512"/>
            </a:xfrm>
            <a:custGeom>
              <a:avLst/>
              <a:gdLst/>
              <a:ahLst/>
              <a:cxnLst/>
              <a:rect l="l" t="t" r="r" b="b"/>
              <a:pathLst>
                <a:path w="2284" h="873" extrusionOk="0">
                  <a:moveTo>
                    <a:pt x="1916" y="0"/>
                  </a:moveTo>
                  <a:cubicBezTo>
                    <a:pt x="1416" y="34"/>
                    <a:pt x="882" y="67"/>
                    <a:pt x="382" y="167"/>
                  </a:cubicBezTo>
                  <a:cubicBezTo>
                    <a:pt x="1" y="262"/>
                    <a:pt x="73" y="872"/>
                    <a:pt x="427" y="872"/>
                  </a:cubicBezTo>
                  <a:cubicBezTo>
                    <a:pt x="445" y="872"/>
                    <a:pt x="463" y="871"/>
                    <a:pt x="482" y="868"/>
                  </a:cubicBezTo>
                  <a:cubicBezTo>
                    <a:pt x="982" y="801"/>
                    <a:pt x="1516" y="701"/>
                    <a:pt x="2016" y="567"/>
                  </a:cubicBezTo>
                  <a:cubicBezTo>
                    <a:pt x="2283" y="467"/>
                    <a:pt x="2250"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flipH="1">
              <a:off x="8743113" y="998767"/>
              <a:ext cx="170542" cy="56784"/>
            </a:xfrm>
            <a:custGeom>
              <a:avLst/>
              <a:gdLst/>
              <a:ahLst/>
              <a:cxnLst/>
              <a:rect l="l" t="t" r="r" b="b"/>
              <a:pathLst>
                <a:path w="2682" h="893" extrusionOk="0">
                  <a:moveTo>
                    <a:pt x="2231" y="0"/>
                  </a:moveTo>
                  <a:cubicBezTo>
                    <a:pt x="2211" y="0"/>
                    <a:pt x="2191" y="2"/>
                    <a:pt x="2169" y="6"/>
                  </a:cubicBezTo>
                  <a:cubicBezTo>
                    <a:pt x="1835" y="73"/>
                    <a:pt x="1535" y="140"/>
                    <a:pt x="1202" y="173"/>
                  </a:cubicBezTo>
                  <a:cubicBezTo>
                    <a:pt x="901" y="206"/>
                    <a:pt x="601" y="173"/>
                    <a:pt x="301" y="240"/>
                  </a:cubicBezTo>
                  <a:cubicBezTo>
                    <a:pt x="1" y="340"/>
                    <a:pt x="34" y="740"/>
                    <a:pt x="301" y="840"/>
                  </a:cubicBezTo>
                  <a:cubicBezTo>
                    <a:pt x="419" y="879"/>
                    <a:pt x="547" y="893"/>
                    <a:pt x="677" y="893"/>
                  </a:cubicBezTo>
                  <a:cubicBezTo>
                    <a:pt x="879" y="893"/>
                    <a:pt x="1086" y="860"/>
                    <a:pt x="1268" y="840"/>
                  </a:cubicBezTo>
                  <a:cubicBezTo>
                    <a:pt x="1635" y="773"/>
                    <a:pt x="2002" y="707"/>
                    <a:pt x="2336" y="573"/>
                  </a:cubicBezTo>
                  <a:cubicBezTo>
                    <a:pt x="2681" y="479"/>
                    <a:pt x="2554" y="0"/>
                    <a:pt x="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flipH="1">
              <a:off x="9006873" y="943064"/>
              <a:ext cx="149303" cy="71282"/>
            </a:xfrm>
            <a:custGeom>
              <a:avLst/>
              <a:gdLst/>
              <a:ahLst/>
              <a:cxnLst/>
              <a:rect l="l" t="t" r="r" b="b"/>
              <a:pathLst>
                <a:path w="2348" h="1121" extrusionOk="0">
                  <a:moveTo>
                    <a:pt x="454" y="1"/>
                  </a:moveTo>
                  <a:cubicBezTo>
                    <a:pt x="172" y="1"/>
                    <a:pt x="1" y="404"/>
                    <a:pt x="212" y="615"/>
                  </a:cubicBezTo>
                  <a:cubicBezTo>
                    <a:pt x="574" y="977"/>
                    <a:pt x="1207" y="1120"/>
                    <a:pt x="1744" y="1120"/>
                  </a:cubicBezTo>
                  <a:cubicBezTo>
                    <a:pt x="1802" y="1120"/>
                    <a:pt x="1858" y="1119"/>
                    <a:pt x="1913" y="1116"/>
                  </a:cubicBezTo>
                  <a:cubicBezTo>
                    <a:pt x="2347" y="1116"/>
                    <a:pt x="2314" y="515"/>
                    <a:pt x="1913" y="482"/>
                  </a:cubicBezTo>
                  <a:cubicBezTo>
                    <a:pt x="1680" y="448"/>
                    <a:pt x="1413" y="382"/>
                    <a:pt x="1213" y="315"/>
                  </a:cubicBezTo>
                  <a:cubicBezTo>
                    <a:pt x="979" y="215"/>
                    <a:pt x="779" y="82"/>
                    <a:pt x="546" y="15"/>
                  </a:cubicBezTo>
                  <a:cubicBezTo>
                    <a:pt x="514" y="5"/>
                    <a:pt x="484"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47"/>
          <p:cNvSpPr/>
          <p:nvPr/>
        </p:nvSpPr>
        <p:spPr>
          <a:xfrm rot="10800000">
            <a:off x="597764" y="67854"/>
            <a:ext cx="862078" cy="867282"/>
          </a:xfrm>
          <a:custGeom>
            <a:avLst/>
            <a:gdLst/>
            <a:ahLst/>
            <a:cxnLst/>
            <a:rect l="l" t="t" r="r" b="b"/>
            <a:pathLst>
              <a:path w="17891" h="17999" extrusionOk="0">
                <a:moveTo>
                  <a:pt x="16623" y="957"/>
                </a:moveTo>
                <a:cubicBezTo>
                  <a:pt x="16656" y="991"/>
                  <a:pt x="16689" y="1024"/>
                  <a:pt x="16723" y="1057"/>
                </a:cubicBezTo>
                <a:cubicBezTo>
                  <a:pt x="14354" y="6328"/>
                  <a:pt x="11853" y="11531"/>
                  <a:pt x="9251" y="16702"/>
                </a:cubicBezTo>
                <a:cubicBezTo>
                  <a:pt x="6682" y="14033"/>
                  <a:pt x="3880" y="11598"/>
                  <a:pt x="845" y="9430"/>
                </a:cubicBezTo>
                <a:cubicBezTo>
                  <a:pt x="778" y="9397"/>
                  <a:pt x="745" y="9397"/>
                  <a:pt x="678" y="9397"/>
                </a:cubicBezTo>
                <a:cubicBezTo>
                  <a:pt x="3413" y="8162"/>
                  <a:pt x="5982" y="6495"/>
                  <a:pt x="8617" y="5060"/>
                </a:cubicBezTo>
                <a:cubicBezTo>
                  <a:pt x="9985" y="4326"/>
                  <a:pt x="11352" y="3626"/>
                  <a:pt x="12720" y="2925"/>
                </a:cubicBezTo>
                <a:cubicBezTo>
                  <a:pt x="13254" y="2658"/>
                  <a:pt x="15889" y="1024"/>
                  <a:pt x="16623" y="957"/>
                </a:cubicBezTo>
                <a:close/>
                <a:moveTo>
                  <a:pt x="16703" y="1"/>
                </a:moveTo>
                <a:cubicBezTo>
                  <a:pt x="16104" y="1"/>
                  <a:pt x="15497" y="469"/>
                  <a:pt x="14988" y="724"/>
                </a:cubicBezTo>
                <a:cubicBezTo>
                  <a:pt x="13254" y="1558"/>
                  <a:pt x="11552" y="2425"/>
                  <a:pt x="9851" y="3326"/>
                </a:cubicBezTo>
                <a:cubicBezTo>
                  <a:pt x="6582" y="5027"/>
                  <a:pt x="3080" y="6728"/>
                  <a:pt x="211" y="9063"/>
                </a:cubicBezTo>
                <a:cubicBezTo>
                  <a:pt x="0" y="9214"/>
                  <a:pt x="197" y="9473"/>
                  <a:pt x="409" y="9473"/>
                </a:cubicBezTo>
                <a:cubicBezTo>
                  <a:pt x="432" y="9473"/>
                  <a:pt x="455" y="9470"/>
                  <a:pt x="478" y="9463"/>
                </a:cubicBezTo>
                <a:lnTo>
                  <a:pt x="478" y="9463"/>
                </a:lnTo>
                <a:cubicBezTo>
                  <a:pt x="311" y="9597"/>
                  <a:pt x="244" y="9830"/>
                  <a:pt x="411" y="9997"/>
                </a:cubicBezTo>
                <a:cubicBezTo>
                  <a:pt x="3480" y="12432"/>
                  <a:pt x="6349" y="15034"/>
                  <a:pt x="9017" y="17869"/>
                </a:cubicBezTo>
                <a:cubicBezTo>
                  <a:pt x="9117" y="17955"/>
                  <a:pt x="9248" y="17998"/>
                  <a:pt x="9375" y="17998"/>
                </a:cubicBezTo>
                <a:cubicBezTo>
                  <a:pt x="9545" y="17998"/>
                  <a:pt x="9708" y="17922"/>
                  <a:pt x="9785" y="17769"/>
                </a:cubicBezTo>
                <a:cubicBezTo>
                  <a:pt x="12553" y="12265"/>
                  <a:pt x="15222" y="6728"/>
                  <a:pt x="17757" y="1124"/>
                </a:cubicBezTo>
                <a:cubicBezTo>
                  <a:pt x="17890" y="790"/>
                  <a:pt x="17690" y="490"/>
                  <a:pt x="17457" y="424"/>
                </a:cubicBezTo>
                <a:cubicBezTo>
                  <a:pt x="17423" y="323"/>
                  <a:pt x="17357" y="223"/>
                  <a:pt x="17257" y="157"/>
                </a:cubicBezTo>
                <a:cubicBezTo>
                  <a:pt x="17075" y="46"/>
                  <a:pt x="16889" y="1"/>
                  <a:pt x="16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rot="10800000">
            <a:off x="914473" y="2104407"/>
            <a:ext cx="932776" cy="569466"/>
          </a:xfrm>
          <a:custGeom>
            <a:avLst/>
            <a:gdLst/>
            <a:ahLst/>
            <a:cxnLst/>
            <a:rect l="l" t="t" r="r" b="b"/>
            <a:pathLst>
              <a:path w="27546" h="16817" extrusionOk="0">
                <a:moveTo>
                  <a:pt x="19540" y="1304"/>
                </a:moveTo>
                <a:cubicBezTo>
                  <a:pt x="19940" y="3139"/>
                  <a:pt x="21041" y="4840"/>
                  <a:pt x="21875" y="6475"/>
                </a:cubicBezTo>
                <a:cubicBezTo>
                  <a:pt x="23076" y="8710"/>
                  <a:pt x="24243" y="10944"/>
                  <a:pt x="25411" y="13146"/>
                </a:cubicBezTo>
                <a:cubicBezTo>
                  <a:pt x="17838" y="13847"/>
                  <a:pt x="10233" y="14547"/>
                  <a:pt x="2661" y="15181"/>
                </a:cubicBezTo>
                <a:cubicBezTo>
                  <a:pt x="4896" y="12779"/>
                  <a:pt x="7898" y="10844"/>
                  <a:pt x="10400" y="8810"/>
                </a:cubicBezTo>
                <a:cubicBezTo>
                  <a:pt x="13469" y="6375"/>
                  <a:pt x="16638" y="3973"/>
                  <a:pt x="19540" y="1304"/>
                </a:cubicBezTo>
                <a:close/>
                <a:moveTo>
                  <a:pt x="19754" y="0"/>
                </a:moveTo>
                <a:cubicBezTo>
                  <a:pt x="19597" y="0"/>
                  <a:pt x="19444" y="87"/>
                  <a:pt x="19406" y="237"/>
                </a:cubicBezTo>
                <a:cubicBezTo>
                  <a:pt x="19373" y="270"/>
                  <a:pt x="19340" y="270"/>
                  <a:pt x="19306" y="270"/>
                </a:cubicBezTo>
                <a:cubicBezTo>
                  <a:pt x="15737" y="2639"/>
                  <a:pt x="12435" y="5407"/>
                  <a:pt x="9066" y="8076"/>
                </a:cubicBezTo>
                <a:cubicBezTo>
                  <a:pt x="6097" y="10444"/>
                  <a:pt x="2628" y="12612"/>
                  <a:pt x="326" y="15715"/>
                </a:cubicBezTo>
                <a:cubicBezTo>
                  <a:pt x="0" y="16138"/>
                  <a:pt x="406" y="16816"/>
                  <a:pt x="923" y="16816"/>
                </a:cubicBezTo>
                <a:cubicBezTo>
                  <a:pt x="935" y="16816"/>
                  <a:pt x="947" y="16816"/>
                  <a:pt x="960" y="16815"/>
                </a:cubicBezTo>
                <a:cubicBezTo>
                  <a:pt x="9466" y="16148"/>
                  <a:pt x="18005" y="15481"/>
                  <a:pt x="26511" y="14714"/>
                </a:cubicBezTo>
                <a:cubicBezTo>
                  <a:pt x="26978" y="14680"/>
                  <a:pt x="27245" y="14314"/>
                  <a:pt x="27312" y="13913"/>
                </a:cubicBezTo>
                <a:cubicBezTo>
                  <a:pt x="27479" y="13680"/>
                  <a:pt x="27545" y="13346"/>
                  <a:pt x="27345" y="12979"/>
                </a:cubicBezTo>
                <a:cubicBezTo>
                  <a:pt x="24977" y="8676"/>
                  <a:pt x="22408" y="4473"/>
                  <a:pt x="20073" y="170"/>
                </a:cubicBezTo>
                <a:cubicBezTo>
                  <a:pt x="20000" y="53"/>
                  <a:pt x="19876" y="0"/>
                  <a:pt x="19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5" name="Google Shape;965;p47"/>
          <p:cNvGrpSpPr/>
          <p:nvPr/>
        </p:nvGrpSpPr>
        <p:grpSpPr>
          <a:xfrm>
            <a:off x="-56700" y="431436"/>
            <a:ext cx="1448533" cy="2492206"/>
            <a:chOff x="0" y="415986"/>
            <a:chExt cx="1448533" cy="2492206"/>
          </a:xfrm>
        </p:grpSpPr>
        <p:sp>
          <p:nvSpPr>
            <p:cNvPr id="966" name="Google Shape;966;p47"/>
            <p:cNvSpPr/>
            <p:nvPr/>
          </p:nvSpPr>
          <p:spPr>
            <a:xfrm rot="10800000">
              <a:off x="0" y="415986"/>
              <a:ext cx="176646" cy="157710"/>
            </a:xfrm>
            <a:custGeom>
              <a:avLst/>
              <a:gdLst/>
              <a:ahLst/>
              <a:cxnLst/>
              <a:rect l="l" t="t" r="r" b="b"/>
              <a:pathLst>
                <a:path w="3666" h="3273" extrusionOk="0">
                  <a:moveTo>
                    <a:pt x="517" y="1"/>
                  </a:moveTo>
                  <a:cubicBezTo>
                    <a:pt x="184" y="1"/>
                    <a:pt x="0" y="506"/>
                    <a:pt x="331" y="687"/>
                  </a:cubicBezTo>
                  <a:cubicBezTo>
                    <a:pt x="898" y="987"/>
                    <a:pt x="1465" y="1254"/>
                    <a:pt x="1932" y="1688"/>
                  </a:cubicBezTo>
                  <a:cubicBezTo>
                    <a:pt x="2432" y="2121"/>
                    <a:pt x="2733" y="2622"/>
                    <a:pt x="3100" y="3155"/>
                  </a:cubicBezTo>
                  <a:cubicBezTo>
                    <a:pt x="3157" y="3236"/>
                    <a:pt x="3247" y="3273"/>
                    <a:pt x="3335" y="3273"/>
                  </a:cubicBezTo>
                  <a:cubicBezTo>
                    <a:pt x="3502" y="3273"/>
                    <a:pt x="3665" y="3140"/>
                    <a:pt x="3600" y="2922"/>
                  </a:cubicBezTo>
                  <a:cubicBezTo>
                    <a:pt x="3200" y="1654"/>
                    <a:pt x="1932" y="387"/>
                    <a:pt x="631" y="20"/>
                  </a:cubicBezTo>
                  <a:cubicBezTo>
                    <a:pt x="592" y="7"/>
                    <a:pt x="554" y="1"/>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rot="10800000">
              <a:off x="241551" y="591957"/>
              <a:ext cx="151397" cy="53341"/>
            </a:xfrm>
            <a:custGeom>
              <a:avLst/>
              <a:gdLst/>
              <a:ahLst/>
              <a:cxnLst/>
              <a:rect l="l" t="t" r="r" b="b"/>
              <a:pathLst>
                <a:path w="3142" h="1107" extrusionOk="0">
                  <a:moveTo>
                    <a:pt x="395" y="0"/>
                  </a:moveTo>
                  <a:cubicBezTo>
                    <a:pt x="45" y="0"/>
                    <a:pt x="1" y="610"/>
                    <a:pt x="350" y="705"/>
                  </a:cubicBezTo>
                  <a:cubicBezTo>
                    <a:pt x="1117" y="905"/>
                    <a:pt x="1951" y="1005"/>
                    <a:pt x="2752" y="1105"/>
                  </a:cubicBezTo>
                  <a:cubicBezTo>
                    <a:pt x="2762" y="1106"/>
                    <a:pt x="2772" y="1107"/>
                    <a:pt x="2781" y="1107"/>
                  </a:cubicBezTo>
                  <a:cubicBezTo>
                    <a:pt x="3089" y="1107"/>
                    <a:pt x="3142" y="602"/>
                    <a:pt x="2819" y="505"/>
                  </a:cubicBezTo>
                  <a:cubicBezTo>
                    <a:pt x="2051" y="305"/>
                    <a:pt x="1251" y="71"/>
                    <a:pt x="450" y="5"/>
                  </a:cubicBezTo>
                  <a:cubicBezTo>
                    <a:pt x="431" y="2"/>
                    <a:pt x="413"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rot="10800000">
              <a:off x="496593" y="663029"/>
              <a:ext cx="141134" cy="71892"/>
            </a:xfrm>
            <a:custGeom>
              <a:avLst/>
              <a:gdLst/>
              <a:ahLst/>
              <a:cxnLst/>
              <a:rect l="l" t="t" r="r" b="b"/>
              <a:pathLst>
                <a:path w="2929" h="1492" extrusionOk="0">
                  <a:moveTo>
                    <a:pt x="538" y="1"/>
                  </a:moveTo>
                  <a:cubicBezTo>
                    <a:pt x="244" y="1"/>
                    <a:pt x="1" y="346"/>
                    <a:pt x="260" y="630"/>
                  </a:cubicBezTo>
                  <a:cubicBezTo>
                    <a:pt x="777" y="1148"/>
                    <a:pt x="1567" y="1492"/>
                    <a:pt x="2330" y="1492"/>
                  </a:cubicBezTo>
                  <a:cubicBezTo>
                    <a:pt x="2453" y="1492"/>
                    <a:pt x="2575" y="1483"/>
                    <a:pt x="2695" y="1464"/>
                  </a:cubicBezTo>
                  <a:cubicBezTo>
                    <a:pt x="2928" y="1431"/>
                    <a:pt x="2928" y="997"/>
                    <a:pt x="2695" y="931"/>
                  </a:cubicBezTo>
                  <a:cubicBezTo>
                    <a:pt x="1928" y="797"/>
                    <a:pt x="1394" y="597"/>
                    <a:pt x="793" y="97"/>
                  </a:cubicBezTo>
                  <a:cubicBezTo>
                    <a:pt x="711" y="29"/>
                    <a:pt x="622"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rot="10800000">
              <a:off x="864436" y="899470"/>
              <a:ext cx="143013" cy="110729"/>
            </a:xfrm>
            <a:custGeom>
              <a:avLst/>
              <a:gdLst/>
              <a:ahLst/>
              <a:cxnLst/>
              <a:rect l="l" t="t" r="r" b="b"/>
              <a:pathLst>
                <a:path w="2968" h="2298" extrusionOk="0">
                  <a:moveTo>
                    <a:pt x="555" y="0"/>
                  </a:moveTo>
                  <a:cubicBezTo>
                    <a:pt x="267" y="0"/>
                    <a:pt x="1" y="387"/>
                    <a:pt x="261" y="673"/>
                  </a:cubicBezTo>
                  <a:cubicBezTo>
                    <a:pt x="861" y="1307"/>
                    <a:pt x="1628" y="1940"/>
                    <a:pt x="2429" y="2274"/>
                  </a:cubicBezTo>
                  <a:cubicBezTo>
                    <a:pt x="2465" y="2290"/>
                    <a:pt x="2501" y="2297"/>
                    <a:pt x="2536" y="2297"/>
                  </a:cubicBezTo>
                  <a:cubicBezTo>
                    <a:pt x="2787" y="2297"/>
                    <a:pt x="2967" y="1916"/>
                    <a:pt x="2762" y="1740"/>
                  </a:cubicBezTo>
                  <a:cubicBezTo>
                    <a:pt x="2095" y="1206"/>
                    <a:pt x="1395" y="739"/>
                    <a:pt x="794" y="106"/>
                  </a:cubicBezTo>
                  <a:cubicBezTo>
                    <a:pt x="720" y="32"/>
                    <a:pt x="637"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rot="10800000">
              <a:off x="1086906" y="1092643"/>
              <a:ext cx="120559" cy="124028"/>
            </a:xfrm>
            <a:custGeom>
              <a:avLst/>
              <a:gdLst/>
              <a:ahLst/>
              <a:cxnLst/>
              <a:rect l="l" t="t" r="r" b="b"/>
              <a:pathLst>
                <a:path w="2502" h="2574" extrusionOk="0">
                  <a:moveTo>
                    <a:pt x="456" y="1"/>
                  </a:moveTo>
                  <a:cubicBezTo>
                    <a:pt x="228" y="1"/>
                    <a:pt x="0" y="162"/>
                    <a:pt x="108" y="421"/>
                  </a:cubicBezTo>
                  <a:cubicBezTo>
                    <a:pt x="475" y="1255"/>
                    <a:pt x="1176" y="2022"/>
                    <a:pt x="1943" y="2523"/>
                  </a:cubicBezTo>
                  <a:cubicBezTo>
                    <a:pt x="1997" y="2558"/>
                    <a:pt x="2051" y="2574"/>
                    <a:pt x="2101" y="2574"/>
                  </a:cubicBezTo>
                  <a:cubicBezTo>
                    <a:pt x="2334" y="2574"/>
                    <a:pt x="2502" y="2247"/>
                    <a:pt x="2310" y="2056"/>
                  </a:cubicBezTo>
                  <a:cubicBezTo>
                    <a:pt x="2010" y="1755"/>
                    <a:pt x="1743" y="1489"/>
                    <a:pt x="1476" y="1155"/>
                  </a:cubicBezTo>
                  <a:cubicBezTo>
                    <a:pt x="1243" y="855"/>
                    <a:pt x="1042" y="488"/>
                    <a:pt x="776" y="154"/>
                  </a:cubicBezTo>
                  <a:cubicBezTo>
                    <a:pt x="705" y="48"/>
                    <a:pt x="581"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rot="10800000">
              <a:off x="1215559" y="1405023"/>
              <a:ext cx="132123" cy="134051"/>
            </a:xfrm>
            <a:custGeom>
              <a:avLst/>
              <a:gdLst/>
              <a:ahLst/>
              <a:cxnLst/>
              <a:rect l="l" t="t" r="r" b="b"/>
              <a:pathLst>
                <a:path w="2742" h="2782" extrusionOk="0">
                  <a:moveTo>
                    <a:pt x="458" y="1"/>
                  </a:moveTo>
                  <a:cubicBezTo>
                    <a:pt x="223" y="1"/>
                    <a:pt x="1" y="263"/>
                    <a:pt x="116" y="541"/>
                  </a:cubicBezTo>
                  <a:cubicBezTo>
                    <a:pt x="517" y="1441"/>
                    <a:pt x="1317" y="2275"/>
                    <a:pt x="2151" y="2742"/>
                  </a:cubicBezTo>
                  <a:cubicBezTo>
                    <a:pt x="2201" y="2770"/>
                    <a:pt x="2251" y="2782"/>
                    <a:pt x="2299" y="2782"/>
                  </a:cubicBezTo>
                  <a:cubicBezTo>
                    <a:pt x="2545" y="2782"/>
                    <a:pt x="2741" y="2470"/>
                    <a:pt x="2518" y="2275"/>
                  </a:cubicBezTo>
                  <a:cubicBezTo>
                    <a:pt x="2185" y="1975"/>
                    <a:pt x="1851" y="1675"/>
                    <a:pt x="1551" y="1308"/>
                  </a:cubicBezTo>
                  <a:cubicBezTo>
                    <a:pt x="1251" y="974"/>
                    <a:pt x="1017" y="574"/>
                    <a:pt x="750" y="174"/>
                  </a:cubicBezTo>
                  <a:cubicBezTo>
                    <a:pt x="669" y="52"/>
                    <a:pt x="562" y="1"/>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rot="10800000">
              <a:off x="1379918" y="1668256"/>
              <a:ext cx="61821" cy="131111"/>
            </a:xfrm>
            <a:custGeom>
              <a:avLst/>
              <a:gdLst/>
              <a:ahLst/>
              <a:cxnLst/>
              <a:rect l="l" t="t" r="r" b="b"/>
              <a:pathLst>
                <a:path w="1283" h="2721" extrusionOk="0">
                  <a:moveTo>
                    <a:pt x="329" y="1"/>
                  </a:moveTo>
                  <a:cubicBezTo>
                    <a:pt x="161" y="1"/>
                    <a:pt x="0" y="110"/>
                    <a:pt x="0" y="339"/>
                  </a:cubicBezTo>
                  <a:cubicBezTo>
                    <a:pt x="0" y="1139"/>
                    <a:pt x="300" y="1907"/>
                    <a:pt x="667" y="2574"/>
                  </a:cubicBezTo>
                  <a:cubicBezTo>
                    <a:pt x="730" y="2678"/>
                    <a:pt x="818" y="2720"/>
                    <a:pt x="905" y="2720"/>
                  </a:cubicBezTo>
                  <a:cubicBezTo>
                    <a:pt x="1097" y="2720"/>
                    <a:pt x="1283" y="2513"/>
                    <a:pt x="1168" y="2307"/>
                  </a:cubicBezTo>
                  <a:cubicBezTo>
                    <a:pt x="868" y="1673"/>
                    <a:pt x="767" y="1006"/>
                    <a:pt x="701" y="339"/>
                  </a:cubicBezTo>
                  <a:cubicBezTo>
                    <a:pt x="684" y="118"/>
                    <a:pt x="502"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rot="10800000">
              <a:off x="1398566" y="1932404"/>
              <a:ext cx="49968" cy="95214"/>
            </a:xfrm>
            <a:custGeom>
              <a:avLst/>
              <a:gdLst/>
              <a:ahLst/>
              <a:cxnLst/>
              <a:rect l="l" t="t" r="r" b="b"/>
              <a:pathLst>
                <a:path w="1037" h="1976" extrusionOk="0">
                  <a:moveTo>
                    <a:pt x="673" y="0"/>
                  </a:moveTo>
                  <a:cubicBezTo>
                    <a:pt x="558" y="0"/>
                    <a:pt x="447" y="62"/>
                    <a:pt x="408" y="206"/>
                  </a:cubicBezTo>
                  <a:cubicBezTo>
                    <a:pt x="275" y="706"/>
                    <a:pt x="175" y="1206"/>
                    <a:pt x="41" y="1673"/>
                  </a:cubicBezTo>
                  <a:cubicBezTo>
                    <a:pt x="1" y="1855"/>
                    <a:pt x="144" y="1976"/>
                    <a:pt x="286" y="1976"/>
                  </a:cubicBezTo>
                  <a:cubicBezTo>
                    <a:pt x="378" y="1976"/>
                    <a:pt x="469" y="1925"/>
                    <a:pt x="508" y="1807"/>
                  </a:cubicBezTo>
                  <a:cubicBezTo>
                    <a:pt x="642" y="1306"/>
                    <a:pt x="842" y="839"/>
                    <a:pt x="975" y="372"/>
                  </a:cubicBezTo>
                  <a:cubicBezTo>
                    <a:pt x="1036" y="149"/>
                    <a:pt x="850" y="0"/>
                    <a:pt x="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rot="10800000">
              <a:off x="930401" y="2624576"/>
              <a:ext cx="119162" cy="138243"/>
            </a:xfrm>
            <a:custGeom>
              <a:avLst/>
              <a:gdLst/>
              <a:ahLst/>
              <a:cxnLst/>
              <a:rect l="l" t="t" r="r" b="b"/>
              <a:pathLst>
                <a:path w="2473" h="2869" extrusionOk="0">
                  <a:moveTo>
                    <a:pt x="2014" y="0"/>
                  </a:moveTo>
                  <a:cubicBezTo>
                    <a:pt x="1979" y="0"/>
                    <a:pt x="1941" y="6"/>
                    <a:pt x="1902" y="19"/>
                  </a:cubicBezTo>
                  <a:cubicBezTo>
                    <a:pt x="868" y="420"/>
                    <a:pt x="67" y="1487"/>
                    <a:pt x="0" y="2621"/>
                  </a:cubicBezTo>
                  <a:cubicBezTo>
                    <a:pt x="0" y="2784"/>
                    <a:pt x="129" y="2869"/>
                    <a:pt x="262" y="2869"/>
                  </a:cubicBezTo>
                  <a:cubicBezTo>
                    <a:pt x="374" y="2869"/>
                    <a:pt x="489" y="2809"/>
                    <a:pt x="534" y="2688"/>
                  </a:cubicBezTo>
                  <a:cubicBezTo>
                    <a:pt x="868" y="1754"/>
                    <a:pt x="1368" y="1187"/>
                    <a:pt x="2202" y="686"/>
                  </a:cubicBezTo>
                  <a:cubicBezTo>
                    <a:pt x="2473" y="506"/>
                    <a:pt x="2337" y="0"/>
                    <a:pt x="2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rot="10800000">
              <a:off x="710823" y="2812497"/>
              <a:ext cx="153903" cy="82878"/>
            </a:xfrm>
            <a:custGeom>
              <a:avLst/>
              <a:gdLst/>
              <a:ahLst/>
              <a:cxnLst/>
              <a:rect l="l" t="t" r="r" b="b"/>
              <a:pathLst>
                <a:path w="3194" h="1720" extrusionOk="0">
                  <a:moveTo>
                    <a:pt x="2766" y="0"/>
                  </a:moveTo>
                  <a:cubicBezTo>
                    <a:pt x="2756" y="0"/>
                    <a:pt x="2746" y="1"/>
                    <a:pt x="2736" y="2"/>
                  </a:cubicBezTo>
                  <a:cubicBezTo>
                    <a:pt x="1768" y="35"/>
                    <a:pt x="901" y="535"/>
                    <a:pt x="234" y="1202"/>
                  </a:cubicBezTo>
                  <a:cubicBezTo>
                    <a:pt x="0" y="1410"/>
                    <a:pt x="212" y="1720"/>
                    <a:pt x="459" y="1720"/>
                  </a:cubicBezTo>
                  <a:cubicBezTo>
                    <a:pt x="529" y="1720"/>
                    <a:pt x="601" y="1695"/>
                    <a:pt x="668" y="1636"/>
                  </a:cubicBezTo>
                  <a:cubicBezTo>
                    <a:pt x="1301" y="1036"/>
                    <a:pt x="2002" y="802"/>
                    <a:pt x="2836" y="669"/>
                  </a:cubicBezTo>
                  <a:cubicBezTo>
                    <a:pt x="3193" y="604"/>
                    <a:pt x="3139" y="0"/>
                    <a:pt x="2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rot="10800000">
              <a:off x="509459" y="2867958"/>
              <a:ext cx="130244" cy="40234"/>
            </a:xfrm>
            <a:custGeom>
              <a:avLst/>
              <a:gdLst/>
              <a:ahLst/>
              <a:cxnLst/>
              <a:rect l="l" t="t" r="r" b="b"/>
              <a:pathLst>
                <a:path w="2703" h="835" extrusionOk="0">
                  <a:moveTo>
                    <a:pt x="2335" y="1"/>
                  </a:moveTo>
                  <a:lnTo>
                    <a:pt x="1602" y="34"/>
                  </a:lnTo>
                  <a:cubicBezTo>
                    <a:pt x="1568" y="34"/>
                    <a:pt x="1535" y="34"/>
                    <a:pt x="1468" y="67"/>
                  </a:cubicBezTo>
                  <a:cubicBezTo>
                    <a:pt x="1101" y="67"/>
                    <a:pt x="734" y="101"/>
                    <a:pt x="367" y="134"/>
                  </a:cubicBezTo>
                  <a:cubicBezTo>
                    <a:pt x="0" y="168"/>
                    <a:pt x="0" y="668"/>
                    <a:pt x="367" y="701"/>
                  </a:cubicBezTo>
                  <a:cubicBezTo>
                    <a:pt x="734" y="735"/>
                    <a:pt x="1101" y="768"/>
                    <a:pt x="1468" y="768"/>
                  </a:cubicBezTo>
                  <a:cubicBezTo>
                    <a:pt x="1535" y="801"/>
                    <a:pt x="1568" y="801"/>
                    <a:pt x="1602" y="801"/>
                  </a:cubicBezTo>
                  <a:lnTo>
                    <a:pt x="2335" y="835"/>
                  </a:lnTo>
                  <a:cubicBezTo>
                    <a:pt x="2569" y="835"/>
                    <a:pt x="2702" y="635"/>
                    <a:pt x="2702" y="434"/>
                  </a:cubicBezTo>
                  <a:cubicBezTo>
                    <a:pt x="2702" y="201"/>
                    <a:pt x="2569" y="1"/>
                    <a:pt x="2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47"/>
          <p:cNvGrpSpPr/>
          <p:nvPr/>
        </p:nvGrpSpPr>
        <p:grpSpPr>
          <a:xfrm>
            <a:off x="537475" y="3299112"/>
            <a:ext cx="1034331" cy="1000439"/>
            <a:chOff x="1207475" y="3494962"/>
            <a:chExt cx="1034331" cy="1000439"/>
          </a:xfrm>
        </p:grpSpPr>
        <p:sp>
          <p:nvSpPr>
            <p:cNvPr id="978" name="Google Shape;978;p47"/>
            <p:cNvSpPr/>
            <p:nvPr/>
          </p:nvSpPr>
          <p:spPr>
            <a:xfrm>
              <a:off x="1207475" y="3494962"/>
              <a:ext cx="1034331" cy="1000439"/>
            </a:xfrm>
            <a:custGeom>
              <a:avLst/>
              <a:gdLst/>
              <a:ahLst/>
              <a:cxnLst/>
              <a:rect l="l" t="t" r="r" b="b"/>
              <a:pathLst>
                <a:path w="20051" h="19394" extrusionOk="0">
                  <a:moveTo>
                    <a:pt x="10305" y="270"/>
                  </a:moveTo>
                  <a:cubicBezTo>
                    <a:pt x="10916" y="270"/>
                    <a:pt x="11513" y="425"/>
                    <a:pt x="12097" y="593"/>
                  </a:cubicBezTo>
                  <a:cubicBezTo>
                    <a:pt x="14324" y="1260"/>
                    <a:pt x="16062" y="2605"/>
                    <a:pt x="17336" y="4534"/>
                  </a:cubicBezTo>
                  <a:cubicBezTo>
                    <a:pt x="18313" y="6011"/>
                    <a:pt x="18789" y="7654"/>
                    <a:pt x="18801" y="9332"/>
                  </a:cubicBezTo>
                  <a:cubicBezTo>
                    <a:pt x="18765" y="11773"/>
                    <a:pt x="17955" y="13821"/>
                    <a:pt x="16467" y="15619"/>
                  </a:cubicBezTo>
                  <a:cubicBezTo>
                    <a:pt x="14860" y="17548"/>
                    <a:pt x="12764" y="18643"/>
                    <a:pt x="10312" y="19107"/>
                  </a:cubicBezTo>
                  <a:cubicBezTo>
                    <a:pt x="10260" y="19118"/>
                    <a:pt x="10208" y="19122"/>
                    <a:pt x="10155" y="19122"/>
                  </a:cubicBezTo>
                  <a:cubicBezTo>
                    <a:pt x="9961" y="19122"/>
                    <a:pt x="9758" y="19067"/>
                    <a:pt x="9561" y="19048"/>
                  </a:cubicBezTo>
                  <a:cubicBezTo>
                    <a:pt x="8133" y="18881"/>
                    <a:pt x="6752" y="18560"/>
                    <a:pt x="5501" y="17810"/>
                  </a:cubicBezTo>
                  <a:cubicBezTo>
                    <a:pt x="3477" y="16607"/>
                    <a:pt x="2120" y="14881"/>
                    <a:pt x="1513" y="12583"/>
                  </a:cubicBezTo>
                  <a:cubicBezTo>
                    <a:pt x="120" y="7249"/>
                    <a:pt x="3346" y="2177"/>
                    <a:pt x="8264" y="688"/>
                  </a:cubicBezTo>
                  <a:cubicBezTo>
                    <a:pt x="8728" y="546"/>
                    <a:pt x="9192" y="427"/>
                    <a:pt x="9669" y="331"/>
                  </a:cubicBezTo>
                  <a:cubicBezTo>
                    <a:pt x="9882" y="289"/>
                    <a:pt x="10095" y="270"/>
                    <a:pt x="10305" y="270"/>
                  </a:cubicBezTo>
                  <a:close/>
                  <a:moveTo>
                    <a:pt x="9504" y="0"/>
                  </a:moveTo>
                  <a:cubicBezTo>
                    <a:pt x="8960" y="0"/>
                    <a:pt x="8415" y="29"/>
                    <a:pt x="7871" y="81"/>
                  </a:cubicBezTo>
                  <a:cubicBezTo>
                    <a:pt x="4978" y="367"/>
                    <a:pt x="2775" y="1808"/>
                    <a:pt x="1263" y="4284"/>
                  </a:cubicBezTo>
                  <a:cubicBezTo>
                    <a:pt x="334" y="5820"/>
                    <a:pt x="1" y="7523"/>
                    <a:pt x="1" y="9309"/>
                  </a:cubicBezTo>
                  <a:cubicBezTo>
                    <a:pt x="1" y="10618"/>
                    <a:pt x="167" y="11904"/>
                    <a:pt x="632" y="13142"/>
                  </a:cubicBezTo>
                  <a:cubicBezTo>
                    <a:pt x="1656" y="15857"/>
                    <a:pt x="3477" y="17762"/>
                    <a:pt x="6263" y="18691"/>
                  </a:cubicBezTo>
                  <a:cubicBezTo>
                    <a:pt x="7978" y="19262"/>
                    <a:pt x="9764" y="19381"/>
                    <a:pt x="11550" y="19393"/>
                  </a:cubicBezTo>
                  <a:cubicBezTo>
                    <a:pt x="11563" y="19393"/>
                    <a:pt x="11577" y="19393"/>
                    <a:pt x="11590" y="19393"/>
                  </a:cubicBezTo>
                  <a:cubicBezTo>
                    <a:pt x="14060" y="19393"/>
                    <a:pt x="16095" y="18312"/>
                    <a:pt x="17741" y="16500"/>
                  </a:cubicBezTo>
                  <a:cubicBezTo>
                    <a:pt x="19336" y="14750"/>
                    <a:pt x="19932" y="12595"/>
                    <a:pt x="19991" y="10297"/>
                  </a:cubicBezTo>
                  <a:cubicBezTo>
                    <a:pt x="20051" y="8368"/>
                    <a:pt x="19610" y="6546"/>
                    <a:pt x="18586" y="4891"/>
                  </a:cubicBezTo>
                  <a:cubicBezTo>
                    <a:pt x="17205" y="2629"/>
                    <a:pt x="15276" y="1069"/>
                    <a:pt x="12705" y="391"/>
                  </a:cubicBezTo>
                  <a:cubicBezTo>
                    <a:pt x="11653" y="114"/>
                    <a:pt x="10580" y="0"/>
                    <a:pt x="9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1926674" y="4048830"/>
              <a:ext cx="154239" cy="29507"/>
            </a:xfrm>
            <a:custGeom>
              <a:avLst/>
              <a:gdLst/>
              <a:ahLst/>
              <a:cxnLst/>
              <a:rect l="l" t="t" r="r" b="b"/>
              <a:pathLst>
                <a:path w="2990" h="572" extrusionOk="0">
                  <a:moveTo>
                    <a:pt x="322" y="0"/>
                  </a:moveTo>
                  <a:cubicBezTo>
                    <a:pt x="275" y="0"/>
                    <a:pt x="215" y="0"/>
                    <a:pt x="203" y="24"/>
                  </a:cubicBezTo>
                  <a:cubicBezTo>
                    <a:pt x="132" y="131"/>
                    <a:pt x="25" y="238"/>
                    <a:pt x="13" y="358"/>
                  </a:cubicBezTo>
                  <a:cubicBezTo>
                    <a:pt x="1" y="417"/>
                    <a:pt x="168" y="560"/>
                    <a:pt x="251" y="560"/>
                  </a:cubicBezTo>
                  <a:cubicBezTo>
                    <a:pt x="1132" y="572"/>
                    <a:pt x="2001" y="572"/>
                    <a:pt x="2906" y="572"/>
                  </a:cubicBezTo>
                  <a:cubicBezTo>
                    <a:pt x="2989" y="191"/>
                    <a:pt x="2882" y="12"/>
                    <a:pt x="2608" y="12"/>
                  </a:cubicBezTo>
                  <a:cubicBezTo>
                    <a:pt x="1846" y="0"/>
                    <a:pt x="1084"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1676745" y="4048675"/>
              <a:ext cx="152950" cy="30074"/>
            </a:xfrm>
            <a:custGeom>
              <a:avLst/>
              <a:gdLst/>
              <a:ahLst/>
              <a:cxnLst/>
              <a:rect l="l" t="t" r="r" b="b"/>
              <a:pathLst>
                <a:path w="2965" h="583" extrusionOk="0">
                  <a:moveTo>
                    <a:pt x="1476" y="0"/>
                  </a:moveTo>
                  <a:cubicBezTo>
                    <a:pt x="1095" y="0"/>
                    <a:pt x="714" y="3"/>
                    <a:pt x="333" y="15"/>
                  </a:cubicBezTo>
                  <a:cubicBezTo>
                    <a:pt x="226" y="27"/>
                    <a:pt x="119" y="194"/>
                    <a:pt x="0" y="289"/>
                  </a:cubicBezTo>
                  <a:cubicBezTo>
                    <a:pt x="107" y="384"/>
                    <a:pt x="203" y="551"/>
                    <a:pt x="322" y="563"/>
                  </a:cubicBezTo>
                  <a:cubicBezTo>
                    <a:pt x="485" y="578"/>
                    <a:pt x="648" y="583"/>
                    <a:pt x="811" y="583"/>
                  </a:cubicBezTo>
                  <a:cubicBezTo>
                    <a:pt x="1029" y="583"/>
                    <a:pt x="1247" y="575"/>
                    <a:pt x="1465" y="575"/>
                  </a:cubicBezTo>
                  <a:cubicBezTo>
                    <a:pt x="1711" y="575"/>
                    <a:pt x="1962" y="580"/>
                    <a:pt x="2215" y="580"/>
                  </a:cubicBezTo>
                  <a:cubicBezTo>
                    <a:pt x="2342" y="580"/>
                    <a:pt x="2469" y="579"/>
                    <a:pt x="2596" y="575"/>
                  </a:cubicBezTo>
                  <a:cubicBezTo>
                    <a:pt x="2762" y="575"/>
                    <a:pt x="2941" y="551"/>
                    <a:pt x="2953" y="337"/>
                  </a:cubicBezTo>
                  <a:cubicBezTo>
                    <a:pt x="2965" y="122"/>
                    <a:pt x="2822" y="15"/>
                    <a:pt x="2619" y="3"/>
                  </a:cubicBezTo>
                  <a:cubicBezTo>
                    <a:pt x="2238" y="3"/>
                    <a:pt x="1857" y="0"/>
                    <a:pt x="1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1770062" y="3767537"/>
              <a:ext cx="67628" cy="136391"/>
            </a:xfrm>
            <a:custGeom>
              <a:avLst/>
              <a:gdLst/>
              <a:ahLst/>
              <a:cxnLst/>
              <a:rect l="l" t="t" r="r" b="b"/>
              <a:pathLst>
                <a:path w="1311" h="2644" extrusionOk="0">
                  <a:moveTo>
                    <a:pt x="1120" y="0"/>
                  </a:moveTo>
                  <a:lnTo>
                    <a:pt x="1120" y="0"/>
                  </a:lnTo>
                  <a:cubicBezTo>
                    <a:pt x="854" y="92"/>
                    <a:pt x="599" y="206"/>
                    <a:pt x="340" y="206"/>
                  </a:cubicBezTo>
                  <a:cubicBezTo>
                    <a:pt x="228" y="206"/>
                    <a:pt x="116" y="185"/>
                    <a:pt x="1" y="131"/>
                  </a:cubicBezTo>
                  <a:lnTo>
                    <a:pt x="1" y="2643"/>
                  </a:lnTo>
                  <a:cubicBezTo>
                    <a:pt x="203" y="2608"/>
                    <a:pt x="310" y="2584"/>
                    <a:pt x="441" y="2560"/>
                  </a:cubicBezTo>
                  <a:cubicBezTo>
                    <a:pt x="441" y="2167"/>
                    <a:pt x="453" y="1810"/>
                    <a:pt x="429" y="1453"/>
                  </a:cubicBezTo>
                  <a:cubicBezTo>
                    <a:pt x="406" y="965"/>
                    <a:pt x="501" y="572"/>
                    <a:pt x="1049" y="441"/>
                  </a:cubicBezTo>
                  <a:cubicBezTo>
                    <a:pt x="1311" y="369"/>
                    <a:pt x="1239" y="191"/>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 name="Google Shape;982;p47"/>
          <p:cNvSpPr/>
          <p:nvPr/>
        </p:nvSpPr>
        <p:spPr>
          <a:xfrm>
            <a:off x="7976051" y="2311550"/>
            <a:ext cx="273149" cy="260203"/>
          </a:xfrm>
          <a:custGeom>
            <a:avLst/>
            <a:gdLst/>
            <a:ahLst/>
            <a:cxnLst/>
            <a:rect l="l" t="t" r="r" b="b"/>
            <a:pathLst>
              <a:path w="8207" h="7818" extrusionOk="0">
                <a:moveTo>
                  <a:pt x="3904" y="973"/>
                </a:moveTo>
                <a:cubicBezTo>
                  <a:pt x="4004" y="1106"/>
                  <a:pt x="4137" y="1173"/>
                  <a:pt x="4337" y="1206"/>
                </a:cubicBezTo>
                <a:cubicBezTo>
                  <a:pt x="8068" y="1384"/>
                  <a:pt x="6648" y="6581"/>
                  <a:pt x="3949" y="6581"/>
                </a:cubicBezTo>
                <a:cubicBezTo>
                  <a:pt x="3607" y="6581"/>
                  <a:pt x="3245" y="6498"/>
                  <a:pt x="2870" y="6310"/>
                </a:cubicBezTo>
                <a:cubicBezTo>
                  <a:pt x="1669" y="5710"/>
                  <a:pt x="1135" y="4075"/>
                  <a:pt x="1735" y="2874"/>
                </a:cubicBezTo>
                <a:cubicBezTo>
                  <a:pt x="2169" y="1907"/>
                  <a:pt x="2970" y="1340"/>
                  <a:pt x="3904" y="973"/>
                </a:cubicBezTo>
                <a:close/>
                <a:moveTo>
                  <a:pt x="4689" y="1"/>
                </a:moveTo>
                <a:cubicBezTo>
                  <a:pt x="2624" y="1"/>
                  <a:pt x="558" y="1380"/>
                  <a:pt x="268" y="3508"/>
                </a:cubicBezTo>
                <a:cubicBezTo>
                  <a:pt x="1" y="5409"/>
                  <a:pt x="1335" y="7478"/>
                  <a:pt x="3303" y="7778"/>
                </a:cubicBezTo>
                <a:cubicBezTo>
                  <a:pt x="3479" y="7805"/>
                  <a:pt x="3654" y="7818"/>
                  <a:pt x="3827" y="7818"/>
                </a:cubicBezTo>
                <a:cubicBezTo>
                  <a:pt x="5795" y="7818"/>
                  <a:pt x="7567" y="6140"/>
                  <a:pt x="7873" y="4209"/>
                </a:cubicBezTo>
                <a:cubicBezTo>
                  <a:pt x="8207" y="2274"/>
                  <a:pt x="6939" y="473"/>
                  <a:pt x="5105" y="106"/>
                </a:cubicBezTo>
                <a:cubicBezTo>
                  <a:pt x="5038" y="39"/>
                  <a:pt x="4971" y="6"/>
                  <a:pt x="4904" y="6"/>
                </a:cubicBezTo>
                <a:cubicBezTo>
                  <a:pt x="4833" y="2"/>
                  <a:pt x="4761" y="1"/>
                  <a:pt x="4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 name="Picture 2" descr="Qué son las palabras clave y para qué sirven? - Rock Content">
            <a:extLst>
              <a:ext uri="{FF2B5EF4-FFF2-40B4-BE49-F238E27FC236}">
                <a16:creationId xmlns:a16="http://schemas.microsoft.com/office/drawing/2014/main" id="{67A3FA47-CB27-46F3-83BB-E07560196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5" y="630879"/>
            <a:ext cx="3125972" cy="164113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Qué es una keyword o palabra clave? - ingeniovirtual.com">
            <a:extLst>
              <a:ext uri="{FF2B5EF4-FFF2-40B4-BE49-F238E27FC236}">
                <a16:creationId xmlns:a16="http://schemas.microsoft.com/office/drawing/2014/main" id="{3E827BCF-A329-49E4-AB97-36289150E2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2835" y="-13967"/>
            <a:ext cx="3044456" cy="190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798980"/>
      </p:ext>
    </p:extLst>
  </p:cSld>
  <p:clrMapOvr>
    <a:masterClrMapping/>
  </p:clrMapOvr>
</p:sld>
</file>

<file path=ppt/theme/theme1.xml><?xml version="1.0" encoding="utf-8"?>
<a:theme xmlns:a="http://schemas.openxmlformats.org/drawingml/2006/main" name="Pi Approximation Day by Slidesgo">
  <a:themeElements>
    <a:clrScheme name="Simple Light">
      <a:dk1>
        <a:srgbClr val="5DD0DA"/>
      </a:dk1>
      <a:lt1>
        <a:srgbClr val="FFFFFF"/>
      </a:lt1>
      <a:dk2>
        <a:srgbClr val="7FCF91"/>
      </a:dk2>
      <a:lt2>
        <a:srgbClr val="3BACC3"/>
      </a:lt2>
      <a:accent1>
        <a:srgbClr val="1E7688"/>
      </a:accent1>
      <a:accent2>
        <a:srgbClr val="53B67C"/>
      </a:accent2>
      <a:accent3>
        <a:srgbClr val="338F59"/>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2979</Words>
  <Application>Microsoft Office PowerPoint</Application>
  <PresentationFormat>Presentación en pantalla (16:9)</PresentationFormat>
  <Paragraphs>110</Paragraphs>
  <Slides>20</Slides>
  <Notes>19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Hind</vt:lpstr>
      <vt:lpstr>Gochi Hand</vt:lpstr>
      <vt:lpstr>Bad Script</vt:lpstr>
      <vt:lpstr>Raleway Thin</vt:lpstr>
      <vt:lpstr>Pi Approximation Day by Slidesgo</vt:lpstr>
      <vt:lpstr>INSTITUTO TECNOLOGICO DE IZTAPALAPA Ingeniería en Sistemas Computacionales Asignatura: Lenguajes y Autómatas 1  Grupo:ISC-6AM Profesor: Abiel Tomas Parra Hernández  Alumnos:  Castillo Hernández Airam Yelinda  PACHECO PEREZ CRISTOPHER ARTURO ROMERO SOLIS MARCO ANTONIO</vt:lpstr>
      <vt:lpstr>COMPUERTAS LOGICAS Y TEORIA DE CIRCUITOS</vt:lpstr>
      <vt:lpstr>INTRODUCCIÓN</vt:lpstr>
      <vt:lpstr>OBJETIVOS</vt:lpstr>
      <vt:lpstr>Conocer los conceptos básicos de las compuertas lógicas además de la teoría de circuitos, para poder saber cuál es su aplicación. </vt:lpstr>
      <vt:lpstr>RESUMEN</vt:lpstr>
      <vt:lpstr>Compuertas, circuitos, comportamiento, combinaciones, concitándose, eléctricos, tensión, corriente, voltaje  </vt:lpstr>
      <vt:lpstr>ABSTRACT</vt:lpstr>
      <vt:lpstr>Gates, circuits, behavior, combinations, consisting of, electrical, voltage, current, voltage                      </vt:lpstr>
      <vt:lpstr>JUSTIFICACIÓN</vt:lpstr>
      <vt:lpstr>METODOLOGIA A UTILIZAR</vt:lpstr>
      <vt:lpstr>MARCO TEORICO</vt:lpstr>
      <vt:lpstr>QUE ES ?</vt:lpstr>
      <vt:lpstr>Compuertas lógicas  teoría de circuitos</vt:lpstr>
      <vt:lpstr>Presentación de PowerPoint</vt:lpstr>
      <vt:lpstr>¿Qué es la máquina de Turing? Una máquina de Turing es un dispositivo que manipula símbolos sobre una tira de cinta de acuerdo con una tabla de reglas. A pesar de su simplicidad, una máquina de Turing puede ser adaptada para simular la lógica de cualquier algoritmo de computador y es particularmente útil en la explicación de las funciones de una CPU dentro de un computador. </vt:lpstr>
      <vt:lpstr>RESULTADOS con el simulador de circuitos </vt:lpstr>
      <vt:lpstr>RESULTADOS con el simulador.jar</vt:lpstr>
      <vt:lpstr>CONCLUSIÓN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TECNOLOGICO DE IZTAPALAPA</dc:title>
  <dc:creator>airam castillo</dc:creator>
  <cp:lastModifiedBy>Cristopher Pacheco</cp:lastModifiedBy>
  <cp:revision>19</cp:revision>
  <dcterms:modified xsi:type="dcterms:W3CDTF">2021-06-24T01:28:22Z</dcterms:modified>
</cp:coreProperties>
</file>