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DBD7D-C55A-415D-9E35-98E7DF0D32C0}" v="793" dt="2021-12-09T10:50:24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:| Fray" userId="9345368378e8375b" providerId="Windows Live" clId="Web-{0D6DBD7D-C55A-415D-9E35-98E7DF0D32C0}"/>
    <pc:docChg chg="addSld modSld addMainMaster delMainMaster">
      <pc:chgData name=":| Fray" userId="9345368378e8375b" providerId="Windows Live" clId="Web-{0D6DBD7D-C55A-415D-9E35-98E7DF0D32C0}" dt="2021-12-09T10:50:24.139" v="565" actId="20577"/>
      <pc:docMkLst>
        <pc:docMk/>
      </pc:docMkLst>
      <pc:sldChg chg="addSp delSp modSp mod modClrScheme chgLayout">
        <pc:chgData name=":| Fray" userId="9345368378e8375b" providerId="Windows Live" clId="Web-{0D6DBD7D-C55A-415D-9E35-98E7DF0D32C0}" dt="2021-12-09T10:35:49.553" v="450" actId="20577"/>
        <pc:sldMkLst>
          <pc:docMk/>
          <pc:sldMk cId="1351651579" sldId="256"/>
        </pc:sldMkLst>
        <pc:spChg chg="del mod">
          <ac:chgData name=":| Fray" userId="9345368378e8375b" providerId="Windows Live" clId="Web-{0D6DBD7D-C55A-415D-9E35-98E7DF0D32C0}" dt="2021-12-09T08:54:30.528" v="5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:| Fray" userId="9345368378e8375b" providerId="Windows Live" clId="Web-{0D6DBD7D-C55A-415D-9E35-98E7DF0D32C0}" dt="2021-12-09T08:54:26.574" v="4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:| Fray" userId="9345368378e8375b" providerId="Windows Live" clId="Web-{0D6DBD7D-C55A-415D-9E35-98E7DF0D32C0}" dt="2021-12-09T10:35:49.553" v="450" actId="20577"/>
          <ac:spMkLst>
            <pc:docMk/>
            <pc:sldMk cId="1351651579" sldId="256"/>
            <ac:spMk id="4" creationId="{6531F4A6-F787-4EFD-8083-068DE6340417}"/>
          </ac:spMkLst>
        </pc:spChg>
        <pc:spChg chg="add del mod">
          <ac:chgData name=":| Fray" userId="9345368378e8375b" providerId="Windows Live" clId="Web-{0D6DBD7D-C55A-415D-9E35-98E7DF0D32C0}" dt="2021-12-09T08:54:33.074" v="6"/>
          <ac:spMkLst>
            <pc:docMk/>
            <pc:sldMk cId="1351651579" sldId="256"/>
            <ac:spMk id="6" creationId="{BA0FE775-73ED-46F1-B298-498512627EDD}"/>
          </ac:spMkLst>
        </pc:spChg>
        <pc:spChg chg="add mod">
          <ac:chgData name=":| Fray" userId="9345368378e8375b" providerId="Windows Live" clId="Web-{0D6DBD7D-C55A-415D-9E35-98E7DF0D32C0}" dt="2021-12-09T08:56:36.733" v="66" actId="1076"/>
          <ac:spMkLst>
            <pc:docMk/>
            <pc:sldMk cId="1351651579" sldId="256"/>
            <ac:spMk id="7" creationId="{64E39666-9D00-49DF-A565-9BB3D7DC3162}"/>
          </ac:spMkLst>
        </pc:spChg>
        <pc:picChg chg="add mod">
          <ac:chgData name=":| Fray" userId="9345368378e8375b" providerId="Windows Live" clId="Web-{0D6DBD7D-C55A-415D-9E35-98E7DF0D32C0}" dt="2021-12-09T10:35:09.255" v="445" actId="1076"/>
          <ac:picMkLst>
            <pc:docMk/>
            <pc:sldMk cId="1351651579" sldId="256"/>
            <ac:picMk id="2" creationId="{590B7EE8-6952-46D2-AC7C-86190B02B3C1}"/>
          </ac:picMkLst>
        </pc:picChg>
      </pc:sldChg>
      <pc:sldChg chg="delSp modSp new">
        <pc:chgData name=":| Fray" userId="9345368378e8375b" providerId="Windows Live" clId="Web-{0D6DBD7D-C55A-415D-9E35-98E7DF0D32C0}" dt="2021-12-09T10:36:52.055" v="465" actId="20577"/>
        <pc:sldMkLst>
          <pc:docMk/>
          <pc:sldMk cId="2748979333" sldId="257"/>
        </pc:sldMkLst>
        <pc:spChg chg="mod">
          <ac:chgData name=":| Fray" userId="9345368378e8375b" providerId="Windows Live" clId="Web-{0D6DBD7D-C55A-415D-9E35-98E7DF0D32C0}" dt="2021-12-09T10:36:52.055" v="465" actId="20577"/>
          <ac:spMkLst>
            <pc:docMk/>
            <pc:sldMk cId="2748979333" sldId="257"/>
            <ac:spMk id="2" creationId="{034D66CD-440C-465E-9963-E99E0B113698}"/>
          </ac:spMkLst>
        </pc:spChg>
        <pc:spChg chg="del">
          <ac:chgData name=":| Fray" userId="9345368378e8375b" providerId="Windows Live" clId="Web-{0D6DBD7D-C55A-415D-9E35-98E7DF0D32C0}" dt="2021-12-09T09:00:59.958" v="70"/>
          <ac:spMkLst>
            <pc:docMk/>
            <pc:sldMk cId="2748979333" sldId="257"/>
            <ac:spMk id="3" creationId="{71782335-D67E-46BF-8BFA-EA62066EE67D}"/>
          </ac:spMkLst>
        </pc:spChg>
      </pc:sldChg>
      <pc:sldChg chg="delSp modSp new">
        <pc:chgData name=":| Fray" userId="9345368378e8375b" providerId="Windows Live" clId="Web-{0D6DBD7D-C55A-415D-9E35-98E7DF0D32C0}" dt="2021-12-09T10:37:55.619" v="479" actId="20577"/>
        <pc:sldMkLst>
          <pc:docMk/>
          <pc:sldMk cId="347398545" sldId="258"/>
        </pc:sldMkLst>
        <pc:spChg chg="mod">
          <ac:chgData name=":| Fray" userId="9345368378e8375b" providerId="Windows Live" clId="Web-{0D6DBD7D-C55A-415D-9E35-98E7DF0D32C0}" dt="2021-12-09T10:37:55.619" v="479" actId="20577"/>
          <ac:spMkLst>
            <pc:docMk/>
            <pc:sldMk cId="347398545" sldId="258"/>
            <ac:spMk id="2" creationId="{4BB0BED0-E816-4044-94C2-42D03117606C}"/>
          </ac:spMkLst>
        </pc:spChg>
        <pc:spChg chg="del">
          <ac:chgData name=":| Fray" userId="9345368378e8375b" providerId="Windows Live" clId="Web-{0D6DBD7D-C55A-415D-9E35-98E7DF0D32C0}" dt="2021-12-09T09:46:00.958" v="136"/>
          <ac:spMkLst>
            <pc:docMk/>
            <pc:sldMk cId="347398545" sldId="258"/>
            <ac:spMk id="3" creationId="{F9E2B868-7E28-49CF-A060-671F8DF272B5}"/>
          </ac:spMkLst>
        </pc:spChg>
      </pc:sldChg>
      <pc:sldChg chg="addSp delSp modSp new">
        <pc:chgData name=":| Fray" userId="9345368378e8375b" providerId="Windows Live" clId="Web-{0D6DBD7D-C55A-415D-9E35-98E7DF0D32C0}" dt="2021-12-09T09:59:58.184" v="216" actId="20577"/>
        <pc:sldMkLst>
          <pc:docMk/>
          <pc:sldMk cId="3984768290" sldId="259"/>
        </pc:sldMkLst>
        <pc:spChg chg="mod">
          <ac:chgData name=":| Fray" userId="9345368378e8375b" providerId="Windows Live" clId="Web-{0D6DBD7D-C55A-415D-9E35-98E7DF0D32C0}" dt="2021-12-09T09:59:58.184" v="216" actId="20577"/>
          <ac:spMkLst>
            <pc:docMk/>
            <pc:sldMk cId="3984768290" sldId="259"/>
            <ac:spMk id="2" creationId="{643F0D6B-E075-4190-AF02-146304E4897E}"/>
          </ac:spMkLst>
        </pc:spChg>
        <pc:spChg chg="del">
          <ac:chgData name=":| Fray" userId="9345368378e8375b" providerId="Windows Live" clId="Web-{0D6DBD7D-C55A-415D-9E35-98E7DF0D32C0}" dt="2021-12-09T09:47:10.726" v="149"/>
          <ac:spMkLst>
            <pc:docMk/>
            <pc:sldMk cId="3984768290" sldId="259"/>
            <ac:spMk id="3" creationId="{D1C4D3DF-2B2B-49E4-9F5C-A103117FE0B4}"/>
          </ac:spMkLst>
        </pc:spChg>
        <pc:spChg chg="add del mod">
          <ac:chgData name=":| Fray" userId="9345368378e8375b" providerId="Windows Live" clId="Web-{0D6DBD7D-C55A-415D-9E35-98E7DF0D32C0}" dt="2021-12-09T09:47:03.601" v="148"/>
          <ac:spMkLst>
            <pc:docMk/>
            <pc:sldMk cId="3984768290" sldId="259"/>
            <ac:spMk id="4" creationId="{146720F9-09A8-43F3-865D-14A2781A34CC}"/>
          </ac:spMkLst>
        </pc:spChg>
        <pc:picChg chg="add del mod">
          <ac:chgData name=":| Fray" userId="9345368378e8375b" providerId="Windows Live" clId="Web-{0D6DBD7D-C55A-415D-9E35-98E7DF0D32C0}" dt="2021-12-09T09:56:35.819" v="184"/>
          <ac:picMkLst>
            <pc:docMk/>
            <pc:sldMk cId="3984768290" sldId="259"/>
            <ac:picMk id="5" creationId="{53703223-F2A7-4699-A707-B32B4E544E40}"/>
          </ac:picMkLst>
        </pc:picChg>
      </pc:sldChg>
      <pc:sldChg chg="addSp delSp modSp new">
        <pc:chgData name=":| Fray" userId="9345368378e8375b" providerId="Windows Live" clId="Web-{0D6DBD7D-C55A-415D-9E35-98E7DF0D32C0}" dt="2021-12-09T10:48:18.042" v="556" actId="20577"/>
        <pc:sldMkLst>
          <pc:docMk/>
          <pc:sldMk cId="1208989444" sldId="260"/>
        </pc:sldMkLst>
        <pc:spChg chg="del">
          <ac:chgData name=":| Fray" userId="9345368378e8375b" providerId="Windows Live" clId="Web-{0D6DBD7D-C55A-415D-9E35-98E7DF0D32C0}" dt="2021-12-09T10:09:37.965" v="222"/>
          <ac:spMkLst>
            <pc:docMk/>
            <pc:sldMk cId="1208989444" sldId="260"/>
            <ac:spMk id="2" creationId="{02549F9D-CF64-40AF-AC0E-C02E366E1CD1}"/>
          </ac:spMkLst>
        </pc:spChg>
        <pc:spChg chg="mod">
          <ac:chgData name=":| Fray" userId="9345368378e8375b" providerId="Windows Live" clId="Web-{0D6DBD7D-C55A-415D-9E35-98E7DF0D32C0}" dt="2021-12-09T10:48:18.042" v="556" actId="20577"/>
          <ac:spMkLst>
            <pc:docMk/>
            <pc:sldMk cId="1208989444" sldId="260"/>
            <ac:spMk id="3" creationId="{B7B8C24E-EE9C-4E7F-939A-5F6840DA2BF4}"/>
          </ac:spMkLst>
        </pc:spChg>
        <pc:spChg chg="add del mod">
          <ac:chgData name=":| Fray" userId="9345368378e8375b" providerId="Windows Live" clId="Web-{0D6DBD7D-C55A-415D-9E35-98E7DF0D32C0}" dt="2021-12-09T10:09:36.215" v="221"/>
          <ac:spMkLst>
            <pc:docMk/>
            <pc:sldMk cId="1208989444" sldId="260"/>
            <ac:spMk id="4" creationId="{5F669275-62D9-4BD3-933A-9DE6BF003DB0}"/>
          </ac:spMkLst>
        </pc:spChg>
      </pc:sldChg>
      <pc:sldChg chg="addSp delSp modSp new mod modShow">
        <pc:chgData name=":| Fray" userId="9345368378e8375b" providerId="Windows Live" clId="Web-{0D6DBD7D-C55A-415D-9E35-98E7DF0D32C0}" dt="2021-12-09T10:50:24.139" v="565" actId="20577"/>
        <pc:sldMkLst>
          <pc:docMk/>
          <pc:sldMk cId="3391032312" sldId="261"/>
        </pc:sldMkLst>
        <pc:spChg chg="del">
          <ac:chgData name=":| Fray" userId="9345368378e8375b" providerId="Windows Live" clId="Web-{0D6DBD7D-C55A-415D-9E35-98E7DF0D32C0}" dt="2021-12-09T10:16:28.601" v="229"/>
          <ac:spMkLst>
            <pc:docMk/>
            <pc:sldMk cId="3391032312" sldId="261"/>
            <ac:spMk id="2" creationId="{6CBCEF41-57CF-485F-ACBF-8825633FEB73}"/>
          </ac:spMkLst>
        </pc:spChg>
        <pc:spChg chg="del mod">
          <ac:chgData name=":| Fray" userId="9345368378e8375b" providerId="Windows Live" clId="Web-{0D6DBD7D-C55A-415D-9E35-98E7DF0D32C0}" dt="2021-12-09T10:16:45.476" v="238"/>
          <ac:spMkLst>
            <pc:docMk/>
            <pc:sldMk cId="3391032312" sldId="261"/>
            <ac:spMk id="3" creationId="{AFD78346-59DC-4C4B-B1AF-AD1441DC2C80}"/>
          </ac:spMkLst>
        </pc:spChg>
        <pc:spChg chg="add del mod">
          <ac:chgData name=":| Fray" userId="9345368378e8375b" providerId="Windows Live" clId="Web-{0D6DBD7D-C55A-415D-9E35-98E7DF0D32C0}" dt="2021-12-09T10:16:57.273" v="242"/>
          <ac:spMkLst>
            <pc:docMk/>
            <pc:sldMk cId="3391032312" sldId="261"/>
            <ac:spMk id="5" creationId="{5E4137C5-991D-4799-A056-6AA4B5CFAD89}"/>
          </ac:spMkLst>
        </pc:spChg>
        <pc:spChg chg="add mod">
          <ac:chgData name=":| Fray" userId="9345368378e8375b" providerId="Windows Live" clId="Web-{0D6DBD7D-C55A-415D-9E35-98E7DF0D32C0}" dt="2021-12-09T10:50:24.139" v="565" actId="20577"/>
          <ac:spMkLst>
            <pc:docMk/>
            <pc:sldMk cId="3391032312" sldId="261"/>
            <ac:spMk id="6" creationId="{B4E507D9-595C-4E9B-9ADF-F1801FA0936E}"/>
          </ac:spMkLst>
        </pc:spChg>
      </pc:sldChg>
      <pc:sldChg chg="addSp delSp modSp new">
        <pc:chgData name=":| Fray" userId="9345368378e8375b" providerId="Windows Live" clId="Web-{0D6DBD7D-C55A-415D-9E35-98E7DF0D32C0}" dt="2021-12-09T10:33:58.503" v="441" actId="20577"/>
        <pc:sldMkLst>
          <pc:docMk/>
          <pc:sldMk cId="1785587941" sldId="262"/>
        </pc:sldMkLst>
        <pc:spChg chg="del">
          <ac:chgData name=":| Fray" userId="9345368378e8375b" providerId="Windows Live" clId="Web-{0D6DBD7D-C55A-415D-9E35-98E7DF0D32C0}" dt="2021-12-09T10:32:02.578" v="376"/>
          <ac:spMkLst>
            <pc:docMk/>
            <pc:sldMk cId="1785587941" sldId="262"/>
            <ac:spMk id="2" creationId="{E6D257B3-C32C-454E-A788-9B4F0629528A}"/>
          </ac:spMkLst>
        </pc:spChg>
        <pc:spChg chg="del">
          <ac:chgData name=":| Fray" userId="9345368378e8375b" providerId="Windows Live" clId="Web-{0D6DBD7D-C55A-415D-9E35-98E7DF0D32C0}" dt="2021-12-09T10:32:01.797" v="375"/>
          <ac:spMkLst>
            <pc:docMk/>
            <pc:sldMk cId="1785587941" sldId="262"/>
            <ac:spMk id="3" creationId="{037535BD-888D-428C-A6E7-3E1CD2ECF381}"/>
          </ac:spMkLst>
        </pc:spChg>
        <pc:spChg chg="add mod">
          <ac:chgData name=":| Fray" userId="9345368378e8375b" providerId="Windows Live" clId="Web-{0D6DBD7D-C55A-415D-9E35-98E7DF0D32C0}" dt="2021-12-09T10:33:58.503" v="441" actId="20577"/>
          <ac:spMkLst>
            <pc:docMk/>
            <pc:sldMk cId="1785587941" sldId="262"/>
            <ac:spMk id="5" creationId="{9ED6366E-FF5C-412F-B713-D9D63DA8D958}"/>
          </ac:spMkLst>
        </pc:spChg>
        <pc:picChg chg="add mod">
          <ac:chgData name=":| Fray" userId="9345368378e8375b" providerId="Windows Live" clId="Web-{0D6DBD7D-C55A-415D-9E35-98E7DF0D32C0}" dt="2021-12-09T10:32:36.204" v="386" actId="1076"/>
          <ac:picMkLst>
            <pc:docMk/>
            <pc:sldMk cId="1785587941" sldId="262"/>
            <ac:picMk id="4" creationId="{F0B2FF05-17E9-45F5-BA00-56B2B9BF7A0E}"/>
          </ac:picMkLst>
        </pc:picChg>
      </pc:sldChg>
      <pc:sldChg chg="delSp modSp new">
        <pc:chgData name=":| Fray" userId="9345368378e8375b" providerId="Windows Live" clId="Web-{0D6DBD7D-C55A-415D-9E35-98E7DF0D32C0}" dt="2021-12-09T10:41:31.484" v="547" actId="20577"/>
        <pc:sldMkLst>
          <pc:docMk/>
          <pc:sldMk cId="4014259501" sldId="263"/>
        </pc:sldMkLst>
        <pc:spChg chg="mod">
          <ac:chgData name=":| Fray" userId="9345368378e8375b" providerId="Windows Live" clId="Web-{0D6DBD7D-C55A-415D-9E35-98E7DF0D32C0}" dt="2021-12-09T10:41:31.484" v="547" actId="20577"/>
          <ac:spMkLst>
            <pc:docMk/>
            <pc:sldMk cId="4014259501" sldId="263"/>
            <ac:spMk id="2" creationId="{582C24A2-2A49-49CA-B536-736911B5F2E0}"/>
          </ac:spMkLst>
        </pc:spChg>
        <pc:spChg chg="del">
          <ac:chgData name=":| Fray" userId="9345368378e8375b" providerId="Windows Live" clId="Web-{0D6DBD7D-C55A-415D-9E35-98E7DF0D32C0}" dt="2021-12-09T10:40:03.794" v="524"/>
          <ac:spMkLst>
            <pc:docMk/>
            <pc:sldMk cId="4014259501" sldId="263"/>
            <ac:spMk id="3" creationId="{6F72FAC8-DF6B-4057-8677-8C50D5F8724D}"/>
          </ac:spMkLst>
        </pc:spChg>
      </pc:sldChg>
      <pc:sldMasterChg chg="del delSldLayout">
        <pc:chgData name=":| Fray" userId="9345368378e8375b" providerId="Windows Live" clId="Web-{0D6DBD7D-C55A-415D-9E35-98E7DF0D32C0}" dt="2021-12-09T08:55:07.060" v="12"/>
        <pc:sldMasterMkLst>
          <pc:docMk/>
          <pc:sldMasterMk cId="3154979492" sldId="2147483648"/>
        </pc:sldMasterMkLst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:| Fray" userId="9345368378e8375b" providerId="Windows Live" clId="Web-{0D6DBD7D-C55A-415D-9E35-98E7DF0D32C0}" dt="2021-12-09T08:55:07.060" v="1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 modSldLayout">
        <pc:chgData name=":| Fray" userId="9345368378e8375b" providerId="Windows Live" clId="Web-{0D6DBD7D-C55A-415D-9E35-98E7DF0D32C0}" dt="2021-12-09T08:55:07.060" v="12"/>
        <pc:sldMasterMkLst>
          <pc:docMk/>
          <pc:sldMasterMk cId="2157748863" sldId="2147483660"/>
        </pc:sldMasterMkLst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922371143" sldId="2147483661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225033129" sldId="2147483662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4140714604" sldId="2147483663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2661740620" sldId="2147483664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2817685870" sldId="2147483665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672986019" sldId="2147483666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2271510716" sldId="2147483667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3002464740" sldId="2147483668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4255548992" sldId="2147483669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3401172744" sldId="2147483670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925009764" sldId="2147483671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588737028" sldId="2147483672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3980451729" sldId="2147483673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3910610261" sldId="2147483674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3947936942" sldId="2147483675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3324932530" sldId="2147483676"/>
          </pc:sldLayoutMkLst>
        </pc:sldLayoutChg>
        <pc:sldLayoutChg chg="add mod replId">
          <pc:chgData name=":| Fray" userId="9345368378e8375b" providerId="Windows Live" clId="Web-{0D6DBD7D-C55A-415D-9E35-98E7DF0D32C0}" dt="2021-12-09T08:55:07.060" v="12"/>
          <pc:sldLayoutMkLst>
            <pc:docMk/>
            <pc:sldMasterMk cId="2157748863" sldId="2147483660"/>
            <pc:sldLayoutMk cId="401191742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7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7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09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73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5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1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36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32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1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1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8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8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4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48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31F4A6-F787-4EFD-8083-068DE6340417}"/>
              </a:ext>
            </a:extLst>
          </p:cNvPr>
          <p:cNvSpPr txBox="1"/>
          <p:nvPr/>
        </p:nvSpPr>
        <p:spPr>
          <a:xfrm>
            <a:off x="3492674" y="1164921"/>
            <a:ext cx="52170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"</a:t>
            </a:r>
            <a:r>
              <a:rPr lang="en-US" sz="2000" dirty="0" err="1">
                <a:ea typeface="+mn-lt"/>
                <a:cs typeface="+mn-lt"/>
              </a:rPr>
              <a:t>Корнельска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ідентифікація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птахів</a:t>
            </a:r>
            <a:r>
              <a:rPr lang="en-US" sz="2000" dirty="0"/>
              <a:t>"</a:t>
            </a:r>
            <a:endParaRPr lang="en-US" sz="20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39666-9D00-49DF-A565-9BB3D7DC3162}"/>
              </a:ext>
            </a:extLst>
          </p:cNvPr>
          <p:cNvSpPr txBox="1"/>
          <p:nvPr/>
        </p:nvSpPr>
        <p:spPr>
          <a:xfrm>
            <a:off x="8106428" y="5653414"/>
            <a:ext cx="44446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Підготував</a:t>
            </a:r>
            <a:r>
              <a:rPr lang="ru-RU" dirty="0"/>
              <a:t> </a:t>
            </a:r>
          </a:p>
          <a:p>
            <a:r>
              <a:rPr lang="ru-RU" dirty="0"/>
              <a:t>Студент </a:t>
            </a:r>
            <a:r>
              <a:rPr lang="ru-RU" dirty="0" err="1"/>
              <a:t>групи</a:t>
            </a:r>
            <a:r>
              <a:rPr lang="ru-RU" dirty="0"/>
              <a:t> Анд-41</a:t>
            </a:r>
          </a:p>
          <a:p>
            <a:r>
              <a:rPr lang="ru-RU" dirty="0"/>
              <a:t>Айрапетов Давид Арнольдович</a:t>
            </a:r>
          </a:p>
        </p:txBody>
      </p:sp>
      <p:pic>
        <p:nvPicPr>
          <p:cNvPr id="2" name="Рисунок 2" descr="Изображение выглядит как оранжевый, серфинг, водный вид спорта&#10;&#10;Автоматически созданное описание">
            <a:extLst>
              <a:ext uri="{FF2B5EF4-FFF2-40B4-BE49-F238E27FC236}">
                <a16:creationId xmlns:a16="http://schemas.microsoft.com/office/drawing/2014/main" id="{590B7EE8-6952-46D2-AC7C-86190B02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4" y="2869683"/>
            <a:ext cx="5544354" cy="36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D66CD-440C-465E-9963-E99E0B11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03845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Задача </a:t>
            </a:r>
            <a:r>
              <a:rPr lang="ru-RU" dirty="0" err="1">
                <a:ea typeface="+mj-lt"/>
                <a:cs typeface="+mj-lt"/>
              </a:rPr>
              <a:t>цього</a:t>
            </a:r>
            <a:r>
              <a:rPr lang="ru-RU" dirty="0">
                <a:ea typeface="+mj-lt"/>
                <a:cs typeface="+mj-lt"/>
              </a:rPr>
              <a:t> проекту – </a:t>
            </a:r>
            <a:r>
              <a:rPr lang="ru-RU" dirty="0" err="1">
                <a:ea typeface="+mj-lt"/>
                <a:cs typeface="+mj-lt"/>
              </a:rPr>
              <a:t>визначити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dirty="0" err="1">
                <a:ea typeface="+mj-lt"/>
                <a:cs typeface="+mj-lt"/>
              </a:rPr>
              <a:t>які</a:t>
            </a:r>
            <a:r>
              <a:rPr lang="ru-RU" dirty="0">
                <a:ea typeface="+mj-lt"/>
                <a:cs typeface="+mj-lt"/>
              </a:rPr>
              <a:t> птахи </a:t>
            </a:r>
            <a:r>
              <a:rPr lang="ru-RU" dirty="0" err="1">
                <a:ea typeface="+mj-lt"/>
                <a:cs typeface="+mj-lt"/>
              </a:rPr>
              <a:t>видають</a:t>
            </a:r>
            <a:r>
              <a:rPr lang="ru-RU" dirty="0">
                <a:ea typeface="+mj-lt"/>
                <a:cs typeface="+mj-lt"/>
              </a:rPr>
              <a:t> звуки у </a:t>
            </a:r>
            <a:r>
              <a:rPr lang="ru-RU" dirty="0" err="1">
                <a:ea typeface="+mj-lt"/>
                <a:cs typeface="+mj-lt"/>
              </a:rPr>
              <a:t>довгих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записах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dirty="0" err="1">
                <a:ea typeface="+mj-lt"/>
                <a:cs typeface="+mj-lt"/>
              </a:rPr>
              <a:t>враховуючи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навчальні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дані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dirty="0" err="1">
                <a:ea typeface="+mj-lt"/>
                <a:cs typeface="+mj-lt"/>
              </a:rPr>
              <a:t>згенеровані</a:t>
            </a:r>
            <a:r>
              <a:rPr lang="ru-RU" dirty="0">
                <a:ea typeface="+mj-lt"/>
                <a:cs typeface="+mj-lt"/>
              </a:rPr>
              <a:t> у </a:t>
            </a:r>
            <a:r>
              <a:rPr lang="ru-RU" dirty="0" err="1">
                <a:ea typeface="+mj-lt"/>
                <a:cs typeface="+mj-lt"/>
              </a:rPr>
              <a:t>суттєво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різних</a:t>
            </a:r>
            <a:r>
              <a:rPr lang="ru-RU" dirty="0">
                <a:ea typeface="+mj-lt"/>
                <a:cs typeface="+mj-lt"/>
              </a:rPr>
              <a:t> контекстах. </a:t>
            </a:r>
            <a:r>
              <a:rPr lang="ru-RU" dirty="0" err="1">
                <a:ea typeface="+mj-lt"/>
                <a:cs typeface="+mj-lt"/>
              </a:rPr>
              <a:t>Це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саме</a:t>
            </a:r>
            <a:r>
              <a:rPr lang="ru-RU" dirty="0">
                <a:ea typeface="+mj-lt"/>
                <a:cs typeface="+mj-lt"/>
              </a:rPr>
              <a:t> та проблема, з </a:t>
            </a:r>
            <a:r>
              <a:rPr lang="ru-RU" dirty="0" err="1">
                <a:ea typeface="+mj-lt"/>
                <a:cs typeface="+mj-lt"/>
              </a:rPr>
              <a:t>якою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стикаються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вчені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dirty="0" err="1">
                <a:ea typeface="+mj-lt"/>
                <a:cs typeface="+mj-lt"/>
              </a:rPr>
              <a:t>які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намагаються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автоматизувати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дистанційний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моніторинг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популяцій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птахів</a:t>
            </a:r>
            <a:r>
              <a:rPr lang="ru-RU" dirty="0">
                <a:ea typeface="+mj-lt"/>
                <a:cs typeface="+mj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97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0BED0-E816-4044-94C2-42D03117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58" y="110270"/>
            <a:ext cx="9404723" cy="5964762"/>
          </a:xfrm>
        </p:spPr>
        <p:txBody>
          <a:bodyPr/>
          <a:lstStyle/>
          <a:p>
            <a:br>
              <a:rPr lang="ru-RU" sz="2400" dirty="0"/>
            </a:br>
            <a:br>
              <a:rPr lang="ru-RU" sz="2400" dirty="0"/>
            </a:br>
            <a:r>
              <a:rPr lang="ru-RU" sz="2400" dirty="0" err="1"/>
              <a:t>Дані</a:t>
            </a:r>
            <a:r>
              <a:rPr lang="ru-RU" sz="2400" dirty="0"/>
              <a:t> </a:t>
            </a:r>
            <a:r>
              <a:rPr lang="ru-RU" sz="2400" dirty="0" err="1"/>
              <a:t>тренувальної</a:t>
            </a:r>
            <a:r>
              <a:rPr lang="ru-RU" sz="2400" dirty="0"/>
              <a:t> </a:t>
            </a:r>
            <a:r>
              <a:rPr lang="ru-RU" sz="2400" dirty="0" err="1"/>
              <a:t>вибірки</a:t>
            </a:r>
            <a:r>
              <a:rPr lang="ru-RU" sz="2400" dirty="0"/>
              <a:t> </a:t>
            </a:r>
            <a:r>
              <a:rPr lang="ru-RU" sz="2400" dirty="0" err="1"/>
              <a:t>складаються</a:t>
            </a:r>
            <a:r>
              <a:rPr lang="ru-RU" sz="2400" dirty="0"/>
              <a:t> з коротких </a:t>
            </a:r>
            <a:r>
              <a:rPr lang="ru-RU" sz="2400" dirty="0" err="1"/>
              <a:t>записів</a:t>
            </a:r>
            <a:r>
              <a:rPr lang="ru-RU" sz="2400" dirty="0"/>
              <a:t> </a:t>
            </a:r>
            <a:r>
              <a:rPr lang="ru-RU" sz="2400" dirty="0" err="1"/>
              <a:t>окремих</a:t>
            </a:r>
            <a:r>
              <a:rPr lang="ru-RU" sz="2400" dirty="0"/>
              <a:t> </a:t>
            </a:r>
            <a:r>
              <a:rPr lang="ru-RU" sz="2400" dirty="0" err="1"/>
              <a:t>звукыв</a:t>
            </a:r>
            <a:r>
              <a:rPr lang="ru-RU" sz="2400" dirty="0"/>
              <a:t> </a:t>
            </a:r>
            <a:r>
              <a:rPr lang="ru-RU" sz="2400" dirty="0" err="1"/>
              <a:t>птахів</a:t>
            </a:r>
            <a:r>
              <a:rPr lang="ru-RU" sz="2400" dirty="0"/>
              <a:t>, </a:t>
            </a:r>
            <a:r>
              <a:rPr lang="ru-RU" sz="2400" dirty="0" err="1"/>
              <a:t>які</a:t>
            </a:r>
            <a:r>
              <a:rPr lang="ru-RU" sz="2400" dirty="0"/>
              <a:t> щедро </a:t>
            </a:r>
            <a:r>
              <a:rPr lang="ru-RU" sz="2400" dirty="0" err="1"/>
              <a:t>завантажують</a:t>
            </a:r>
            <a:r>
              <a:rPr lang="ru-RU" sz="2400" dirty="0"/>
              <a:t> </a:t>
            </a:r>
            <a:r>
              <a:rPr lang="ru-RU" sz="2400" dirty="0" err="1"/>
              <a:t>користувачі</a:t>
            </a:r>
            <a:r>
              <a:rPr lang="ru-RU" sz="2400" dirty="0"/>
              <a:t> </a:t>
            </a:r>
            <a:r>
              <a:rPr lang="af-ZA" sz="2400" dirty="0"/>
              <a:t>xenocanto.org.</a:t>
            </a:r>
            <a:br>
              <a:rPr lang="af-ZA" sz="2400" dirty="0"/>
            </a:br>
            <a:br>
              <a:rPr lang="af-ZA" sz="2400" dirty="0"/>
            </a:br>
            <a:br>
              <a:rPr lang="af-ZA" sz="2400" dirty="0"/>
            </a:br>
            <a:br>
              <a:rPr lang="af-ZA" sz="2400" dirty="0"/>
            </a:br>
            <a:br>
              <a:rPr lang="af-ZA" sz="2400" dirty="0"/>
            </a:br>
            <a:br>
              <a:rPr lang="af-ZA" sz="2400" dirty="0"/>
            </a:br>
            <a:br>
              <a:rPr lang="af-ZA" sz="2400" dirty="0"/>
            </a:br>
            <a:br>
              <a:rPr lang="af-ZA" sz="2400" dirty="0"/>
            </a:br>
            <a:br>
              <a:rPr lang="af-ZA" sz="2400" dirty="0"/>
            </a:br>
            <a:r>
              <a:rPr lang="ru-RU" sz="2400" dirty="0"/>
              <a:t>Тестова </a:t>
            </a:r>
            <a:r>
              <a:rPr lang="ru-RU" sz="2400" dirty="0" err="1"/>
              <a:t>вибірка</a:t>
            </a:r>
            <a:r>
              <a:rPr lang="ru-RU" sz="2400" dirty="0"/>
              <a:t> </a:t>
            </a:r>
            <a:r>
              <a:rPr lang="ru-RU" sz="2400" dirty="0" err="1"/>
              <a:t>містить</a:t>
            </a:r>
            <a:r>
              <a:rPr lang="ru-RU" sz="2400" dirty="0"/>
              <a:t> </a:t>
            </a:r>
            <a:r>
              <a:rPr lang="ru-RU" sz="2400" dirty="0" err="1"/>
              <a:t>приблизно</a:t>
            </a:r>
            <a:r>
              <a:rPr lang="ru-RU" sz="2400" dirty="0"/>
              <a:t> 150 </a:t>
            </a:r>
            <a:r>
              <a:rPr lang="ru-RU" sz="2400" dirty="0" err="1"/>
              <a:t>записів</a:t>
            </a:r>
            <a:r>
              <a:rPr lang="ru-RU" sz="2400" dirty="0"/>
              <a:t> у </a:t>
            </a:r>
            <a:r>
              <a:rPr lang="ru-RU" sz="2400" dirty="0" err="1"/>
              <a:t>форматі</a:t>
            </a:r>
            <a:r>
              <a:rPr lang="ru-RU" sz="2400" dirty="0"/>
              <a:t> mp3, </a:t>
            </a:r>
            <a:r>
              <a:rPr lang="ru-RU" sz="2400" dirty="0" err="1"/>
              <a:t>кожен</a:t>
            </a:r>
            <a:r>
              <a:rPr lang="ru-RU" sz="2400" dirty="0"/>
              <a:t> </a:t>
            </a:r>
            <a:r>
              <a:rPr lang="ru-RU" sz="2400" dirty="0" err="1"/>
              <a:t>тривалістю</a:t>
            </a:r>
            <a:r>
              <a:rPr lang="ru-RU" sz="2400" dirty="0"/>
              <a:t> </a:t>
            </a:r>
            <a:r>
              <a:rPr lang="ru-RU" sz="2400" dirty="0" err="1"/>
              <a:t>приблизно</a:t>
            </a:r>
            <a:r>
              <a:rPr lang="ru-RU" sz="2400" dirty="0"/>
              <a:t> 10 </a:t>
            </a:r>
            <a:r>
              <a:rPr lang="ru-RU" sz="2400" dirty="0" err="1"/>
              <a:t>хвилин</a:t>
            </a:r>
            <a:r>
              <a:rPr lang="ru-RU" sz="2400" dirty="0"/>
              <a:t>.  Записи </a:t>
            </a:r>
            <a:r>
              <a:rPr lang="ru-RU" sz="2400" dirty="0" err="1"/>
              <a:t>були</a:t>
            </a:r>
            <a:r>
              <a:rPr lang="ru-RU" sz="2400" dirty="0"/>
              <a:t> </a:t>
            </a:r>
            <a:r>
              <a:rPr lang="ru-RU" sz="2400" dirty="0" err="1"/>
              <a:t>зроблені</a:t>
            </a:r>
            <a:r>
              <a:rPr lang="ru-RU" sz="2400" dirty="0"/>
              <a:t> в </a:t>
            </a:r>
            <a:r>
              <a:rPr lang="ru-RU" sz="2400" dirty="0" err="1"/>
              <a:t>трьох</a:t>
            </a:r>
            <a:r>
              <a:rPr lang="ru-RU" sz="2400" dirty="0"/>
              <a:t> </a:t>
            </a:r>
            <a:r>
              <a:rPr lang="ru-RU" sz="2400" dirty="0" err="1"/>
              <a:t>окремих</a:t>
            </a:r>
            <a:r>
              <a:rPr lang="ru-RU" sz="2400" dirty="0"/>
              <a:t> </a:t>
            </a:r>
            <a:r>
              <a:rPr lang="ru-RU" sz="2400" dirty="0" err="1"/>
              <a:t>віддалених</a:t>
            </a:r>
            <a:r>
              <a:rPr lang="ru-RU" sz="2400" dirty="0"/>
              <a:t> </a:t>
            </a:r>
            <a:r>
              <a:rPr lang="ru-RU" sz="2400" dirty="0" err="1"/>
              <a:t>місцях</a:t>
            </a:r>
            <a:r>
              <a:rPr lang="ru-RU" sz="2400" dirty="0"/>
              <a:t> у </a:t>
            </a:r>
            <a:r>
              <a:rPr lang="ru-RU" sz="2400" dirty="0" err="1"/>
              <a:t>Північній</a:t>
            </a:r>
            <a:r>
              <a:rPr lang="ru-RU" sz="2400" dirty="0"/>
              <a:t> </a:t>
            </a:r>
            <a:r>
              <a:rPr lang="ru-RU" sz="2400" dirty="0" err="1"/>
              <a:t>Америці</a:t>
            </a:r>
            <a:r>
              <a:rPr lang="ru-RU" sz="2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73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F0D6B-E075-4190-AF02-146304E4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525" y="504949"/>
            <a:ext cx="9404723" cy="6594161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Максимальна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кількість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аудіосемплів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на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вид</a:t>
            </a:r>
            <a:r>
              <a:rPr lang="en-US" dirty="0">
                <a:ea typeface="+mj-lt"/>
                <a:cs typeface="+mj-lt"/>
              </a:rPr>
              <a:t> у </a:t>
            </a:r>
            <a:r>
              <a:rPr lang="en-US" dirty="0" err="1">
                <a:ea typeface="+mj-lt"/>
                <a:cs typeface="+mj-lt"/>
              </a:rPr>
              <a:t>навчальних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даних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становить</a:t>
            </a:r>
            <a:r>
              <a:rPr lang="en-US" dirty="0">
                <a:ea typeface="+mj-lt"/>
                <a:cs typeface="+mj-lt"/>
              </a:rPr>
              <a:t> 100 </a:t>
            </a:r>
            <a:r>
              <a:rPr lang="en-US" dirty="0" err="1">
                <a:ea typeface="+mj-lt"/>
                <a:cs typeface="+mj-lt"/>
              </a:rPr>
              <a:t>та</a:t>
            </a:r>
            <a:r>
              <a:rPr lang="en-US" dirty="0">
                <a:ea typeface="+mj-lt"/>
                <a:cs typeface="+mj-lt"/>
              </a:rPr>
              <a:t> є </a:t>
            </a:r>
            <a:r>
              <a:rPr lang="en-US" dirty="0" err="1">
                <a:ea typeface="+mj-lt"/>
                <a:cs typeface="+mj-lt"/>
              </a:rPr>
              <a:t>багато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видів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із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менш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ніж</a:t>
            </a:r>
            <a:r>
              <a:rPr lang="en-US" dirty="0">
                <a:ea typeface="+mj-lt"/>
                <a:cs typeface="+mj-lt"/>
              </a:rPr>
              <a:t> 100 </a:t>
            </a:r>
            <a:r>
              <a:rPr lang="en-US" dirty="0" err="1">
                <a:ea typeface="+mj-lt"/>
                <a:cs typeface="+mj-lt"/>
              </a:rPr>
              <a:t>зразками</a:t>
            </a:r>
            <a:r>
              <a:rPr lang="en-US" dirty="0">
                <a:ea typeface="+mj-lt"/>
                <a:cs typeface="+mj-lt"/>
              </a:rPr>
              <a:t> в </a:t>
            </a:r>
            <a:r>
              <a:rPr lang="en-US" dirty="0" err="1">
                <a:ea typeface="+mj-lt"/>
                <a:cs typeface="+mj-lt"/>
              </a:rPr>
              <a:t>даних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навчання</a:t>
            </a:r>
            <a:r>
              <a:rPr lang="en-US" dirty="0">
                <a:ea typeface="+mj-lt"/>
                <a:cs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7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B8C24E-EE9C-4E7F-939A-5F6840DA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42" y="734072"/>
            <a:ext cx="8946541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j-lt"/>
                <a:cs typeface="+mj-lt"/>
              </a:rPr>
              <a:t>Ми </a:t>
            </a:r>
            <a:r>
              <a:rPr lang="ru-RU" dirty="0" err="1">
                <a:ea typeface="+mj-lt"/>
                <a:cs typeface="+mj-lt"/>
              </a:rPr>
              <a:t>краще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виявляємо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відмінності</a:t>
            </a:r>
            <a:r>
              <a:rPr lang="ru-RU" dirty="0">
                <a:ea typeface="+mj-lt"/>
                <a:cs typeface="+mj-lt"/>
              </a:rPr>
              <a:t> на </a:t>
            </a:r>
            <a:r>
              <a:rPr lang="ru-RU" dirty="0" err="1">
                <a:ea typeface="+mj-lt"/>
                <a:cs typeface="+mj-lt"/>
              </a:rPr>
              <a:t>низьких</a:t>
            </a:r>
            <a:r>
              <a:rPr lang="ru-RU" dirty="0">
                <a:ea typeface="+mj-lt"/>
                <a:cs typeface="+mj-lt"/>
              </a:rPr>
              <a:t> частотах, </a:t>
            </a:r>
            <a:r>
              <a:rPr lang="ru-RU" dirty="0" err="1">
                <a:ea typeface="+mj-lt"/>
                <a:cs typeface="+mj-lt"/>
              </a:rPr>
              <a:t>ніж</a:t>
            </a:r>
            <a:r>
              <a:rPr lang="ru-RU" dirty="0">
                <a:ea typeface="+mj-lt"/>
                <a:cs typeface="+mj-lt"/>
              </a:rPr>
              <a:t> на </a:t>
            </a:r>
            <a:r>
              <a:rPr lang="ru-RU" dirty="0" err="1">
                <a:ea typeface="+mj-lt"/>
                <a:cs typeface="+mj-lt"/>
              </a:rPr>
              <a:t>вищих</a:t>
            </a:r>
            <a:r>
              <a:rPr lang="ru-RU" dirty="0">
                <a:ea typeface="+mj-lt"/>
                <a:cs typeface="+mj-lt"/>
              </a:rPr>
              <a:t>. </a:t>
            </a:r>
            <a:r>
              <a:rPr lang="ru-RU" dirty="0" err="1">
                <a:ea typeface="+mj-lt"/>
                <a:cs typeface="+mj-lt"/>
              </a:rPr>
              <a:t>Наприклад</a:t>
            </a:r>
            <a:r>
              <a:rPr lang="ru-RU" dirty="0">
                <a:ea typeface="+mj-lt"/>
                <a:cs typeface="+mj-lt"/>
              </a:rPr>
              <a:t>, ми </a:t>
            </a:r>
            <a:r>
              <a:rPr lang="ru-RU" dirty="0" err="1">
                <a:ea typeface="+mj-lt"/>
                <a:cs typeface="+mj-lt"/>
              </a:rPr>
              <a:t>можемо</a:t>
            </a:r>
            <a:r>
              <a:rPr lang="ru-RU" dirty="0">
                <a:ea typeface="+mj-lt"/>
                <a:cs typeface="+mj-lt"/>
              </a:rPr>
              <a:t> легко </a:t>
            </a:r>
            <a:r>
              <a:rPr lang="ru-RU" dirty="0" err="1">
                <a:ea typeface="+mj-lt"/>
                <a:cs typeface="+mj-lt"/>
              </a:rPr>
              <a:t>визначити</a:t>
            </a:r>
            <a:r>
              <a:rPr lang="ru-RU" dirty="0">
                <a:ea typeface="+mj-lt"/>
                <a:cs typeface="+mj-lt"/>
              </a:rPr>
              <a:t> різницю між 500 і 1000 Гц, але навряд чи зможемо відрізнити різницю між 10 000 і 10 500 Гц, навіть якщо відстань між двома парами однакова. У 1937 році Стівенс, Фолькманн і Ньюман запропонували таку одиницю </a:t>
            </a:r>
            <a:r>
              <a:rPr lang="ru-RU" dirty="0" err="1">
                <a:ea typeface="+mj-lt"/>
                <a:cs typeface="+mj-lt"/>
              </a:rPr>
              <a:t>висоти</a:t>
            </a:r>
            <a:r>
              <a:rPr lang="ru-RU" dirty="0">
                <a:ea typeface="+mj-lt"/>
                <a:cs typeface="+mj-lt"/>
              </a:rPr>
              <a:t> звуку, при </a:t>
            </a:r>
            <a:r>
              <a:rPr lang="ru-RU" dirty="0" err="1">
                <a:ea typeface="+mj-lt"/>
                <a:cs typeface="+mj-lt"/>
              </a:rPr>
              <a:t>якій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рівні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відстані</a:t>
            </a:r>
            <a:r>
              <a:rPr lang="ru-RU" dirty="0">
                <a:ea typeface="+mj-lt"/>
                <a:cs typeface="+mj-lt"/>
              </a:rPr>
              <a:t> по </a:t>
            </a:r>
            <a:r>
              <a:rPr lang="ru-RU" dirty="0" err="1">
                <a:ea typeface="+mj-lt"/>
                <a:cs typeface="+mj-lt"/>
              </a:rPr>
              <a:t>висоті</a:t>
            </a:r>
            <a:r>
              <a:rPr lang="ru-RU" dirty="0">
                <a:ea typeface="+mj-lt"/>
                <a:cs typeface="+mj-lt"/>
              </a:rPr>
              <a:t> звучали </a:t>
            </a:r>
            <a:r>
              <a:rPr lang="ru-RU" dirty="0" err="1">
                <a:ea typeface="+mj-lt"/>
                <a:cs typeface="+mj-lt"/>
              </a:rPr>
              <a:t>однаково</a:t>
            </a:r>
            <a:r>
              <a:rPr lang="ru-RU" dirty="0">
                <a:ea typeface="+mj-lt"/>
                <a:cs typeface="+mj-lt"/>
              </a:rPr>
              <a:t> далеко для слухача. </a:t>
            </a:r>
            <a:r>
              <a:rPr lang="ru-RU" dirty="0" err="1">
                <a:ea typeface="+mj-lt"/>
                <a:cs typeface="+mj-lt"/>
              </a:rPr>
              <a:t>Це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називається</a:t>
            </a:r>
            <a:r>
              <a:rPr lang="ru-RU" dirty="0">
                <a:ea typeface="+mj-lt"/>
                <a:cs typeface="+mj-lt"/>
              </a:rPr>
              <a:t> шкалою mel. Виконуємо математичну операцію над частотами, щоб перетворити їх у шкалу mel.</a:t>
            </a:r>
            <a:endParaRPr lang="ru-RU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ru-RU"/>
          </a:p>
          <a:p>
            <a:pPr>
              <a:buClr>
                <a:srgbClr val="8AD0D6"/>
              </a:buClr>
            </a:pPr>
            <a:r>
              <a:rPr lang="ru-RU" dirty="0" err="1">
                <a:ea typeface="+mj-lt"/>
                <a:cs typeface="+mj-lt"/>
              </a:rPr>
              <a:t>Спектрограма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dirty="0" err="1">
                <a:ea typeface="+mj-lt"/>
                <a:cs typeface="+mj-lt"/>
              </a:rPr>
              <a:t>перетворена</a:t>
            </a:r>
            <a:r>
              <a:rPr lang="ru-RU" dirty="0">
                <a:ea typeface="+mj-lt"/>
                <a:cs typeface="+mj-lt"/>
              </a:rPr>
              <a:t> на шкалу </a:t>
            </a:r>
            <a:r>
              <a:rPr lang="ru-RU" dirty="0" err="1">
                <a:ea typeface="+mj-lt"/>
                <a:cs typeface="+mj-lt"/>
              </a:rPr>
              <a:t>mel</a:t>
            </a:r>
            <a:r>
              <a:rPr lang="ru-RU" dirty="0">
                <a:ea typeface="+mj-lt"/>
                <a:cs typeface="+mj-lt"/>
              </a:rPr>
              <a:t>, </a:t>
            </a:r>
            <a:r>
              <a:rPr lang="ru-RU" dirty="0" err="1">
                <a:ea typeface="+mj-lt"/>
                <a:cs typeface="+mj-lt"/>
              </a:rPr>
              <a:t>називається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мельспектрограмою</a:t>
            </a:r>
            <a:r>
              <a:rPr lang="ru-RU" dirty="0">
                <a:ea typeface="+mj-lt"/>
                <a:cs typeface="+mj-lt"/>
              </a:rPr>
              <a:t> і є </a:t>
            </a:r>
            <a:r>
              <a:rPr lang="ru-RU" dirty="0" err="1">
                <a:ea typeface="+mj-lt"/>
                <a:cs typeface="+mj-lt"/>
              </a:rPr>
              <a:t>прекрасним</a:t>
            </a:r>
            <a:r>
              <a:rPr lang="ru-RU" dirty="0">
                <a:ea typeface="+mj-lt"/>
                <a:cs typeface="+mj-lt"/>
              </a:rPr>
              <a:t> способом </a:t>
            </a:r>
            <a:r>
              <a:rPr lang="ru-RU" dirty="0" err="1">
                <a:ea typeface="+mj-lt"/>
                <a:cs typeface="+mj-lt"/>
              </a:rPr>
              <a:t>перетворення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даних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аудіосигналу</a:t>
            </a:r>
            <a:r>
              <a:rPr lang="ru-RU" dirty="0">
                <a:ea typeface="+mj-lt"/>
                <a:cs typeface="+mj-lt"/>
              </a:rPr>
              <a:t> у карту </a:t>
            </a:r>
            <a:r>
              <a:rPr lang="ru-RU" dirty="0" err="1">
                <a:ea typeface="+mj-lt"/>
                <a:cs typeface="+mj-lt"/>
              </a:rPr>
              <a:t>візуальних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функцій</a:t>
            </a:r>
            <a:r>
              <a:rPr lang="ru-RU" dirty="0">
                <a:ea typeface="+mj-lt"/>
                <a:cs typeface="+mj-lt"/>
              </a:rPr>
              <a:t> для </a:t>
            </a:r>
            <a:r>
              <a:rPr lang="ru-RU" dirty="0" err="1">
                <a:ea typeface="+mj-lt"/>
                <a:cs typeface="+mj-lt"/>
              </a:rPr>
              <a:t>навчання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моделі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зображення</a:t>
            </a:r>
            <a:r>
              <a:rPr lang="ru-RU" dirty="0">
                <a:ea typeface="+mj-lt"/>
                <a:cs typeface="+mj-lt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20898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507D9-595C-4E9B-9ADF-F1801FA0936E}"/>
              </a:ext>
            </a:extLst>
          </p:cNvPr>
          <p:cNvSpPr txBox="1"/>
          <p:nvPr/>
        </p:nvSpPr>
        <p:spPr>
          <a:xfrm>
            <a:off x="484554" y="416169"/>
            <a:ext cx="969889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ResNet,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суті</a:t>
            </a:r>
            <a:r>
              <a:rPr lang="en-US" dirty="0">
                <a:ea typeface="+mn-lt"/>
                <a:cs typeface="+mn-lt"/>
              </a:rPr>
              <a:t>, є </a:t>
            </a:r>
            <a:r>
              <a:rPr lang="en-US" dirty="0" err="1">
                <a:ea typeface="+mn-lt"/>
                <a:cs typeface="+mn-lt"/>
              </a:rPr>
              <a:t>глибокою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нейронною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мережею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яка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використовує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згортку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створення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функцій</a:t>
            </a:r>
            <a:r>
              <a:rPr lang="en-US" dirty="0">
                <a:ea typeface="+mn-lt"/>
                <a:cs typeface="+mn-lt"/>
              </a:rPr>
              <a:t> і </a:t>
            </a:r>
            <a:r>
              <a:rPr lang="en-US" dirty="0" err="1">
                <a:ea typeface="+mn-lt"/>
                <a:cs typeface="+mn-lt"/>
              </a:rPr>
              <a:t>точної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класифікації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зображень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Ключовою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інновацією</a:t>
            </a:r>
            <a:r>
              <a:rPr lang="en-US" dirty="0">
                <a:ea typeface="+mn-lt"/>
                <a:cs typeface="+mn-lt"/>
              </a:rPr>
              <a:t> в ResNet </a:t>
            </a:r>
            <a:r>
              <a:rPr lang="en-US" dirty="0" err="1">
                <a:ea typeface="+mn-lt"/>
                <a:cs typeface="+mn-lt"/>
              </a:rPr>
              <a:t>було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пропуск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з’єднань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або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ярлики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переходу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через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деякі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шари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допомогло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боротися</a:t>
            </a:r>
            <a:r>
              <a:rPr lang="en-US" dirty="0">
                <a:ea typeface="+mn-lt"/>
                <a:cs typeface="+mn-lt"/>
              </a:rPr>
              <a:t> з </a:t>
            </a:r>
            <a:r>
              <a:rPr lang="en-US" dirty="0" err="1">
                <a:ea typeface="+mn-lt"/>
                <a:cs typeface="+mn-lt"/>
              </a:rPr>
              <a:t>проблемою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зникаючого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градієнта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під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час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навчання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глибоких</a:t>
            </a:r>
            <a:r>
              <a:rPr lang="en-US" dirty="0">
                <a:ea typeface="+mn-lt"/>
                <a:cs typeface="+mn-lt"/>
              </a:rPr>
              <a:t> CNN і </a:t>
            </a:r>
            <a:r>
              <a:rPr lang="en-US" dirty="0" err="1">
                <a:ea typeface="+mn-lt"/>
                <a:cs typeface="+mn-lt"/>
              </a:rPr>
              <a:t>максимізувати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продуктивність</a:t>
            </a:r>
            <a:r>
              <a:rPr lang="en-US" dirty="0">
                <a:ea typeface="+mn-lt"/>
                <a:cs typeface="+mn-lt"/>
              </a:rPr>
              <a:t> у </a:t>
            </a:r>
            <a:r>
              <a:rPr lang="en-US" dirty="0" err="1">
                <a:ea typeface="+mn-lt"/>
                <a:cs typeface="+mn-lt"/>
              </a:rPr>
              <a:t>кількох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завданнях</a:t>
            </a:r>
            <a:r>
              <a:rPr lang="en-US" dirty="0">
                <a:ea typeface="+mn-lt"/>
                <a:cs typeface="+mn-lt"/>
              </a:rPr>
              <a:t>. 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цього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проекту</a:t>
            </a:r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 err="1">
                <a:ea typeface="+mn-lt"/>
                <a:cs typeface="+mn-lt"/>
              </a:rPr>
              <a:t>використовували</a:t>
            </a:r>
            <a:r>
              <a:rPr lang="en-US" dirty="0">
                <a:ea typeface="+mn-lt"/>
                <a:cs typeface="+mn-lt"/>
              </a:rPr>
              <a:t> ResNet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визначення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видів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птахів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Використовувався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оптимизатор</a:t>
            </a:r>
            <a:r>
              <a:rPr lang="en-US" dirty="0">
                <a:ea typeface="+mn-lt"/>
                <a:cs typeface="+mn-lt"/>
              </a:rPr>
              <a:t> Adam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навчання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моделі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Модель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навчалася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графічному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процесорі</a:t>
            </a:r>
            <a:r>
              <a:rPr lang="en-US" dirty="0">
                <a:ea typeface="+mn-lt"/>
                <a:cs typeface="+mn-lt"/>
              </a:rPr>
              <a:t> Kaggle NVIDIA Tesla P100.</a:t>
            </a:r>
          </a:p>
          <a:p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Набір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даних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поділили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навчальні</a:t>
            </a:r>
            <a:r>
              <a:rPr lang="en-US" dirty="0">
                <a:ea typeface="+mn-lt"/>
                <a:cs typeface="+mn-lt"/>
              </a:rPr>
              <a:t> (80%) і </a:t>
            </a:r>
            <a:r>
              <a:rPr lang="en-US" dirty="0" err="1">
                <a:ea typeface="+mn-lt"/>
                <a:cs typeface="+mn-lt"/>
              </a:rPr>
              <a:t>перевірочні</a:t>
            </a:r>
            <a:r>
              <a:rPr lang="en-US" dirty="0">
                <a:ea typeface="+mn-lt"/>
                <a:cs typeface="+mn-lt"/>
              </a:rPr>
              <a:t> (20%) </a:t>
            </a:r>
            <a:r>
              <a:rPr lang="en-US" dirty="0" err="1">
                <a:ea typeface="+mn-lt"/>
                <a:cs typeface="+mn-lt"/>
              </a:rPr>
              <a:t>набори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тренування</a:t>
            </a:r>
            <a:r>
              <a:rPr lang="en-US" dirty="0"/>
              <a:t> і </a:t>
            </a:r>
            <a:r>
              <a:rPr lang="en-US" dirty="0" err="1"/>
              <a:t>побудови</a:t>
            </a:r>
            <a:r>
              <a:rPr lang="en-US" dirty="0"/>
              <a:t> </a:t>
            </a:r>
            <a:r>
              <a:rPr lang="en-US" dirty="0" err="1"/>
              <a:t>моделі</a:t>
            </a:r>
            <a:r>
              <a:rPr lang="en-US" dirty="0"/>
              <a:t> </a:t>
            </a:r>
            <a:r>
              <a:rPr lang="en-US" dirty="0" err="1"/>
              <a:t>використовували</a:t>
            </a:r>
            <a:r>
              <a:rPr lang="en-US" dirty="0"/>
              <a:t> </a:t>
            </a:r>
            <a:r>
              <a:rPr lang="en-US" dirty="0" err="1"/>
              <a:t>фреймворк</a:t>
            </a:r>
            <a:r>
              <a:rPr lang="en-US" dirty="0"/>
              <a:t> </a:t>
            </a:r>
            <a:r>
              <a:rPr lang="en-US" dirty="0" err="1"/>
              <a:t>PyTorch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3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0B2FF05-17E9-45F5-BA00-56B2B9BF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553" y="1713010"/>
            <a:ext cx="3788507" cy="3431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6366E-FF5C-412F-B713-D9D63DA8D958}"/>
              </a:ext>
            </a:extLst>
          </p:cNvPr>
          <p:cNvSpPr txBox="1"/>
          <p:nvPr/>
        </p:nvSpPr>
        <p:spPr>
          <a:xfrm>
            <a:off x="709246" y="640861"/>
            <a:ext cx="93374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Тут </a:t>
            </a:r>
            <a:r>
              <a:rPr lang="ru-RU" dirty="0" err="1"/>
              <a:t>наявне</a:t>
            </a:r>
            <a:r>
              <a:rPr lang="ru-RU" dirty="0"/>
              <a:t> </a:t>
            </a:r>
            <a:r>
              <a:rPr lang="ru-RU" dirty="0" err="1"/>
              <a:t>перенавчання</a:t>
            </a:r>
            <a:r>
              <a:rPr lang="ru-RU" dirty="0"/>
              <a:t> тому </a:t>
            </a:r>
            <a:r>
              <a:rPr lang="ru-RU" dirty="0" err="1"/>
              <a:t>що</a:t>
            </a:r>
            <a:r>
              <a:rPr lang="ru-RU" dirty="0"/>
              <a:t> на </a:t>
            </a:r>
            <a:r>
              <a:rPr lang="ru-RU" dirty="0" err="1"/>
              <a:t>останні</a:t>
            </a:r>
            <a:r>
              <a:rPr lang="ru-RU" dirty="0"/>
              <a:t> </a:t>
            </a:r>
            <a:r>
              <a:rPr lang="ru-RU" dirty="0" err="1"/>
              <a:t>єпосі</a:t>
            </a:r>
            <a:r>
              <a:rPr lang="ru-RU" dirty="0"/>
              <a:t> </a:t>
            </a:r>
            <a:r>
              <a:rPr lang="ru-RU" dirty="0" err="1"/>
              <a:t>тренувальна</a:t>
            </a:r>
            <a:r>
              <a:rPr lang="ru-RU" dirty="0"/>
              <a:t> </a:t>
            </a:r>
            <a:r>
              <a:rPr lang="ru-RU" dirty="0" err="1"/>
              <a:t>точність</a:t>
            </a:r>
            <a:r>
              <a:rPr lang="ru-RU" dirty="0"/>
              <a:t> 0.812 а на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валідаціі</a:t>
            </a:r>
            <a:r>
              <a:rPr lang="ru-RU" dirty="0"/>
              <a:t> 0.553</a:t>
            </a:r>
          </a:p>
        </p:txBody>
      </p:sp>
    </p:spTree>
    <p:extLst>
      <p:ext uri="{BB962C8B-B14F-4D97-AF65-F5344CB8AC3E}">
        <p14:creationId xmlns:p14="http://schemas.microsoft.com/office/powerpoint/2010/main" val="178558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C24A2-2A49-49CA-B536-736911B5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87876" cy="5640376"/>
          </a:xfrm>
        </p:spPr>
        <p:txBody>
          <a:bodyPr/>
          <a:lstStyle/>
          <a:p>
            <a:r>
              <a:rPr lang="ru-RU" dirty="0" err="1"/>
              <a:t>Висновок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В</a:t>
            </a:r>
            <a:r>
              <a:rPr lang="ru-RU" sz="2400" dirty="0"/>
              <a:t> </a:t>
            </a:r>
            <a:r>
              <a:rPr lang="ru-RU" sz="2400" dirty="0" err="1"/>
              <a:t>цій</a:t>
            </a:r>
            <a:r>
              <a:rPr lang="ru-RU" sz="2400" dirty="0"/>
              <a:t> </a:t>
            </a:r>
            <a:r>
              <a:rPr lang="ru-RU" sz="2400" dirty="0" err="1"/>
              <a:t>роботі</a:t>
            </a:r>
            <a:r>
              <a:rPr lang="ru-RU" sz="2400" dirty="0"/>
              <a:t> </a:t>
            </a:r>
            <a:r>
              <a:rPr lang="ru-RU" sz="2400" dirty="0" err="1"/>
              <a:t>було</a:t>
            </a:r>
            <a:r>
              <a:rPr lang="ru-RU" sz="2400" dirty="0"/>
              <a:t> </a:t>
            </a:r>
            <a:r>
              <a:rPr lang="ru-RU" sz="2400" dirty="0" err="1"/>
              <a:t>реалізованне</a:t>
            </a:r>
            <a:r>
              <a:rPr lang="ru-RU" sz="2400" dirty="0"/>
              <a:t> </a:t>
            </a:r>
            <a:r>
              <a:rPr lang="ru-RU" sz="2400" dirty="0" err="1"/>
              <a:t>розпізнавання</a:t>
            </a:r>
            <a:r>
              <a:rPr lang="ru-RU" sz="2400" dirty="0"/>
              <a:t> </a:t>
            </a:r>
            <a:r>
              <a:rPr lang="ru-RU" sz="2400" dirty="0" err="1"/>
              <a:t>звуків</a:t>
            </a:r>
            <a:r>
              <a:rPr lang="ru-RU" sz="2400" dirty="0"/>
              <a:t> </a:t>
            </a:r>
            <a:r>
              <a:rPr lang="ru-RU" sz="2400" dirty="0" err="1"/>
              <a:t>які</a:t>
            </a:r>
            <a:r>
              <a:rPr lang="ru-RU" sz="2400" dirty="0"/>
              <a:t> </a:t>
            </a:r>
            <a:r>
              <a:rPr lang="ru-RU" sz="2400" dirty="0" err="1"/>
              <a:t>іздають</a:t>
            </a:r>
            <a:r>
              <a:rPr lang="ru-RU" sz="2400" dirty="0"/>
              <a:t> птахи. </a:t>
            </a:r>
            <a:r>
              <a:rPr lang="ru-RU" sz="2400" dirty="0">
                <a:ea typeface="+mj-lt"/>
                <a:cs typeface="+mj-lt"/>
              </a:rPr>
              <a:t>Та </a:t>
            </a:r>
            <a:r>
              <a:rPr lang="ru-RU" sz="2400" dirty="0" err="1">
                <a:ea typeface="+mj-lt"/>
                <a:cs typeface="+mj-lt"/>
              </a:rPr>
              <a:t>було</a:t>
            </a:r>
            <a:r>
              <a:rPr lang="ru-RU" sz="2400" dirty="0">
                <a:ea typeface="+mj-lt"/>
                <a:cs typeface="+mj-lt"/>
              </a:rPr>
              <a:t> </a:t>
            </a:r>
            <a:r>
              <a:rPr lang="ru-RU" sz="2400" dirty="0" err="1">
                <a:ea typeface="+mj-lt"/>
                <a:cs typeface="+mj-lt"/>
              </a:rPr>
              <a:t>наявне</a:t>
            </a:r>
            <a:r>
              <a:rPr lang="ru-RU" sz="2400" dirty="0">
                <a:ea typeface="+mj-lt"/>
                <a:cs typeface="+mj-lt"/>
              </a:rPr>
              <a:t> </a:t>
            </a:r>
            <a:r>
              <a:rPr lang="ru-RU" sz="2400" dirty="0" err="1">
                <a:ea typeface="+mj-lt"/>
                <a:cs typeface="+mj-lt"/>
              </a:rPr>
              <a:t>перенавчання</a:t>
            </a:r>
            <a:r>
              <a:rPr lang="ru-RU" sz="2400" dirty="0">
                <a:ea typeface="+mj-lt"/>
                <a:cs typeface="+mj-lt"/>
              </a:rPr>
              <a:t> 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401425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Ion</vt:lpstr>
      <vt:lpstr>Презентация PowerPoint</vt:lpstr>
      <vt:lpstr>Задача цього проекту – визначити, які птахи видають звуки у довгих записах, враховуючи навчальні дані, згенеровані у суттєво різних контекстах. Це саме та проблема, з якою стикаються вчені, які намагаються автоматизувати дистанційний моніторинг популяцій птахів.</vt:lpstr>
      <vt:lpstr>  Дані тренувальної вибірки складаються з коротких записів окремих звукыв птахів, які щедро завантажують користувачі xenocanto.org.         Тестова вибірка містить приблизно 150 записів у форматі mp3, кожен тривалістю приблизно 10 хвилин.  Записи були зроблені в трьох окремих віддалених місцях у Північній Америці. </vt:lpstr>
      <vt:lpstr>Максимальна кількість аудіосемплів на вид у навчальних даних становить 100 та є багато видів із менш ніж 100 зразками в даних навчання.</vt:lpstr>
      <vt:lpstr>Презентация PowerPoint</vt:lpstr>
      <vt:lpstr>Презентация PowerPoint</vt:lpstr>
      <vt:lpstr>Презентация PowerPoint</vt:lpstr>
      <vt:lpstr>Висновок: В цій роботі було реалізованне розпізнавання звуків які іздають птахи. Та було наявне перенавчання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170</cp:revision>
  <dcterms:created xsi:type="dcterms:W3CDTF">2021-12-09T08:37:47Z</dcterms:created>
  <dcterms:modified xsi:type="dcterms:W3CDTF">2021-12-09T10:50:24Z</dcterms:modified>
</cp:coreProperties>
</file>