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49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0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6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3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8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9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48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81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96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56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475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F3E138-DB09-46C6-B358-669BD79A6B6C}" type="datetimeFigureOut">
              <a:rPr lang="pl-PL" smtClean="0"/>
              <a:t>20.02.2019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D53537B-5E54-4EDE-AEAB-4FE887BF5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7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52E7-1CF2-43EC-A03C-4890769C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350491"/>
            <a:ext cx="7315200" cy="3255264"/>
          </a:xfrm>
        </p:spPr>
        <p:txBody>
          <a:bodyPr/>
          <a:lstStyle/>
          <a:p>
            <a:r>
              <a:rPr lang="pl-PL" dirty="0"/>
              <a:t>Smart tube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5B664-2A06-425D-9D2E-CB7A944D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705511"/>
            <a:ext cx="7315200" cy="914400"/>
          </a:xfrm>
        </p:spPr>
        <p:txBody>
          <a:bodyPr/>
          <a:lstStyle/>
          <a:p>
            <a:r>
              <a:rPr lang="pl-PL" dirty="0"/>
              <a:t>Makeathon 2019 </a:t>
            </a:r>
          </a:p>
          <a:p>
            <a:r>
              <a:rPr lang="pl-PL" dirty="0"/>
              <a:t>Idea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F1D00-16FA-4B1D-805D-0B60794B4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72" y="1305560"/>
            <a:ext cx="3004776" cy="4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000C-D7F6-4EBB-A2F1-19F20008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Mock-up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76458-F4F4-44EA-82E2-525B9CCB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75" y="1233188"/>
            <a:ext cx="2382321" cy="42373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B9A07-F85B-4DB1-8433-64865C9B0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88" y="1233188"/>
            <a:ext cx="2382321" cy="4237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0E9DB-5BC9-453A-AF27-237A6C099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13" y="1233188"/>
            <a:ext cx="2382320" cy="42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1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B4E8-9EB4-469D-B102-FF39E90C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51" y="1123837"/>
            <a:ext cx="3144622" cy="4601183"/>
          </a:xfrm>
        </p:spPr>
        <p:txBody>
          <a:bodyPr>
            <a:normAutofit/>
          </a:bodyPr>
          <a:lstStyle/>
          <a:p>
            <a:r>
              <a:rPr lang="pl-PL" sz="4000" dirty="0"/>
              <a:t>Main concept/</a:t>
            </a:r>
            <a:br>
              <a:rPr lang="pl-PL" sz="4000" dirty="0"/>
            </a:br>
            <a:r>
              <a:rPr lang="pl-PL" sz="4000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D49D-B2AB-448A-BC37-5CAAC224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Drop count</a:t>
            </a:r>
            <a:endParaRPr lang="pl-PL" sz="3200" dirty="0"/>
          </a:p>
          <a:p>
            <a:r>
              <a:rPr lang="en-US" sz="3200" dirty="0"/>
              <a:t>History</a:t>
            </a:r>
            <a:endParaRPr lang="pl-PL" sz="3200" dirty="0"/>
          </a:p>
          <a:p>
            <a:r>
              <a:rPr lang="en-US" sz="3200" dirty="0"/>
              <a:t>Reading out instructions</a:t>
            </a:r>
            <a:endParaRPr lang="pl-PL" sz="3200" dirty="0"/>
          </a:p>
          <a:p>
            <a:r>
              <a:rPr lang="en-US" sz="3200" dirty="0"/>
              <a:t>Expiration and </a:t>
            </a:r>
            <a:r>
              <a:rPr lang="pl-PL" sz="3200" dirty="0"/>
              <a:t>p</a:t>
            </a:r>
            <a:r>
              <a:rPr lang="en-US" sz="3200" dirty="0" err="1"/>
              <a:t>roduct</a:t>
            </a:r>
            <a:r>
              <a:rPr lang="en-US" sz="3200" dirty="0"/>
              <a:t> left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9048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3E10-7E5D-42AA-BAC1-66C089A9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18AE-67D9-4B22-B7FA-C53A640A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526796"/>
            <a:ext cx="7338424" cy="4457952"/>
          </a:xfrm>
        </p:spPr>
        <p:txBody>
          <a:bodyPr>
            <a:normAutofit/>
          </a:bodyPr>
          <a:lstStyle/>
          <a:p>
            <a:r>
              <a:rPr lang="en-US" sz="3200" dirty="0"/>
              <a:t>Measuring the drop count with infrared sensor (or photoresistor)</a:t>
            </a:r>
            <a:endParaRPr lang="pl-PL" sz="3200" dirty="0"/>
          </a:p>
          <a:p>
            <a:r>
              <a:rPr lang="en-US" sz="3200" dirty="0"/>
              <a:t>Webserver on ESP32 TCP Request for control</a:t>
            </a:r>
            <a:endParaRPr lang="pl-PL" sz="3200" dirty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39042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B012-6FEC-4F07-B9AE-7DC383E8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A7D49-4199-4823-A842-0A966368A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13" y="827937"/>
            <a:ext cx="3695895" cy="189221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F54B1A-36D8-4205-9806-30FDEA509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13" y="3279140"/>
            <a:ext cx="3578860" cy="3578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F18CC0-5B45-4A19-9CBC-601B9F8A0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308" y="1968176"/>
            <a:ext cx="4082414" cy="29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80DE-8186-4C2C-8DA0-BC0C9829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Our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78D4F-BD82-4CA8-BA79-621A076A8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55" y="863600"/>
            <a:ext cx="6828366" cy="5121275"/>
          </a:xfrm>
        </p:spPr>
      </p:pic>
    </p:spTree>
    <p:extLst>
      <p:ext uri="{BB962C8B-B14F-4D97-AF65-F5344CB8AC3E}">
        <p14:creationId xmlns:p14="http://schemas.microsoft.com/office/powerpoint/2010/main" val="35666232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</TotalTime>
  <Words>43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Smart tube </vt:lpstr>
      <vt:lpstr>Mock-up </vt:lpstr>
      <vt:lpstr>Main concept/ Functions</vt:lpstr>
      <vt:lpstr>Approach</vt:lpstr>
      <vt:lpstr>Hardware 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tube</dc:title>
  <dc:creator>Hanna G</dc:creator>
  <cp:lastModifiedBy>Hanna G</cp:lastModifiedBy>
  <cp:revision>4</cp:revision>
  <dcterms:created xsi:type="dcterms:W3CDTF">2019-02-20T17:08:51Z</dcterms:created>
  <dcterms:modified xsi:type="dcterms:W3CDTF">2019-02-20T17:47:46Z</dcterms:modified>
</cp:coreProperties>
</file>