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48" y="-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NY\Desktop\benchmark_v&#253;sledk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NY\Desktop\benchmark_v&#253;sledk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3600" b="1" i="0" cap="all" baseline="0" dirty="0">
                <a:effectLst/>
              </a:rPr>
              <a:t>Datové struktury - vyhledávání podle Klíče</a:t>
            </a:r>
            <a:endParaRPr lang="cs-CZ" sz="3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List1!$A$38</c:f>
              <c:strCache>
                <c:ptCount val="1"/>
                <c:pt idx="0">
                  <c:v>LinkedHashMap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List1!$D$38</c:f>
              <c:numCache>
                <c:formatCode>General</c:formatCode>
                <c:ptCount val="1"/>
                <c:pt idx="0">
                  <c:v>9.0419999999999998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6-42AA-A2EC-9CBF720DAF73}"/>
            </c:ext>
          </c:extLst>
        </c:ser>
        <c:ser>
          <c:idx val="1"/>
          <c:order val="1"/>
          <c:tx>
            <c:strRef>
              <c:f>List1!$A$39</c:f>
              <c:strCache>
                <c:ptCount val="1"/>
                <c:pt idx="0">
                  <c:v>HashMap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List1!$D$39</c:f>
              <c:numCache>
                <c:formatCode>General</c:formatCode>
                <c:ptCount val="1"/>
                <c:pt idx="0">
                  <c:v>9.0809999999999995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6-42AA-A2EC-9CBF720DAF73}"/>
            </c:ext>
          </c:extLst>
        </c:ser>
        <c:ser>
          <c:idx val="2"/>
          <c:order val="2"/>
          <c:tx>
            <c:strRef>
              <c:f>List1!$A$40</c:f>
              <c:strCache>
                <c:ptCount val="1"/>
                <c:pt idx="0">
                  <c:v>HashSet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8.4081688560395697E-3"/>
                  <c:y val="0"/>
                </c:manualLayout>
              </c:layout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96-42AA-A2EC-9CBF720DAF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List1!$D$40</c:f>
              <c:numCache>
                <c:formatCode>General</c:formatCode>
                <c:ptCount val="1"/>
                <c:pt idx="0">
                  <c:v>11.781000000000001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96-42AA-A2EC-9CBF720DAF73}"/>
            </c:ext>
          </c:extLst>
        </c:ser>
        <c:ser>
          <c:idx val="3"/>
          <c:order val="3"/>
          <c:tx>
            <c:strRef>
              <c:f>List1!$A$41</c:f>
              <c:strCache>
                <c:ptCount val="1"/>
                <c:pt idx="0">
                  <c:v>TreeMap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5882096728074606E-2"/>
                  <c:y val="1.43268917889737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96-42AA-A2EC-9CBF720DAF7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List1!$D$41</c:f>
              <c:numCache>
                <c:formatCode>General</c:formatCode>
                <c:ptCount val="1"/>
                <c:pt idx="0">
                  <c:v>33.347999999999999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96-42AA-A2EC-9CBF720DAF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0818168"/>
        <c:axId val="530818496"/>
        <c:axId val="0"/>
      </c:bar3DChart>
      <c:catAx>
        <c:axId val="530818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0818496"/>
        <c:crosses val="autoZero"/>
        <c:auto val="1"/>
        <c:lblAlgn val="ctr"/>
        <c:lblOffset val="100"/>
        <c:noMultiLvlLbl val="0"/>
      </c:catAx>
      <c:valAx>
        <c:axId val="53081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2400" b="0" i="0" cap="all" baseline="0" dirty="0">
                    <a:solidFill>
                      <a:schemeClr val="tx1"/>
                    </a:solidFill>
                    <a:effectLst/>
                  </a:rPr>
                  <a:t>Průměrný čas [</a:t>
                </a:r>
                <a:r>
                  <a:rPr lang="cs-CZ" sz="2400" b="0" i="0" cap="all" baseline="0" dirty="0" err="1">
                    <a:solidFill>
                      <a:schemeClr val="tx1"/>
                    </a:solidFill>
                    <a:effectLst/>
                  </a:rPr>
                  <a:t>ns</a:t>
                </a:r>
                <a:r>
                  <a:rPr lang="cs-CZ" sz="2400" b="0" i="0" cap="all" baseline="0" dirty="0">
                    <a:solidFill>
                      <a:schemeClr val="tx1"/>
                    </a:solidFill>
                    <a:effectLst/>
                  </a:rPr>
                  <a:t>/op]</a:t>
                </a:r>
                <a:endParaRPr lang="cs-CZ" sz="2400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softEdge rad="12700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0818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4000"/>
            <a:lumOff val="96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3600"/>
              <a:t>Datové struktury - vyhledávání podle hodnoty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List1!$A$42</c:f>
              <c:strCache>
                <c:ptCount val="1"/>
                <c:pt idx="0">
                  <c:v>ArrayList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689F977-C60E-4F06-8166-D6F68686D85D}" type="VALUE">
                      <a:rPr lang="en-US" sz="3200">
                        <a:solidFill>
                          <a:schemeClr val="tx1"/>
                        </a:solidFill>
                      </a:rPr>
                      <a:pPr>
                        <a:defRPr sz="3200">
                          <a:solidFill>
                            <a:schemeClr val="tx1"/>
                          </a:solidFill>
                        </a:defRPr>
                      </a:pPr>
                      <a:t>[HODNOTA]</a:t>
                    </a:fld>
                    <a:endParaRPr lang="cs-CZ"/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162222192960767E-2"/>
                      <c:h val="6.816417592222014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4F0-497C-9CC8-C160C25A31C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List1!$D$42</c:f>
              <c:numCache>
                <c:formatCode>General</c:formatCode>
                <c:ptCount val="1"/>
                <c:pt idx="0">
                  <c:v>536.96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F0-497C-9CC8-C160C25A31C8}"/>
            </c:ext>
          </c:extLst>
        </c:ser>
        <c:ser>
          <c:idx val="1"/>
          <c:order val="1"/>
          <c:tx>
            <c:strRef>
              <c:f>List1!$A$43</c:f>
              <c:strCache>
                <c:ptCount val="1"/>
                <c:pt idx="0">
                  <c:v>HashMap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A185EC-874D-41A8-B08A-6F14EA401CF8}" type="VALUE">
                      <a:rPr lang="en-US" sz="3200">
                        <a:solidFill>
                          <a:schemeClr val="tx1"/>
                        </a:solidFill>
                      </a:rPr>
                      <a:pPr>
                        <a:defRPr sz="3200">
                          <a:solidFill>
                            <a:schemeClr val="tx1"/>
                          </a:solidFill>
                        </a:defRPr>
                      </a:pPr>
                      <a:t>[HODNOTA]</a:t>
                    </a:fld>
                    <a:endParaRPr lang="cs-CZ"/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F0-497C-9CC8-C160C25A31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List1!$D$43</c:f>
              <c:numCache>
                <c:formatCode>General</c:formatCode>
                <c:ptCount val="1"/>
                <c:pt idx="0">
                  <c:v>559.85299999999995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F0-497C-9CC8-C160C25A31C8}"/>
            </c:ext>
          </c:extLst>
        </c:ser>
        <c:ser>
          <c:idx val="2"/>
          <c:order val="2"/>
          <c:tx>
            <c:strRef>
              <c:f>List1!$A$44</c:f>
              <c:strCache>
                <c:ptCount val="1"/>
                <c:pt idx="0">
                  <c:v>LinkedHashMap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4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781C04C-C999-4851-B609-E1C3A602ED43}" type="VALUE">
                      <a:rPr lang="en-US" sz="3200">
                        <a:solidFill>
                          <a:schemeClr val="tx1"/>
                        </a:solidFill>
                      </a:rPr>
                      <a:pPr>
                        <a:defRPr sz="4800">
                          <a:solidFill>
                            <a:schemeClr val="tx1"/>
                          </a:solidFill>
                        </a:defRPr>
                      </a:pPr>
                      <a:t>[HODNOTA]</a:t>
                    </a:fld>
                    <a:endParaRPr lang="cs-CZ"/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30735498501794E-2"/>
                      <c:h val="7.453168418211926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F0-497C-9CC8-C160C25A31C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List1!$D$44</c:f>
              <c:numCache>
                <c:formatCode>General</c:formatCode>
                <c:ptCount val="1"/>
                <c:pt idx="0">
                  <c:v>569.654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F0-497C-9CC8-C160C25A31C8}"/>
            </c:ext>
          </c:extLst>
        </c:ser>
        <c:ser>
          <c:idx val="3"/>
          <c:order val="3"/>
          <c:tx>
            <c:strRef>
              <c:f>List1!$A$45</c:f>
              <c:strCache>
                <c:ptCount val="1"/>
                <c:pt idx="0">
                  <c:v>TreeMap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4F0-497C-9CC8-C160C25A31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List1!$D$45</c:f>
              <c:numCache>
                <c:formatCode>General</c:formatCode>
                <c:ptCount val="1"/>
                <c:pt idx="0">
                  <c:v>638.94399999999996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F0-497C-9CC8-C160C25A31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520976552"/>
        <c:axId val="520980160"/>
        <c:axId val="0"/>
      </c:bar3DChart>
      <c:catAx>
        <c:axId val="52097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0980160"/>
        <c:crosses val="autoZero"/>
        <c:auto val="1"/>
        <c:lblAlgn val="ctr"/>
        <c:lblOffset val="100"/>
        <c:noMultiLvlLbl val="0"/>
      </c:catAx>
      <c:valAx>
        <c:axId val="520980160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2400">
                    <a:solidFill>
                      <a:schemeClr val="tx1"/>
                    </a:solidFill>
                  </a:rPr>
                  <a:t>Průměrný čas [ns/op]</a:t>
                </a:r>
              </a:p>
            </c:rich>
          </c:tx>
          <c:layout>
            <c:manualLayout>
              <c:xMode val="edge"/>
              <c:yMode val="edge"/>
              <c:x val="2.5436586627715928E-2"/>
              <c:y val="0.3107020641631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0976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39158-AA19-4056-B98F-CB0116C83CC0}" type="doc">
      <dgm:prSet loTypeId="urn:microsoft.com/office/officeart/2005/8/layout/hList1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cs-CZ"/>
        </a:p>
      </dgm:t>
    </dgm:pt>
    <dgm:pt modelId="{4F3B5A97-80C3-44C1-95C3-162933EB9082}">
      <dgm:prSet custT="1"/>
      <dgm:spPr/>
      <dgm:t>
        <a:bodyPr/>
        <a:lstStyle/>
        <a:p>
          <a:r>
            <a:rPr lang="cs-CZ" sz="5400" dirty="0"/>
            <a:t>MOTIVACE</a:t>
          </a:r>
          <a:endParaRPr lang="cs-CZ" sz="4600" dirty="0"/>
        </a:p>
      </dgm:t>
    </dgm:pt>
    <dgm:pt modelId="{0D526ACC-BD45-4564-9E3F-A0B08ECACC2C}" type="parTrans" cxnId="{CDC321C3-B56E-4A65-A749-5D7D516DC9F4}">
      <dgm:prSet/>
      <dgm:spPr/>
      <dgm:t>
        <a:bodyPr/>
        <a:lstStyle/>
        <a:p>
          <a:endParaRPr lang="cs-CZ"/>
        </a:p>
      </dgm:t>
    </dgm:pt>
    <dgm:pt modelId="{7ACA75C0-4957-46D6-BC78-7B28B84B9E7F}" type="sibTrans" cxnId="{CDC321C3-B56E-4A65-A749-5D7D516DC9F4}">
      <dgm:prSet/>
      <dgm:spPr/>
      <dgm:t>
        <a:bodyPr/>
        <a:lstStyle/>
        <a:p>
          <a:endParaRPr lang="cs-CZ"/>
        </a:p>
      </dgm:t>
    </dgm:pt>
    <dgm:pt modelId="{62BD79EC-E8BA-4A4F-BC66-B6D9094AD102}">
      <dgm:prSet/>
      <dgm:spPr/>
      <dgm:t>
        <a:bodyPr/>
        <a:lstStyle/>
        <a:p>
          <a:r>
            <a:rPr lang="cs-CZ" dirty="0"/>
            <a:t>Java je objektově orientovaný jazyk, jenž byla představena firmou Sun </a:t>
          </a:r>
          <a:r>
            <a:rPr lang="cs-CZ" dirty="0" err="1"/>
            <a:t>Microsystems</a:t>
          </a:r>
          <a:r>
            <a:rPr lang="cs-CZ" dirty="0"/>
            <a:t> v roce 1995. Dnes je velmi rozšířeným jazykem.</a:t>
          </a:r>
        </a:p>
      </dgm:t>
    </dgm:pt>
    <dgm:pt modelId="{A4314C4E-EDCF-42BF-83F4-865B0EFB86C1}" type="parTrans" cxnId="{6602FC5F-0EA5-438C-9DB2-D59D7A1F38D7}">
      <dgm:prSet/>
      <dgm:spPr/>
      <dgm:t>
        <a:bodyPr/>
        <a:lstStyle/>
        <a:p>
          <a:endParaRPr lang="cs-CZ"/>
        </a:p>
      </dgm:t>
    </dgm:pt>
    <dgm:pt modelId="{087091A0-E557-4F6D-A4A1-DBA55C3A9DD6}" type="sibTrans" cxnId="{6602FC5F-0EA5-438C-9DB2-D59D7A1F38D7}">
      <dgm:prSet/>
      <dgm:spPr/>
      <dgm:t>
        <a:bodyPr/>
        <a:lstStyle/>
        <a:p>
          <a:endParaRPr lang="cs-CZ"/>
        </a:p>
      </dgm:t>
    </dgm:pt>
    <dgm:pt modelId="{4139DBB7-98AE-40D3-9457-7B104C541C91}">
      <dgm:prSet/>
      <dgm:spPr/>
      <dgm:t>
        <a:bodyPr/>
        <a:lstStyle/>
        <a:p>
          <a:r>
            <a:rPr lang="cs-CZ" dirty="0"/>
            <a:t>Datové struktury představují konkrétní způsoby ukládání dat.</a:t>
          </a:r>
        </a:p>
      </dgm:t>
    </dgm:pt>
    <dgm:pt modelId="{A9639190-E2D8-4E24-9644-7D388CCC88BD}" type="parTrans" cxnId="{F66139FB-0237-4761-A3E4-1BAFC71A1965}">
      <dgm:prSet/>
      <dgm:spPr/>
      <dgm:t>
        <a:bodyPr/>
        <a:lstStyle/>
        <a:p>
          <a:endParaRPr lang="cs-CZ"/>
        </a:p>
      </dgm:t>
    </dgm:pt>
    <dgm:pt modelId="{F1B2185E-DD1C-403B-8E76-D18972A1357F}" type="sibTrans" cxnId="{F66139FB-0237-4761-A3E4-1BAFC71A1965}">
      <dgm:prSet/>
      <dgm:spPr/>
      <dgm:t>
        <a:bodyPr/>
        <a:lstStyle/>
        <a:p>
          <a:endParaRPr lang="cs-CZ"/>
        </a:p>
      </dgm:t>
    </dgm:pt>
    <dgm:pt modelId="{785C645F-75FD-4F7B-9200-B5D96EA84954}">
      <dgm:prSet/>
      <dgm:spPr/>
      <dgm:t>
        <a:bodyPr/>
        <a:lstStyle/>
        <a:p>
          <a:r>
            <a:rPr lang="cs-CZ" dirty="0"/>
            <a:t>Tento projekt se zaměří na implementace rozhraní „Map“.</a:t>
          </a:r>
        </a:p>
      </dgm:t>
    </dgm:pt>
    <dgm:pt modelId="{F84A5566-6009-4ECD-8F3B-FEA764D0E402}" type="parTrans" cxnId="{121BD907-F6A8-4691-ABEC-3845F6C41099}">
      <dgm:prSet/>
      <dgm:spPr/>
      <dgm:t>
        <a:bodyPr/>
        <a:lstStyle/>
        <a:p>
          <a:endParaRPr lang="cs-CZ"/>
        </a:p>
      </dgm:t>
    </dgm:pt>
    <dgm:pt modelId="{CEDE9A7C-F873-4995-9C27-88A1D0807F92}" type="sibTrans" cxnId="{121BD907-F6A8-4691-ABEC-3845F6C41099}">
      <dgm:prSet/>
      <dgm:spPr/>
      <dgm:t>
        <a:bodyPr/>
        <a:lstStyle/>
        <a:p>
          <a:endParaRPr lang="cs-CZ"/>
        </a:p>
      </dgm:t>
    </dgm:pt>
    <dgm:pt modelId="{72E208BC-635D-4744-A83F-684464E53A72}">
      <dgm:prSet/>
      <dgm:spPr/>
      <dgm:t>
        <a:bodyPr/>
        <a:lstStyle/>
        <a:p>
          <a:r>
            <a:rPr lang="cs-CZ" dirty="0"/>
            <a:t>Mapu si můžeme představit jako slovník. Slovník se skládá ze slovníkových hesel, mapa z </a:t>
          </a:r>
          <a:r>
            <a:rPr lang="cs-CZ" dirty="0" err="1"/>
            <a:t>Map.Entry</a:t>
          </a:r>
          <a:r>
            <a:rPr lang="cs-CZ" dirty="0"/>
            <a:t> (dvojice klíč/hodnota).</a:t>
          </a:r>
        </a:p>
      </dgm:t>
    </dgm:pt>
    <dgm:pt modelId="{E87D4F94-7AEA-436E-8148-E6159261D460}" type="parTrans" cxnId="{471B7FA7-23F4-456A-B482-A7168B6E52BC}">
      <dgm:prSet/>
      <dgm:spPr/>
      <dgm:t>
        <a:bodyPr/>
        <a:lstStyle/>
        <a:p>
          <a:endParaRPr lang="cs-CZ"/>
        </a:p>
      </dgm:t>
    </dgm:pt>
    <dgm:pt modelId="{DC917B48-B3F3-4A0B-ADF6-A1E105A0C4BA}" type="sibTrans" cxnId="{471B7FA7-23F4-456A-B482-A7168B6E52BC}">
      <dgm:prSet/>
      <dgm:spPr/>
      <dgm:t>
        <a:bodyPr/>
        <a:lstStyle/>
        <a:p>
          <a:endParaRPr lang="cs-CZ"/>
        </a:p>
      </dgm:t>
    </dgm:pt>
    <dgm:pt modelId="{F04E8AD0-FE46-4563-9529-EB99BF0774CE}">
      <dgm:prSet/>
      <dgm:spPr/>
      <dgm:t>
        <a:bodyPr/>
        <a:lstStyle/>
        <a:p>
          <a:r>
            <a:rPr lang="cs-CZ" dirty="0"/>
            <a:t>Vyhledávací algoritmy jsou výpočetně jednoduché algoritmy.</a:t>
          </a:r>
        </a:p>
      </dgm:t>
    </dgm:pt>
    <dgm:pt modelId="{4C7A265A-194A-41C9-BD08-23D006FB1003}" type="parTrans" cxnId="{5E574BBA-D901-4B60-BF11-717BC80B460C}">
      <dgm:prSet/>
      <dgm:spPr/>
      <dgm:t>
        <a:bodyPr/>
        <a:lstStyle/>
        <a:p>
          <a:endParaRPr lang="cs-CZ"/>
        </a:p>
      </dgm:t>
    </dgm:pt>
    <dgm:pt modelId="{2CFD44E7-E8E7-4AAE-8967-77D2C1642863}" type="sibTrans" cxnId="{5E574BBA-D901-4B60-BF11-717BC80B460C}">
      <dgm:prSet/>
      <dgm:spPr/>
      <dgm:t>
        <a:bodyPr/>
        <a:lstStyle/>
        <a:p>
          <a:endParaRPr lang="cs-CZ"/>
        </a:p>
      </dgm:t>
    </dgm:pt>
    <dgm:pt modelId="{95F34411-BF42-4D14-AB21-DF4DD962B09B}" type="pres">
      <dgm:prSet presAssocID="{A4439158-AA19-4056-B98F-CB0116C83CC0}" presName="Name0" presStyleCnt="0">
        <dgm:presLayoutVars>
          <dgm:dir/>
          <dgm:animLvl val="lvl"/>
          <dgm:resizeHandles val="exact"/>
        </dgm:presLayoutVars>
      </dgm:prSet>
      <dgm:spPr/>
    </dgm:pt>
    <dgm:pt modelId="{0AAEDBAD-4953-4C66-8C52-E4D93C0B8938}" type="pres">
      <dgm:prSet presAssocID="{4F3B5A97-80C3-44C1-95C3-162933EB9082}" presName="composite" presStyleCnt="0"/>
      <dgm:spPr/>
    </dgm:pt>
    <dgm:pt modelId="{5E044D0B-E161-4A5C-BDE3-E0FF33D5D095}" type="pres">
      <dgm:prSet presAssocID="{4F3B5A97-80C3-44C1-95C3-162933EB9082}" presName="parTx" presStyleLbl="alignNode1" presStyleIdx="0" presStyleCnt="1" custScaleY="124791">
        <dgm:presLayoutVars>
          <dgm:chMax val="0"/>
          <dgm:chPref val="0"/>
          <dgm:bulletEnabled val="1"/>
        </dgm:presLayoutVars>
      </dgm:prSet>
      <dgm:spPr/>
    </dgm:pt>
    <dgm:pt modelId="{DC94FB94-46CD-4710-BDDB-3C49DC91D587}" type="pres">
      <dgm:prSet presAssocID="{4F3B5A97-80C3-44C1-95C3-162933EB9082}" presName="desTx" presStyleLbl="alignAccFollowNode1" presStyleIdx="0" presStyleCnt="1" custScaleY="94786">
        <dgm:presLayoutVars>
          <dgm:bulletEnabled val="1"/>
        </dgm:presLayoutVars>
      </dgm:prSet>
      <dgm:spPr/>
    </dgm:pt>
  </dgm:ptLst>
  <dgm:cxnLst>
    <dgm:cxn modelId="{99B33307-1675-494A-8985-845A55AD6A2E}" type="presOf" srcId="{4139DBB7-98AE-40D3-9457-7B104C541C91}" destId="{DC94FB94-46CD-4710-BDDB-3C49DC91D587}" srcOrd="0" destOrd="1" presId="urn:microsoft.com/office/officeart/2005/8/layout/hList1"/>
    <dgm:cxn modelId="{121BD907-F6A8-4691-ABEC-3845F6C41099}" srcId="{4F3B5A97-80C3-44C1-95C3-162933EB9082}" destId="{785C645F-75FD-4F7B-9200-B5D96EA84954}" srcOrd="2" destOrd="0" parTransId="{F84A5566-6009-4ECD-8F3B-FEA764D0E402}" sibTransId="{CEDE9A7C-F873-4995-9C27-88A1D0807F92}"/>
    <dgm:cxn modelId="{D2A91829-EE75-44E9-8FF6-37BFB8805D62}" type="presOf" srcId="{785C645F-75FD-4F7B-9200-B5D96EA84954}" destId="{DC94FB94-46CD-4710-BDDB-3C49DC91D587}" srcOrd="0" destOrd="2" presId="urn:microsoft.com/office/officeart/2005/8/layout/hList1"/>
    <dgm:cxn modelId="{6602FC5F-0EA5-438C-9DB2-D59D7A1F38D7}" srcId="{4F3B5A97-80C3-44C1-95C3-162933EB9082}" destId="{62BD79EC-E8BA-4A4F-BC66-B6D9094AD102}" srcOrd="0" destOrd="0" parTransId="{A4314C4E-EDCF-42BF-83F4-865B0EFB86C1}" sibTransId="{087091A0-E557-4F6D-A4A1-DBA55C3A9DD6}"/>
    <dgm:cxn modelId="{DEC68D4D-4DC4-470D-A6EA-94FE6D8C1CB6}" type="presOf" srcId="{72E208BC-635D-4744-A83F-684464E53A72}" destId="{DC94FB94-46CD-4710-BDDB-3C49DC91D587}" srcOrd="0" destOrd="3" presId="urn:microsoft.com/office/officeart/2005/8/layout/hList1"/>
    <dgm:cxn modelId="{05E83474-3BE1-48C4-B78B-A669BD20749F}" type="presOf" srcId="{4F3B5A97-80C3-44C1-95C3-162933EB9082}" destId="{5E044D0B-E161-4A5C-BDE3-E0FF33D5D095}" srcOrd="0" destOrd="0" presId="urn:microsoft.com/office/officeart/2005/8/layout/hList1"/>
    <dgm:cxn modelId="{471B7FA7-23F4-456A-B482-A7168B6E52BC}" srcId="{4F3B5A97-80C3-44C1-95C3-162933EB9082}" destId="{72E208BC-635D-4744-A83F-684464E53A72}" srcOrd="3" destOrd="0" parTransId="{E87D4F94-7AEA-436E-8148-E6159261D460}" sibTransId="{DC917B48-B3F3-4A0B-ADF6-A1E105A0C4BA}"/>
    <dgm:cxn modelId="{795BBDB0-3BEC-42C3-964B-E5C83B77A1B1}" type="presOf" srcId="{F04E8AD0-FE46-4563-9529-EB99BF0774CE}" destId="{DC94FB94-46CD-4710-BDDB-3C49DC91D587}" srcOrd="0" destOrd="4" presId="urn:microsoft.com/office/officeart/2005/8/layout/hList1"/>
    <dgm:cxn modelId="{5E574BBA-D901-4B60-BF11-717BC80B460C}" srcId="{4F3B5A97-80C3-44C1-95C3-162933EB9082}" destId="{F04E8AD0-FE46-4563-9529-EB99BF0774CE}" srcOrd="4" destOrd="0" parTransId="{4C7A265A-194A-41C9-BD08-23D006FB1003}" sibTransId="{2CFD44E7-E8E7-4AAE-8967-77D2C1642863}"/>
    <dgm:cxn modelId="{EB1216C0-F66A-4CEC-A9FB-E6BFAE7D8B95}" type="presOf" srcId="{62BD79EC-E8BA-4A4F-BC66-B6D9094AD102}" destId="{DC94FB94-46CD-4710-BDDB-3C49DC91D587}" srcOrd="0" destOrd="0" presId="urn:microsoft.com/office/officeart/2005/8/layout/hList1"/>
    <dgm:cxn modelId="{CDC321C3-B56E-4A65-A749-5D7D516DC9F4}" srcId="{A4439158-AA19-4056-B98F-CB0116C83CC0}" destId="{4F3B5A97-80C3-44C1-95C3-162933EB9082}" srcOrd="0" destOrd="0" parTransId="{0D526ACC-BD45-4564-9E3F-A0B08ECACC2C}" sibTransId="{7ACA75C0-4957-46D6-BC78-7B28B84B9E7F}"/>
    <dgm:cxn modelId="{2C5E1DC7-F6AF-4E5E-AEA2-765A7E9CE140}" type="presOf" srcId="{A4439158-AA19-4056-B98F-CB0116C83CC0}" destId="{95F34411-BF42-4D14-AB21-DF4DD962B09B}" srcOrd="0" destOrd="0" presId="urn:microsoft.com/office/officeart/2005/8/layout/hList1"/>
    <dgm:cxn modelId="{F66139FB-0237-4761-A3E4-1BAFC71A1965}" srcId="{4F3B5A97-80C3-44C1-95C3-162933EB9082}" destId="{4139DBB7-98AE-40D3-9457-7B104C541C91}" srcOrd="1" destOrd="0" parTransId="{A9639190-E2D8-4E24-9644-7D388CCC88BD}" sibTransId="{F1B2185E-DD1C-403B-8E76-D18972A1357F}"/>
    <dgm:cxn modelId="{6A222198-4BDA-446D-BFEA-42B87AA6C4FF}" type="presParOf" srcId="{95F34411-BF42-4D14-AB21-DF4DD962B09B}" destId="{0AAEDBAD-4953-4C66-8C52-E4D93C0B8938}" srcOrd="0" destOrd="0" presId="urn:microsoft.com/office/officeart/2005/8/layout/hList1"/>
    <dgm:cxn modelId="{6A39896E-2E2A-43BE-96A1-2ACB83E98FEF}" type="presParOf" srcId="{0AAEDBAD-4953-4C66-8C52-E4D93C0B8938}" destId="{5E044D0B-E161-4A5C-BDE3-E0FF33D5D095}" srcOrd="0" destOrd="0" presId="urn:microsoft.com/office/officeart/2005/8/layout/hList1"/>
    <dgm:cxn modelId="{D1D6000D-EA32-461F-96C7-FC1102FE7D86}" type="presParOf" srcId="{0AAEDBAD-4953-4C66-8C52-E4D93C0B8938}" destId="{DC94FB94-46CD-4710-BDDB-3C49DC91D5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85515-5DF0-4816-95A4-E643713F6E9D}" type="doc">
      <dgm:prSet loTypeId="urn:microsoft.com/office/officeart/2005/8/layout/h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cs-CZ"/>
        </a:p>
      </dgm:t>
    </dgm:pt>
    <dgm:pt modelId="{8D9D3583-7F52-4CE6-9BD3-6550099BA039}">
      <dgm:prSet custT="1"/>
      <dgm:spPr/>
      <dgm:t>
        <a:bodyPr/>
        <a:lstStyle/>
        <a:p>
          <a:r>
            <a:rPr lang="cs-CZ" sz="5400" dirty="0"/>
            <a:t>VÝSLEDKY</a:t>
          </a:r>
          <a:endParaRPr lang="cs-CZ" sz="6500" dirty="0"/>
        </a:p>
      </dgm:t>
    </dgm:pt>
    <dgm:pt modelId="{1E615004-F1AC-44B6-A4E0-941B78963054}" type="parTrans" cxnId="{82B0730F-A063-4521-8958-1750BA0DA584}">
      <dgm:prSet/>
      <dgm:spPr/>
      <dgm:t>
        <a:bodyPr/>
        <a:lstStyle/>
        <a:p>
          <a:endParaRPr lang="cs-CZ"/>
        </a:p>
      </dgm:t>
    </dgm:pt>
    <dgm:pt modelId="{238643B2-DD31-4F7F-808F-8F0B517B2473}" type="sibTrans" cxnId="{82B0730F-A063-4521-8958-1750BA0DA584}">
      <dgm:prSet/>
      <dgm:spPr/>
      <dgm:t>
        <a:bodyPr/>
        <a:lstStyle/>
        <a:p>
          <a:endParaRPr lang="cs-CZ"/>
        </a:p>
      </dgm:t>
    </dgm:pt>
    <dgm:pt modelId="{D57193C9-710E-4711-9471-6790E897A410}">
      <dgm:prSet custT="1"/>
      <dgm:spPr/>
      <dgm:t>
        <a:bodyPr/>
        <a:lstStyle/>
        <a:p>
          <a:r>
            <a:rPr lang="cs-CZ" sz="4600" dirty="0"/>
            <a:t>Nejrychlejší je jednoznačně vyhledávání v implementaci </a:t>
          </a:r>
          <a:r>
            <a:rPr lang="cs-CZ" sz="4600" dirty="0" err="1"/>
            <a:t>LinkedHashMap</a:t>
          </a:r>
          <a:r>
            <a:rPr lang="cs-CZ" sz="4600" dirty="0"/>
            <a:t>.</a:t>
          </a:r>
        </a:p>
      </dgm:t>
    </dgm:pt>
    <dgm:pt modelId="{BB16B7DB-C692-407F-8633-2953F13F6D12}" type="parTrans" cxnId="{692C9DCD-94CC-4A5F-B73A-F0175DAFBAF1}">
      <dgm:prSet/>
      <dgm:spPr/>
      <dgm:t>
        <a:bodyPr/>
        <a:lstStyle/>
        <a:p>
          <a:endParaRPr lang="cs-CZ"/>
        </a:p>
      </dgm:t>
    </dgm:pt>
    <dgm:pt modelId="{5BC709B5-A8B0-40A0-AD1E-9991E6E25471}" type="sibTrans" cxnId="{692C9DCD-94CC-4A5F-B73A-F0175DAFBAF1}">
      <dgm:prSet/>
      <dgm:spPr/>
      <dgm:t>
        <a:bodyPr/>
        <a:lstStyle/>
        <a:p>
          <a:endParaRPr lang="cs-CZ"/>
        </a:p>
      </dgm:t>
    </dgm:pt>
    <dgm:pt modelId="{CEE5215F-B30A-46F4-8C3C-5B5A9C0DCCF1}">
      <dgm:prSet custT="1"/>
      <dgm:spPr/>
      <dgm:t>
        <a:bodyPr/>
        <a:lstStyle/>
        <a:p>
          <a:r>
            <a:rPr lang="cs-CZ" sz="4600" dirty="0"/>
            <a:t>Naopak nejpomalejší je vyhledávání v </a:t>
          </a:r>
          <a:r>
            <a:rPr lang="cs-CZ" sz="4600" dirty="0" err="1"/>
            <a:t>TreeMap</a:t>
          </a:r>
          <a:r>
            <a:rPr lang="cs-CZ" sz="4600" dirty="0"/>
            <a:t>.</a:t>
          </a:r>
        </a:p>
      </dgm:t>
    </dgm:pt>
    <dgm:pt modelId="{1B60CF9F-CDB2-4ADF-82D3-9441E6708BDB}" type="parTrans" cxnId="{746BD17B-006E-49CF-86DD-A5609F36E76D}">
      <dgm:prSet/>
      <dgm:spPr/>
      <dgm:t>
        <a:bodyPr/>
        <a:lstStyle/>
        <a:p>
          <a:endParaRPr lang="cs-CZ"/>
        </a:p>
      </dgm:t>
    </dgm:pt>
    <dgm:pt modelId="{226C1FDA-1207-4651-B8F8-AC9E68C45B76}" type="sibTrans" cxnId="{746BD17B-006E-49CF-86DD-A5609F36E76D}">
      <dgm:prSet/>
      <dgm:spPr/>
      <dgm:t>
        <a:bodyPr/>
        <a:lstStyle/>
        <a:p>
          <a:endParaRPr lang="cs-CZ"/>
        </a:p>
      </dgm:t>
    </dgm:pt>
    <dgm:pt modelId="{6B592B6E-5CA5-4905-829E-1370E23A23E9}">
      <dgm:prSet custT="1"/>
      <dgm:spPr/>
      <dgm:t>
        <a:bodyPr/>
        <a:lstStyle/>
        <a:p>
          <a:r>
            <a:rPr lang="cs-CZ" sz="4600" dirty="0"/>
            <a:t>Vyhledávání pomocí klíče je řádově rychlejší než vyhledávání pomocí hodnoty.</a:t>
          </a:r>
        </a:p>
      </dgm:t>
    </dgm:pt>
    <dgm:pt modelId="{4BAAFAF4-2ABC-422A-BA2E-AF8FB91CA51D}" type="parTrans" cxnId="{EFDBD148-DAEF-4BC1-B1E6-74198E6BFA8B}">
      <dgm:prSet/>
      <dgm:spPr/>
      <dgm:t>
        <a:bodyPr/>
        <a:lstStyle/>
        <a:p>
          <a:endParaRPr lang="cs-CZ"/>
        </a:p>
      </dgm:t>
    </dgm:pt>
    <dgm:pt modelId="{9E247C57-A120-43B0-AFC6-D08F874B8490}" type="sibTrans" cxnId="{EFDBD148-DAEF-4BC1-B1E6-74198E6BFA8B}">
      <dgm:prSet/>
      <dgm:spPr/>
      <dgm:t>
        <a:bodyPr/>
        <a:lstStyle/>
        <a:p>
          <a:endParaRPr lang="cs-CZ"/>
        </a:p>
      </dgm:t>
    </dgm:pt>
    <dgm:pt modelId="{3093F75F-CF76-4BC7-9308-557AA471F29D}">
      <dgm:prSet custT="1"/>
      <dgm:spPr/>
      <dgm:t>
        <a:bodyPr/>
        <a:lstStyle/>
        <a:p>
          <a:r>
            <a:rPr lang="cs-CZ" sz="4600" dirty="0"/>
            <a:t>Pro vyhledávání podle hodnot je vhodnější seznam vhodnější než mapa.</a:t>
          </a:r>
        </a:p>
      </dgm:t>
    </dgm:pt>
    <dgm:pt modelId="{F30C5389-B344-4B19-9D10-4D75DF221E32}" type="parTrans" cxnId="{2BD2CBE4-8777-4977-A439-2643F9A8D2D9}">
      <dgm:prSet/>
      <dgm:spPr/>
      <dgm:t>
        <a:bodyPr/>
        <a:lstStyle/>
        <a:p>
          <a:endParaRPr lang="cs-CZ"/>
        </a:p>
      </dgm:t>
    </dgm:pt>
    <dgm:pt modelId="{A4D8AAE2-0255-45E3-87AE-BE08BA19505B}" type="sibTrans" cxnId="{2BD2CBE4-8777-4977-A439-2643F9A8D2D9}">
      <dgm:prSet/>
      <dgm:spPr/>
      <dgm:t>
        <a:bodyPr/>
        <a:lstStyle/>
        <a:p>
          <a:endParaRPr lang="cs-CZ"/>
        </a:p>
      </dgm:t>
    </dgm:pt>
    <dgm:pt modelId="{7AD47C3A-0524-4E35-9098-F698869137D7}" type="pres">
      <dgm:prSet presAssocID="{CB785515-5DF0-4816-95A4-E643713F6E9D}" presName="Name0" presStyleCnt="0">
        <dgm:presLayoutVars>
          <dgm:dir/>
          <dgm:animLvl val="lvl"/>
          <dgm:resizeHandles val="exact"/>
        </dgm:presLayoutVars>
      </dgm:prSet>
      <dgm:spPr/>
    </dgm:pt>
    <dgm:pt modelId="{FA1DE20E-7F73-4000-9DE1-E39AEE5F862D}" type="pres">
      <dgm:prSet presAssocID="{8D9D3583-7F52-4CE6-9BD3-6550099BA039}" presName="composite" presStyleCnt="0"/>
      <dgm:spPr/>
    </dgm:pt>
    <dgm:pt modelId="{019AB1F1-27BB-466D-8774-974B7F8F03CF}" type="pres">
      <dgm:prSet presAssocID="{8D9D3583-7F52-4CE6-9BD3-6550099BA039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47D52825-C9DE-460E-AFC6-2CC122B9A650}" type="pres">
      <dgm:prSet presAssocID="{8D9D3583-7F52-4CE6-9BD3-6550099BA03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2B0730F-A063-4521-8958-1750BA0DA584}" srcId="{CB785515-5DF0-4816-95A4-E643713F6E9D}" destId="{8D9D3583-7F52-4CE6-9BD3-6550099BA039}" srcOrd="0" destOrd="0" parTransId="{1E615004-F1AC-44B6-A4E0-941B78963054}" sibTransId="{238643B2-DD31-4F7F-808F-8F0B517B2473}"/>
    <dgm:cxn modelId="{B9C29E2B-6EF1-409D-A73F-D8F3CEE10DB9}" type="presOf" srcId="{8D9D3583-7F52-4CE6-9BD3-6550099BA039}" destId="{019AB1F1-27BB-466D-8774-974B7F8F03CF}" srcOrd="0" destOrd="0" presId="urn:microsoft.com/office/officeart/2005/8/layout/hList1"/>
    <dgm:cxn modelId="{EC32F22D-10FC-4775-8CF1-A908CBD90C8F}" type="presOf" srcId="{CEE5215F-B30A-46F4-8C3C-5B5A9C0DCCF1}" destId="{47D52825-C9DE-460E-AFC6-2CC122B9A650}" srcOrd="0" destOrd="1" presId="urn:microsoft.com/office/officeart/2005/8/layout/hList1"/>
    <dgm:cxn modelId="{04903731-B298-47DB-A3F7-72453F0499AF}" type="presOf" srcId="{3093F75F-CF76-4BC7-9308-557AA471F29D}" destId="{47D52825-C9DE-460E-AFC6-2CC122B9A650}" srcOrd="0" destOrd="3" presId="urn:microsoft.com/office/officeart/2005/8/layout/hList1"/>
    <dgm:cxn modelId="{1F7B2844-B782-4F4B-AD58-3630E664DB27}" type="presOf" srcId="{6B592B6E-5CA5-4905-829E-1370E23A23E9}" destId="{47D52825-C9DE-460E-AFC6-2CC122B9A650}" srcOrd="0" destOrd="2" presId="urn:microsoft.com/office/officeart/2005/8/layout/hList1"/>
    <dgm:cxn modelId="{EFDBD148-DAEF-4BC1-B1E6-74198E6BFA8B}" srcId="{8D9D3583-7F52-4CE6-9BD3-6550099BA039}" destId="{6B592B6E-5CA5-4905-829E-1370E23A23E9}" srcOrd="2" destOrd="0" parTransId="{4BAAFAF4-2ABC-422A-BA2E-AF8FB91CA51D}" sibTransId="{9E247C57-A120-43B0-AFC6-D08F874B8490}"/>
    <dgm:cxn modelId="{746BD17B-006E-49CF-86DD-A5609F36E76D}" srcId="{8D9D3583-7F52-4CE6-9BD3-6550099BA039}" destId="{CEE5215F-B30A-46F4-8C3C-5B5A9C0DCCF1}" srcOrd="1" destOrd="0" parTransId="{1B60CF9F-CDB2-4ADF-82D3-9441E6708BDB}" sibTransId="{226C1FDA-1207-4651-B8F8-AC9E68C45B76}"/>
    <dgm:cxn modelId="{E9942EA7-759B-4482-95CC-3C28D7F36A8D}" type="presOf" srcId="{D57193C9-710E-4711-9471-6790E897A410}" destId="{47D52825-C9DE-460E-AFC6-2CC122B9A650}" srcOrd="0" destOrd="0" presId="urn:microsoft.com/office/officeart/2005/8/layout/hList1"/>
    <dgm:cxn modelId="{692C9DCD-94CC-4A5F-B73A-F0175DAFBAF1}" srcId="{8D9D3583-7F52-4CE6-9BD3-6550099BA039}" destId="{D57193C9-710E-4711-9471-6790E897A410}" srcOrd="0" destOrd="0" parTransId="{BB16B7DB-C692-407F-8633-2953F13F6D12}" sibTransId="{5BC709B5-A8B0-40A0-AD1E-9991E6E25471}"/>
    <dgm:cxn modelId="{9F4F89E1-B659-4155-BFF5-1F9765906CC0}" type="presOf" srcId="{CB785515-5DF0-4816-95A4-E643713F6E9D}" destId="{7AD47C3A-0524-4E35-9098-F698869137D7}" srcOrd="0" destOrd="0" presId="urn:microsoft.com/office/officeart/2005/8/layout/hList1"/>
    <dgm:cxn modelId="{2BD2CBE4-8777-4977-A439-2643F9A8D2D9}" srcId="{8D9D3583-7F52-4CE6-9BD3-6550099BA039}" destId="{3093F75F-CF76-4BC7-9308-557AA471F29D}" srcOrd="3" destOrd="0" parTransId="{F30C5389-B344-4B19-9D10-4D75DF221E32}" sibTransId="{A4D8AAE2-0255-45E3-87AE-BE08BA19505B}"/>
    <dgm:cxn modelId="{2D8CFD58-4BB6-4629-97B6-049C8AC25B30}" type="presParOf" srcId="{7AD47C3A-0524-4E35-9098-F698869137D7}" destId="{FA1DE20E-7F73-4000-9DE1-E39AEE5F862D}" srcOrd="0" destOrd="0" presId="urn:microsoft.com/office/officeart/2005/8/layout/hList1"/>
    <dgm:cxn modelId="{514A1AFA-5909-4866-B9B3-E497018A96A9}" type="presParOf" srcId="{FA1DE20E-7F73-4000-9DE1-E39AEE5F862D}" destId="{019AB1F1-27BB-466D-8774-974B7F8F03CF}" srcOrd="0" destOrd="0" presId="urn:microsoft.com/office/officeart/2005/8/layout/hList1"/>
    <dgm:cxn modelId="{A1821676-57BF-4C79-8D1C-5C8EAF8CF31A}" type="presParOf" srcId="{FA1DE20E-7F73-4000-9DE1-E39AEE5F862D}" destId="{47D52825-C9DE-460E-AFC6-2CC122B9A6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94B7B-86ED-4E74-B868-B826631FD62E}" type="doc">
      <dgm:prSet loTypeId="urn:microsoft.com/office/officeart/2005/8/layout/hList1" loCatId="list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cs-CZ"/>
        </a:p>
      </dgm:t>
    </dgm:pt>
    <dgm:pt modelId="{89F9546A-8B25-4CC0-9D87-783E9EBB352D}">
      <dgm:prSet custT="1"/>
      <dgm:spPr/>
      <dgm:t>
        <a:bodyPr/>
        <a:lstStyle/>
        <a:p>
          <a:r>
            <a:rPr lang="cs-CZ" sz="5400" dirty="0"/>
            <a:t>METODY</a:t>
          </a:r>
          <a:endParaRPr lang="cs-CZ" sz="5200" dirty="0"/>
        </a:p>
      </dgm:t>
    </dgm:pt>
    <dgm:pt modelId="{82D8CF54-3B08-454E-B5B5-1B19165A6AB0}" type="parTrans" cxnId="{ECCD2067-1BA6-45F6-B68F-CF1E8DA2ABD4}">
      <dgm:prSet/>
      <dgm:spPr/>
      <dgm:t>
        <a:bodyPr/>
        <a:lstStyle/>
        <a:p>
          <a:endParaRPr lang="cs-CZ"/>
        </a:p>
      </dgm:t>
    </dgm:pt>
    <dgm:pt modelId="{FC21A5D4-A782-4461-92F3-67C13F18598C}" type="sibTrans" cxnId="{ECCD2067-1BA6-45F6-B68F-CF1E8DA2ABD4}">
      <dgm:prSet/>
      <dgm:spPr/>
      <dgm:t>
        <a:bodyPr/>
        <a:lstStyle/>
        <a:p>
          <a:endParaRPr lang="cs-CZ"/>
        </a:p>
      </dgm:t>
    </dgm:pt>
    <dgm:pt modelId="{5623B865-C3CF-4677-8DBD-8FE1A547B5EE}">
      <dgm:prSet custT="1"/>
      <dgm:spPr/>
      <dgm:t>
        <a:bodyPr/>
        <a:lstStyle/>
        <a:p>
          <a:r>
            <a:rPr lang="cs-CZ" sz="4600" dirty="0"/>
            <a:t>komparace algoritmů</a:t>
          </a:r>
        </a:p>
      </dgm:t>
    </dgm:pt>
    <dgm:pt modelId="{8883462C-BE39-4065-A0B6-8A88C601B778}" type="parTrans" cxnId="{B12CEFFD-DB3C-4554-A201-45E7D5FEFF6E}">
      <dgm:prSet/>
      <dgm:spPr/>
      <dgm:t>
        <a:bodyPr/>
        <a:lstStyle/>
        <a:p>
          <a:endParaRPr lang="cs-CZ"/>
        </a:p>
      </dgm:t>
    </dgm:pt>
    <dgm:pt modelId="{15FB74BB-8290-4C8F-8EA1-C5D07F486D6D}" type="sibTrans" cxnId="{B12CEFFD-DB3C-4554-A201-45E7D5FEFF6E}">
      <dgm:prSet/>
      <dgm:spPr/>
      <dgm:t>
        <a:bodyPr/>
        <a:lstStyle/>
        <a:p>
          <a:endParaRPr lang="cs-CZ"/>
        </a:p>
      </dgm:t>
    </dgm:pt>
    <dgm:pt modelId="{4D34BEC5-2FA1-47AD-8E85-AC8B6C6ED96D}">
      <dgm:prSet custT="1"/>
      <dgm:spPr/>
      <dgm:t>
        <a:bodyPr/>
        <a:lstStyle/>
        <a:p>
          <a:r>
            <a:rPr lang="cs-CZ" sz="4600" dirty="0"/>
            <a:t>analýza dokumentů</a:t>
          </a:r>
        </a:p>
      </dgm:t>
    </dgm:pt>
    <dgm:pt modelId="{F9B6D3BA-48C6-4E9A-AD4A-244034C402A7}" type="parTrans" cxnId="{019E47C0-BF06-444D-9906-46BF0510EDD4}">
      <dgm:prSet/>
      <dgm:spPr/>
      <dgm:t>
        <a:bodyPr/>
        <a:lstStyle/>
        <a:p>
          <a:endParaRPr lang="cs-CZ"/>
        </a:p>
      </dgm:t>
    </dgm:pt>
    <dgm:pt modelId="{D600565E-2269-4791-BFC4-C921D0C3526B}" type="sibTrans" cxnId="{019E47C0-BF06-444D-9906-46BF0510EDD4}">
      <dgm:prSet/>
      <dgm:spPr/>
      <dgm:t>
        <a:bodyPr/>
        <a:lstStyle/>
        <a:p>
          <a:endParaRPr lang="cs-CZ"/>
        </a:p>
      </dgm:t>
    </dgm:pt>
    <dgm:pt modelId="{A0ABB8D7-767D-4352-BBA5-2B50C0BB5A37}">
      <dgm:prSet custT="1"/>
      <dgm:spPr/>
      <dgm:t>
        <a:bodyPr/>
        <a:lstStyle/>
        <a:p>
          <a:r>
            <a:rPr lang="cs-CZ" sz="4600" dirty="0"/>
            <a:t>měření</a:t>
          </a:r>
        </a:p>
      </dgm:t>
    </dgm:pt>
    <dgm:pt modelId="{0316FE0A-A2B8-4971-A648-66991FA5936C}" type="parTrans" cxnId="{FE54B847-7D0E-4626-8462-065DDC59EB5A}">
      <dgm:prSet/>
      <dgm:spPr/>
      <dgm:t>
        <a:bodyPr/>
        <a:lstStyle/>
        <a:p>
          <a:endParaRPr lang="cs-CZ"/>
        </a:p>
      </dgm:t>
    </dgm:pt>
    <dgm:pt modelId="{B9056348-7E71-46FC-A7FE-B1FE64CC71A1}" type="sibTrans" cxnId="{FE54B847-7D0E-4626-8462-065DDC59EB5A}">
      <dgm:prSet/>
      <dgm:spPr/>
      <dgm:t>
        <a:bodyPr/>
        <a:lstStyle/>
        <a:p>
          <a:endParaRPr lang="cs-CZ"/>
        </a:p>
      </dgm:t>
    </dgm:pt>
    <dgm:pt modelId="{24A4C798-673B-46AF-932C-0282F8009941}">
      <dgm:prSet custT="1"/>
      <dgm:spPr/>
      <dgm:t>
        <a:bodyPr/>
        <a:lstStyle/>
        <a:p>
          <a:r>
            <a:rPr lang="cs-CZ" sz="4600" dirty="0"/>
            <a:t>kompilace</a:t>
          </a:r>
        </a:p>
      </dgm:t>
    </dgm:pt>
    <dgm:pt modelId="{624F7F8B-C99B-48C2-BA76-0C21B10772F1}" type="parTrans" cxnId="{76C196F3-890C-43F4-90FA-FFC28EC0B8E4}">
      <dgm:prSet/>
      <dgm:spPr/>
      <dgm:t>
        <a:bodyPr/>
        <a:lstStyle/>
        <a:p>
          <a:endParaRPr lang="cs-CZ"/>
        </a:p>
      </dgm:t>
    </dgm:pt>
    <dgm:pt modelId="{2377BED2-F7A8-4E11-82C8-ECE09D7AE15C}" type="sibTrans" cxnId="{76C196F3-890C-43F4-90FA-FFC28EC0B8E4}">
      <dgm:prSet/>
      <dgm:spPr/>
      <dgm:t>
        <a:bodyPr/>
        <a:lstStyle/>
        <a:p>
          <a:endParaRPr lang="cs-CZ"/>
        </a:p>
      </dgm:t>
    </dgm:pt>
    <dgm:pt modelId="{14612D80-E9F8-4E85-A600-E57AF95ED7F9}" type="pres">
      <dgm:prSet presAssocID="{86294B7B-86ED-4E74-B868-B826631FD62E}" presName="Name0" presStyleCnt="0">
        <dgm:presLayoutVars>
          <dgm:dir/>
          <dgm:animLvl val="lvl"/>
          <dgm:resizeHandles val="exact"/>
        </dgm:presLayoutVars>
      </dgm:prSet>
      <dgm:spPr/>
    </dgm:pt>
    <dgm:pt modelId="{DF35B560-A170-47EF-A06D-76AFB524342C}" type="pres">
      <dgm:prSet presAssocID="{89F9546A-8B25-4CC0-9D87-783E9EBB352D}" presName="composite" presStyleCnt="0"/>
      <dgm:spPr/>
    </dgm:pt>
    <dgm:pt modelId="{6C990382-E808-47A2-8822-B09FA1653877}" type="pres">
      <dgm:prSet presAssocID="{89F9546A-8B25-4CC0-9D87-783E9EBB352D}" presName="parTx" presStyleLbl="alignNode1" presStyleIdx="0" presStyleCnt="1" custScaleY="100000" custLinFactNeighborX="777" custLinFactNeighborY="-9994">
        <dgm:presLayoutVars>
          <dgm:chMax val="0"/>
          <dgm:chPref val="0"/>
          <dgm:bulletEnabled val="1"/>
        </dgm:presLayoutVars>
      </dgm:prSet>
      <dgm:spPr/>
    </dgm:pt>
    <dgm:pt modelId="{7DEC5ADF-FFCB-4BE1-B96D-92DDAC815F45}" type="pres">
      <dgm:prSet presAssocID="{89F9546A-8B25-4CC0-9D87-783E9EBB352D}" presName="desTx" presStyleLbl="alignAccFollowNode1" presStyleIdx="0" presStyleCnt="1" custScaleY="100000" custLinFactNeighborX="573" custLinFactNeighborY="2460">
        <dgm:presLayoutVars>
          <dgm:bulletEnabled val="1"/>
        </dgm:presLayoutVars>
      </dgm:prSet>
      <dgm:spPr/>
    </dgm:pt>
  </dgm:ptLst>
  <dgm:cxnLst>
    <dgm:cxn modelId="{014B4823-0C14-4630-8545-30AAB84230C3}" type="presOf" srcId="{4D34BEC5-2FA1-47AD-8E85-AC8B6C6ED96D}" destId="{7DEC5ADF-FFCB-4BE1-B96D-92DDAC815F45}" srcOrd="0" destOrd="1" presId="urn:microsoft.com/office/officeart/2005/8/layout/hList1"/>
    <dgm:cxn modelId="{ECCD2067-1BA6-45F6-B68F-CF1E8DA2ABD4}" srcId="{86294B7B-86ED-4E74-B868-B826631FD62E}" destId="{89F9546A-8B25-4CC0-9D87-783E9EBB352D}" srcOrd="0" destOrd="0" parTransId="{82D8CF54-3B08-454E-B5B5-1B19165A6AB0}" sibTransId="{FC21A5D4-A782-4461-92F3-67C13F18598C}"/>
    <dgm:cxn modelId="{FE54B847-7D0E-4626-8462-065DDC59EB5A}" srcId="{89F9546A-8B25-4CC0-9D87-783E9EBB352D}" destId="{A0ABB8D7-767D-4352-BBA5-2B50C0BB5A37}" srcOrd="2" destOrd="0" parTransId="{0316FE0A-A2B8-4971-A648-66991FA5936C}" sibTransId="{B9056348-7E71-46FC-A7FE-B1FE64CC71A1}"/>
    <dgm:cxn modelId="{47680C54-9810-44EB-BDB8-D6192D8CDB5D}" type="presOf" srcId="{24A4C798-673B-46AF-932C-0282F8009941}" destId="{7DEC5ADF-FFCB-4BE1-B96D-92DDAC815F45}" srcOrd="0" destOrd="3" presId="urn:microsoft.com/office/officeart/2005/8/layout/hList1"/>
    <dgm:cxn modelId="{94529786-9557-4725-81E7-1BCA8320581F}" type="presOf" srcId="{A0ABB8D7-767D-4352-BBA5-2B50C0BB5A37}" destId="{7DEC5ADF-FFCB-4BE1-B96D-92DDAC815F45}" srcOrd="0" destOrd="2" presId="urn:microsoft.com/office/officeart/2005/8/layout/hList1"/>
    <dgm:cxn modelId="{C51247B0-99D9-4412-9AEB-5FE52ADFE630}" type="presOf" srcId="{5623B865-C3CF-4677-8DBD-8FE1A547B5EE}" destId="{7DEC5ADF-FFCB-4BE1-B96D-92DDAC815F45}" srcOrd="0" destOrd="0" presId="urn:microsoft.com/office/officeart/2005/8/layout/hList1"/>
    <dgm:cxn modelId="{019E47C0-BF06-444D-9906-46BF0510EDD4}" srcId="{89F9546A-8B25-4CC0-9D87-783E9EBB352D}" destId="{4D34BEC5-2FA1-47AD-8E85-AC8B6C6ED96D}" srcOrd="1" destOrd="0" parTransId="{F9B6D3BA-48C6-4E9A-AD4A-244034C402A7}" sibTransId="{D600565E-2269-4791-BFC4-C921D0C3526B}"/>
    <dgm:cxn modelId="{3B7D4EE2-2FF9-4059-9A8F-1618E6698849}" type="presOf" srcId="{89F9546A-8B25-4CC0-9D87-783E9EBB352D}" destId="{6C990382-E808-47A2-8822-B09FA1653877}" srcOrd="0" destOrd="0" presId="urn:microsoft.com/office/officeart/2005/8/layout/hList1"/>
    <dgm:cxn modelId="{24555BEE-558C-44D5-8EEB-737435FF9154}" type="presOf" srcId="{86294B7B-86ED-4E74-B868-B826631FD62E}" destId="{14612D80-E9F8-4E85-A600-E57AF95ED7F9}" srcOrd="0" destOrd="0" presId="urn:microsoft.com/office/officeart/2005/8/layout/hList1"/>
    <dgm:cxn modelId="{76C196F3-890C-43F4-90FA-FFC28EC0B8E4}" srcId="{89F9546A-8B25-4CC0-9D87-783E9EBB352D}" destId="{24A4C798-673B-46AF-932C-0282F8009941}" srcOrd="3" destOrd="0" parTransId="{624F7F8B-C99B-48C2-BA76-0C21B10772F1}" sibTransId="{2377BED2-F7A8-4E11-82C8-ECE09D7AE15C}"/>
    <dgm:cxn modelId="{B12CEFFD-DB3C-4554-A201-45E7D5FEFF6E}" srcId="{89F9546A-8B25-4CC0-9D87-783E9EBB352D}" destId="{5623B865-C3CF-4677-8DBD-8FE1A547B5EE}" srcOrd="0" destOrd="0" parTransId="{8883462C-BE39-4065-A0B6-8A88C601B778}" sibTransId="{15FB74BB-8290-4C8F-8EA1-C5D07F486D6D}"/>
    <dgm:cxn modelId="{934B7A6D-70E1-4E60-9E97-997A6DB64970}" type="presParOf" srcId="{14612D80-E9F8-4E85-A600-E57AF95ED7F9}" destId="{DF35B560-A170-47EF-A06D-76AFB524342C}" srcOrd="0" destOrd="0" presId="urn:microsoft.com/office/officeart/2005/8/layout/hList1"/>
    <dgm:cxn modelId="{0C532ECD-006F-4BC6-8648-8CC468B8397E}" type="presParOf" srcId="{DF35B560-A170-47EF-A06D-76AFB524342C}" destId="{6C990382-E808-47A2-8822-B09FA1653877}" srcOrd="0" destOrd="0" presId="urn:microsoft.com/office/officeart/2005/8/layout/hList1"/>
    <dgm:cxn modelId="{0B2D712A-DA1B-4D1A-846D-241194B694DA}" type="presParOf" srcId="{DF35B560-A170-47EF-A06D-76AFB524342C}" destId="{7DEC5ADF-FFCB-4BE1-B96D-92DDAC815F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5311E-E43E-472F-A7B2-FE6FB8BAC826}" type="doc">
      <dgm:prSet loTypeId="urn:microsoft.com/office/officeart/2005/8/layout/hList1" loCatId="list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cs-CZ"/>
        </a:p>
      </dgm:t>
    </dgm:pt>
    <dgm:pt modelId="{BAD01F9A-4481-4611-AD99-2A8F7D665EBB}">
      <dgm:prSet custT="1"/>
      <dgm:spPr/>
      <dgm:t>
        <a:bodyPr/>
        <a:lstStyle/>
        <a:p>
          <a:r>
            <a:rPr lang="cs-CZ" sz="5400" dirty="0"/>
            <a:t>CÍLE</a:t>
          </a:r>
          <a:endParaRPr lang="cs-CZ" sz="6500" dirty="0"/>
        </a:p>
      </dgm:t>
    </dgm:pt>
    <dgm:pt modelId="{BD489799-9A7D-478D-9D65-8D5C9A2C5312}" type="parTrans" cxnId="{0E9C198C-2440-4612-B59B-D7B4176CD83C}">
      <dgm:prSet/>
      <dgm:spPr/>
      <dgm:t>
        <a:bodyPr/>
        <a:lstStyle/>
        <a:p>
          <a:endParaRPr lang="cs-CZ"/>
        </a:p>
      </dgm:t>
    </dgm:pt>
    <dgm:pt modelId="{C5B31D1B-F283-489B-9904-C5C111CCA1D2}" type="sibTrans" cxnId="{0E9C198C-2440-4612-B59B-D7B4176CD83C}">
      <dgm:prSet/>
      <dgm:spPr/>
      <dgm:t>
        <a:bodyPr/>
        <a:lstStyle/>
        <a:p>
          <a:endParaRPr lang="cs-CZ"/>
        </a:p>
      </dgm:t>
    </dgm:pt>
    <dgm:pt modelId="{ACD96EF6-BC45-44C0-915C-EE69CEECC1F4}">
      <dgm:prSet custT="1"/>
      <dgm:spPr/>
      <dgm:t>
        <a:bodyPr/>
        <a:lstStyle/>
        <a:p>
          <a:r>
            <a:rPr lang="cs-CZ" sz="4600" dirty="0"/>
            <a:t>Zjistit, ve které datové struktuře je vyhledávání záznamu nejrychlejší. </a:t>
          </a:r>
        </a:p>
      </dgm:t>
    </dgm:pt>
    <dgm:pt modelId="{4F5293B0-3CA7-44F7-9F30-E15C0FC5B33F}" type="parTrans" cxnId="{77D7D016-9B76-442D-A7F9-FFCF707FA98B}">
      <dgm:prSet/>
      <dgm:spPr/>
      <dgm:t>
        <a:bodyPr/>
        <a:lstStyle/>
        <a:p>
          <a:endParaRPr lang="cs-CZ"/>
        </a:p>
      </dgm:t>
    </dgm:pt>
    <dgm:pt modelId="{53A3073C-FBA3-46B6-9A55-CF1BA5A30A63}" type="sibTrans" cxnId="{77D7D016-9B76-442D-A7F9-FFCF707FA98B}">
      <dgm:prSet/>
      <dgm:spPr/>
      <dgm:t>
        <a:bodyPr/>
        <a:lstStyle/>
        <a:p>
          <a:endParaRPr lang="cs-CZ"/>
        </a:p>
      </dgm:t>
    </dgm:pt>
    <dgm:pt modelId="{770BAF7D-0FE3-4F73-914D-C2A2B0757156}">
      <dgm:prSet custT="1"/>
      <dgm:spPr/>
      <dgm:t>
        <a:bodyPr/>
        <a:lstStyle/>
        <a:p>
          <a:r>
            <a:rPr lang="cs-CZ" sz="4600" dirty="0"/>
            <a:t>Porovnávání různých datových struktur a algoritmů, které lze v tomto procesu použít.</a:t>
          </a:r>
        </a:p>
      </dgm:t>
    </dgm:pt>
    <dgm:pt modelId="{2246172D-975A-44BD-A21A-4A2EB096E9BF}" type="parTrans" cxnId="{0A8F1A44-EAE8-4800-A036-C1A35003E784}">
      <dgm:prSet/>
      <dgm:spPr/>
      <dgm:t>
        <a:bodyPr/>
        <a:lstStyle/>
        <a:p>
          <a:endParaRPr lang="cs-CZ"/>
        </a:p>
      </dgm:t>
    </dgm:pt>
    <dgm:pt modelId="{B4D2DAC9-20F5-48B3-9C86-C8744EF40035}" type="sibTrans" cxnId="{0A8F1A44-EAE8-4800-A036-C1A35003E784}">
      <dgm:prSet/>
      <dgm:spPr/>
      <dgm:t>
        <a:bodyPr/>
        <a:lstStyle/>
        <a:p>
          <a:endParaRPr lang="cs-CZ"/>
        </a:p>
      </dgm:t>
    </dgm:pt>
    <dgm:pt modelId="{33521CF2-1F5D-40CD-952C-F2AF3FF3578D}">
      <dgm:prSet custT="1"/>
      <dgm:spPr/>
      <dgm:t>
        <a:bodyPr/>
        <a:lstStyle/>
        <a:p>
          <a:r>
            <a:rPr lang="cs-CZ" sz="4600" dirty="0"/>
            <a:t>Seznámit veřejnost s existencí tzv. „</a:t>
          </a:r>
          <a:r>
            <a:rPr lang="cs-CZ" sz="4600" dirty="0" err="1"/>
            <a:t>microbenchmarkingu</a:t>
          </a:r>
          <a:r>
            <a:rPr lang="cs-CZ" sz="4600" dirty="0"/>
            <a:t>“ (JMH), s jehož pomocí lze měřit a testovat výkonnost jednotlivých metod a úloh.</a:t>
          </a:r>
        </a:p>
      </dgm:t>
    </dgm:pt>
    <dgm:pt modelId="{8CF2C2A8-0959-4813-A1E6-03C029A62132}" type="parTrans" cxnId="{3F009A4E-8250-4EAF-9F39-A36CBC37D711}">
      <dgm:prSet/>
      <dgm:spPr/>
      <dgm:t>
        <a:bodyPr/>
        <a:lstStyle/>
        <a:p>
          <a:endParaRPr lang="cs-CZ"/>
        </a:p>
      </dgm:t>
    </dgm:pt>
    <dgm:pt modelId="{E71FE05F-0CA6-4A9A-9A47-741AD874567F}" type="sibTrans" cxnId="{3F009A4E-8250-4EAF-9F39-A36CBC37D711}">
      <dgm:prSet/>
      <dgm:spPr/>
      <dgm:t>
        <a:bodyPr/>
        <a:lstStyle/>
        <a:p>
          <a:endParaRPr lang="cs-CZ"/>
        </a:p>
      </dgm:t>
    </dgm:pt>
    <dgm:pt modelId="{E59DA13A-4D0F-4CAD-B8C7-9D1A2DC3486A}" type="pres">
      <dgm:prSet presAssocID="{3A35311E-E43E-472F-A7B2-FE6FB8BAC826}" presName="Name0" presStyleCnt="0">
        <dgm:presLayoutVars>
          <dgm:dir/>
          <dgm:animLvl val="lvl"/>
          <dgm:resizeHandles val="exact"/>
        </dgm:presLayoutVars>
      </dgm:prSet>
      <dgm:spPr/>
    </dgm:pt>
    <dgm:pt modelId="{49796905-46CA-41E2-B59F-E0F30D80D051}" type="pres">
      <dgm:prSet presAssocID="{BAD01F9A-4481-4611-AD99-2A8F7D665EBB}" presName="composite" presStyleCnt="0"/>
      <dgm:spPr/>
    </dgm:pt>
    <dgm:pt modelId="{03929E1E-A8D7-48C7-80F9-BB35CD5E5ADC}" type="pres">
      <dgm:prSet presAssocID="{BAD01F9A-4481-4611-AD99-2A8F7D665EB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8260B15-ABC7-427B-9659-B25A061A3EAE}" type="pres">
      <dgm:prSet presAssocID="{BAD01F9A-4481-4611-AD99-2A8F7D665EB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7D7D016-9B76-442D-A7F9-FFCF707FA98B}" srcId="{BAD01F9A-4481-4611-AD99-2A8F7D665EBB}" destId="{ACD96EF6-BC45-44C0-915C-EE69CEECC1F4}" srcOrd="0" destOrd="0" parTransId="{4F5293B0-3CA7-44F7-9F30-E15C0FC5B33F}" sibTransId="{53A3073C-FBA3-46B6-9A55-CF1BA5A30A63}"/>
    <dgm:cxn modelId="{0A8F1A44-EAE8-4800-A036-C1A35003E784}" srcId="{BAD01F9A-4481-4611-AD99-2A8F7D665EBB}" destId="{770BAF7D-0FE3-4F73-914D-C2A2B0757156}" srcOrd="1" destOrd="0" parTransId="{2246172D-975A-44BD-A21A-4A2EB096E9BF}" sibTransId="{B4D2DAC9-20F5-48B3-9C86-C8744EF40035}"/>
    <dgm:cxn modelId="{1FBBB346-CEF4-4EDE-8D15-91776477943C}" type="presOf" srcId="{ACD96EF6-BC45-44C0-915C-EE69CEECC1F4}" destId="{C8260B15-ABC7-427B-9659-B25A061A3EAE}" srcOrd="0" destOrd="0" presId="urn:microsoft.com/office/officeart/2005/8/layout/hList1"/>
    <dgm:cxn modelId="{7CC7FC48-E22E-46CF-B3BF-C7634DBEB87F}" type="presOf" srcId="{3A35311E-E43E-472F-A7B2-FE6FB8BAC826}" destId="{E59DA13A-4D0F-4CAD-B8C7-9D1A2DC3486A}" srcOrd="0" destOrd="0" presId="urn:microsoft.com/office/officeart/2005/8/layout/hList1"/>
    <dgm:cxn modelId="{3F009A4E-8250-4EAF-9F39-A36CBC37D711}" srcId="{BAD01F9A-4481-4611-AD99-2A8F7D665EBB}" destId="{33521CF2-1F5D-40CD-952C-F2AF3FF3578D}" srcOrd="2" destOrd="0" parTransId="{8CF2C2A8-0959-4813-A1E6-03C029A62132}" sibTransId="{E71FE05F-0CA6-4A9A-9A47-741AD874567F}"/>
    <dgm:cxn modelId="{3C251253-EAE3-4A1F-A84E-0A14E2B67C3D}" type="presOf" srcId="{BAD01F9A-4481-4611-AD99-2A8F7D665EBB}" destId="{03929E1E-A8D7-48C7-80F9-BB35CD5E5ADC}" srcOrd="0" destOrd="0" presId="urn:microsoft.com/office/officeart/2005/8/layout/hList1"/>
    <dgm:cxn modelId="{44B4207A-6F18-46B3-89BF-3118E27340BE}" type="presOf" srcId="{770BAF7D-0FE3-4F73-914D-C2A2B0757156}" destId="{C8260B15-ABC7-427B-9659-B25A061A3EAE}" srcOrd="0" destOrd="1" presId="urn:microsoft.com/office/officeart/2005/8/layout/hList1"/>
    <dgm:cxn modelId="{0E9C198C-2440-4612-B59B-D7B4176CD83C}" srcId="{3A35311E-E43E-472F-A7B2-FE6FB8BAC826}" destId="{BAD01F9A-4481-4611-AD99-2A8F7D665EBB}" srcOrd="0" destOrd="0" parTransId="{BD489799-9A7D-478D-9D65-8D5C9A2C5312}" sibTransId="{C5B31D1B-F283-489B-9904-C5C111CCA1D2}"/>
    <dgm:cxn modelId="{23D4F8F6-86A8-45C4-821B-FE53170C55F1}" type="presOf" srcId="{33521CF2-1F5D-40CD-952C-F2AF3FF3578D}" destId="{C8260B15-ABC7-427B-9659-B25A061A3EAE}" srcOrd="0" destOrd="2" presId="urn:microsoft.com/office/officeart/2005/8/layout/hList1"/>
    <dgm:cxn modelId="{5D4C1137-86C0-4E03-B18C-3BA6CD38D227}" type="presParOf" srcId="{E59DA13A-4D0F-4CAD-B8C7-9D1A2DC3486A}" destId="{49796905-46CA-41E2-B59F-E0F30D80D051}" srcOrd="0" destOrd="0" presId="urn:microsoft.com/office/officeart/2005/8/layout/hList1"/>
    <dgm:cxn modelId="{8A34F389-B4A2-4FBD-A4EF-78F8AE3096F3}" type="presParOf" srcId="{49796905-46CA-41E2-B59F-E0F30D80D051}" destId="{03929E1E-A8D7-48C7-80F9-BB35CD5E5ADC}" srcOrd="0" destOrd="0" presId="urn:microsoft.com/office/officeart/2005/8/layout/hList1"/>
    <dgm:cxn modelId="{92A2132F-97C2-4A1E-ADEC-ABFBC2501643}" type="presParOf" srcId="{49796905-46CA-41E2-B59F-E0F30D80D051}" destId="{C8260B15-ABC7-427B-9659-B25A061A3E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555B8F-E4FB-42B3-9649-9A70215ACEB8}" type="doc">
      <dgm:prSet loTypeId="urn:microsoft.com/office/officeart/2005/8/layout/hList1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cs-CZ"/>
        </a:p>
      </dgm:t>
    </dgm:pt>
    <dgm:pt modelId="{39AD3377-6F79-4283-AA3F-ED96545B6619}">
      <dgm:prSet custT="1"/>
      <dgm:spPr/>
      <dgm:t>
        <a:bodyPr/>
        <a:lstStyle/>
        <a:p>
          <a:r>
            <a:rPr lang="cs-CZ" sz="5400" dirty="0"/>
            <a:t>ZÁVĚR</a:t>
          </a:r>
          <a:endParaRPr lang="cs-CZ" sz="4400" dirty="0"/>
        </a:p>
      </dgm:t>
    </dgm:pt>
    <dgm:pt modelId="{EA8F5438-7759-4FD5-BFA3-60017DD49DDD}" type="parTrans" cxnId="{7C7BB4E2-6C44-4CE5-A04C-74C837334A9E}">
      <dgm:prSet/>
      <dgm:spPr/>
      <dgm:t>
        <a:bodyPr/>
        <a:lstStyle/>
        <a:p>
          <a:endParaRPr lang="cs-CZ"/>
        </a:p>
      </dgm:t>
    </dgm:pt>
    <dgm:pt modelId="{D6F8C9AD-EBA6-4214-959C-FAD791F684BB}" type="sibTrans" cxnId="{7C7BB4E2-6C44-4CE5-A04C-74C837334A9E}">
      <dgm:prSet/>
      <dgm:spPr/>
      <dgm:t>
        <a:bodyPr/>
        <a:lstStyle/>
        <a:p>
          <a:endParaRPr lang="cs-CZ"/>
        </a:p>
      </dgm:t>
    </dgm:pt>
    <dgm:pt modelId="{7E9FFE32-0949-4696-98FE-9DAF0CB96F74}">
      <dgm:prSet custT="1"/>
      <dgm:spPr/>
      <dgm:t>
        <a:bodyPr/>
        <a:lstStyle/>
        <a:p>
          <a:pPr>
            <a:buNone/>
          </a:pPr>
          <a:r>
            <a:rPr lang="cs-CZ" sz="4600" dirty="0"/>
            <a:t>  Tato práce přináší možnost si vyzkoušet různé metody pro ukládání a následné vyhledávání záznamů v jazyce Java. Implementace </a:t>
          </a:r>
          <a:r>
            <a:rPr lang="cs-CZ" sz="4600" dirty="0" err="1"/>
            <a:t>LinkedHashMap</a:t>
          </a:r>
          <a:r>
            <a:rPr lang="cs-CZ" sz="4600" dirty="0"/>
            <a:t> se ukázala jako nejefektivnější řešení.</a:t>
          </a:r>
        </a:p>
      </dgm:t>
    </dgm:pt>
    <dgm:pt modelId="{FC2089B6-0178-41D4-9428-45240D11A397}" type="parTrans" cxnId="{1734BBFB-C04A-43F5-B244-21BBE21C97C8}">
      <dgm:prSet/>
      <dgm:spPr/>
      <dgm:t>
        <a:bodyPr/>
        <a:lstStyle/>
        <a:p>
          <a:endParaRPr lang="cs-CZ"/>
        </a:p>
      </dgm:t>
    </dgm:pt>
    <dgm:pt modelId="{7A3D5116-35C3-406B-B920-0AD8EF3A0D45}" type="sibTrans" cxnId="{1734BBFB-C04A-43F5-B244-21BBE21C97C8}">
      <dgm:prSet/>
      <dgm:spPr/>
      <dgm:t>
        <a:bodyPr/>
        <a:lstStyle/>
        <a:p>
          <a:endParaRPr lang="cs-CZ"/>
        </a:p>
      </dgm:t>
    </dgm:pt>
    <dgm:pt modelId="{E6E7E3B8-44FE-4968-8C99-1E16408C9784}" type="pres">
      <dgm:prSet presAssocID="{CE555B8F-E4FB-42B3-9649-9A70215ACEB8}" presName="Name0" presStyleCnt="0">
        <dgm:presLayoutVars>
          <dgm:dir/>
          <dgm:animLvl val="lvl"/>
          <dgm:resizeHandles val="exact"/>
        </dgm:presLayoutVars>
      </dgm:prSet>
      <dgm:spPr/>
    </dgm:pt>
    <dgm:pt modelId="{30273EBF-406E-4E43-91F7-8EC818B93E5F}" type="pres">
      <dgm:prSet presAssocID="{39AD3377-6F79-4283-AA3F-ED96545B6619}" presName="composite" presStyleCnt="0"/>
      <dgm:spPr/>
    </dgm:pt>
    <dgm:pt modelId="{326C4C30-FB03-42BA-B93C-5957FDE0F8A3}" type="pres">
      <dgm:prSet presAssocID="{39AD3377-6F79-4283-AA3F-ED96545B6619}" presName="parTx" presStyleLbl="alignNode1" presStyleIdx="0" presStyleCnt="1" custScaleY="100000" custLinFactNeighborX="-483" custLinFactNeighborY="-22878">
        <dgm:presLayoutVars>
          <dgm:chMax val="0"/>
          <dgm:chPref val="0"/>
          <dgm:bulletEnabled val="1"/>
        </dgm:presLayoutVars>
      </dgm:prSet>
      <dgm:spPr/>
    </dgm:pt>
    <dgm:pt modelId="{A77E6A5E-F892-4A02-AE00-71E7C9BAB986}" type="pres">
      <dgm:prSet presAssocID="{39AD3377-6F79-4283-AA3F-ED96545B6619}" presName="desTx" presStyleLbl="alignAccFollowNode1" presStyleIdx="0" presStyleCnt="1" custScaleY="100000" custLinFactNeighborX="841" custLinFactNeighborY="-2433">
        <dgm:presLayoutVars>
          <dgm:bulletEnabled val="1"/>
        </dgm:presLayoutVars>
      </dgm:prSet>
      <dgm:spPr/>
    </dgm:pt>
  </dgm:ptLst>
  <dgm:cxnLst>
    <dgm:cxn modelId="{3A950165-2D17-4932-8160-4DEE8BE0117A}" type="presOf" srcId="{39AD3377-6F79-4283-AA3F-ED96545B6619}" destId="{326C4C30-FB03-42BA-B93C-5957FDE0F8A3}" srcOrd="0" destOrd="0" presId="urn:microsoft.com/office/officeart/2005/8/layout/hList1"/>
    <dgm:cxn modelId="{744260A4-73C7-4ADC-A4B6-1C70EAB92793}" type="presOf" srcId="{CE555B8F-E4FB-42B3-9649-9A70215ACEB8}" destId="{E6E7E3B8-44FE-4968-8C99-1E16408C9784}" srcOrd="0" destOrd="0" presId="urn:microsoft.com/office/officeart/2005/8/layout/hList1"/>
    <dgm:cxn modelId="{22560BDC-4A2B-487F-988C-C61580E42132}" type="presOf" srcId="{7E9FFE32-0949-4696-98FE-9DAF0CB96F74}" destId="{A77E6A5E-F892-4A02-AE00-71E7C9BAB986}" srcOrd="0" destOrd="0" presId="urn:microsoft.com/office/officeart/2005/8/layout/hList1"/>
    <dgm:cxn modelId="{7C7BB4E2-6C44-4CE5-A04C-74C837334A9E}" srcId="{CE555B8F-E4FB-42B3-9649-9A70215ACEB8}" destId="{39AD3377-6F79-4283-AA3F-ED96545B6619}" srcOrd="0" destOrd="0" parTransId="{EA8F5438-7759-4FD5-BFA3-60017DD49DDD}" sibTransId="{D6F8C9AD-EBA6-4214-959C-FAD791F684BB}"/>
    <dgm:cxn modelId="{1734BBFB-C04A-43F5-B244-21BBE21C97C8}" srcId="{39AD3377-6F79-4283-AA3F-ED96545B6619}" destId="{7E9FFE32-0949-4696-98FE-9DAF0CB96F74}" srcOrd="0" destOrd="0" parTransId="{FC2089B6-0178-41D4-9428-45240D11A397}" sibTransId="{7A3D5116-35C3-406B-B920-0AD8EF3A0D45}"/>
    <dgm:cxn modelId="{570C597B-68A2-4EB2-8FEF-7B6D51D65333}" type="presParOf" srcId="{E6E7E3B8-44FE-4968-8C99-1E16408C9784}" destId="{30273EBF-406E-4E43-91F7-8EC818B93E5F}" srcOrd="0" destOrd="0" presId="urn:microsoft.com/office/officeart/2005/8/layout/hList1"/>
    <dgm:cxn modelId="{2F21720F-96DC-4F88-B4F1-0C45BD7E562D}" type="presParOf" srcId="{30273EBF-406E-4E43-91F7-8EC818B93E5F}" destId="{326C4C30-FB03-42BA-B93C-5957FDE0F8A3}" srcOrd="0" destOrd="0" presId="urn:microsoft.com/office/officeart/2005/8/layout/hList1"/>
    <dgm:cxn modelId="{897E5EA8-F8EA-45B1-A958-573A8CD7DC7C}" type="presParOf" srcId="{30273EBF-406E-4E43-91F7-8EC818B93E5F}" destId="{A77E6A5E-F892-4A02-AE00-71E7C9BAB9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44D0B-E161-4A5C-BDE3-E0FF33D5D095}">
      <dsp:nvSpPr>
        <dsp:cNvPr id="0" name=""/>
        <dsp:cNvSpPr/>
      </dsp:nvSpPr>
      <dsp:spPr>
        <a:xfrm>
          <a:off x="0" y="48015"/>
          <a:ext cx="13593927" cy="1689170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400" kern="1200" dirty="0"/>
            <a:t>MOTIVACE</a:t>
          </a:r>
          <a:endParaRPr lang="cs-CZ" sz="4600" kern="1200" dirty="0"/>
        </a:p>
      </dsp:txBody>
      <dsp:txXfrm>
        <a:off x="0" y="48015"/>
        <a:ext cx="13593927" cy="1689170"/>
      </dsp:txXfrm>
    </dsp:sp>
    <dsp:sp modelId="{DC94FB94-46CD-4710-BDDB-3C49DC91D587}">
      <dsp:nvSpPr>
        <dsp:cNvPr id="0" name=""/>
        <dsp:cNvSpPr/>
      </dsp:nvSpPr>
      <dsp:spPr>
        <a:xfrm>
          <a:off x="0" y="1803589"/>
          <a:ext cx="13593927" cy="851469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400" kern="1200" dirty="0"/>
            <a:t>Java je objektově orientovaný jazyk, jenž byla představena firmou Sun </a:t>
          </a:r>
          <a:r>
            <a:rPr lang="cs-CZ" sz="4400" kern="1200" dirty="0" err="1"/>
            <a:t>Microsystems</a:t>
          </a:r>
          <a:r>
            <a:rPr lang="cs-CZ" sz="4400" kern="1200" dirty="0"/>
            <a:t> v roce 1995. Dnes je velmi rozšířeným jazykem.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400" kern="1200" dirty="0"/>
            <a:t>Datové struktury představují konkrétní způsoby ukládání dat.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400" kern="1200" dirty="0"/>
            <a:t>Tento projekt se zaměří na implementace rozhraní „Map“.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400" kern="1200" dirty="0"/>
            <a:t>Mapu si můžeme představit jako slovník. Slovník se skládá ze slovníkových hesel, mapa z </a:t>
          </a:r>
          <a:r>
            <a:rPr lang="cs-CZ" sz="4400" kern="1200" dirty="0" err="1"/>
            <a:t>Map.Entry</a:t>
          </a:r>
          <a:r>
            <a:rPr lang="cs-CZ" sz="4400" kern="1200" dirty="0"/>
            <a:t> (dvojice klíč/hodnota).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400" kern="1200" dirty="0"/>
            <a:t>Vyhledávací algoritmy jsou výpočetně jednoduché algoritmy.</a:t>
          </a:r>
        </a:p>
      </dsp:txBody>
      <dsp:txXfrm>
        <a:off x="0" y="1803589"/>
        <a:ext cx="13593927" cy="8514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AB1F1-27BB-466D-8774-974B7F8F03CF}">
      <dsp:nvSpPr>
        <dsp:cNvPr id="0" name=""/>
        <dsp:cNvSpPr/>
      </dsp:nvSpPr>
      <dsp:spPr>
        <a:xfrm>
          <a:off x="0" y="332019"/>
          <a:ext cx="13593927" cy="187200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400" kern="1200" dirty="0"/>
            <a:t>VÝSLEDKY</a:t>
          </a:r>
          <a:endParaRPr lang="cs-CZ" sz="6500" kern="1200" dirty="0"/>
        </a:p>
      </dsp:txBody>
      <dsp:txXfrm>
        <a:off x="0" y="332019"/>
        <a:ext cx="13593927" cy="1872000"/>
      </dsp:txXfrm>
    </dsp:sp>
    <dsp:sp modelId="{47D52825-C9DE-460E-AFC6-2CC122B9A650}">
      <dsp:nvSpPr>
        <dsp:cNvPr id="0" name=""/>
        <dsp:cNvSpPr/>
      </dsp:nvSpPr>
      <dsp:spPr>
        <a:xfrm>
          <a:off x="0" y="2204019"/>
          <a:ext cx="13593927" cy="5441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Nejrychlejší je jednoznačně vyhledávání v implementaci </a:t>
          </a:r>
          <a:r>
            <a:rPr lang="cs-CZ" sz="4600" kern="1200" dirty="0" err="1"/>
            <a:t>LinkedHashMap</a:t>
          </a:r>
          <a:r>
            <a:rPr lang="cs-CZ" sz="4600" kern="1200" dirty="0"/>
            <a:t>.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Naopak nejpomalejší je vyhledávání v </a:t>
          </a:r>
          <a:r>
            <a:rPr lang="cs-CZ" sz="4600" kern="1200" dirty="0" err="1"/>
            <a:t>TreeMap</a:t>
          </a:r>
          <a:r>
            <a:rPr lang="cs-CZ" sz="4600" kern="1200" dirty="0"/>
            <a:t>.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Vyhledávání pomocí klíče je řádově rychlejší než vyhledávání pomocí hodnoty.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Pro vyhledávání podle hodnot je vhodnější seznam vhodnější než mapa.</a:t>
          </a:r>
        </a:p>
      </dsp:txBody>
      <dsp:txXfrm>
        <a:off x="0" y="2204019"/>
        <a:ext cx="13593927" cy="5441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90382-E808-47A2-8822-B09FA1653877}">
      <dsp:nvSpPr>
        <dsp:cNvPr id="0" name=""/>
        <dsp:cNvSpPr/>
      </dsp:nvSpPr>
      <dsp:spPr>
        <a:xfrm>
          <a:off x="0" y="0"/>
          <a:ext cx="13593927" cy="1699200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400" kern="1200" dirty="0"/>
            <a:t>METODY</a:t>
          </a:r>
          <a:endParaRPr lang="cs-CZ" sz="5200" kern="1200" dirty="0"/>
        </a:p>
      </dsp:txBody>
      <dsp:txXfrm>
        <a:off x="0" y="0"/>
        <a:ext cx="13593927" cy="1699200"/>
      </dsp:txXfrm>
    </dsp:sp>
    <dsp:sp modelId="{7DEC5ADF-FFCB-4BE1-B96D-92DDAC815F45}">
      <dsp:nvSpPr>
        <dsp:cNvPr id="0" name=""/>
        <dsp:cNvSpPr/>
      </dsp:nvSpPr>
      <dsp:spPr>
        <a:xfrm>
          <a:off x="0" y="1701451"/>
          <a:ext cx="13593927" cy="3563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komparace algoritmů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analýza dokumentů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měření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kompilace</a:t>
          </a:r>
        </a:p>
      </dsp:txBody>
      <dsp:txXfrm>
        <a:off x="0" y="1701451"/>
        <a:ext cx="13593927" cy="3563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9E1E-A8D7-48C7-80F9-BB35CD5E5ADC}">
      <dsp:nvSpPr>
        <dsp:cNvPr id="0" name=""/>
        <dsp:cNvSpPr/>
      </dsp:nvSpPr>
      <dsp:spPr>
        <a:xfrm>
          <a:off x="0" y="29525"/>
          <a:ext cx="13593927" cy="1699200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400" kern="1200" dirty="0"/>
            <a:t>CÍLE</a:t>
          </a:r>
          <a:endParaRPr lang="cs-CZ" sz="6500" kern="1200" dirty="0"/>
        </a:p>
      </dsp:txBody>
      <dsp:txXfrm>
        <a:off x="0" y="29525"/>
        <a:ext cx="13593927" cy="1699200"/>
      </dsp:txXfrm>
    </dsp:sp>
    <dsp:sp modelId="{C8260B15-ABC7-427B-9659-B25A061A3EAE}">
      <dsp:nvSpPr>
        <dsp:cNvPr id="0" name=""/>
        <dsp:cNvSpPr/>
      </dsp:nvSpPr>
      <dsp:spPr>
        <a:xfrm>
          <a:off x="0" y="1728726"/>
          <a:ext cx="13593927" cy="599233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Zjistit, ve které datové struktuře je vyhledávání záznamu nejrychlejší. 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Porovnávání různých datových struktur a algoritmů, které lze v tomto procesu použít.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4600" kern="1200" dirty="0"/>
            <a:t>Seznámit veřejnost s existencí tzv. „</a:t>
          </a:r>
          <a:r>
            <a:rPr lang="cs-CZ" sz="4600" kern="1200" dirty="0" err="1"/>
            <a:t>microbenchmarkingu</a:t>
          </a:r>
          <a:r>
            <a:rPr lang="cs-CZ" sz="4600" kern="1200" dirty="0"/>
            <a:t>“ (JMH), s jehož pomocí lze měřit a testovat výkonnost jednotlivých metod a úloh.</a:t>
          </a:r>
        </a:p>
      </dsp:txBody>
      <dsp:txXfrm>
        <a:off x="0" y="1728726"/>
        <a:ext cx="13593927" cy="5992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C4C30-FB03-42BA-B93C-5957FDE0F8A3}">
      <dsp:nvSpPr>
        <dsp:cNvPr id="0" name=""/>
        <dsp:cNvSpPr/>
      </dsp:nvSpPr>
      <dsp:spPr>
        <a:xfrm>
          <a:off x="0" y="0"/>
          <a:ext cx="13593927" cy="18720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400" kern="1200" dirty="0"/>
            <a:t>ZÁVĚR</a:t>
          </a:r>
          <a:endParaRPr lang="cs-CZ" sz="4400" kern="1200" dirty="0"/>
        </a:p>
      </dsp:txBody>
      <dsp:txXfrm>
        <a:off x="0" y="0"/>
        <a:ext cx="13593927" cy="1872000"/>
      </dsp:txXfrm>
    </dsp:sp>
    <dsp:sp modelId="{A77E6A5E-F892-4A02-AE00-71E7C9BAB986}">
      <dsp:nvSpPr>
        <dsp:cNvPr id="0" name=""/>
        <dsp:cNvSpPr/>
      </dsp:nvSpPr>
      <dsp:spPr>
        <a:xfrm>
          <a:off x="0" y="1975171"/>
          <a:ext cx="13593927" cy="321164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cs-CZ" sz="4600" kern="1200" dirty="0"/>
            <a:t>  Tato práce přináší možnost si vyzkoušet různé metody pro ukládání a následné vyhledávání záznamů v jazyce Java. Implementace </a:t>
          </a:r>
          <a:r>
            <a:rPr lang="cs-CZ" sz="4600" kern="1200" dirty="0" err="1"/>
            <a:t>LinkedHashMap</a:t>
          </a:r>
          <a:r>
            <a:rPr lang="cs-CZ" sz="4600" kern="1200" dirty="0"/>
            <a:t> se ukázala jako nejefektivnější řešení.</a:t>
          </a:r>
        </a:p>
      </dsp:txBody>
      <dsp:txXfrm>
        <a:off x="0" y="1975171"/>
        <a:ext cx="13593927" cy="321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63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03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2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3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057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36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00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13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4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966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4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3055-69C2-4441-9AED-4C51609085AA}" type="datetimeFigureOut">
              <a:rPr lang="cs-CZ" smtClean="0"/>
              <a:t>19.5.2020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36D2-4AD1-442C-8770-AD1E810D2E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50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26" Type="http://schemas.openxmlformats.org/officeDocument/2006/relationships/chart" Target="../charts/chart2.xml"/><Relationship Id="rId39" Type="http://schemas.openxmlformats.org/officeDocument/2006/relationships/image" Target="../media/image7.png"/><Relationship Id="rId3" Type="http://schemas.openxmlformats.org/officeDocument/2006/relationships/image" Target="../media/image2.gif"/><Relationship Id="rId21" Type="http://schemas.openxmlformats.org/officeDocument/2006/relationships/diagramData" Target="../diagrams/data4.xml"/><Relationship Id="rId34" Type="http://schemas.openxmlformats.org/officeDocument/2006/relationships/hyperlink" Target="https://www.baeldung.com/java-hashset-arraylist-contains-performance" TargetMode="External"/><Relationship Id="rId7" Type="http://schemas.openxmlformats.org/officeDocument/2006/relationships/diagramColors" Target="../diagrams/colors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microsoft.com/office/2007/relationships/diagramDrawing" Target="../diagrams/drawing4.xml"/><Relationship Id="rId33" Type="http://schemas.openxmlformats.org/officeDocument/2006/relationships/hyperlink" Target="https://docs.oracle.com/javase/tutorial/collections/interfaces/index.html" TargetMode="External"/><Relationship Id="rId38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29" Type="http://schemas.openxmlformats.org/officeDocument/2006/relationships/diagramLayout" Target="../diagrams/layout5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Data" Target="../diagrams/data2.xml"/><Relationship Id="rId24" Type="http://schemas.openxmlformats.org/officeDocument/2006/relationships/diagramColors" Target="../diagrams/colors4.xml"/><Relationship Id="rId32" Type="http://schemas.microsoft.com/office/2007/relationships/diagramDrawing" Target="../diagrams/drawing5.xml"/><Relationship Id="rId37" Type="http://schemas.openxmlformats.org/officeDocument/2006/relationships/image" Target="../media/image5.jpg"/><Relationship Id="rId40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5" Type="http://schemas.microsoft.com/office/2007/relationships/diagramDrawing" Target="../diagrams/drawing2.xml"/><Relationship Id="rId23" Type="http://schemas.openxmlformats.org/officeDocument/2006/relationships/diagramQuickStyle" Target="../diagrams/quickStyle4.xml"/><Relationship Id="rId28" Type="http://schemas.openxmlformats.org/officeDocument/2006/relationships/diagramData" Target="../diagrams/data5.xml"/><Relationship Id="rId36" Type="http://schemas.openxmlformats.org/officeDocument/2006/relationships/hyperlink" Target="https://github.com/AirbornBird88/Performance_Test" TargetMode="External"/><Relationship Id="rId10" Type="http://schemas.openxmlformats.org/officeDocument/2006/relationships/chart" Target="../charts/chart1.xml"/><Relationship Id="rId19" Type="http://schemas.openxmlformats.org/officeDocument/2006/relationships/diagramColors" Target="../diagrams/colors3.xml"/><Relationship Id="rId31" Type="http://schemas.openxmlformats.org/officeDocument/2006/relationships/diagramColors" Target="../diagrams/colors5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diagramColors" Target="../diagrams/colors2.xml"/><Relationship Id="rId22" Type="http://schemas.openxmlformats.org/officeDocument/2006/relationships/diagramLayout" Target="../diagrams/layout4.xml"/><Relationship Id="rId27" Type="http://schemas.openxmlformats.org/officeDocument/2006/relationships/image" Target="../media/image4.png"/><Relationship Id="rId30" Type="http://schemas.openxmlformats.org/officeDocument/2006/relationships/diagramQuickStyle" Target="../diagrams/quickStyle5.xml"/><Relationship Id="rId35" Type="http://schemas.openxmlformats.org/officeDocument/2006/relationships/hyperlink" Target="https://openjdk.java.net/projects/code-tools/jm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F94602-8A03-4468-BDAB-6D225AED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745" y="514805"/>
            <a:ext cx="25411454" cy="3470714"/>
          </a:xfrm>
        </p:spPr>
        <p:txBody>
          <a:bodyPr>
            <a:normAutofit/>
          </a:bodyPr>
          <a:lstStyle/>
          <a:p>
            <a:r>
              <a:rPr lang="cs-CZ" sz="13500" b="1" dirty="0"/>
              <a:t>Implementace mapy a vyhledávání </a:t>
            </a:r>
          </a:p>
        </p:txBody>
      </p:sp>
      <p:pic>
        <p:nvPicPr>
          <p:cNvPr id="5" name="Zástupný obsah 4" descr="Obsah obrázku metr, hodiny&#10;&#10;Popis byl vytvořen automaticky">
            <a:extLst>
              <a:ext uri="{FF2B5EF4-FFF2-40B4-BE49-F238E27FC236}">
                <a16:creationId xmlns:a16="http://schemas.microsoft.com/office/drawing/2014/main" id="{1114F5CC-B9B8-44C9-809F-8E365968F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364" y="212067"/>
            <a:ext cx="4461828" cy="4533118"/>
          </a:xfrm>
        </p:spPr>
      </p:pic>
      <p:pic>
        <p:nvPicPr>
          <p:cNvPr id="7" name="Obrázek 6" descr="Obsah obrázku kreslení&#10;&#10;Popis byl vytvořen automaticky">
            <a:extLst>
              <a:ext uri="{FF2B5EF4-FFF2-40B4-BE49-F238E27FC236}">
                <a16:creationId xmlns:a16="http://schemas.microsoft.com/office/drawing/2014/main" id="{2572F208-0DD0-425E-AEB6-7904C3965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57" y="815533"/>
            <a:ext cx="5287309" cy="3099457"/>
          </a:xfrm>
          <a:prstGeom prst="rect">
            <a:avLst/>
          </a:prstGeom>
        </p:spPr>
      </p:pic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D765C00E-0183-46D5-B9E1-FAFAB5646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0876"/>
              </p:ext>
            </p:extLst>
          </p:nvPr>
        </p:nvGraphicFramePr>
        <p:xfrm>
          <a:off x="442099" y="5119382"/>
          <a:ext cx="13593927" cy="1036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Obrázek 3" descr="Obsah obrázku kreslení&#10;&#10;Popis byl vytvořen automaticky">
            <a:extLst>
              <a:ext uri="{FF2B5EF4-FFF2-40B4-BE49-F238E27FC236}">
                <a16:creationId xmlns:a16="http://schemas.microsoft.com/office/drawing/2014/main" id="{7C50568B-D96A-4BE0-9EDD-0824A2186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36" y="15954584"/>
            <a:ext cx="8702429" cy="4871830"/>
          </a:xfrm>
          <a:prstGeom prst="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0" h="0"/>
          </a:sp3d>
        </p:spPr>
      </p:pic>
      <p:graphicFrame>
        <p:nvGraphicFramePr>
          <p:cNvPr id="14" name="Graf 13">
            <a:extLst>
              <a:ext uri="{FF2B5EF4-FFF2-40B4-BE49-F238E27FC236}">
                <a16:creationId xmlns:a16="http://schemas.microsoft.com/office/drawing/2014/main" id="{4843E38E-EA08-4A1D-91FD-3E42CD958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449617"/>
              </p:ext>
            </p:extLst>
          </p:nvPr>
        </p:nvGraphicFramePr>
        <p:xfrm>
          <a:off x="28856150" y="5183676"/>
          <a:ext cx="13693629" cy="812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DB6959FC-FF8D-4198-A05F-F189F436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590536"/>
              </p:ext>
            </p:extLst>
          </p:nvPr>
        </p:nvGraphicFramePr>
        <p:xfrm>
          <a:off x="14825968" y="21578786"/>
          <a:ext cx="13593927" cy="797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F41BD78F-6DF2-446E-A432-7F3EA6E88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977050"/>
              </p:ext>
            </p:extLst>
          </p:nvPr>
        </p:nvGraphicFramePr>
        <p:xfrm>
          <a:off x="14674052" y="5183676"/>
          <a:ext cx="13593927" cy="526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4F8F84A-25E2-4A66-8762-A6875EBF2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50577"/>
              </p:ext>
            </p:extLst>
          </p:nvPr>
        </p:nvGraphicFramePr>
        <p:xfrm>
          <a:off x="548522" y="21887055"/>
          <a:ext cx="13593927" cy="775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8E286BE1-9990-46E0-AC25-71199839B0E3}"/>
              </a:ext>
            </a:extLst>
          </p:cNvPr>
          <p:cNvSpPr txBox="1"/>
          <p:nvPr/>
        </p:nvSpPr>
        <p:spPr>
          <a:xfrm>
            <a:off x="18544745" y="3374383"/>
            <a:ext cx="6677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i="1" dirty="0"/>
              <a:t>Do Hoang Viet Anh</a:t>
            </a:r>
          </a:p>
        </p:txBody>
      </p:sp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2C3A2A09-611C-45F9-BEF1-CD77C67D6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59974"/>
              </p:ext>
            </p:extLst>
          </p:nvPr>
        </p:nvGraphicFramePr>
        <p:xfrm>
          <a:off x="28856150" y="13563461"/>
          <a:ext cx="13693629" cy="812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pic>
        <p:nvPicPr>
          <p:cNvPr id="45" name="Obrázek 44">
            <a:extLst>
              <a:ext uri="{FF2B5EF4-FFF2-40B4-BE49-F238E27FC236}">
                <a16:creationId xmlns:a16="http://schemas.microsoft.com/office/drawing/2014/main" id="{591406C1-2ED4-4814-8206-5E6BB536EED7}"/>
              </a:ext>
            </a:extLst>
          </p:cNvPr>
          <p:cNvPicPr/>
          <p:nvPr/>
        </p:nvPicPr>
        <p:blipFill>
          <a:blip r:embed="rId27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137" y="14512471"/>
            <a:ext cx="10855488" cy="7180022"/>
          </a:xfrm>
          <a:prstGeom prst="rect">
            <a:avLst/>
          </a:prstGeom>
        </p:spPr>
      </p:pic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47D1059C-8A73-4785-B11D-0E147556E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313332"/>
              </p:ext>
            </p:extLst>
          </p:nvPr>
        </p:nvGraphicFramePr>
        <p:xfrm>
          <a:off x="29021500" y="21887055"/>
          <a:ext cx="13593927" cy="5446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53" name="Zástupný text 9">
            <a:extLst>
              <a:ext uri="{FF2B5EF4-FFF2-40B4-BE49-F238E27FC236}">
                <a16:creationId xmlns:a16="http://schemas.microsoft.com/office/drawing/2014/main" id="{307B4B4E-0292-42C6-93B6-A78328AE070D}"/>
              </a:ext>
            </a:extLst>
          </p:cNvPr>
          <p:cNvSpPr txBox="1">
            <a:spLocks/>
          </p:cNvSpPr>
          <p:nvPr/>
        </p:nvSpPr>
        <p:spPr>
          <a:xfrm>
            <a:off x="28661315" y="27288782"/>
            <a:ext cx="13593927" cy="2978058"/>
          </a:xfrm>
          <a:prstGeom prst="rect">
            <a:avLst/>
          </a:prstGeom>
        </p:spPr>
        <p:txBody>
          <a:bodyPr vert="horz" lIns="321028" tIns="160514" rIns="321028" bIns="160514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5400" dirty="0"/>
              <a:t>ZDROJE</a:t>
            </a:r>
            <a:endParaRPr lang="cs-CZ" sz="8000" dirty="0"/>
          </a:p>
          <a:p>
            <a:pPr marL="0" indent="0">
              <a:buNone/>
            </a:pPr>
            <a:r>
              <a:rPr lang="cs-CZ" sz="3200" dirty="0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https://docs.oracle.com/javase/tutorial/collections/interfaces/index.html</a:t>
            </a:r>
            <a:endParaRPr lang="cs-CZ" sz="3200" dirty="0">
              <a:hlinkClick r:id="rId3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cs-CZ" sz="3200" dirty="0"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https://www.baeldung.com/java-hashset-arraylist-contains-performance</a:t>
            </a:r>
            <a:endParaRPr lang="cs-CZ" sz="3200" dirty="0"/>
          </a:p>
          <a:p>
            <a:pPr marL="0" indent="0">
              <a:buNone/>
            </a:pPr>
            <a:r>
              <a:rPr lang="cs-CZ" sz="3200" dirty="0"/>
              <a:t>Nástroje: </a:t>
            </a:r>
            <a:r>
              <a:rPr lang="cs-CZ" sz="3200" dirty="0"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https://openjdk.java.net/projects/code-tools/jmh/</a:t>
            </a:r>
            <a:endParaRPr lang="cs-CZ" sz="3200" dirty="0"/>
          </a:p>
          <a:p>
            <a:pPr marL="0" indent="0">
              <a:buNone/>
            </a:pPr>
            <a:r>
              <a:rPr lang="cs-CZ" sz="3200" dirty="0"/>
              <a:t>Měření a výsledky: </a:t>
            </a:r>
            <a:r>
              <a:rPr lang="cs-CZ" sz="3200" dirty="0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https://github.com/AirbornBird88/Performance_Test</a:t>
            </a:r>
            <a:endParaRPr lang="cs-CZ" sz="3200" dirty="0"/>
          </a:p>
          <a:p>
            <a:pPr marL="0" indent="0">
              <a:buNone/>
            </a:pPr>
            <a:endParaRPr lang="cs-CZ" sz="5400" dirty="0"/>
          </a:p>
        </p:txBody>
      </p:sp>
      <p:pic>
        <p:nvPicPr>
          <p:cNvPr id="64" name="Obrázek 63" descr="Obsah obrázku snímek obrazovky&#10;&#10;Popis byl vytvořen automaticky">
            <a:extLst>
              <a:ext uri="{FF2B5EF4-FFF2-40B4-BE49-F238E27FC236}">
                <a16:creationId xmlns:a16="http://schemas.microsoft.com/office/drawing/2014/main" id="{41C3F9C1-F951-4D9F-A83F-B672B00DAF6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137" y="10651504"/>
            <a:ext cx="10855488" cy="3657599"/>
          </a:xfrm>
          <a:prstGeom prst="rect">
            <a:avLst/>
          </a:prstGeom>
        </p:spPr>
      </p:pic>
      <p:pic>
        <p:nvPicPr>
          <p:cNvPr id="66" name="Obrázek 65" descr="Obsah obrázku kreslení, jídlo&#10;&#10;Popis byl vytvořen automaticky">
            <a:extLst>
              <a:ext uri="{FF2B5EF4-FFF2-40B4-BE49-F238E27FC236}">
                <a16:creationId xmlns:a16="http://schemas.microsoft.com/office/drawing/2014/main" id="{AEABB150-59EF-44F2-927B-69757ED9EA9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884" y="27726411"/>
            <a:ext cx="851458" cy="851458"/>
          </a:xfrm>
          <a:prstGeom prst="rect">
            <a:avLst/>
          </a:prstGeom>
        </p:spPr>
      </p:pic>
      <p:pic>
        <p:nvPicPr>
          <p:cNvPr id="68" name="Obrázek 67" descr="Obsah obrázku kreslení&#10;&#10;Popis byl vytvořen automaticky">
            <a:extLst>
              <a:ext uri="{FF2B5EF4-FFF2-40B4-BE49-F238E27FC236}">
                <a16:creationId xmlns:a16="http://schemas.microsoft.com/office/drawing/2014/main" id="{989CD119-F7A9-40D0-8265-6AA66B1AC49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884" y="28797657"/>
            <a:ext cx="851458" cy="851458"/>
          </a:xfrm>
          <a:prstGeom prst="rect">
            <a:avLst/>
          </a:prstGeom>
        </p:spPr>
      </p:pic>
      <p:pic>
        <p:nvPicPr>
          <p:cNvPr id="70" name="Obrázek 69">
            <a:extLst>
              <a:ext uri="{FF2B5EF4-FFF2-40B4-BE49-F238E27FC236}">
                <a16:creationId xmlns:a16="http://schemas.microsoft.com/office/drawing/2014/main" id="{33139011-CA08-48D9-BB78-E623EC52893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205" y="27726411"/>
            <a:ext cx="851458" cy="851458"/>
          </a:xfrm>
          <a:prstGeom prst="rect">
            <a:avLst/>
          </a:prstGeom>
        </p:spPr>
      </p:pic>
      <p:pic>
        <p:nvPicPr>
          <p:cNvPr id="76" name="Obrázek 75" descr="Obsah obrázku kreslení&#10;&#10;Popis byl vytvořen automaticky">
            <a:extLst>
              <a:ext uri="{FF2B5EF4-FFF2-40B4-BE49-F238E27FC236}">
                <a16:creationId xmlns:a16="http://schemas.microsoft.com/office/drawing/2014/main" id="{910E7F89-D8E3-46C7-9695-A8C5B17B905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21" y="28797657"/>
            <a:ext cx="851458" cy="8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297</Words>
  <Application>Microsoft Office PowerPoint</Application>
  <PresentationFormat>Vlastní</PresentationFormat>
  <Paragraphs>39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Implementace mapy a vyhledávání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Implementace mapy a vyhledávání </dc:title>
  <dc:creator>Hoang Viet Anh Do</dc:creator>
  <cp:lastModifiedBy>Hoang Viet Anh Do</cp:lastModifiedBy>
  <cp:revision>2</cp:revision>
  <dcterms:created xsi:type="dcterms:W3CDTF">2020-05-20T08:40:29Z</dcterms:created>
  <dcterms:modified xsi:type="dcterms:W3CDTF">2020-05-20T11:20:01Z</dcterms:modified>
</cp:coreProperties>
</file>