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"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024" y="348275"/>
            <a:ext cx="735250" cy="7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86151" y="1083530"/>
            <a:ext cx="1317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Business owner</a:t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987875" y="214375"/>
            <a:ext cx="3971700" cy="4306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745400" y="714274"/>
            <a:ext cx="3762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Scheduling Employees</a:t>
            </a:r>
            <a:endParaRPr sz="2400"/>
          </a:p>
        </p:txBody>
      </p:sp>
      <p:pic>
        <p:nvPicPr>
          <p:cNvPr descr="Man"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198" y="1276126"/>
            <a:ext cx="735250" cy="7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6044321" y="2055717"/>
            <a:ext cx="1317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233774" y="523472"/>
            <a:ext cx="1916700" cy="533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Account Login</a:t>
            </a:r>
            <a:endParaRPr sz="1200"/>
          </a:p>
        </p:txBody>
      </p:sp>
      <p:sp>
        <p:nvSpPr>
          <p:cNvPr id="61" name="Shape 61"/>
          <p:cNvSpPr/>
          <p:nvPr/>
        </p:nvSpPr>
        <p:spPr>
          <a:xfrm>
            <a:off x="2233774" y="2182147"/>
            <a:ext cx="1916700" cy="533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View Daily Info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828749" y="1392772"/>
            <a:ext cx="1916700" cy="533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&lt;&lt;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Account Database</a:t>
            </a:r>
            <a:endParaRPr sz="1200"/>
          </a:p>
        </p:txBody>
      </p:sp>
      <p:sp>
        <p:nvSpPr>
          <p:cNvPr id="63" name="Shape 63"/>
          <p:cNvSpPr/>
          <p:nvPr/>
        </p:nvSpPr>
        <p:spPr>
          <a:xfrm>
            <a:off x="3828749" y="2971522"/>
            <a:ext cx="1916700" cy="533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&lt;&lt;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Financial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Database</a:t>
            </a:r>
            <a:endParaRPr sz="1200"/>
          </a:p>
        </p:txBody>
      </p:sp>
      <p:cxnSp>
        <p:nvCxnSpPr>
          <p:cNvPr id="64" name="Shape 64"/>
          <p:cNvCxnSpPr>
            <a:stCxn id="58" idx="1"/>
            <a:endCxn id="62" idx="3"/>
          </p:cNvCxnSpPr>
          <p:nvPr/>
        </p:nvCxnSpPr>
        <p:spPr>
          <a:xfrm flipH="1">
            <a:off x="5745398" y="1643751"/>
            <a:ext cx="5898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Shape 65"/>
          <p:cNvCxnSpPr>
            <a:stCxn id="54" idx="3"/>
            <a:endCxn id="60" idx="1"/>
          </p:cNvCxnSpPr>
          <p:nvPr/>
        </p:nvCxnSpPr>
        <p:spPr>
          <a:xfrm>
            <a:off x="1612274" y="715900"/>
            <a:ext cx="6216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Shape 66"/>
          <p:cNvCxnSpPr>
            <a:stCxn id="54" idx="3"/>
            <a:endCxn id="61" idx="1"/>
          </p:cNvCxnSpPr>
          <p:nvPr/>
        </p:nvCxnSpPr>
        <p:spPr>
          <a:xfrm>
            <a:off x="1612274" y="715900"/>
            <a:ext cx="621600" cy="17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Shape 67"/>
          <p:cNvCxnSpPr>
            <a:stCxn id="58" idx="1"/>
            <a:endCxn id="63" idx="3"/>
          </p:cNvCxnSpPr>
          <p:nvPr/>
        </p:nvCxnSpPr>
        <p:spPr>
          <a:xfrm flipH="1">
            <a:off x="5745398" y="1643751"/>
            <a:ext cx="589800" cy="15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1987875" y="214375"/>
            <a:ext cx="3971700" cy="4306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n"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024" y="348275"/>
            <a:ext cx="735250" cy="7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86151" y="1083530"/>
            <a:ext cx="1317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Business owner</a:t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745400" y="714274"/>
            <a:ext cx="3762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Create Account Use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Case</a:t>
            </a:r>
            <a:endParaRPr sz="2400"/>
          </a:p>
        </p:txBody>
      </p:sp>
      <p:pic>
        <p:nvPicPr>
          <p:cNvPr descr="Man"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198" y="1276126"/>
            <a:ext cx="735250" cy="7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6044321" y="2055717"/>
            <a:ext cx="1317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erver</a:t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233774" y="523472"/>
            <a:ext cx="1916700" cy="533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Account Login</a:t>
            </a:r>
            <a:endParaRPr sz="1200"/>
          </a:p>
        </p:txBody>
      </p:sp>
      <p:sp>
        <p:nvSpPr>
          <p:cNvPr id="79" name="Shape 79"/>
          <p:cNvSpPr/>
          <p:nvPr/>
        </p:nvSpPr>
        <p:spPr>
          <a:xfrm>
            <a:off x="2233774" y="2182147"/>
            <a:ext cx="1916700" cy="533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Create Account Interface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828749" y="1392772"/>
            <a:ext cx="1916700" cy="533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&lt;&lt;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Account Database</a:t>
            </a:r>
            <a:endParaRPr sz="1200"/>
          </a:p>
        </p:txBody>
      </p:sp>
      <p:cxnSp>
        <p:nvCxnSpPr>
          <p:cNvPr id="81" name="Shape 81"/>
          <p:cNvCxnSpPr>
            <a:stCxn id="73" idx="3"/>
            <a:endCxn id="78" idx="1"/>
          </p:cNvCxnSpPr>
          <p:nvPr/>
        </p:nvCxnSpPr>
        <p:spPr>
          <a:xfrm>
            <a:off x="1612274" y="715900"/>
            <a:ext cx="6216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Shape 82"/>
          <p:cNvCxnSpPr>
            <a:stCxn id="73" idx="3"/>
            <a:endCxn id="79" idx="1"/>
          </p:cNvCxnSpPr>
          <p:nvPr/>
        </p:nvCxnSpPr>
        <p:spPr>
          <a:xfrm>
            <a:off x="1612274" y="715900"/>
            <a:ext cx="621600" cy="17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Shape 83"/>
          <p:cNvCxnSpPr>
            <a:stCxn id="76" idx="1"/>
            <a:endCxn id="80" idx="3"/>
          </p:cNvCxnSpPr>
          <p:nvPr/>
        </p:nvCxnSpPr>
        <p:spPr>
          <a:xfrm flipH="1">
            <a:off x="5745398" y="1643751"/>
            <a:ext cx="5898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