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2150759" y="250777"/>
            <a:ext cx="4158900" cy="4725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732657" y="821039"/>
            <a:ext cx="1814100" cy="55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n"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360" y="1706945"/>
            <a:ext cx="685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Shape 132"/>
          <p:cNvCxnSpPr>
            <a:stCxn id="131" idx="3"/>
            <a:endCxn id="130" idx="1"/>
          </p:cNvCxnSpPr>
          <p:nvPr/>
        </p:nvCxnSpPr>
        <p:spPr>
          <a:xfrm flipH="1" rot="10800000">
            <a:off x="1211160" y="1100645"/>
            <a:ext cx="1521600" cy="94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x="223538" y="821047"/>
            <a:ext cx="987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Business owner</a:t>
            </a:r>
            <a:endParaRPr sz="1100"/>
          </a:p>
        </p:txBody>
      </p:sp>
      <p:sp>
        <p:nvSpPr>
          <p:cNvPr id="134" name="Shape 134"/>
          <p:cNvSpPr/>
          <p:nvPr/>
        </p:nvSpPr>
        <p:spPr>
          <a:xfrm>
            <a:off x="4238627" y="1921548"/>
            <a:ext cx="1814100" cy="55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n"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2897" y="2128770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651872" y="2244120"/>
            <a:ext cx="987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Projection</a:t>
            </a:r>
            <a:endParaRPr sz="1100"/>
          </a:p>
        </p:txBody>
      </p:sp>
      <p:cxnSp>
        <p:nvCxnSpPr>
          <p:cNvPr id="137" name="Shape 137"/>
          <p:cNvCxnSpPr>
            <a:stCxn id="135" idx="1"/>
            <a:endCxn id="134" idx="3"/>
          </p:cNvCxnSpPr>
          <p:nvPr/>
        </p:nvCxnSpPr>
        <p:spPr>
          <a:xfrm rot="10800000">
            <a:off x="6052797" y="2201370"/>
            <a:ext cx="1370100" cy="270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Shape 138"/>
          <p:cNvSpPr/>
          <p:nvPr/>
        </p:nvSpPr>
        <p:spPr>
          <a:xfrm>
            <a:off x="2558010" y="3361655"/>
            <a:ext cx="1939500" cy="55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Shape 139"/>
          <p:cNvCxnSpPr>
            <a:stCxn id="131" idx="3"/>
            <a:endCxn id="138" idx="1"/>
          </p:cNvCxnSpPr>
          <p:nvPr/>
        </p:nvCxnSpPr>
        <p:spPr>
          <a:xfrm>
            <a:off x="1211160" y="2049845"/>
            <a:ext cx="1347000" cy="159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0" name="Shape 140"/>
          <p:cNvSpPr/>
          <p:nvPr/>
        </p:nvSpPr>
        <p:spPr>
          <a:xfrm>
            <a:off x="6517225" y="360350"/>
            <a:ext cx="2673300" cy="1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Input date into software to review projected sales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endParaRPr sz="1600"/>
          </a:p>
        </p:txBody>
      </p:sp>
      <p:sp>
        <p:nvSpPr>
          <p:cNvPr id="141" name="Shape 141"/>
          <p:cNvSpPr txBox="1"/>
          <p:nvPr/>
        </p:nvSpPr>
        <p:spPr>
          <a:xfrm>
            <a:off x="3107200" y="798975"/>
            <a:ext cx="1065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&lt;&lt; Interface&gt;&gt;</a:t>
            </a:r>
            <a:endParaRPr sz="1000"/>
          </a:p>
        </p:txBody>
      </p:sp>
      <p:sp>
        <p:nvSpPr>
          <p:cNvPr id="142" name="Shape 142"/>
          <p:cNvSpPr txBox="1"/>
          <p:nvPr/>
        </p:nvSpPr>
        <p:spPr>
          <a:xfrm>
            <a:off x="3220900" y="1100650"/>
            <a:ext cx="837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Manager</a:t>
            </a:r>
            <a:endParaRPr sz="800"/>
          </a:p>
        </p:txBody>
      </p:sp>
      <p:sp>
        <p:nvSpPr>
          <p:cNvPr id="143" name="Shape 143"/>
          <p:cNvSpPr txBox="1"/>
          <p:nvPr/>
        </p:nvSpPr>
        <p:spPr>
          <a:xfrm>
            <a:off x="4613175" y="1932400"/>
            <a:ext cx="1065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&lt;&lt;Entity&gt;&gt;</a:t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2822450" y="3294100"/>
            <a:ext cx="141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&lt;&lt;Interface&gt;&gt;</a:t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2905300" y="3577475"/>
            <a:ext cx="1266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Sales Projection Table</a:t>
            </a:r>
            <a:endParaRPr sz="800"/>
          </a:p>
        </p:txBody>
      </p:sp>
      <p:sp>
        <p:nvSpPr>
          <p:cNvPr id="146" name="Shape 146"/>
          <p:cNvSpPr txBox="1"/>
          <p:nvPr/>
        </p:nvSpPr>
        <p:spPr>
          <a:xfrm>
            <a:off x="7545025" y="2917850"/>
            <a:ext cx="617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Server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