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2576" y="334352"/>
            <a:ext cx="2418893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revenue</a:t>
            </a:r>
            <a:endParaRPr/>
          </a:p>
        </p:txBody>
      </p:sp>
      <p:pic>
        <p:nvPicPr>
          <p:cNvPr descr="Man"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47" y="250227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86"/>
          <p:cNvCxnSpPr>
            <a:stCxn id="85" idx="3"/>
            <a:endCxn id="84" idx="1"/>
          </p:cNvCxnSpPr>
          <p:nvPr/>
        </p:nvCxnSpPr>
        <p:spPr>
          <a:xfrm>
            <a:off x="1445647" y="707427"/>
            <a:ext cx="796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" name="Shape 87"/>
          <p:cNvSpPr/>
          <p:nvPr/>
        </p:nvSpPr>
        <p:spPr>
          <a:xfrm>
            <a:off x="7731841" y="480513"/>
            <a:ext cx="452258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revenue update Case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298051" y="1094730"/>
            <a:ext cx="1316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Business owner</a:t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921079" y="151002"/>
            <a:ext cx="5545123" cy="63001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4661469" y="1557731"/>
            <a:ext cx="2418893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projection</a:t>
            </a:r>
            <a:endParaRPr/>
          </a:p>
        </p:txBody>
      </p:sp>
      <p:pic>
        <p:nvPicPr>
          <p:cNvPr descr="Man"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563" y="184668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8070296" y="2806867"/>
            <a:ext cx="1316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93" name="Shape 93"/>
          <p:cNvCxnSpPr>
            <a:stCxn id="91" idx="1"/>
            <a:endCxn id="90" idx="3"/>
          </p:cNvCxnSpPr>
          <p:nvPr/>
        </p:nvCxnSpPr>
        <p:spPr>
          <a:xfrm rot="10800000">
            <a:off x="7080263" y="1930681"/>
            <a:ext cx="1191300" cy="37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Shape 94"/>
          <p:cNvSpPr/>
          <p:nvPr/>
        </p:nvSpPr>
        <p:spPr>
          <a:xfrm>
            <a:off x="2274747" y="2645840"/>
            <a:ext cx="2586011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projection chart</a:t>
            </a:r>
            <a:endParaRPr/>
          </a:p>
        </p:txBody>
      </p:sp>
      <p:cxnSp>
        <p:nvCxnSpPr>
          <p:cNvPr id="95" name="Shape 95"/>
          <p:cNvCxnSpPr>
            <a:stCxn id="85" idx="3"/>
            <a:endCxn id="94" idx="1"/>
          </p:cNvCxnSpPr>
          <p:nvPr/>
        </p:nvCxnSpPr>
        <p:spPr>
          <a:xfrm>
            <a:off x="1445647" y="707427"/>
            <a:ext cx="829200" cy="231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2242576" y="334352"/>
            <a:ext cx="2418893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restrictions</a:t>
            </a:r>
            <a:endParaRPr/>
          </a:p>
        </p:txBody>
      </p:sp>
      <p:pic>
        <p:nvPicPr>
          <p:cNvPr descr="Man" id="101" name="Shape 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47" y="250227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Shape 102"/>
          <p:cNvCxnSpPr>
            <a:stCxn id="101" idx="3"/>
            <a:endCxn id="100" idx="1"/>
          </p:cNvCxnSpPr>
          <p:nvPr/>
        </p:nvCxnSpPr>
        <p:spPr>
          <a:xfrm>
            <a:off x="1445647" y="707427"/>
            <a:ext cx="796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Shape 103"/>
          <p:cNvSpPr/>
          <p:nvPr/>
        </p:nvSpPr>
        <p:spPr>
          <a:xfrm>
            <a:off x="7731841" y="480513"/>
            <a:ext cx="45225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View Changes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98051" y="1094730"/>
            <a:ext cx="1316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Business owner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921079" y="151002"/>
            <a:ext cx="5545123" cy="630012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4661469" y="1557731"/>
            <a:ext cx="2418893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projection</a:t>
            </a:r>
            <a:endParaRPr/>
          </a:p>
        </p:txBody>
      </p:sp>
      <p:pic>
        <p:nvPicPr>
          <p:cNvPr descr="Man"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563" y="184668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8070296" y="2806867"/>
            <a:ext cx="13169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109" name="Shape 109"/>
          <p:cNvCxnSpPr>
            <a:stCxn id="107" idx="1"/>
            <a:endCxn id="106" idx="3"/>
          </p:cNvCxnSpPr>
          <p:nvPr/>
        </p:nvCxnSpPr>
        <p:spPr>
          <a:xfrm rot="10800000">
            <a:off x="7080263" y="1930681"/>
            <a:ext cx="1191300" cy="37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Shape 110"/>
          <p:cNvSpPr/>
          <p:nvPr/>
        </p:nvSpPr>
        <p:spPr>
          <a:xfrm>
            <a:off x="2274747" y="2645840"/>
            <a:ext cx="2586011" cy="7461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&lt;&lt;interface&gt;&gt;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projection chart</a:t>
            </a:r>
            <a:endParaRPr/>
          </a:p>
        </p:txBody>
      </p:sp>
      <p:cxnSp>
        <p:nvCxnSpPr>
          <p:cNvPr id="111" name="Shape 111"/>
          <p:cNvCxnSpPr>
            <a:stCxn id="101" idx="3"/>
            <a:endCxn id="110" idx="1"/>
          </p:cNvCxnSpPr>
          <p:nvPr/>
        </p:nvCxnSpPr>
        <p:spPr>
          <a:xfrm>
            <a:off x="1445647" y="707427"/>
            <a:ext cx="829200" cy="2311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