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2242576" y="334352"/>
            <a:ext cx="2418893" cy="7461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Login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n"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247" y="250227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Shape 86"/>
          <p:cNvCxnSpPr>
            <a:stCxn id="85" idx="3"/>
            <a:endCxn id="84" idx="1"/>
          </p:cNvCxnSpPr>
          <p:nvPr/>
        </p:nvCxnSpPr>
        <p:spPr>
          <a:xfrm>
            <a:off x="1445647" y="707427"/>
            <a:ext cx="796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7" name="Shape 87"/>
          <p:cNvSpPr/>
          <p:nvPr/>
        </p:nvSpPr>
        <p:spPr>
          <a:xfrm>
            <a:off x="7731841" y="480513"/>
            <a:ext cx="4522581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In to Account to Access Data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298051" y="1094730"/>
            <a:ext cx="131693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Business owner</a:t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1921079" y="151002"/>
            <a:ext cx="5545123" cy="630012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4661469" y="1557731"/>
            <a:ext cx="2418893" cy="7461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&lt;&lt;system&gt;&gt;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Database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n" id="91" name="Shape 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1563" y="1846681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8070296" y="2806867"/>
            <a:ext cx="131693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cxnSp>
        <p:nvCxnSpPr>
          <p:cNvPr id="93" name="Shape 93"/>
          <p:cNvCxnSpPr>
            <a:stCxn id="91" idx="1"/>
            <a:endCxn id="90" idx="3"/>
          </p:cNvCxnSpPr>
          <p:nvPr/>
        </p:nvCxnSpPr>
        <p:spPr>
          <a:xfrm rot="10800000">
            <a:off x="7080263" y="1930681"/>
            <a:ext cx="1191300" cy="37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4" name="Shape 94"/>
          <p:cNvSpPr/>
          <p:nvPr/>
        </p:nvSpPr>
        <p:spPr>
          <a:xfrm>
            <a:off x="2274747" y="2645840"/>
            <a:ext cx="2586011" cy="7461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Financial Data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Shape 95"/>
          <p:cNvCxnSpPr>
            <a:stCxn id="85" idx="3"/>
            <a:endCxn id="94" idx="1"/>
          </p:cNvCxnSpPr>
          <p:nvPr/>
        </p:nvCxnSpPr>
        <p:spPr>
          <a:xfrm>
            <a:off x="1445647" y="707427"/>
            <a:ext cx="829200" cy="2311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6" name="Shape 96"/>
          <p:cNvSpPr/>
          <p:nvPr/>
        </p:nvSpPr>
        <p:spPr>
          <a:xfrm>
            <a:off x="4693640" y="4004429"/>
            <a:ext cx="2418893" cy="7461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&lt;&lt;system&gt;&gt;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Financial Database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Shape 97"/>
          <p:cNvCxnSpPr/>
          <p:nvPr/>
        </p:nvCxnSpPr>
        <p:spPr>
          <a:xfrm flipH="1">
            <a:off x="7145553" y="2303883"/>
            <a:ext cx="1126011" cy="207362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2242576" y="334352"/>
            <a:ext cx="2418893" cy="7461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restrictions</a:t>
            </a:r>
            <a:endParaRPr/>
          </a:p>
        </p:txBody>
      </p:sp>
      <p:pic>
        <p:nvPicPr>
          <p:cNvPr descr="Man" id="103" name="Shape 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247" y="250227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Shape 104"/>
          <p:cNvCxnSpPr>
            <a:stCxn id="103" idx="3"/>
            <a:endCxn id="102" idx="1"/>
          </p:cNvCxnSpPr>
          <p:nvPr/>
        </p:nvCxnSpPr>
        <p:spPr>
          <a:xfrm>
            <a:off x="1445647" y="707427"/>
            <a:ext cx="796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5" name="Shape 105"/>
          <p:cNvSpPr/>
          <p:nvPr/>
        </p:nvSpPr>
        <p:spPr>
          <a:xfrm>
            <a:off x="7731841" y="480513"/>
            <a:ext cx="4522581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Income for Potential Revenue</a:t>
            </a:r>
            <a:endParaRPr b="1" sz="320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298051" y="1094730"/>
            <a:ext cx="131693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Business owner</a:t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1921079" y="151002"/>
            <a:ext cx="5545123" cy="630012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4661469" y="1557731"/>
            <a:ext cx="2418893" cy="7461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&lt;&lt;system&gt;&gt;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Financial Database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n"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1563" y="1846681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8070296" y="2806867"/>
            <a:ext cx="131693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cxnSp>
        <p:nvCxnSpPr>
          <p:cNvPr id="111" name="Shape 111"/>
          <p:cNvCxnSpPr>
            <a:stCxn id="109" idx="1"/>
            <a:endCxn id="108" idx="3"/>
          </p:cNvCxnSpPr>
          <p:nvPr/>
        </p:nvCxnSpPr>
        <p:spPr>
          <a:xfrm rot="10800000">
            <a:off x="7080263" y="1930681"/>
            <a:ext cx="1191300" cy="37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2" name="Shape 112"/>
          <p:cNvSpPr/>
          <p:nvPr/>
        </p:nvSpPr>
        <p:spPr>
          <a:xfrm>
            <a:off x="2274747" y="2645840"/>
            <a:ext cx="2586011" cy="7461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Revenue projection chart</a:t>
            </a:r>
            <a:endParaRPr/>
          </a:p>
        </p:txBody>
      </p:sp>
      <p:cxnSp>
        <p:nvCxnSpPr>
          <p:cNvPr id="113" name="Shape 113"/>
          <p:cNvCxnSpPr>
            <a:stCxn id="103" idx="3"/>
            <a:endCxn id="112" idx="1"/>
          </p:cNvCxnSpPr>
          <p:nvPr/>
        </p:nvCxnSpPr>
        <p:spPr>
          <a:xfrm>
            <a:off x="1445647" y="707427"/>
            <a:ext cx="829200" cy="2311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