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92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15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14897" algn="ctr" defTabSz="914400" rtl="0" fontAlgn="auto" latinLnBrk="0" hangingPunct="0">
      <a:lnSpc>
        <a:spcPct val="115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829795" algn="ctr" defTabSz="914400" rtl="0" fontAlgn="auto" latinLnBrk="0" hangingPunct="0">
      <a:lnSpc>
        <a:spcPct val="115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244694" algn="ctr" defTabSz="914400" rtl="0" fontAlgn="auto" latinLnBrk="0" hangingPunct="0">
      <a:lnSpc>
        <a:spcPct val="115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659593" algn="ctr" defTabSz="914400" rtl="0" fontAlgn="auto" latinLnBrk="0" hangingPunct="0">
      <a:lnSpc>
        <a:spcPct val="115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074491" algn="ctr" defTabSz="914400" rtl="0" fontAlgn="auto" latinLnBrk="0" hangingPunct="0">
      <a:lnSpc>
        <a:spcPct val="115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489389" algn="ctr" defTabSz="914400" rtl="0" fontAlgn="auto" latinLnBrk="0" hangingPunct="0">
      <a:lnSpc>
        <a:spcPct val="115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2904289" algn="ctr" defTabSz="914400" rtl="0" fontAlgn="auto" latinLnBrk="0" hangingPunct="0">
      <a:lnSpc>
        <a:spcPct val="115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319186" algn="ctr" defTabSz="914400" rtl="0" fontAlgn="auto" latinLnBrk="0" hangingPunct="0">
      <a:lnSpc>
        <a:spcPct val="115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8E2"/>
          </a:solidFill>
        </a:fill>
      </a:tcStyle>
    </a:wholeTbl>
    <a:band2H>
      <a:tcTxStyle/>
      <a:tcStyle>
        <a:tcBdr/>
        <a:fill>
          <a:solidFill>
            <a:srgbClr val="E6ED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E7CA"/>
          </a:solidFill>
        </a:fill>
      </a:tcStyle>
    </a:wholeTbl>
    <a:band2H>
      <a:tcTxStyle/>
      <a:tcStyle>
        <a:tcBdr/>
        <a:fill>
          <a:solidFill>
            <a:srgbClr val="ECF4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BDB"/>
          </a:solidFill>
        </a:fill>
      </a:tcStyle>
    </a:wholeTbl>
    <a:band2H>
      <a:tcTxStyle/>
      <a:tcStyle>
        <a:tcBdr/>
        <a:fill>
          <a:solidFill>
            <a:srgbClr val="F0E7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56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41055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300"/>
      </a:spcBef>
      <a:defRPr sz="1000">
        <a:latin typeface="+mn-lt"/>
        <a:ea typeface="+mn-ea"/>
        <a:cs typeface="+mn-cs"/>
        <a:sym typeface="Arial"/>
      </a:defRPr>
    </a:lvl1pPr>
    <a:lvl2pPr indent="228600" latinLnBrk="0">
      <a:spcBef>
        <a:spcPts val="300"/>
      </a:spcBef>
      <a:defRPr sz="1000">
        <a:latin typeface="+mn-lt"/>
        <a:ea typeface="+mn-ea"/>
        <a:cs typeface="+mn-cs"/>
        <a:sym typeface="Arial"/>
      </a:defRPr>
    </a:lvl2pPr>
    <a:lvl3pPr indent="457200" latinLnBrk="0">
      <a:spcBef>
        <a:spcPts val="300"/>
      </a:spcBef>
      <a:defRPr sz="1000">
        <a:latin typeface="+mn-lt"/>
        <a:ea typeface="+mn-ea"/>
        <a:cs typeface="+mn-cs"/>
        <a:sym typeface="Arial"/>
      </a:defRPr>
    </a:lvl3pPr>
    <a:lvl4pPr indent="685800" latinLnBrk="0">
      <a:spcBef>
        <a:spcPts val="300"/>
      </a:spcBef>
      <a:defRPr sz="1000">
        <a:latin typeface="+mn-lt"/>
        <a:ea typeface="+mn-ea"/>
        <a:cs typeface="+mn-cs"/>
        <a:sym typeface="Arial"/>
      </a:defRPr>
    </a:lvl4pPr>
    <a:lvl5pPr indent="914400" latinLnBrk="0">
      <a:spcBef>
        <a:spcPts val="300"/>
      </a:spcBef>
      <a:defRPr sz="1000">
        <a:latin typeface="+mn-lt"/>
        <a:ea typeface="+mn-ea"/>
        <a:cs typeface="+mn-cs"/>
        <a:sym typeface="Arial"/>
      </a:defRPr>
    </a:lvl5pPr>
    <a:lvl6pPr indent="1143000" latinLnBrk="0">
      <a:spcBef>
        <a:spcPts val="300"/>
      </a:spcBef>
      <a:defRPr sz="1000">
        <a:latin typeface="+mn-lt"/>
        <a:ea typeface="+mn-ea"/>
        <a:cs typeface="+mn-cs"/>
        <a:sym typeface="Arial"/>
      </a:defRPr>
    </a:lvl6pPr>
    <a:lvl7pPr indent="1371600" latinLnBrk="0">
      <a:spcBef>
        <a:spcPts val="300"/>
      </a:spcBef>
      <a:defRPr sz="1000">
        <a:latin typeface="+mn-lt"/>
        <a:ea typeface="+mn-ea"/>
        <a:cs typeface="+mn-cs"/>
        <a:sym typeface="Arial"/>
      </a:defRPr>
    </a:lvl7pPr>
    <a:lvl8pPr indent="1600200" latinLnBrk="0">
      <a:spcBef>
        <a:spcPts val="300"/>
      </a:spcBef>
      <a:defRPr sz="1000">
        <a:latin typeface="+mn-lt"/>
        <a:ea typeface="+mn-ea"/>
        <a:cs typeface="+mn-cs"/>
        <a:sym typeface="Arial"/>
      </a:defRPr>
    </a:lvl8pPr>
    <a:lvl9pPr indent="1828800" latinLnBrk="0">
      <a:spcBef>
        <a:spcPts val="300"/>
      </a:spcBef>
      <a:defRPr sz="10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8"/>
          <p:cNvGrpSpPr/>
          <p:nvPr/>
        </p:nvGrpSpPr>
        <p:grpSpPr>
          <a:xfrm>
            <a:off x="-1" y="5424787"/>
            <a:ext cx="12192002" cy="1433213"/>
            <a:chOff x="0" y="0"/>
            <a:chExt cx="12192001" cy="1433212"/>
          </a:xfrm>
        </p:grpSpPr>
        <p:sp>
          <p:nvSpPr>
            <p:cNvPr id="29" name="Rectangle 4"/>
            <p:cNvSpPr/>
            <p:nvPr/>
          </p:nvSpPr>
          <p:spPr>
            <a:xfrm>
              <a:off x="-1" y="0"/>
              <a:ext cx="12192002" cy="1433213"/>
            </a:xfrm>
            <a:prstGeom prst="rect">
              <a:avLst/>
            </a:prstGeom>
            <a:solidFill>
              <a:srgbClr val="0020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32" name="Group 15"/>
            <p:cNvGrpSpPr/>
            <p:nvPr/>
          </p:nvGrpSpPr>
          <p:grpSpPr>
            <a:xfrm>
              <a:off x="-1" y="0"/>
              <a:ext cx="12192002" cy="61997"/>
              <a:chOff x="0" y="0"/>
              <a:chExt cx="12192000" cy="61996"/>
            </a:xfrm>
          </p:grpSpPr>
          <p:sp>
            <p:nvSpPr>
              <p:cNvPr id="30" name="Rectangle 16"/>
              <p:cNvSpPr/>
              <p:nvPr/>
            </p:nvSpPr>
            <p:spPr>
              <a:xfrm>
                <a:off x="0" y="-1"/>
                <a:ext cx="12186571" cy="2097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Rectangle 17"/>
              <p:cNvSpPr/>
              <p:nvPr/>
            </p:nvSpPr>
            <p:spPr>
              <a:xfrm>
                <a:off x="3305016" y="-1"/>
                <a:ext cx="8886985" cy="6199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</p:grpSp>
      <p:pic>
        <p:nvPicPr>
          <p:cNvPr id="3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0495" y="6165303"/>
            <a:ext cx="1440161" cy="360041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3305016" y="5768385"/>
            <a:ext cx="6031344" cy="756959"/>
          </a:xfrm>
          <a:prstGeom prst="rect">
            <a:avLst/>
          </a:prstGeom>
        </p:spPr>
        <p:txBody>
          <a:bodyPr anchor="b"/>
          <a:lstStyle>
            <a:lvl1pPr>
              <a:defRPr sz="1300">
                <a:solidFill>
                  <a:srgbClr val="FFFFFF"/>
                </a:solidFill>
              </a:defRPr>
            </a:lvl1pPr>
            <a:lvl2pPr marL="155677" indent="-154089">
              <a:defRPr sz="1300">
                <a:solidFill>
                  <a:srgbClr val="FFFFFF"/>
                </a:solidFill>
              </a:defRPr>
            </a:lvl2pPr>
            <a:lvl3pPr marL="332308" indent="-151337">
              <a:defRPr sz="1300">
                <a:solidFill>
                  <a:srgbClr val="FFFFFF"/>
                </a:solidFill>
              </a:defRPr>
            </a:lvl3pPr>
            <a:lvl4pPr marL="514019" indent="-156841">
              <a:defRPr sz="1300">
                <a:solidFill>
                  <a:srgbClr val="FFFFFF"/>
                </a:solidFill>
              </a:defRPr>
            </a:lvl4pPr>
            <a:lvl5pPr marL="696577" indent="-156841">
              <a:defRPr sz="1300">
                <a:solidFill>
                  <a:srgbClr val="FFFFFF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6" name="Freeform 5"/>
          <p:cNvSpPr/>
          <p:nvPr/>
        </p:nvSpPr>
        <p:spPr>
          <a:xfrm>
            <a:off x="3305016" y="5652001"/>
            <a:ext cx="1652401" cy="116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6" y="3422"/>
                </a:moveTo>
                <a:lnTo>
                  <a:pt x="505" y="3422"/>
                </a:lnTo>
                <a:cubicBezTo>
                  <a:pt x="904" y="3422"/>
                  <a:pt x="991" y="6683"/>
                  <a:pt x="991" y="10800"/>
                </a:cubicBezTo>
                <a:cubicBezTo>
                  <a:pt x="991" y="14917"/>
                  <a:pt x="904" y="18178"/>
                  <a:pt x="505" y="18178"/>
                </a:cubicBezTo>
                <a:lnTo>
                  <a:pt x="256" y="18178"/>
                </a:lnTo>
                <a:lnTo>
                  <a:pt x="256" y="3422"/>
                </a:lnTo>
                <a:close/>
                <a:moveTo>
                  <a:pt x="0" y="21119"/>
                </a:moveTo>
                <a:lnTo>
                  <a:pt x="603" y="21119"/>
                </a:lnTo>
                <a:cubicBezTo>
                  <a:pt x="1051" y="21119"/>
                  <a:pt x="1243" y="16467"/>
                  <a:pt x="1243" y="10800"/>
                </a:cubicBezTo>
                <a:cubicBezTo>
                  <a:pt x="1243" y="5133"/>
                  <a:pt x="1051" y="535"/>
                  <a:pt x="603" y="535"/>
                </a:cubicBezTo>
                <a:lnTo>
                  <a:pt x="0" y="535"/>
                </a:lnTo>
                <a:lnTo>
                  <a:pt x="0" y="21119"/>
                </a:lnTo>
                <a:close/>
                <a:moveTo>
                  <a:pt x="1503" y="21119"/>
                </a:moveTo>
                <a:lnTo>
                  <a:pt x="2561" y="21119"/>
                </a:lnTo>
                <a:lnTo>
                  <a:pt x="2561" y="17964"/>
                </a:lnTo>
                <a:lnTo>
                  <a:pt x="1755" y="17964"/>
                </a:lnTo>
                <a:lnTo>
                  <a:pt x="1755" y="11976"/>
                </a:lnTo>
                <a:lnTo>
                  <a:pt x="2486" y="11976"/>
                </a:lnTo>
                <a:lnTo>
                  <a:pt x="2486" y="9036"/>
                </a:lnTo>
                <a:lnTo>
                  <a:pt x="1755" y="9036"/>
                </a:lnTo>
                <a:lnTo>
                  <a:pt x="1755" y="3636"/>
                </a:lnTo>
                <a:lnTo>
                  <a:pt x="2546" y="3636"/>
                </a:lnTo>
                <a:lnTo>
                  <a:pt x="2546" y="535"/>
                </a:lnTo>
                <a:lnTo>
                  <a:pt x="1503" y="535"/>
                </a:lnTo>
                <a:lnTo>
                  <a:pt x="1503" y="21119"/>
                </a:lnTo>
                <a:close/>
                <a:moveTo>
                  <a:pt x="2810" y="21119"/>
                </a:moveTo>
                <a:lnTo>
                  <a:pt x="3062" y="21119"/>
                </a:lnTo>
                <a:lnTo>
                  <a:pt x="3062" y="11976"/>
                </a:lnTo>
                <a:lnTo>
                  <a:pt x="3721" y="11976"/>
                </a:lnTo>
                <a:lnTo>
                  <a:pt x="3721" y="9036"/>
                </a:lnTo>
                <a:lnTo>
                  <a:pt x="3062" y="9036"/>
                </a:lnTo>
                <a:lnTo>
                  <a:pt x="3062" y="3636"/>
                </a:lnTo>
                <a:lnTo>
                  <a:pt x="3812" y="3636"/>
                </a:lnTo>
                <a:lnTo>
                  <a:pt x="3812" y="535"/>
                </a:lnTo>
                <a:lnTo>
                  <a:pt x="2810" y="535"/>
                </a:lnTo>
                <a:lnTo>
                  <a:pt x="2810" y="21119"/>
                </a:lnTo>
                <a:close/>
                <a:moveTo>
                  <a:pt x="4019" y="21119"/>
                </a:moveTo>
                <a:lnTo>
                  <a:pt x="5077" y="21119"/>
                </a:lnTo>
                <a:lnTo>
                  <a:pt x="5077" y="17964"/>
                </a:lnTo>
                <a:lnTo>
                  <a:pt x="4275" y="17964"/>
                </a:lnTo>
                <a:lnTo>
                  <a:pt x="4275" y="11976"/>
                </a:lnTo>
                <a:lnTo>
                  <a:pt x="5005" y="11976"/>
                </a:lnTo>
                <a:lnTo>
                  <a:pt x="5005" y="9036"/>
                </a:lnTo>
                <a:lnTo>
                  <a:pt x="4275" y="9036"/>
                </a:lnTo>
                <a:lnTo>
                  <a:pt x="4275" y="3636"/>
                </a:lnTo>
                <a:lnTo>
                  <a:pt x="5062" y="3636"/>
                </a:lnTo>
                <a:lnTo>
                  <a:pt x="5062" y="535"/>
                </a:lnTo>
                <a:lnTo>
                  <a:pt x="4019" y="535"/>
                </a:lnTo>
                <a:lnTo>
                  <a:pt x="4019" y="21119"/>
                </a:lnTo>
                <a:close/>
                <a:moveTo>
                  <a:pt x="5322" y="21119"/>
                </a:moveTo>
                <a:lnTo>
                  <a:pt x="5563" y="21119"/>
                </a:lnTo>
                <a:lnTo>
                  <a:pt x="5563" y="5935"/>
                </a:lnTo>
                <a:lnTo>
                  <a:pt x="5570" y="5935"/>
                </a:lnTo>
                <a:lnTo>
                  <a:pt x="6230" y="21119"/>
                </a:lnTo>
                <a:lnTo>
                  <a:pt x="6497" y="21119"/>
                </a:lnTo>
                <a:lnTo>
                  <a:pt x="6497" y="535"/>
                </a:lnTo>
                <a:lnTo>
                  <a:pt x="6256" y="535"/>
                </a:lnTo>
                <a:lnTo>
                  <a:pt x="6256" y="15665"/>
                </a:lnTo>
                <a:lnTo>
                  <a:pt x="6252" y="15665"/>
                </a:lnTo>
                <a:lnTo>
                  <a:pt x="5589" y="535"/>
                </a:lnTo>
                <a:lnTo>
                  <a:pt x="5322" y="535"/>
                </a:lnTo>
                <a:lnTo>
                  <a:pt x="5322" y="21119"/>
                </a:lnTo>
                <a:close/>
                <a:moveTo>
                  <a:pt x="8064" y="7057"/>
                </a:moveTo>
                <a:cubicBezTo>
                  <a:pt x="8034" y="2620"/>
                  <a:pt x="7774" y="53"/>
                  <a:pt x="7446" y="0"/>
                </a:cubicBezTo>
                <a:cubicBezTo>
                  <a:pt x="7013" y="0"/>
                  <a:pt x="6753" y="4919"/>
                  <a:pt x="6753" y="10800"/>
                </a:cubicBezTo>
                <a:cubicBezTo>
                  <a:pt x="6753" y="16681"/>
                  <a:pt x="7013" y="21600"/>
                  <a:pt x="7446" y="21600"/>
                </a:cubicBezTo>
                <a:cubicBezTo>
                  <a:pt x="7800" y="21600"/>
                  <a:pt x="8045" y="18178"/>
                  <a:pt x="8064" y="13259"/>
                </a:cubicBezTo>
                <a:lnTo>
                  <a:pt x="7815" y="13259"/>
                </a:lnTo>
                <a:cubicBezTo>
                  <a:pt x="7796" y="16253"/>
                  <a:pt x="7672" y="18659"/>
                  <a:pt x="7446" y="18659"/>
                </a:cubicBezTo>
                <a:cubicBezTo>
                  <a:pt x="7137" y="18659"/>
                  <a:pt x="7005" y="14756"/>
                  <a:pt x="7005" y="10800"/>
                </a:cubicBezTo>
                <a:cubicBezTo>
                  <a:pt x="7005" y="6844"/>
                  <a:pt x="7137" y="2941"/>
                  <a:pt x="7446" y="2941"/>
                </a:cubicBezTo>
                <a:cubicBezTo>
                  <a:pt x="7657" y="2941"/>
                  <a:pt x="7766" y="4705"/>
                  <a:pt x="7808" y="7057"/>
                </a:cubicBezTo>
                <a:lnTo>
                  <a:pt x="8064" y="7057"/>
                </a:lnTo>
                <a:close/>
                <a:moveTo>
                  <a:pt x="8324" y="21119"/>
                </a:moveTo>
                <a:lnTo>
                  <a:pt x="9382" y="21119"/>
                </a:lnTo>
                <a:lnTo>
                  <a:pt x="9382" y="17964"/>
                </a:lnTo>
                <a:lnTo>
                  <a:pt x="8576" y="17964"/>
                </a:lnTo>
                <a:lnTo>
                  <a:pt x="8576" y="11976"/>
                </a:lnTo>
                <a:lnTo>
                  <a:pt x="9307" y="11976"/>
                </a:lnTo>
                <a:lnTo>
                  <a:pt x="9307" y="9036"/>
                </a:lnTo>
                <a:lnTo>
                  <a:pt x="8576" y="9036"/>
                </a:lnTo>
                <a:lnTo>
                  <a:pt x="8576" y="3636"/>
                </a:lnTo>
                <a:lnTo>
                  <a:pt x="9367" y="3636"/>
                </a:lnTo>
                <a:lnTo>
                  <a:pt x="9367" y="535"/>
                </a:lnTo>
                <a:lnTo>
                  <a:pt x="8324" y="535"/>
                </a:lnTo>
                <a:lnTo>
                  <a:pt x="8324" y="21119"/>
                </a:lnTo>
                <a:close/>
                <a:moveTo>
                  <a:pt x="10685" y="4063"/>
                </a:moveTo>
                <a:lnTo>
                  <a:pt x="10693" y="4063"/>
                </a:lnTo>
                <a:lnTo>
                  <a:pt x="10911" y="12885"/>
                </a:lnTo>
                <a:lnTo>
                  <a:pt x="10467" y="12885"/>
                </a:lnTo>
                <a:lnTo>
                  <a:pt x="10685" y="4063"/>
                </a:lnTo>
                <a:close/>
                <a:moveTo>
                  <a:pt x="10000" y="21119"/>
                </a:moveTo>
                <a:lnTo>
                  <a:pt x="10260" y="21119"/>
                </a:lnTo>
                <a:lnTo>
                  <a:pt x="10399" y="15665"/>
                </a:lnTo>
                <a:lnTo>
                  <a:pt x="10975" y="15665"/>
                </a:lnTo>
                <a:lnTo>
                  <a:pt x="11111" y="21119"/>
                </a:lnTo>
                <a:lnTo>
                  <a:pt x="11386" y="21119"/>
                </a:lnTo>
                <a:lnTo>
                  <a:pt x="10824" y="535"/>
                </a:lnTo>
                <a:lnTo>
                  <a:pt x="10557" y="535"/>
                </a:lnTo>
                <a:lnTo>
                  <a:pt x="10000" y="21119"/>
                </a:lnTo>
                <a:close/>
                <a:moveTo>
                  <a:pt x="11555" y="21119"/>
                </a:moveTo>
                <a:lnTo>
                  <a:pt x="11796" y="21119"/>
                </a:lnTo>
                <a:lnTo>
                  <a:pt x="11796" y="5935"/>
                </a:lnTo>
                <a:lnTo>
                  <a:pt x="11800" y="5935"/>
                </a:lnTo>
                <a:lnTo>
                  <a:pt x="12463" y="21119"/>
                </a:lnTo>
                <a:lnTo>
                  <a:pt x="12730" y="21119"/>
                </a:lnTo>
                <a:lnTo>
                  <a:pt x="12730" y="535"/>
                </a:lnTo>
                <a:lnTo>
                  <a:pt x="12489" y="535"/>
                </a:lnTo>
                <a:lnTo>
                  <a:pt x="12489" y="15665"/>
                </a:lnTo>
                <a:lnTo>
                  <a:pt x="12485" y="15665"/>
                </a:lnTo>
                <a:lnTo>
                  <a:pt x="11823" y="535"/>
                </a:lnTo>
                <a:lnTo>
                  <a:pt x="11555" y="535"/>
                </a:lnTo>
                <a:lnTo>
                  <a:pt x="11555" y="21119"/>
                </a:lnTo>
                <a:close/>
                <a:moveTo>
                  <a:pt x="13314" y="3422"/>
                </a:moveTo>
                <a:lnTo>
                  <a:pt x="13563" y="3422"/>
                </a:lnTo>
                <a:cubicBezTo>
                  <a:pt x="13962" y="3422"/>
                  <a:pt x="14045" y="6683"/>
                  <a:pt x="14045" y="10800"/>
                </a:cubicBezTo>
                <a:cubicBezTo>
                  <a:pt x="14045" y="14917"/>
                  <a:pt x="13962" y="18178"/>
                  <a:pt x="13563" y="18178"/>
                </a:cubicBezTo>
                <a:lnTo>
                  <a:pt x="13314" y="18178"/>
                </a:lnTo>
                <a:lnTo>
                  <a:pt x="13314" y="3422"/>
                </a:lnTo>
                <a:close/>
                <a:moveTo>
                  <a:pt x="13058" y="21119"/>
                </a:moveTo>
                <a:lnTo>
                  <a:pt x="13661" y="21119"/>
                </a:lnTo>
                <a:cubicBezTo>
                  <a:pt x="14109" y="21119"/>
                  <a:pt x="14301" y="16467"/>
                  <a:pt x="14301" y="10800"/>
                </a:cubicBezTo>
                <a:cubicBezTo>
                  <a:pt x="14301" y="5133"/>
                  <a:pt x="14109" y="535"/>
                  <a:pt x="13661" y="535"/>
                </a:cubicBezTo>
                <a:lnTo>
                  <a:pt x="13058" y="535"/>
                </a:lnTo>
                <a:lnTo>
                  <a:pt x="13058" y="21119"/>
                </a:lnTo>
                <a:close/>
                <a:moveTo>
                  <a:pt x="15005" y="14222"/>
                </a:moveTo>
                <a:cubicBezTo>
                  <a:pt x="15009" y="19354"/>
                  <a:pt x="15276" y="21600"/>
                  <a:pt x="15608" y="21600"/>
                </a:cubicBezTo>
                <a:cubicBezTo>
                  <a:pt x="15898" y="21600"/>
                  <a:pt x="16184" y="19729"/>
                  <a:pt x="16184" y="15131"/>
                </a:cubicBezTo>
                <a:cubicBezTo>
                  <a:pt x="16184" y="12992"/>
                  <a:pt x="16094" y="10693"/>
                  <a:pt x="15902" y="9891"/>
                </a:cubicBezTo>
                <a:cubicBezTo>
                  <a:pt x="15826" y="9570"/>
                  <a:pt x="15506" y="8394"/>
                  <a:pt x="15483" y="8287"/>
                </a:cubicBezTo>
                <a:cubicBezTo>
                  <a:pt x="15382" y="7913"/>
                  <a:pt x="15310" y="7057"/>
                  <a:pt x="15310" y="5614"/>
                </a:cubicBezTo>
                <a:cubicBezTo>
                  <a:pt x="15310" y="3582"/>
                  <a:pt x="15461" y="2941"/>
                  <a:pt x="15578" y="2941"/>
                </a:cubicBezTo>
                <a:cubicBezTo>
                  <a:pt x="15755" y="2941"/>
                  <a:pt x="15879" y="3956"/>
                  <a:pt x="15890" y="6576"/>
                </a:cubicBezTo>
                <a:lnTo>
                  <a:pt x="16146" y="6576"/>
                </a:lnTo>
                <a:cubicBezTo>
                  <a:pt x="16146" y="2299"/>
                  <a:pt x="15890" y="0"/>
                  <a:pt x="15589" y="0"/>
                </a:cubicBezTo>
                <a:cubicBezTo>
                  <a:pt x="15325" y="0"/>
                  <a:pt x="15058" y="1925"/>
                  <a:pt x="15058" y="6095"/>
                </a:cubicBezTo>
                <a:cubicBezTo>
                  <a:pt x="15058" y="8234"/>
                  <a:pt x="15129" y="10319"/>
                  <a:pt x="15378" y="11281"/>
                </a:cubicBezTo>
                <a:cubicBezTo>
                  <a:pt x="15578" y="12083"/>
                  <a:pt x="15709" y="12457"/>
                  <a:pt x="15811" y="12992"/>
                </a:cubicBezTo>
                <a:cubicBezTo>
                  <a:pt x="15871" y="13313"/>
                  <a:pt x="15932" y="13954"/>
                  <a:pt x="15932" y="15558"/>
                </a:cubicBezTo>
                <a:cubicBezTo>
                  <a:pt x="15932" y="17109"/>
                  <a:pt x="15849" y="18659"/>
                  <a:pt x="15627" y="18659"/>
                </a:cubicBezTo>
                <a:cubicBezTo>
                  <a:pt x="15423" y="18659"/>
                  <a:pt x="15257" y="17430"/>
                  <a:pt x="15257" y="14222"/>
                </a:cubicBezTo>
                <a:lnTo>
                  <a:pt x="15005" y="14222"/>
                </a:lnTo>
                <a:close/>
                <a:moveTo>
                  <a:pt x="16692" y="3422"/>
                </a:moveTo>
                <a:lnTo>
                  <a:pt x="17069" y="3422"/>
                </a:lnTo>
                <a:cubicBezTo>
                  <a:pt x="17201" y="3422"/>
                  <a:pt x="17318" y="4117"/>
                  <a:pt x="17318" y="6844"/>
                </a:cubicBezTo>
                <a:cubicBezTo>
                  <a:pt x="17318" y="9463"/>
                  <a:pt x="17178" y="10265"/>
                  <a:pt x="17065" y="10265"/>
                </a:cubicBezTo>
                <a:lnTo>
                  <a:pt x="16692" y="10265"/>
                </a:lnTo>
                <a:lnTo>
                  <a:pt x="16692" y="3422"/>
                </a:lnTo>
                <a:close/>
                <a:moveTo>
                  <a:pt x="16440" y="21119"/>
                </a:moveTo>
                <a:lnTo>
                  <a:pt x="16692" y="21119"/>
                </a:lnTo>
                <a:lnTo>
                  <a:pt x="16692" y="13206"/>
                </a:lnTo>
                <a:lnTo>
                  <a:pt x="17080" y="13206"/>
                </a:lnTo>
                <a:cubicBezTo>
                  <a:pt x="17495" y="13259"/>
                  <a:pt x="17574" y="9463"/>
                  <a:pt x="17574" y="6897"/>
                </a:cubicBezTo>
                <a:cubicBezTo>
                  <a:pt x="17574" y="4331"/>
                  <a:pt x="17495" y="535"/>
                  <a:pt x="17080" y="535"/>
                </a:cubicBezTo>
                <a:lnTo>
                  <a:pt x="16440" y="535"/>
                </a:lnTo>
                <a:lnTo>
                  <a:pt x="16440" y="21119"/>
                </a:lnTo>
                <a:close/>
                <a:moveTo>
                  <a:pt x="18233" y="4063"/>
                </a:moveTo>
                <a:lnTo>
                  <a:pt x="18237" y="4063"/>
                </a:lnTo>
                <a:lnTo>
                  <a:pt x="18455" y="12885"/>
                </a:lnTo>
                <a:lnTo>
                  <a:pt x="18011" y="12885"/>
                </a:lnTo>
                <a:lnTo>
                  <a:pt x="18233" y="4063"/>
                </a:lnTo>
                <a:close/>
                <a:moveTo>
                  <a:pt x="17544" y="21119"/>
                </a:moveTo>
                <a:lnTo>
                  <a:pt x="17807" y="21119"/>
                </a:lnTo>
                <a:lnTo>
                  <a:pt x="17943" y="15665"/>
                </a:lnTo>
                <a:lnTo>
                  <a:pt x="18523" y="15665"/>
                </a:lnTo>
                <a:lnTo>
                  <a:pt x="18658" y="21119"/>
                </a:lnTo>
                <a:lnTo>
                  <a:pt x="18930" y="21119"/>
                </a:lnTo>
                <a:lnTo>
                  <a:pt x="18372" y="535"/>
                </a:lnTo>
                <a:lnTo>
                  <a:pt x="18101" y="535"/>
                </a:lnTo>
                <a:lnTo>
                  <a:pt x="17544" y="21119"/>
                </a:lnTo>
                <a:close/>
                <a:moveTo>
                  <a:pt x="20282" y="7057"/>
                </a:moveTo>
                <a:cubicBezTo>
                  <a:pt x="20252" y="2620"/>
                  <a:pt x="19992" y="53"/>
                  <a:pt x="19664" y="0"/>
                </a:cubicBezTo>
                <a:cubicBezTo>
                  <a:pt x="19231" y="0"/>
                  <a:pt x="18971" y="4919"/>
                  <a:pt x="18971" y="10800"/>
                </a:cubicBezTo>
                <a:cubicBezTo>
                  <a:pt x="18971" y="16681"/>
                  <a:pt x="19231" y="21600"/>
                  <a:pt x="19664" y="21600"/>
                </a:cubicBezTo>
                <a:cubicBezTo>
                  <a:pt x="20018" y="21600"/>
                  <a:pt x="20263" y="18178"/>
                  <a:pt x="20282" y="13259"/>
                </a:cubicBezTo>
                <a:lnTo>
                  <a:pt x="20037" y="13259"/>
                </a:lnTo>
                <a:cubicBezTo>
                  <a:pt x="20014" y="16253"/>
                  <a:pt x="19890" y="18659"/>
                  <a:pt x="19664" y="18659"/>
                </a:cubicBezTo>
                <a:cubicBezTo>
                  <a:pt x="19355" y="18659"/>
                  <a:pt x="19223" y="14756"/>
                  <a:pt x="19223" y="10800"/>
                </a:cubicBezTo>
                <a:cubicBezTo>
                  <a:pt x="19223" y="6844"/>
                  <a:pt x="19355" y="2941"/>
                  <a:pt x="19664" y="2941"/>
                </a:cubicBezTo>
                <a:cubicBezTo>
                  <a:pt x="19879" y="2941"/>
                  <a:pt x="19984" y="4705"/>
                  <a:pt x="20026" y="7057"/>
                </a:cubicBezTo>
                <a:lnTo>
                  <a:pt x="20282" y="7057"/>
                </a:lnTo>
                <a:close/>
                <a:moveTo>
                  <a:pt x="20542" y="21119"/>
                </a:moveTo>
                <a:lnTo>
                  <a:pt x="21600" y="21119"/>
                </a:lnTo>
                <a:lnTo>
                  <a:pt x="21600" y="17964"/>
                </a:lnTo>
                <a:lnTo>
                  <a:pt x="20794" y="17964"/>
                </a:lnTo>
                <a:lnTo>
                  <a:pt x="20794" y="11976"/>
                </a:lnTo>
                <a:lnTo>
                  <a:pt x="21528" y="11976"/>
                </a:lnTo>
                <a:lnTo>
                  <a:pt x="21528" y="9036"/>
                </a:lnTo>
                <a:lnTo>
                  <a:pt x="20794" y="9036"/>
                </a:lnTo>
                <a:lnTo>
                  <a:pt x="20794" y="3636"/>
                </a:lnTo>
                <a:lnTo>
                  <a:pt x="21585" y="3636"/>
                </a:lnTo>
                <a:lnTo>
                  <a:pt x="21585" y="535"/>
                </a:lnTo>
                <a:lnTo>
                  <a:pt x="20542" y="535"/>
                </a:lnTo>
                <a:lnTo>
                  <a:pt x="20542" y="21119"/>
                </a:lnTo>
                <a:close/>
              </a:path>
            </a:pathLst>
          </a:custGeom>
          <a:solidFill>
            <a:srgbClr val="FEFEF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Texte du titre"/>
          <p:cNvSpPr txBox="1">
            <a:spLocks noGrp="1"/>
          </p:cNvSpPr>
          <p:nvPr>
            <p:ph type="title"/>
          </p:nvPr>
        </p:nvSpPr>
        <p:spPr>
          <a:xfrm>
            <a:off x="3305016" y="1628799"/>
            <a:ext cx="6031344" cy="28928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4999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t>Texte du titre</a:t>
            </a:r>
          </a:p>
        </p:txBody>
      </p:sp>
      <p:sp>
        <p:nvSpPr>
          <p:cNvPr id="38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8737600" y="598805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hange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3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54244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grpSp>
        <p:nvGrpSpPr>
          <p:cNvPr id="50" name="Group 18"/>
          <p:cNvGrpSpPr/>
          <p:nvPr/>
        </p:nvGrpSpPr>
        <p:grpSpPr>
          <a:xfrm>
            <a:off x="-1" y="5424787"/>
            <a:ext cx="12192002" cy="1433213"/>
            <a:chOff x="0" y="0"/>
            <a:chExt cx="12192001" cy="1433212"/>
          </a:xfrm>
        </p:grpSpPr>
        <p:sp>
          <p:nvSpPr>
            <p:cNvPr id="46" name="Rectangle 4"/>
            <p:cNvSpPr/>
            <p:nvPr/>
          </p:nvSpPr>
          <p:spPr>
            <a:xfrm>
              <a:off x="-1" y="0"/>
              <a:ext cx="12192002" cy="1433213"/>
            </a:xfrm>
            <a:prstGeom prst="rect">
              <a:avLst/>
            </a:prstGeom>
            <a:solidFill>
              <a:srgbClr val="0020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49" name="Group 15"/>
            <p:cNvGrpSpPr/>
            <p:nvPr/>
          </p:nvGrpSpPr>
          <p:grpSpPr>
            <a:xfrm>
              <a:off x="-1" y="0"/>
              <a:ext cx="12192002" cy="61997"/>
              <a:chOff x="0" y="0"/>
              <a:chExt cx="12192000" cy="61996"/>
            </a:xfrm>
          </p:grpSpPr>
          <p:sp>
            <p:nvSpPr>
              <p:cNvPr id="47" name="Rectangle 16"/>
              <p:cNvSpPr/>
              <p:nvPr/>
            </p:nvSpPr>
            <p:spPr>
              <a:xfrm>
                <a:off x="0" y="-1"/>
                <a:ext cx="12186571" cy="2097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8" name="Rectangle 17"/>
              <p:cNvSpPr/>
              <p:nvPr/>
            </p:nvSpPr>
            <p:spPr>
              <a:xfrm>
                <a:off x="3305016" y="-1"/>
                <a:ext cx="8886985" cy="6199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</p:grpSp>
      <p:pic>
        <p:nvPicPr>
          <p:cNvPr id="5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0495" y="6165303"/>
            <a:ext cx="1440161" cy="360041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3305016" y="5768385"/>
            <a:ext cx="6031344" cy="756959"/>
          </a:xfrm>
          <a:prstGeom prst="rect">
            <a:avLst/>
          </a:prstGeom>
        </p:spPr>
        <p:txBody>
          <a:bodyPr anchor="b"/>
          <a:lstStyle>
            <a:lvl1pPr>
              <a:defRPr sz="1300">
                <a:solidFill>
                  <a:srgbClr val="FFFFFF"/>
                </a:solidFill>
              </a:defRPr>
            </a:lvl1pPr>
            <a:lvl2pPr marL="155677" indent="-154089">
              <a:defRPr sz="1300">
                <a:solidFill>
                  <a:srgbClr val="FFFFFF"/>
                </a:solidFill>
              </a:defRPr>
            </a:lvl2pPr>
            <a:lvl3pPr marL="332308" indent="-151337">
              <a:defRPr sz="1300">
                <a:solidFill>
                  <a:srgbClr val="FFFFFF"/>
                </a:solidFill>
              </a:defRPr>
            </a:lvl3pPr>
            <a:lvl4pPr marL="514019" indent="-156841">
              <a:defRPr sz="1300">
                <a:solidFill>
                  <a:srgbClr val="FFFFFF"/>
                </a:solidFill>
              </a:defRPr>
            </a:lvl4pPr>
            <a:lvl5pPr marL="696577" indent="-156841">
              <a:defRPr sz="1300">
                <a:solidFill>
                  <a:srgbClr val="FFFFFF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3" name="Freeform 5"/>
          <p:cNvSpPr/>
          <p:nvPr/>
        </p:nvSpPr>
        <p:spPr>
          <a:xfrm>
            <a:off x="3305016" y="5652001"/>
            <a:ext cx="1652401" cy="116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6" y="3422"/>
                </a:moveTo>
                <a:lnTo>
                  <a:pt x="505" y="3422"/>
                </a:lnTo>
                <a:cubicBezTo>
                  <a:pt x="904" y="3422"/>
                  <a:pt x="991" y="6683"/>
                  <a:pt x="991" y="10800"/>
                </a:cubicBezTo>
                <a:cubicBezTo>
                  <a:pt x="991" y="14917"/>
                  <a:pt x="904" y="18178"/>
                  <a:pt x="505" y="18178"/>
                </a:cubicBezTo>
                <a:lnTo>
                  <a:pt x="256" y="18178"/>
                </a:lnTo>
                <a:lnTo>
                  <a:pt x="256" y="3422"/>
                </a:lnTo>
                <a:close/>
                <a:moveTo>
                  <a:pt x="0" y="21119"/>
                </a:moveTo>
                <a:lnTo>
                  <a:pt x="603" y="21119"/>
                </a:lnTo>
                <a:cubicBezTo>
                  <a:pt x="1051" y="21119"/>
                  <a:pt x="1243" y="16467"/>
                  <a:pt x="1243" y="10800"/>
                </a:cubicBezTo>
                <a:cubicBezTo>
                  <a:pt x="1243" y="5133"/>
                  <a:pt x="1051" y="535"/>
                  <a:pt x="603" y="535"/>
                </a:cubicBezTo>
                <a:lnTo>
                  <a:pt x="0" y="535"/>
                </a:lnTo>
                <a:lnTo>
                  <a:pt x="0" y="21119"/>
                </a:lnTo>
                <a:close/>
                <a:moveTo>
                  <a:pt x="1503" y="21119"/>
                </a:moveTo>
                <a:lnTo>
                  <a:pt x="2561" y="21119"/>
                </a:lnTo>
                <a:lnTo>
                  <a:pt x="2561" y="17964"/>
                </a:lnTo>
                <a:lnTo>
                  <a:pt x="1755" y="17964"/>
                </a:lnTo>
                <a:lnTo>
                  <a:pt x="1755" y="11976"/>
                </a:lnTo>
                <a:lnTo>
                  <a:pt x="2486" y="11976"/>
                </a:lnTo>
                <a:lnTo>
                  <a:pt x="2486" y="9036"/>
                </a:lnTo>
                <a:lnTo>
                  <a:pt x="1755" y="9036"/>
                </a:lnTo>
                <a:lnTo>
                  <a:pt x="1755" y="3636"/>
                </a:lnTo>
                <a:lnTo>
                  <a:pt x="2546" y="3636"/>
                </a:lnTo>
                <a:lnTo>
                  <a:pt x="2546" y="535"/>
                </a:lnTo>
                <a:lnTo>
                  <a:pt x="1503" y="535"/>
                </a:lnTo>
                <a:lnTo>
                  <a:pt x="1503" y="21119"/>
                </a:lnTo>
                <a:close/>
                <a:moveTo>
                  <a:pt x="2810" y="21119"/>
                </a:moveTo>
                <a:lnTo>
                  <a:pt x="3062" y="21119"/>
                </a:lnTo>
                <a:lnTo>
                  <a:pt x="3062" y="11976"/>
                </a:lnTo>
                <a:lnTo>
                  <a:pt x="3721" y="11976"/>
                </a:lnTo>
                <a:lnTo>
                  <a:pt x="3721" y="9036"/>
                </a:lnTo>
                <a:lnTo>
                  <a:pt x="3062" y="9036"/>
                </a:lnTo>
                <a:lnTo>
                  <a:pt x="3062" y="3636"/>
                </a:lnTo>
                <a:lnTo>
                  <a:pt x="3812" y="3636"/>
                </a:lnTo>
                <a:lnTo>
                  <a:pt x="3812" y="535"/>
                </a:lnTo>
                <a:lnTo>
                  <a:pt x="2810" y="535"/>
                </a:lnTo>
                <a:lnTo>
                  <a:pt x="2810" y="21119"/>
                </a:lnTo>
                <a:close/>
                <a:moveTo>
                  <a:pt x="4019" y="21119"/>
                </a:moveTo>
                <a:lnTo>
                  <a:pt x="5077" y="21119"/>
                </a:lnTo>
                <a:lnTo>
                  <a:pt x="5077" y="17964"/>
                </a:lnTo>
                <a:lnTo>
                  <a:pt x="4275" y="17964"/>
                </a:lnTo>
                <a:lnTo>
                  <a:pt x="4275" y="11976"/>
                </a:lnTo>
                <a:lnTo>
                  <a:pt x="5005" y="11976"/>
                </a:lnTo>
                <a:lnTo>
                  <a:pt x="5005" y="9036"/>
                </a:lnTo>
                <a:lnTo>
                  <a:pt x="4275" y="9036"/>
                </a:lnTo>
                <a:lnTo>
                  <a:pt x="4275" y="3636"/>
                </a:lnTo>
                <a:lnTo>
                  <a:pt x="5062" y="3636"/>
                </a:lnTo>
                <a:lnTo>
                  <a:pt x="5062" y="535"/>
                </a:lnTo>
                <a:lnTo>
                  <a:pt x="4019" y="535"/>
                </a:lnTo>
                <a:lnTo>
                  <a:pt x="4019" y="21119"/>
                </a:lnTo>
                <a:close/>
                <a:moveTo>
                  <a:pt x="5322" y="21119"/>
                </a:moveTo>
                <a:lnTo>
                  <a:pt x="5563" y="21119"/>
                </a:lnTo>
                <a:lnTo>
                  <a:pt x="5563" y="5935"/>
                </a:lnTo>
                <a:lnTo>
                  <a:pt x="5570" y="5935"/>
                </a:lnTo>
                <a:lnTo>
                  <a:pt x="6230" y="21119"/>
                </a:lnTo>
                <a:lnTo>
                  <a:pt x="6497" y="21119"/>
                </a:lnTo>
                <a:lnTo>
                  <a:pt x="6497" y="535"/>
                </a:lnTo>
                <a:lnTo>
                  <a:pt x="6256" y="535"/>
                </a:lnTo>
                <a:lnTo>
                  <a:pt x="6256" y="15665"/>
                </a:lnTo>
                <a:lnTo>
                  <a:pt x="6252" y="15665"/>
                </a:lnTo>
                <a:lnTo>
                  <a:pt x="5589" y="535"/>
                </a:lnTo>
                <a:lnTo>
                  <a:pt x="5322" y="535"/>
                </a:lnTo>
                <a:lnTo>
                  <a:pt x="5322" y="21119"/>
                </a:lnTo>
                <a:close/>
                <a:moveTo>
                  <a:pt x="8064" y="7057"/>
                </a:moveTo>
                <a:cubicBezTo>
                  <a:pt x="8034" y="2620"/>
                  <a:pt x="7774" y="53"/>
                  <a:pt x="7446" y="0"/>
                </a:cubicBezTo>
                <a:cubicBezTo>
                  <a:pt x="7013" y="0"/>
                  <a:pt x="6753" y="4919"/>
                  <a:pt x="6753" y="10800"/>
                </a:cubicBezTo>
                <a:cubicBezTo>
                  <a:pt x="6753" y="16681"/>
                  <a:pt x="7013" y="21600"/>
                  <a:pt x="7446" y="21600"/>
                </a:cubicBezTo>
                <a:cubicBezTo>
                  <a:pt x="7800" y="21600"/>
                  <a:pt x="8045" y="18178"/>
                  <a:pt x="8064" y="13259"/>
                </a:cubicBezTo>
                <a:lnTo>
                  <a:pt x="7815" y="13259"/>
                </a:lnTo>
                <a:cubicBezTo>
                  <a:pt x="7796" y="16253"/>
                  <a:pt x="7672" y="18659"/>
                  <a:pt x="7446" y="18659"/>
                </a:cubicBezTo>
                <a:cubicBezTo>
                  <a:pt x="7137" y="18659"/>
                  <a:pt x="7005" y="14756"/>
                  <a:pt x="7005" y="10800"/>
                </a:cubicBezTo>
                <a:cubicBezTo>
                  <a:pt x="7005" y="6844"/>
                  <a:pt x="7137" y="2941"/>
                  <a:pt x="7446" y="2941"/>
                </a:cubicBezTo>
                <a:cubicBezTo>
                  <a:pt x="7657" y="2941"/>
                  <a:pt x="7766" y="4705"/>
                  <a:pt x="7808" y="7057"/>
                </a:cubicBezTo>
                <a:lnTo>
                  <a:pt x="8064" y="7057"/>
                </a:lnTo>
                <a:close/>
                <a:moveTo>
                  <a:pt x="8324" y="21119"/>
                </a:moveTo>
                <a:lnTo>
                  <a:pt x="9382" y="21119"/>
                </a:lnTo>
                <a:lnTo>
                  <a:pt x="9382" y="17964"/>
                </a:lnTo>
                <a:lnTo>
                  <a:pt x="8576" y="17964"/>
                </a:lnTo>
                <a:lnTo>
                  <a:pt x="8576" y="11976"/>
                </a:lnTo>
                <a:lnTo>
                  <a:pt x="9307" y="11976"/>
                </a:lnTo>
                <a:lnTo>
                  <a:pt x="9307" y="9036"/>
                </a:lnTo>
                <a:lnTo>
                  <a:pt x="8576" y="9036"/>
                </a:lnTo>
                <a:lnTo>
                  <a:pt x="8576" y="3636"/>
                </a:lnTo>
                <a:lnTo>
                  <a:pt x="9367" y="3636"/>
                </a:lnTo>
                <a:lnTo>
                  <a:pt x="9367" y="535"/>
                </a:lnTo>
                <a:lnTo>
                  <a:pt x="8324" y="535"/>
                </a:lnTo>
                <a:lnTo>
                  <a:pt x="8324" y="21119"/>
                </a:lnTo>
                <a:close/>
                <a:moveTo>
                  <a:pt x="10685" y="4063"/>
                </a:moveTo>
                <a:lnTo>
                  <a:pt x="10693" y="4063"/>
                </a:lnTo>
                <a:lnTo>
                  <a:pt x="10911" y="12885"/>
                </a:lnTo>
                <a:lnTo>
                  <a:pt x="10467" y="12885"/>
                </a:lnTo>
                <a:lnTo>
                  <a:pt x="10685" y="4063"/>
                </a:lnTo>
                <a:close/>
                <a:moveTo>
                  <a:pt x="10000" y="21119"/>
                </a:moveTo>
                <a:lnTo>
                  <a:pt x="10260" y="21119"/>
                </a:lnTo>
                <a:lnTo>
                  <a:pt x="10399" y="15665"/>
                </a:lnTo>
                <a:lnTo>
                  <a:pt x="10975" y="15665"/>
                </a:lnTo>
                <a:lnTo>
                  <a:pt x="11111" y="21119"/>
                </a:lnTo>
                <a:lnTo>
                  <a:pt x="11386" y="21119"/>
                </a:lnTo>
                <a:lnTo>
                  <a:pt x="10824" y="535"/>
                </a:lnTo>
                <a:lnTo>
                  <a:pt x="10557" y="535"/>
                </a:lnTo>
                <a:lnTo>
                  <a:pt x="10000" y="21119"/>
                </a:lnTo>
                <a:close/>
                <a:moveTo>
                  <a:pt x="11555" y="21119"/>
                </a:moveTo>
                <a:lnTo>
                  <a:pt x="11796" y="21119"/>
                </a:lnTo>
                <a:lnTo>
                  <a:pt x="11796" y="5935"/>
                </a:lnTo>
                <a:lnTo>
                  <a:pt x="11800" y="5935"/>
                </a:lnTo>
                <a:lnTo>
                  <a:pt x="12463" y="21119"/>
                </a:lnTo>
                <a:lnTo>
                  <a:pt x="12730" y="21119"/>
                </a:lnTo>
                <a:lnTo>
                  <a:pt x="12730" y="535"/>
                </a:lnTo>
                <a:lnTo>
                  <a:pt x="12489" y="535"/>
                </a:lnTo>
                <a:lnTo>
                  <a:pt x="12489" y="15665"/>
                </a:lnTo>
                <a:lnTo>
                  <a:pt x="12485" y="15665"/>
                </a:lnTo>
                <a:lnTo>
                  <a:pt x="11823" y="535"/>
                </a:lnTo>
                <a:lnTo>
                  <a:pt x="11555" y="535"/>
                </a:lnTo>
                <a:lnTo>
                  <a:pt x="11555" y="21119"/>
                </a:lnTo>
                <a:close/>
                <a:moveTo>
                  <a:pt x="13314" y="3422"/>
                </a:moveTo>
                <a:lnTo>
                  <a:pt x="13563" y="3422"/>
                </a:lnTo>
                <a:cubicBezTo>
                  <a:pt x="13962" y="3422"/>
                  <a:pt x="14045" y="6683"/>
                  <a:pt x="14045" y="10800"/>
                </a:cubicBezTo>
                <a:cubicBezTo>
                  <a:pt x="14045" y="14917"/>
                  <a:pt x="13962" y="18178"/>
                  <a:pt x="13563" y="18178"/>
                </a:cubicBezTo>
                <a:lnTo>
                  <a:pt x="13314" y="18178"/>
                </a:lnTo>
                <a:lnTo>
                  <a:pt x="13314" y="3422"/>
                </a:lnTo>
                <a:close/>
                <a:moveTo>
                  <a:pt x="13058" y="21119"/>
                </a:moveTo>
                <a:lnTo>
                  <a:pt x="13661" y="21119"/>
                </a:lnTo>
                <a:cubicBezTo>
                  <a:pt x="14109" y="21119"/>
                  <a:pt x="14301" y="16467"/>
                  <a:pt x="14301" y="10800"/>
                </a:cubicBezTo>
                <a:cubicBezTo>
                  <a:pt x="14301" y="5133"/>
                  <a:pt x="14109" y="535"/>
                  <a:pt x="13661" y="535"/>
                </a:cubicBezTo>
                <a:lnTo>
                  <a:pt x="13058" y="535"/>
                </a:lnTo>
                <a:lnTo>
                  <a:pt x="13058" y="21119"/>
                </a:lnTo>
                <a:close/>
                <a:moveTo>
                  <a:pt x="15005" y="14222"/>
                </a:moveTo>
                <a:cubicBezTo>
                  <a:pt x="15009" y="19354"/>
                  <a:pt x="15276" y="21600"/>
                  <a:pt x="15608" y="21600"/>
                </a:cubicBezTo>
                <a:cubicBezTo>
                  <a:pt x="15898" y="21600"/>
                  <a:pt x="16184" y="19729"/>
                  <a:pt x="16184" y="15131"/>
                </a:cubicBezTo>
                <a:cubicBezTo>
                  <a:pt x="16184" y="12992"/>
                  <a:pt x="16094" y="10693"/>
                  <a:pt x="15902" y="9891"/>
                </a:cubicBezTo>
                <a:cubicBezTo>
                  <a:pt x="15826" y="9570"/>
                  <a:pt x="15506" y="8394"/>
                  <a:pt x="15483" y="8287"/>
                </a:cubicBezTo>
                <a:cubicBezTo>
                  <a:pt x="15382" y="7913"/>
                  <a:pt x="15310" y="7057"/>
                  <a:pt x="15310" y="5614"/>
                </a:cubicBezTo>
                <a:cubicBezTo>
                  <a:pt x="15310" y="3582"/>
                  <a:pt x="15461" y="2941"/>
                  <a:pt x="15578" y="2941"/>
                </a:cubicBezTo>
                <a:cubicBezTo>
                  <a:pt x="15755" y="2941"/>
                  <a:pt x="15879" y="3956"/>
                  <a:pt x="15890" y="6576"/>
                </a:cubicBezTo>
                <a:lnTo>
                  <a:pt x="16146" y="6576"/>
                </a:lnTo>
                <a:cubicBezTo>
                  <a:pt x="16146" y="2299"/>
                  <a:pt x="15890" y="0"/>
                  <a:pt x="15589" y="0"/>
                </a:cubicBezTo>
                <a:cubicBezTo>
                  <a:pt x="15325" y="0"/>
                  <a:pt x="15058" y="1925"/>
                  <a:pt x="15058" y="6095"/>
                </a:cubicBezTo>
                <a:cubicBezTo>
                  <a:pt x="15058" y="8234"/>
                  <a:pt x="15129" y="10319"/>
                  <a:pt x="15378" y="11281"/>
                </a:cubicBezTo>
                <a:cubicBezTo>
                  <a:pt x="15578" y="12083"/>
                  <a:pt x="15709" y="12457"/>
                  <a:pt x="15811" y="12992"/>
                </a:cubicBezTo>
                <a:cubicBezTo>
                  <a:pt x="15871" y="13313"/>
                  <a:pt x="15932" y="13954"/>
                  <a:pt x="15932" y="15558"/>
                </a:cubicBezTo>
                <a:cubicBezTo>
                  <a:pt x="15932" y="17109"/>
                  <a:pt x="15849" y="18659"/>
                  <a:pt x="15627" y="18659"/>
                </a:cubicBezTo>
                <a:cubicBezTo>
                  <a:pt x="15423" y="18659"/>
                  <a:pt x="15257" y="17430"/>
                  <a:pt x="15257" y="14222"/>
                </a:cubicBezTo>
                <a:lnTo>
                  <a:pt x="15005" y="14222"/>
                </a:lnTo>
                <a:close/>
                <a:moveTo>
                  <a:pt x="16692" y="3422"/>
                </a:moveTo>
                <a:lnTo>
                  <a:pt x="17069" y="3422"/>
                </a:lnTo>
                <a:cubicBezTo>
                  <a:pt x="17201" y="3422"/>
                  <a:pt x="17318" y="4117"/>
                  <a:pt x="17318" y="6844"/>
                </a:cubicBezTo>
                <a:cubicBezTo>
                  <a:pt x="17318" y="9463"/>
                  <a:pt x="17178" y="10265"/>
                  <a:pt x="17065" y="10265"/>
                </a:cubicBezTo>
                <a:lnTo>
                  <a:pt x="16692" y="10265"/>
                </a:lnTo>
                <a:lnTo>
                  <a:pt x="16692" y="3422"/>
                </a:lnTo>
                <a:close/>
                <a:moveTo>
                  <a:pt x="16440" y="21119"/>
                </a:moveTo>
                <a:lnTo>
                  <a:pt x="16692" y="21119"/>
                </a:lnTo>
                <a:lnTo>
                  <a:pt x="16692" y="13206"/>
                </a:lnTo>
                <a:lnTo>
                  <a:pt x="17080" y="13206"/>
                </a:lnTo>
                <a:cubicBezTo>
                  <a:pt x="17495" y="13259"/>
                  <a:pt x="17574" y="9463"/>
                  <a:pt x="17574" y="6897"/>
                </a:cubicBezTo>
                <a:cubicBezTo>
                  <a:pt x="17574" y="4331"/>
                  <a:pt x="17495" y="535"/>
                  <a:pt x="17080" y="535"/>
                </a:cubicBezTo>
                <a:lnTo>
                  <a:pt x="16440" y="535"/>
                </a:lnTo>
                <a:lnTo>
                  <a:pt x="16440" y="21119"/>
                </a:lnTo>
                <a:close/>
                <a:moveTo>
                  <a:pt x="18233" y="4063"/>
                </a:moveTo>
                <a:lnTo>
                  <a:pt x="18237" y="4063"/>
                </a:lnTo>
                <a:lnTo>
                  <a:pt x="18455" y="12885"/>
                </a:lnTo>
                <a:lnTo>
                  <a:pt x="18011" y="12885"/>
                </a:lnTo>
                <a:lnTo>
                  <a:pt x="18233" y="4063"/>
                </a:lnTo>
                <a:close/>
                <a:moveTo>
                  <a:pt x="17544" y="21119"/>
                </a:moveTo>
                <a:lnTo>
                  <a:pt x="17807" y="21119"/>
                </a:lnTo>
                <a:lnTo>
                  <a:pt x="17943" y="15665"/>
                </a:lnTo>
                <a:lnTo>
                  <a:pt x="18523" y="15665"/>
                </a:lnTo>
                <a:lnTo>
                  <a:pt x="18658" y="21119"/>
                </a:lnTo>
                <a:lnTo>
                  <a:pt x="18930" y="21119"/>
                </a:lnTo>
                <a:lnTo>
                  <a:pt x="18372" y="535"/>
                </a:lnTo>
                <a:lnTo>
                  <a:pt x="18101" y="535"/>
                </a:lnTo>
                <a:lnTo>
                  <a:pt x="17544" y="21119"/>
                </a:lnTo>
                <a:close/>
                <a:moveTo>
                  <a:pt x="20282" y="7057"/>
                </a:moveTo>
                <a:cubicBezTo>
                  <a:pt x="20252" y="2620"/>
                  <a:pt x="19992" y="53"/>
                  <a:pt x="19664" y="0"/>
                </a:cubicBezTo>
                <a:cubicBezTo>
                  <a:pt x="19231" y="0"/>
                  <a:pt x="18971" y="4919"/>
                  <a:pt x="18971" y="10800"/>
                </a:cubicBezTo>
                <a:cubicBezTo>
                  <a:pt x="18971" y="16681"/>
                  <a:pt x="19231" y="21600"/>
                  <a:pt x="19664" y="21600"/>
                </a:cubicBezTo>
                <a:cubicBezTo>
                  <a:pt x="20018" y="21600"/>
                  <a:pt x="20263" y="18178"/>
                  <a:pt x="20282" y="13259"/>
                </a:cubicBezTo>
                <a:lnTo>
                  <a:pt x="20037" y="13259"/>
                </a:lnTo>
                <a:cubicBezTo>
                  <a:pt x="20014" y="16253"/>
                  <a:pt x="19890" y="18659"/>
                  <a:pt x="19664" y="18659"/>
                </a:cubicBezTo>
                <a:cubicBezTo>
                  <a:pt x="19355" y="18659"/>
                  <a:pt x="19223" y="14756"/>
                  <a:pt x="19223" y="10800"/>
                </a:cubicBezTo>
                <a:cubicBezTo>
                  <a:pt x="19223" y="6844"/>
                  <a:pt x="19355" y="2941"/>
                  <a:pt x="19664" y="2941"/>
                </a:cubicBezTo>
                <a:cubicBezTo>
                  <a:pt x="19879" y="2941"/>
                  <a:pt x="19984" y="4705"/>
                  <a:pt x="20026" y="7057"/>
                </a:cubicBezTo>
                <a:lnTo>
                  <a:pt x="20282" y="7057"/>
                </a:lnTo>
                <a:close/>
                <a:moveTo>
                  <a:pt x="20542" y="21119"/>
                </a:moveTo>
                <a:lnTo>
                  <a:pt x="21600" y="21119"/>
                </a:lnTo>
                <a:lnTo>
                  <a:pt x="21600" y="17964"/>
                </a:lnTo>
                <a:lnTo>
                  <a:pt x="20794" y="17964"/>
                </a:lnTo>
                <a:lnTo>
                  <a:pt x="20794" y="11976"/>
                </a:lnTo>
                <a:lnTo>
                  <a:pt x="21528" y="11976"/>
                </a:lnTo>
                <a:lnTo>
                  <a:pt x="21528" y="9036"/>
                </a:lnTo>
                <a:lnTo>
                  <a:pt x="20794" y="9036"/>
                </a:lnTo>
                <a:lnTo>
                  <a:pt x="20794" y="3636"/>
                </a:lnTo>
                <a:lnTo>
                  <a:pt x="21585" y="3636"/>
                </a:lnTo>
                <a:lnTo>
                  <a:pt x="21585" y="535"/>
                </a:lnTo>
                <a:lnTo>
                  <a:pt x="20542" y="535"/>
                </a:lnTo>
                <a:lnTo>
                  <a:pt x="20542" y="21119"/>
                </a:lnTo>
                <a:close/>
              </a:path>
            </a:pathLst>
          </a:custGeom>
          <a:solidFill>
            <a:srgbClr val="FEFEF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Texte du titre"/>
          <p:cNvSpPr txBox="1">
            <a:spLocks noGrp="1"/>
          </p:cNvSpPr>
          <p:nvPr>
            <p:ph type="title"/>
          </p:nvPr>
        </p:nvSpPr>
        <p:spPr>
          <a:xfrm>
            <a:off x="3305016" y="1628799"/>
            <a:ext cx="6031344" cy="28928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4999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t>Texte du titre</a:t>
            </a:r>
          </a:p>
        </p:txBody>
      </p:sp>
      <p:sp>
        <p:nvSpPr>
          <p:cNvPr id="5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8737600" y="598805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Alternate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8"/>
          <p:cNvGrpSpPr/>
          <p:nvPr/>
        </p:nvGrpSpPr>
        <p:grpSpPr>
          <a:xfrm>
            <a:off x="-1" y="3606831"/>
            <a:ext cx="12197432" cy="3251185"/>
            <a:chOff x="0" y="0"/>
            <a:chExt cx="12197431" cy="3251184"/>
          </a:xfrm>
        </p:grpSpPr>
        <p:sp>
          <p:nvSpPr>
            <p:cNvPr id="78" name="Rectangle 4"/>
            <p:cNvSpPr/>
            <p:nvPr/>
          </p:nvSpPr>
          <p:spPr>
            <a:xfrm>
              <a:off x="-1" y="18234"/>
              <a:ext cx="12192002" cy="3232951"/>
            </a:xfrm>
            <a:prstGeom prst="rect">
              <a:avLst/>
            </a:prstGeom>
            <a:solidFill>
              <a:srgbClr val="00205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81" name="Group 15"/>
            <p:cNvGrpSpPr/>
            <p:nvPr/>
          </p:nvGrpSpPr>
          <p:grpSpPr>
            <a:xfrm>
              <a:off x="5429" y="0"/>
              <a:ext cx="12192002" cy="61997"/>
              <a:chOff x="0" y="0"/>
              <a:chExt cx="12192000" cy="61996"/>
            </a:xfrm>
          </p:grpSpPr>
          <p:sp>
            <p:nvSpPr>
              <p:cNvPr id="79" name="Rectangle 16"/>
              <p:cNvSpPr/>
              <p:nvPr/>
            </p:nvSpPr>
            <p:spPr>
              <a:xfrm>
                <a:off x="0" y="0"/>
                <a:ext cx="12186571" cy="2096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0" name="Rectangle 17"/>
              <p:cNvSpPr/>
              <p:nvPr/>
            </p:nvSpPr>
            <p:spPr>
              <a:xfrm>
                <a:off x="3305016" y="-1"/>
                <a:ext cx="8886985" cy="6199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83" name="Texte du titre"/>
          <p:cNvSpPr txBox="1">
            <a:spLocks noGrp="1"/>
          </p:cNvSpPr>
          <p:nvPr>
            <p:ph type="title"/>
          </p:nvPr>
        </p:nvSpPr>
        <p:spPr>
          <a:xfrm>
            <a:off x="3305016" y="4236010"/>
            <a:ext cx="6031344" cy="871201"/>
          </a:xfrm>
          <a:prstGeom prst="rect">
            <a:avLst/>
          </a:prstGeom>
        </p:spPr>
        <p:txBody>
          <a:bodyPr/>
          <a:lstStyle>
            <a:lvl1pPr>
              <a:lnSpc>
                <a:spcPct val="104999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t>Texte du titre</a:t>
            </a:r>
          </a:p>
        </p:txBody>
      </p:sp>
      <p:sp>
        <p:nvSpPr>
          <p:cNvPr id="84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3305016" y="5217938"/>
            <a:ext cx="6031344" cy="59726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solidFill>
                  <a:srgbClr val="FFFFFF"/>
                </a:solidFill>
              </a:defRPr>
            </a:lvl1pPr>
            <a:lvl2pPr marL="238649" indent="-237061">
              <a:lnSpc>
                <a:spcPct val="100000"/>
              </a:lnSpc>
              <a:defRPr sz="2000">
                <a:solidFill>
                  <a:srgbClr val="FFFFFF"/>
                </a:solidFill>
              </a:defRPr>
            </a:lvl2pPr>
            <a:lvl3pPr marL="413797" indent="-232826">
              <a:lnSpc>
                <a:spcPct val="100000"/>
              </a:lnSpc>
              <a:defRPr sz="2000">
                <a:solidFill>
                  <a:srgbClr val="FFFFFF"/>
                </a:solidFill>
              </a:defRPr>
            </a:lvl3pPr>
            <a:lvl4pPr marL="598472" indent="-241294">
              <a:lnSpc>
                <a:spcPct val="100000"/>
              </a:lnSpc>
              <a:defRPr sz="2000">
                <a:solidFill>
                  <a:srgbClr val="FFFFFF"/>
                </a:solidFill>
              </a:defRPr>
            </a:lvl4pPr>
            <a:lvl5pPr marL="781030" indent="-241294">
              <a:lnSpc>
                <a:spcPct val="100000"/>
              </a:lnSpc>
              <a:defRPr sz="2000">
                <a:solidFill>
                  <a:srgbClr val="FFFFFF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8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0495" y="6165303"/>
            <a:ext cx="1440161" cy="36004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Freeform 5"/>
          <p:cNvSpPr/>
          <p:nvPr/>
        </p:nvSpPr>
        <p:spPr>
          <a:xfrm>
            <a:off x="3305016" y="3829380"/>
            <a:ext cx="1652401" cy="116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6" y="3422"/>
                </a:moveTo>
                <a:lnTo>
                  <a:pt x="505" y="3422"/>
                </a:lnTo>
                <a:cubicBezTo>
                  <a:pt x="904" y="3422"/>
                  <a:pt x="991" y="6683"/>
                  <a:pt x="991" y="10800"/>
                </a:cubicBezTo>
                <a:cubicBezTo>
                  <a:pt x="991" y="14917"/>
                  <a:pt x="904" y="18178"/>
                  <a:pt x="505" y="18178"/>
                </a:cubicBezTo>
                <a:lnTo>
                  <a:pt x="256" y="18178"/>
                </a:lnTo>
                <a:lnTo>
                  <a:pt x="256" y="3422"/>
                </a:lnTo>
                <a:close/>
                <a:moveTo>
                  <a:pt x="0" y="21119"/>
                </a:moveTo>
                <a:lnTo>
                  <a:pt x="603" y="21119"/>
                </a:lnTo>
                <a:cubicBezTo>
                  <a:pt x="1051" y="21119"/>
                  <a:pt x="1243" y="16467"/>
                  <a:pt x="1243" y="10800"/>
                </a:cubicBezTo>
                <a:cubicBezTo>
                  <a:pt x="1243" y="5133"/>
                  <a:pt x="1051" y="535"/>
                  <a:pt x="603" y="535"/>
                </a:cubicBezTo>
                <a:lnTo>
                  <a:pt x="0" y="535"/>
                </a:lnTo>
                <a:lnTo>
                  <a:pt x="0" y="21119"/>
                </a:lnTo>
                <a:close/>
                <a:moveTo>
                  <a:pt x="1503" y="21119"/>
                </a:moveTo>
                <a:lnTo>
                  <a:pt x="2561" y="21119"/>
                </a:lnTo>
                <a:lnTo>
                  <a:pt x="2561" y="17964"/>
                </a:lnTo>
                <a:lnTo>
                  <a:pt x="1755" y="17964"/>
                </a:lnTo>
                <a:lnTo>
                  <a:pt x="1755" y="11976"/>
                </a:lnTo>
                <a:lnTo>
                  <a:pt x="2486" y="11976"/>
                </a:lnTo>
                <a:lnTo>
                  <a:pt x="2486" y="9036"/>
                </a:lnTo>
                <a:lnTo>
                  <a:pt x="1755" y="9036"/>
                </a:lnTo>
                <a:lnTo>
                  <a:pt x="1755" y="3636"/>
                </a:lnTo>
                <a:lnTo>
                  <a:pt x="2546" y="3636"/>
                </a:lnTo>
                <a:lnTo>
                  <a:pt x="2546" y="535"/>
                </a:lnTo>
                <a:lnTo>
                  <a:pt x="1503" y="535"/>
                </a:lnTo>
                <a:lnTo>
                  <a:pt x="1503" y="21119"/>
                </a:lnTo>
                <a:close/>
                <a:moveTo>
                  <a:pt x="2810" y="21119"/>
                </a:moveTo>
                <a:lnTo>
                  <a:pt x="3062" y="21119"/>
                </a:lnTo>
                <a:lnTo>
                  <a:pt x="3062" y="11976"/>
                </a:lnTo>
                <a:lnTo>
                  <a:pt x="3721" y="11976"/>
                </a:lnTo>
                <a:lnTo>
                  <a:pt x="3721" y="9036"/>
                </a:lnTo>
                <a:lnTo>
                  <a:pt x="3062" y="9036"/>
                </a:lnTo>
                <a:lnTo>
                  <a:pt x="3062" y="3636"/>
                </a:lnTo>
                <a:lnTo>
                  <a:pt x="3812" y="3636"/>
                </a:lnTo>
                <a:lnTo>
                  <a:pt x="3812" y="535"/>
                </a:lnTo>
                <a:lnTo>
                  <a:pt x="2810" y="535"/>
                </a:lnTo>
                <a:lnTo>
                  <a:pt x="2810" y="21119"/>
                </a:lnTo>
                <a:close/>
                <a:moveTo>
                  <a:pt x="4019" y="21119"/>
                </a:moveTo>
                <a:lnTo>
                  <a:pt x="5077" y="21119"/>
                </a:lnTo>
                <a:lnTo>
                  <a:pt x="5077" y="17964"/>
                </a:lnTo>
                <a:lnTo>
                  <a:pt x="4275" y="17964"/>
                </a:lnTo>
                <a:lnTo>
                  <a:pt x="4275" y="11976"/>
                </a:lnTo>
                <a:lnTo>
                  <a:pt x="5005" y="11976"/>
                </a:lnTo>
                <a:lnTo>
                  <a:pt x="5005" y="9036"/>
                </a:lnTo>
                <a:lnTo>
                  <a:pt x="4275" y="9036"/>
                </a:lnTo>
                <a:lnTo>
                  <a:pt x="4275" y="3636"/>
                </a:lnTo>
                <a:lnTo>
                  <a:pt x="5062" y="3636"/>
                </a:lnTo>
                <a:lnTo>
                  <a:pt x="5062" y="535"/>
                </a:lnTo>
                <a:lnTo>
                  <a:pt x="4019" y="535"/>
                </a:lnTo>
                <a:lnTo>
                  <a:pt x="4019" y="21119"/>
                </a:lnTo>
                <a:close/>
                <a:moveTo>
                  <a:pt x="5322" y="21119"/>
                </a:moveTo>
                <a:lnTo>
                  <a:pt x="5563" y="21119"/>
                </a:lnTo>
                <a:lnTo>
                  <a:pt x="5563" y="5935"/>
                </a:lnTo>
                <a:lnTo>
                  <a:pt x="5570" y="5935"/>
                </a:lnTo>
                <a:lnTo>
                  <a:pt x="6230" y="21119"/>
                </a:lnTo>
                <a:lnTo>
                  <a:pt x="6497" y="21119"/>
                </a:lnTo>
                <a:lnTo>
                  <a:pt x="6497" y="535"/>
                </a:lnTo>
                <a:lnTo>
                  <a:pt x="6256" y="535"/>
                </a:lnTo>
                <a:lnTo>
                  <a:pt x="6256" y="15665"/>
                </a:lnTo>
                <a:lnTo>
                  <a:pt x="6252" y="15665"/>
                </a:lnTo>
                <a:lnTo>
                  <a:pt x="5589" y="535"/>
                </a:lnTo>
                <a:lnTo>
                  <a:pt x="5322" y="535"/>
                </a:lnTo>
                <a:lnTo>
                  <a:pt x="5322" y="21119"/>
                </a:lnTo>
                <a:close/>
                <a:moveTo>
                  <a:pt x="8064" y="7057"/>
                </a:moveTo>
                <a:cubicBezTo>
                  <a:pt x="8034" y="2620"/>
                  <a:pt x="7774" y="53"/>
                  <a:pt x="7446" y="0"/>
                </a:cubicBezTo>
                <a:cubicBezTo>
                  <a:pt x="7013" y="0"/>
                  <a:pt x="6753" y="4919"/>
                  <a:pt x="6753" y="10800"/>
                </a:cubicBezTo>
                <a:cubicBezTo>
                  <a:pt x="6753" y="16681"/>
                  <a:pt x="7013" y="21600"/>
                  <a:pt x="7446" y="21600"/>
                </a:cubicBezTo>
                <a:cubicBezTo>
                  <a:pt x="7800" y="21600"/>
                  <a:pt x="8045" y="18178"/>
                  <a:pt x="8064" y="13259"/>
                </a:cubicBezTo>
                <a:lnTo>
                  <a:pt x="7815" y="13259"/>
                </a:lnTo>
                <a:cubicBezTo>
                  <a:pt x="7796" y="16253"/>
                  <a:pt x="7672" y="18659"/>
                  <a:pt x="7446" y="18659"/>
                </a:cubicBezTo>
                <a:cubicBezTo>
                  <a:pt x="7137" y="18659"/>
                  <a:pt x="7005" y="14756"/>
                  <a:pt x="7005" y="10800"/>
                </a:cubicBezTo>
                <a:cubicBezTo>
                  <a:pt x="7005" y="6844"/>
                  <a:pt x="7137" y="2941"/>
                  <a:pt x="7446" y="2941"/>
                </a:cubicBezTo>
                <a:cubicBezTo>
                  <a:pt x="7657" y="2941"/>
                  <a:pt x="7766" y="4705"/>
                  <a:pt x="7808" y="7057"/>
                </a:cubicBezTo>
                <a:lnTo>
                  <a:pt x="8064" y="7057"/>
                </a:lnTo>
                <a:close/>
                <a:moveTo>
                  <a:pt x="8324" y="21119"/>
                </a:moveTo>
                <a:lnTo>
                  <a:pt x="9382" y="21119"/>
                </a:lnTo>
                <a:lnTo>
                  <a:pt x="9382" y="17964"/>
                </a:lnTo>
                <a:lnTo>
                  <a:pt x="8576" y="17964"/>
                </a:lnTo>
                <a:lnTo>
                  <a:pt x="8576" y="11976"/>
                </a:lnTo>
                <a:lnTo>
                  <a:pt x="9307" y="11976"/>
                </a:lnTo>
                <a:lnTo>
                  <a:pt x="9307" y="9036"/>
                </a:lnTo>
                <a:lnTo>
                  <a:pt x="8576" y="9036"/>
                </a:lnTo>
                <a:lnTo>
                  <a:pt x="8576" y="3636"/>
                </a:lnTo>
                <a:lnTo>
                  <a:pt x="9367" y="3636"/>
                </a:lnTo>
                <a:lnTo>
                  <a:pt x="9367" y="535"/>
                </a:lnTo>
                <a:lnTo>
                  <a:pt x="8324" y="535"/>
                </a:lnTo>
                <a:lnTo>
                  <a:pt x="8324" y="21119"/>
                </a:lnTo>
                <a:close/>
                <a:moveTo>
                  <a:pt x="10685" y="4063"/>
                </a:moveTo>
                <a:lnTo>
                  <a:pt x="10693" y="4063"/>
                </a:lnTo>
                <a:lnTo>
                  <a:pt x="10911" y="12885"/>
                </a:lnTo>
                <a:lnTo>
                  <a:pt x="10467" y="12885"/>
                </a:lnTo>
                <a:lnTo>
                  <a:pt x="10685" y="4063"/>
                </a:lnTo>
                <a:close/>
                <a:moveTo>
                  <a:pt x="10000" y="21119"/>
                </a:moveTo>
                <a:lnTo>
                  <a:pt x="10260" y="21119"/>
                </a:lnTo>
                <a:lnTo>
                  <a:pt x="10399" y="15665"/>
                </a:lnTo>
                <a:lnTo>
                  <a:pt x="10975" y="15665"/>
                </a:lnTo>
                <a:lnTo>
                  <a:pt x="11111" y="21119"/>
                </a:lnTo>
                <a:lnTo>
                  <a:pt x="11386" y="21119"/>
                </a:lnTo>
                <a:lnTo>
                  <a:pt x="10824" y="535"/>
                </a:lnTo>
                <a:lnTo>
                  <a:pt x="10557" y="535"/>
                </a:lnTo>
                <a:lnTo>
                  <a:pt x="10000" y="21119"/>
                </a:lnTo>
                <a:close/>
                <a:moveTo>
                  <a:pt x="11555" y="21119"/>
                </a:moveTo>
                <a:lnTo>
                  <a:pt x="11796" y="21119"/>
                </a:lnTo>
                <a:lnTo>
                  <a:pt x="11796" y="5935"/>
                </a:lnTo>
                <a:lnTo>
                  <a:pt x="11800" y="5935"/>
                </a:lnTo>
                <a:lnTo>
                  <a:pt x="12463" y="21119"/>
                </a:lnTo>
                <a:lnTo>
                  <a:pt x="12730" y="21119"/>
                </a:lnTo>
                <a:lnTo>
                  <a:pt x="12730" y="535"/>
                </a:lnTo>
                <a:lnTo>
                  <a:pt x="12489" y="535"/>
                </a:lnTo>
                <a:lnTo>
                  <a:pt x="12489" y="15665"/>
                </a:lnTo>
                <a:lnTo>
                  <a:pt x="12485" y="15665"/>
                </a:lnTo>
                <a:lnTo>
                  <a:pt x="11823" y="535"/>
                </a:lnTo>
                <a:lnTo>
                  <a:pt x="11555" y="535"/>
                </a:lnTo>
                <a:lnTo>
                  <a:pt x="11555" y="21119"/>
                </a:lnTo>
                <a:close/>
                <a:moveTo>
                  <a:pt x="13314" y="3422"/>
                </a:moveTo>
                <a:lnTo>
                  <a:pt x="13563" y="3422"/>
                </a:lnTo>
                <a:cubicBezTo>
                  <a:pt x="13962" y="3422"/>
                  <a:pt x="14045" y="6683"/>
                  <a:pt x="14045" y="10800"/>
                </a:cubicBezTo>
                <a:cubicBezTo>
                  <a:pt x="14045" y="14917"/>
                  <a:pt x="13962" y="18178"/>
                  <a:pt x="13563" y="18178"/>
                </a:cubicBezTo>
                <a:lnTo>
                  <a:pt x="13314" y="18178"/>
                </a:lnTo>
                <a:lnTo>
                  <a:pt x="13314" y="3422"/>
                </a:lnTo>
                <a:close/>
                <a:moveTo>
                  <a:pt x="13058" y="21119"/>
                </a:moveTo>
                <a:lnTo>
                  <a:pt x="13661" y="21119"/>
                </a:lnTo>
                <a:cubicBezTo>
                  <a:pt x="14109" y="21119"/>
                  <a:pt x="14301" y="16467"/>
                  <a:pt x="14301" y="10800"/>
                </a:cubicBezTo>
                <a:cubicBezTo>
                  <a:pt x="14301" y="5133"/>
                  <a:pt x="14109" y="535"/>
                  <a:pt x="13661" y="535"/>
                </a:cubicBezTo>
                <a:lnTo>
                  <a:pt x="13058" y="535"/>
                </a:lnTo>
                <a:lnTo>
                  <a:pt x="13058" y="21119"/>
                </a:lnTo>
                <a:close/>
                <a:moveTo>
                  <a:pt x="15005" y="14222"/>
                </a:moveTo>
                <a:cubicBezTo>
                  <a:pt x="15009" y="19354"/>
                  <a:pt x="15276" y="21600"/>
                  <a:pt x="15608" y="21600"/>
                </a:cubicBezTo>
                <a:cubicBezTo>
                  <a:pt x="15898" y="21600"/>
                  <a:pt x="16184" y="19729"/>
                  <a:pt x="16184" y="15131"/>
                </a:cubicBezTo>
                <a:cubicBezTo>
                  <a:pt x="16184" y="12992"/>
                  <a:pt x="16094" y="10693"/>
                  <a:pt x="15902" y="9891"/>
                </a:cubicBezTo>
                <a:cubicBezTo>
                  <a:pt x="15826" y="9570"/>
                  <a:pt x="15506" y="8394"/>
                  <a:pt x="15483" y="8287"/>
                </a:cubicBezTo>
                <a:cubicBezTo>
                  <a:pt x="15382" y="7913"/>
                  <a:pt x="15310" y="7057"/>
                  <a:pt x="15310" y="5614"/>
                </a:cubicBezTo>
                <a:cubicBezTo>
                  <a:pt x="15310" y="3582"/>
                  <a:pt x="15461" y="2941"/>
                  <a:pt x="15578" y="2941"/>
                </a:cubicBezTo>
                <a:cubicBezTo>
                  <a:pt x="15755" y="2941"/>
                  <a:pt x="15879" y="3956"/>
                  <a:pt x="15890" y="6576"/>
                </a:cubicBezTo>
                <a:lnTo>
                  <a:pt x="16146" y="6576"/>
                </a:lnTo>
                <a:cubicBezTo>
                  <a:pt x="16146" y="2299"/>
                  <a:pt x="15890" y="0"/>
                  <a:pt x="15589" y="0"/>
                </a:cubicBezTo>
                <a:cubicBezTo>
                  <a:pt x="15325" y="0"/>
                  <a:pt x="15058" y="1925"/>
                  <a:pt x="15058" y="6095"/>
                </a:cubicBezTo>
                <a:cubicBezTo>
                  <a:pt x="15058" y="8234"/>
                  <a:pt x="15129" y="10319"/>
                  <a:pt x="15378" y="11281"/>
                </a:cubicBezTo>
                <a:cubicBezTo>
                  <a:pt x="15578" y="12083"/>
                  <a:pt x="15709" y="12457"/>
                  <a:pt x="15811" y="12992"/>
                </a:cubicBezTo>
                <a:cubicBezTo>
                  <a:pt x="15871" y="13313"/>
                  <a:pt x="15932" y="13954"/>
                  <a:pt x="15932" y="15558"/>
                </a:cubicBezTo>
                <a:cubicBezTo>
                  <a:pt x="15932" y="17109"/>
                  <a:pt x="15849" y="18659"/>
                  <a:pt x="15627" y="18659"/>
                </a:cubicBezTo>
                <a:cubicBezTo>
                  <a:pt x="15423" y="18659"/>
                  <a:pt x="15257" y="17430"/>
                  <a:pt x="15257" y="14222"/>
                </a:cubicBezTo>
                <a:lnTo>
                  <a:pt x="15005" y="14222"/>
                </a:lnTo>
                <a:close/>
                <a:moveTo>
                  <a:pt x="16692" y="3422"/>
                </a:moveTo>
                <a:lnTo>
                  <a:pt x="17069" y="3422"/>
                </a:lnTo>
                <a:cubicBezTo>
                  <a:pt x="17201" y="3422"/>
                  <a:pt x="17318" y="4117"/>
                  <a:pt x="17318" y="6844"/>
                </a:cubicBezTo>
                <a:cubicBezTo>
                  <a:pt x="17318" y="9463"/>
                  <a:pt x="17178" y="10265"/>
                  <a:pt x="17065" y="10265"/>
                </a:cubicBezTo>
                <a:lnTo>
                  <a:pt x="16692" y="10265"/>
                </a:lnTo>
                <a:lnTo>
                  <a:pt x="16692" y="3422"/>
                </a:lnTo>
                <a:close/>
                <a:moveTo>
                  <a:pt x="16440" y="21119"/>
                </a:moveTo>
                <a:lnTo>
                  <a:pt x="16692" y="21119"/>
                </a:lnTo>
                <a:lnTo>
                  <a:pt x="16692" y="13206"/>
                </a:lnTo>
                <a:lnTo>
                  <a:pt x="17080" y="13206"/>
                </a:lnTo>
                <a:cubicBezTo>
                  <a:pt x="17495" y="13259"/>
                  <a:pt x="17574" y="9463"/>
                  <a:pt x="17574" y="6897"/>
                </a:cubicBezTo>
                <a:cubicBezTo>
                  <a:pt x="17574" y="4331"/>
                  <a:pt x="17495" y="535"/>
                  <a:pt x="17080" y="535"/>
                </a:cubicBezTo>
                <a:lnTo>
                  <a:pt x="16440" y="535"/>
                </a:lnTo>
                <a:lnTo>
                  <a:pt x="16440" y="21119"/>
                </a:lnTo>
                <a:close/>
                <a:moveTo>
                  <a:pt x="18233" y="4063"/>
                </a:moveTo>
                <a:lnTo>
                  <a:pt x="18237" y="4063"/>
                </a:lnTo>
                <a:lnTo>
                  <a:pt x="18455" y="12885"/>
                </a:lnTo>
                <a:lnTo>
                  <a:pt x="18011" y="12885"/>
                </a:lnTo>
                <a:lnTo>
                  <a:pt x="18233" y="4063"/>
                </a:lnTo>
                <a:close/>
                <a:moveTo>
                  <a:pt x="17544" y="21119"/>
                </a:moveTo>
                <a:lnTo>
                  <a:pt x="17807" y="21119"/>
                </a:lnTo>
                <a:lnTo>
                  <a:pt x="17943" y="15665"/>
                </a:lnTo>
                <a:lnTo>
                  <a:pt x="18523" y="15665"/>
                </a:lnTo>
                <a:lnTo>
                  <a:pt x="18658" y="21119"/>
                </a:lnTo>
                <a:lnTo>
                  <a:pt x="18930" y="21119"/>
                </a:lnTo>
                <a:lnTo>
                  <a:pt x="18372" y="535"/>
                </a:lnTo>
                <a:lnTo>
                  <a:pt x="18101" y="535"/>
                </a:lnTo>
                <a:lnTo>
                  <a:pt x="17544" y="21119"/>
                </a:lnTo>
                <a:close/>
                <a:moveTo>
                  <a:pt x="20282" y="7057"/>
                </a:moveTo>
                <a:cubicBezTo>
                  <a:pt x="20252" y="2620"/>
                  <a:pt x="19992" y="53"/>
                  <a:pt x="19664" y="0"/>
                </a:cubicBezTo>
                <a:cubicBezTo>
                  <a:pt x="19231" y="0"/>
                  <a:pt x="18971" y="4919"/>
                  <a:pt x="18971" y="10800"/>
                </a:cubicBezTo>
                <a:cubicBezTo>
                  <a:pt x="18971" y="16681"/>
                  <a:pt x="19231" y="21600"/>
                  <a:pt x="19664" y="21600"/>
                </a:cubicBezTo>
                <a:cubicBezTo>
                  <a:pt x="20018" y="21600"/>
                  <a:pt x="20263" y="18178"/>
                  <a:pt x="20282" y="13259"/>
                </a:cubicBezTo>
                <a:lnTo>
                  <a:pt x="20037" y="13259"/>
                </a:lnTo>
                <a:cubicBezTo>
                  <a:pt x="20014" y="16253"/>
                  <a:pt x="19890" y="18659"/>
                  <a:pt x="19664" y="18659"/>
                </a:cubicBezTo>
                <a:cubicBezTo>
                  <a:pt x="19355" y="18659"/>
                  <a:pt x="19223" y="14756"/>
                  <a:pt x="19223" y="10800"/>
                </a:cubicBezTo>
                <a:cubicBezTo>
                  <a:pt x="19223" y="6844"/>
                  <a:pt x="19355" y="2941"/>
                  <a:pt x="19664" y="2941"/>
                </a:cubicBezTo>
                <a:cubicBezTo>
                  <a:pt x="19879" y="2941"/>
                  <a:pt x="19984" y="4705"/>
                  <a:pt x="20026" y="7057"/>
                </a:cubicBezTo>
                <a:lnTo>
                  <a:pt x="20282" y="7057"/>
                </a:lnTo>
                <a:close/>
                <a:moveTo>
                  <a:pt x="20542" y="21119"/>
                </a:moveTo>
                <a:lnTo>
                  <a:pt x="21600" y="21119"/>
                </a:lnTo>
                <a:lnTo>
                  <a:pt x="21600" y="17964"/>
                </a:lnTo>
                <a:lnTo>
                  <a:pt x="20794" y="17964"/>
                </a:lnTo>
                <a:lnTo>
                  <a:pt x="20794" y="11976"/>
                </a:lnTo>
                <a:lnTo>
                  <a:pt x="21528" y="11976"/>
                </a:lnTo>
                <a:lnTo>
                  <a:pt x="21528" y="9036"/>
                </a:lnTo>
                <a:lnTo>
                  <a:pt x="20794" y="9036"/>
                </a:lnTo>
                <a:lnTo>
                  <a:pt x="20794" y="3636"/>
                </a:lnTo>
                <a:lnTo>
                  <a:pt x="21585" y="3636"/>
                </a:lnTo>
                <a:lnTo>
                  <a:pt x="21585" y="535"/>
                </a:lnTo>
                <a:lnTo>
                  <a:pt x="20542" y="535"/>
                </a:lnTo>
                <a:lnTo>
                  <a:pt x="20542" y="21119"/>
                </a:lnTo>
                <a:close/>
              </a:path>
            </a:pathLst>
          </a:custGeom>
          <a:solidFill>
            <a:srgbClr val="FEFEF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05016" y="5925934"/>
            <a:ext cx="6031345" cy="599410"/>
          </a:xfrm>
          <a:prstGeom prst="rect">
            <a:avLst/>
          </a:prstGeom>
        </p:spPr>
        <p:txBody>
          <a:bodyPr anchor="b"/>
          <a:lstStyle/>
          <a:p>
            <a:pPr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8737600" y="598805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114" name="Texte niveau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11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661689" y="332209"/>
            <a:ext cx="3266786" cy="144464"/>
          </a:xfrm>
          <a:prstGeom prst="rect">
            <a:avLst/>
          </a:prstGeom>
        </p:spPr>
        <p:txBody>
          <a:bodyPr/>
          <a:lstStyle/>
          <a:p>
            <a:pPr algn="r">
              <a:defRPr sz="800">
                <a:solidFill>
                  <a:srgbClr val="FF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vid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e du titre"/>
          <p:cNvSpPr txBox="1">
            <a:spLocks noGrp="1"/>
          </p:cNvSpPr>
          <p:nvPr>
            <p:ph type="title"/>
          </p:nvPr>
        </p:nvSpPr>
        <p:spPr>
          <a:xfrm>
            <a:off x="3886200" y="2054626"/>
            <a:ext cx="7178352" cy="1372322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13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136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3905794" y="3430828"/>
            <a:ext cx="7156803" cy="70961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solidFill>
                  <a:srgbClr val="00205B"/>
                </a:solidFill>
              </a:defRPr>
            </a:lvl1pPr>
            <a:lvl2pPr marL="238649" indent="-237061">
              <a:lnSpc>
                <a:spcPct val="100000"/>
              </a:lnSpc>
              <a:defRPr sz="2000">
                <a:solidFill>
                  <a:srgbClr val="00205B"/>
                </a:solidFill>
              </a:defRPr>
            </a:lvl2pPr>
            <a:lvl3pPr marL="413797" indent="-232826">
              <a:lnSpc>
                <a:spcPct val="100000"/>
              </a:lnSpc>
              <a:defRPr sz="2000">
                <a:solidFill>
                  <a:srgbClr val="00205B"/>
                </a:solidFill>
              </a:defRPr>
            </a:lvl3pPr>
            <a:lvl4pPr marL="598472" indent="-241294">
              <a:lnSpc>
                <a:spcPct val="100000"/>
              </a:lnSpc>
              <a:defRPr sz="2000">
                <a:solidFill>
                  <a:srgbClr val="00205B"/>
                </a:solidFill>
              </a:defRPr>
            </a:lvl4pPr>
            <a:lvl5pPr marL="781030" indent="-241294">
              <a:lnSpc>
                <a:spcPct val="100000"/>
              </a:lnSpc>
              <a:defRPr sz="2000">
                <a:solidFill>
                  <a:srgbClr val="00205B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661689" y="332209"/>
            <a:ext cx="3266786" cy="144464"/>
          </a:xfrm>
          <a:prstGeom prst="rect">
            <a:avLst/>
          </a:prstGeom>
        </p:spPr>
        <p:txBody>
          <a:bodyPr/>
          <a:lstStyle/>
          <a:p>
            <a:pPr algn="r">
              <a:defRPr sz="800">
                <a:solidFill>
                  <a:srgbClr val="FF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 Slid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1848"/>
            <a:ext cx="12193200" cy="46724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20765" y="6394091"/>
            <a:ext cx="1152129" cy="288033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3886246" y="3812345"/>
            <a:ext cx="6507182" cy="70961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500">
                <a:solidFill>
                  <a:srgbClr val="FFFFFF"/>
                </a:solidFill>
              </a:defRPr>
            </a:lvl1pPr>
            <a:lvl2pPr marL="297914" indent="-296326">
              <a:lnSpc>
                <a:spcPct val="100000"/>
              </a:lnSpc>
              <a:defRPr sz="2500">
                <a:solidFill>
                  <a:srgbClr val="FFFFFF"/>
                </a:solidFill>
              </a:defRPr>
            </a:lvl2pPr>
            <a:lvl3pPr marL="472004" indent="-291033">
              <a:lnSpc>
                <a:spcPct val="100000"/>
              </a:lnSpc>
              <a:defRPr sz="2500">
                <a:solidFill>
                  <a:srgbClr val="FFFFFF"/>
                </a:solidFill>
              </a:defRPr>
            </a:lvl3pPr>
            <a:lvl4pPr marL="658796" indent="-301618">
              <a:lnSpc>
                <a:spcPct val="100000"/>
              </a:lnSpc>
              <a:defRPr sz="2500">
                <a:solidFill>
                  <a:srgbClr val="FFFFFF"/>
                </a:solidFill>
              </a:defRPr>
            </a:lvl4pPr>
            <a:lvl5pPr marL="841354" indent="-301618">
              <a:lnSpc>
                <a:spcPct val="100000"/>
              </a:lnSpc>
              <a:defRPr sz="2500">
                <a:solidFill>
                  <a:srgbClr val="FFFFFF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grpSp>
        <p:nvGrpSpPr>
          <p:cNvPr id="149" name="Group 12"/>
          <p:cNvGrpSpPr/>
          <p:nvPr/>
        </p:nvGrpSpPr>
        <p:grpSpPr>
          <a:xfrm>
            <a:off x="0" y="3592800"/>
            <a:ext cx="12193200" cy="61997"/>
            <a:chOff x="0" y="0"/>
            <a:chExt cx="12193199" cy="61996"/>
          </a:xfrm>
        </p:grpSpPr>
        <p:sp>
          <p:nvSpPr>
            <p:cNvPr id="147" name="Rectangle 16"/>
            <p:cNvSpPr/>
            <p:nvPr/>
          </p:nvSpPr>
          <p:spPr>
            <a:xfrm>
              <a:off x="0" y="0"/>
              <a:ext cx="12193200" cy="2097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8" name="Rectangle 17"/>
            <p:cNvSpPr/>
            <p:nvPr/>
          </p:nvSpPr>
          <p:spPr>
            <a:xfrm>
              <a:off x="3886246" y="-1"/>
              <a:ext cx="8305754" cy="6199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0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69900" y="6394091"/>
            <a:ext cx="4257950" cy="288034"/>
          </a:xfrm>
          <a:prstGeom prst="rect">
            <a:avLst/>
          </a:prstGeom>
        </p:spPr>
        <p:txBody>
          <a:bodyPr anchor="b"/>
          <a:lstStyle/>
          <a:p>
            <a:pPr>
              <a:defRPr sz="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8737600" y="598805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168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661689" y="332209"/>
            <a:ext cx="3266786" cy="144464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rgbClr val="FF0000"/>
                </a:solidFill>
              </a:defRPr>
            </a:lvl1pPr>
            <a:lvl2pPr marL="96412" indent="-94824" algn="r">
              <a:defRPr sz="800">
                <a:solidFill>
                  <a:srgbClr val="FF0000"/>
                </a:solidFill>
              </a:defRPr>
            </a:lvl2pPr>
            <a:lvl3pPr marL="274101" indent="-93130" algn="r">
              <a:defRPr sz="800">
                <a:solidFill>
                  <a:srgbClr val="FF0000"/>
                </a:solidFill>
              </a:defRPr>
            </a:lvl3pPr>
            <a:lvl4pPr marL="453695" indent="-96517" algn="r">
              <a:defRPr sz="800">
                <a:solidFill>
                  <a:srgbClr val="FF0000"/>
                </a:solidFill>
              </a:defRPr>
            </a:lvl4pPr>
            <a:lvl5pPr marL="636253" indent="-96517" algn="r">
              <a:defRPr sz="800">
                <a:solidFill>
                  <a:srgbClr val="FF0000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832400" y="6444000"/>
            <a:ext cx="1108800" cy="23100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Freeform 5"/>
          <p:cNvSpPr/>
          <p:nvPr/>
        </p:nvSpPr>
        <p:spPr>
          <a:xfrm>
            <a:off x="469900" y="377999"/>
            <a:ext cx="1227600" cy="86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6" y="3422"/>
                </a:moveTo>
                <a:lnTo>
                  <a:pt x="505" y="3422"/>
                </a:lnTo>
                <a:cubicBezTo>
                  <a:pt x="904" y="3422"/>
                  <a:pt x="991" y="6683"/>
                  <a:pt x="991" y="10800"/>
                </a:cubicBezTo>
                <a:cubicBezTo>
                  <a:pt x="991" y="14917"/>
                  <a:pt x="904" y="18178"/>
                  <a:pt x="505" y="18178"/>
                </a:cubicBezTo>
                <a:lnTo>
                  <a:pt x="256" y="18178"/>
                </a:lnTo>
                <a:lnTo>
                  <a:pt x="256" y="3422"/>
                </a:lnTo>
                <a:close/>
                <a:moveTo>
                  <a:pt x="0" y="21119"/>
                </a:moveTo>
                <a:lnTo>
                  <a:pt x="603" y="21119"/>
                </a:lnTo>
                <a:cubicBezTo>
                  <a:pt x="1051" y="21119"/>
                  <a:pt x="1243" y="16467"/>
                  <a:pt x="1243" y="10800"/>
                </a:cubicBezTo>
                <a:cubicBezTo>
                  <a:pt x="1243" y="5133"/>
                  <a:pt x="1051" y="535"/>
                  <a:pt x="603" y="535"/>
                </a:cubicBezTo>
                <a:lnTo>
                  <a:pt x="0" y="535"/>
                </a:lnTo>
                <a:lnTo>
                  <a:pt x="0" y="21119"/>
                </a:lnTo>
                <a:close/>
                <a:moveTo>
                  <a:pt x="1503" y="21119"/>
                </a:moveTo>
                <a:lnTo>
                  <a:pt x="2561" y="21119"/>
                </a:lnTo>
                <a:lnTo>
                  <a:pt x="2561" y="17964"/>
                </a:lnTo>
                <a:lnTo>
                  <a:pt x="1755" y="17964"/>
                </a:lnTo>
                <a:lnTo>
                  <a:pt x="1755" y="11976"/>
                </a:lnTo>
                <a:lnTo>
                  <a:pt x="2486" y="11976"/>
                </a:lnTo>
                <a:lnTo>
                  <a:pt x="2486" y="9036"/>
                </a:lnTo>
                <a:lnTo>
                  <a:pt x="1755" y="9036"/>
                </a:lnTo>
                <a:lnTo>
                  <a:pt x="1755" y="3636"/>
                </a:lnTo>
                <a:lnTo>
                  <a:pt x="2546" y="3636"/>
                </a:lnTo>
                <a:lnTo>
                  <a:pt x="2546" y="535"/>
                </a:lnTo>
                <a:lnTo>
                  <a:pt x="1503" y="535"/>
                </a:lnTo>
                <a:lnTo>
                  <a:pt x="1503" y="21119"/>
                </a:lnTo>
                <a:close/>
                <a:moveTo>
                  <a:pt x="2810" y="21119"/>
                </a:moveTo>
                <a:lnTo>
                  <a:pt x="3062" y="21119"/>
                </a:lnTo>
                <a:lnTo>
                  <a:pt x="3062" y="11976"/>
                </a:lnTo>
                <a:lnTo>
                  <a:pt x="3721" y="11976"/>
                </a:lnTo>
                <a:lnTo>
                  <a:pt x="3721" y="9036"/>
                </a:lnTo>
                <a:lnTo>
                  <a:pt x="3062" y="9036"/>
                </a:lnTo>
                <a:lnTo>
                  <a:pt x="3062" y="3636"/>
                </a:lnTo>
                <a:lnTo>
                  <a:pt x="3812" y="3636"/>
                </a:lnTo>
                <a:lnTo>
                  <a:pt x="3812" y="535"/>
                </a:lnTo>
                <a:lnTo>
                  <a:pt x="2810" y="535"/>
                </a:lnTo>
                <a:lnTo>
                  <a:pt x="2810" y="21119"/>
                </a:lnTo>
                <a:close/>
                <a:moveTo>
                  <a:pt x="4019" y="21119"/>
                </a:moveTo>
                <a:lnTo>
                  <a:pt x="5077" y="21119"/>
                </a:lnTo>
                <a:lnTo>
                  <a:pt x="5077" y="17964"/>
                </a:lnTo>
                <a:lnTo>
                  <a:pt x="4275" y="17964"/>
                </a:lnTo>
                <a:lnTo>
                  <a:pt x="4275" y="11976"/>
                </a:lnTo>
                <a:lnTo>
                  <a:pt x="5005" y="11976"/>
                </a:lnTo>
                <a:lnTo>
                  <a:pt x="5005" y="9036"/>
                </a:lnTo>
                <a:lnTo>
                  <a:pt x="4275" y="9036"/>
                </a:lnTo>
                <a:lnTo>
                  <a:pt x="4275" y="3636"/>
                </a:lnTo>
                <a:lnTo>
                  <a:pt x="5062" y="3636"/>
                </a:lnTo>
                <a:lnTo>
                  <a:pt x="5062" y="535"/>
                </a:lnTo>
                <a:lnTo>
                  <a:pt x="4019" y="535"/>
                </a:lnTo>
                <a:lnTo>
                  <a:pt x="4019" y="21119"/>
                </a:lnTo>
                <a:close/>
                <a:moveTo>
                  <a:pt x="5322" y="21119"/>
                </a:moveTo>
                <a:lnTo>
                  <a:pt x="5563" y="21119"/>
                </a:lnTo>
                <a:lnTo>
                  <a:pt x="5563" y="5935"/>
                </a:lnTo>
                <a:lnTo>
                  <a:pt x="5570" y="5935"/>
                </a:lnTo>
                <a:lnTo>
                  <a:pt x="6230" y="21119"/>
                </a:lnTo>
                <a:lnTo>
                  <a:pt x="6497" y="21119"/>
                </a:lnTo>
                <a:lnTo>
                  <a:pt x="6497" y="535"/>
                </a:lnTo>
                <a:lnTo>
                  <a:pt x="6256" y="535"/>
                </a:lnTo>
                <a:lnTo>
                  <a:pt x="6256" y="15665"/>
                </a:lnTo>
                <a:lnTo>
                  <a:pt x="6252" y="15665"/>
                </a:lnTo>
                <a:lnTo>
                  <a:pt x="5589" y="535"/>
                </a:lnTo>
                <a:lnTo>
                  <a:pt x="5322" y="535"/>
                </a:lnTo>
                <a:lnTo>
                  <a:pt x="5322" y="21119"/>
                </a:lnTo>
                <a:close/>
                <a:moveTo>
                  <a:pt x="8064" y="7057"/>
                </a:moveTo>
                <a:cubicBezTo>
                  <a:pt x="8034" y="2620"/>
                  <a:pt x="7774" y="53"/>
                  <a:pt x="7446" y="0"/>
                </a:cubicBezTo>
                <a:cubicBezTo>
                  <a:pt x="7013" y="0"/>
                  <a:pt x="6753" y="4919"/>
                  <a:pt x="6753" y="10800"/>
                </a:cubicBezTo>
                <a:cubicBezTo>
                  <a:pt x="6753" y="16681"/>
                  <a:pt x="7013" y="21600"/>
                  <a:pt x="7446" y="21600"/>
                </a:cubicBezTo>
                <a:cubicBezTo>
                  <a:pt x="7800" y="21600"/>
                  <a:pt x="8045" y="18178"/>
                  <a:pt x="8064" y="13259"/>
                </a:cubicBezTo>
                <a:lnTo>
                  <a:pt x="7815" y="13259"/>
                </a:lnTo>
                <a:cubicBezTo>
                  <a:pt x="7796" y="16253"/>
                  <a:pt x="7672" y="18659"/>
                  <a:pt x="7446" y="18659"/>
                </a:cubicBezTo>
                <a:cubicBezTo>
                  <a:pt x="7137" y="18659"/>
                  <a:pt x="7005" y="14756"/>
                  <a:pt x="7005" y="10800"/>
                </a:cubicBezTo>
                <a:cubicBezTo>
                  <a:pt x="7005" y="6844"/>
                  <a:pt x="7137" y="2941"/>
                  <a:pt x="7446" y="2941"/>
                </a:cubicBezTo>
                <a:cubicBezTo>
                  <a:pt x="7657" y="2941"/>
                  <a:pt x="7766" y="4705"/>
                  <a:pt x="7808" y="7057"/>
                </a:cubicBezTo>
                <a:lnTo>
                  <a:pt x="8064" y="7057"/>
                </a:lnTo>
                <a:close/>
                <a:moveTo>
                  <a:pt x="8324" y="21119"/>
                </a:moveTo>
                <a:lnTo>
                  <a:pt x="9382" y="21119"/>
                </a:lnTo>
                <a:lnTo>
                  <a:pt x="9382" y="17964"/>
                </a:lnTo>
                <a:lnTo>
                  <a:pt x="8576" y="17964"/>
                </a:lnTo>
                <a:lnTo>
                  <a:pt x="8576" y="11976"/>
                </a:lnTo>
                <a:lnTo>
                  <a:pt x="9307" y="11976"/>
                </a:lnTo>
                <a:lnTo>
                  <a:pt x="9307" y="9036"/>
                </a:lnTo>
                <a:lnTo>
                  <a:pt x="8576" y="9036"/>
                </a:lnTo>
                <a:lnTo>
                  <a:pt x="8576" y="3636"/>
                </a:lnTo>
                <a:lnTo>
                  <a:pt x="9367" y="3636"/>
                </a:lnTo>
                <a:lnTo>
                  <a:pt x="9367" y="535"/>
                </a:lnTo>
                <a:lnTo>
                  <a:pt x="8324" y="535"/>
                </a:lnTo>
                <a:lnTo>
                  <a:pt x="8324" y="21119"/>
                </a:lnTo>
                <a:close/>
                <a:moveTo>
                  <a:pt x="10685" y="4063"/>
                </a:moveTo>
                <a:lnTo>
                  <a:pt x="10693" y="4063"/>
                </a:lnTo>
                <a:lnTo>
                  <a:pt x="10911" y="12885"/>
                </a:lnTo>
                <a:lnTo>
                  <a:pt x="10467" y="12885"/>
                </a:lnTo>
                <a:lnTo>
                  <a:pt x="10685" y="4063"/>
                </a:lnTo>
                <a:close/>
                <a:moveTo>
                  <a:pt x="10000" y="21119"/>
                </a:moveTo>
                <a:lnTo>
                  <a:pt x="10260" y="21119"/>
                </a:lnTo>
                <a:lnTo>
                  <a:pt x="10399" y="15665"/>
                </a:lnTo>
                <a:lnTo>
                  <a:pt x="10975" y="15665"/>
                </a:lnTo>
                <a:lnTo>
                  <a:pt x="11111" y="21119"/>
                </a:lnTo>
                <a:lnTo>
                  <a:pt x="11386" y="21119"/>
                </a:lnTo>
                <a:lnTo>
                  <a:pt x="10824" y="535"/>
                </a:lnTo>
                <a:lnTo>
                  <a:pt x="10557" y="535"/>
                </a:lnTo>
                <a:lnTo>
                  <a:pt x="10000" y="21119"/>
                </a:lnTo>
                <a:close/>
                <a:moveTo>
                  <a:pt x="11555" y="21119"/>
                </a:moveTo>
                <a:lnTo>
                  <a:pt x="11796" y="21119"/>
                </a:lnTo>
                <a:lnTo>
                  <a:pt x="11796" y="5935"/>
                </a:lnTo>
                <a:lnTo>
                  <a:pt x="11800" y="5935"/>
                </a:lnTo>
                <a:lnTo>
                  <a:pt x="12463" y="21119"/>
                </a:lnTo>
                <a:lnTo>
                  <a:pt x="12730" y="21119"/>
                </a:lnTo>
                <a:lnTo>
                  <a:pt x="12730" y="535"/>
                </a:lnTo>
                <a:lnTo>
                  <a:pt x="12489" y="535"/>
                </a:lnTo>
                <a:lnTo>
                  <a:pt x="12489" y="15665"/>
                </a:lnTo>
                <a:lnTo>
                  <a:pt x="12485" y="15665"/>
                </a:lnTo>
                <a:lnTo>
                  <a:pt x="11823" y="535"/>
                </a:lnTo>
                <a:lnTo>
                  <a:pt x="11555" y="535"/>
                </a:lnTo>
                <a:lnTo>
                  <a:pt x="11555" y="21119"/>
                </a:lnTo>
                <a:close/>
                <a:moveTo>
                  <a:pt x="13314" y="3422"/>
                </a:moveTo>
                <a:lnTo>
                  <a:pt x="13563" y="3422"/>
                </a:lnTo>
                <a:cubicBezTo>
                  <a:pt x="13962" y="3422"/>
                  <a:pt x="14045" y="6683"/>
                  <a:pt x="14045" y="10800"/>
                </a:cubicBezTo>
                <a:cubicBezTo>
                  <a:pt x="14045" y="14917"/>
                  <a:pt x="13962" y="18178"/>
                  <a:pt x="13563" y="18178"/>
                </a:cubicBezTo>
                <a:lnTo>
                  <a:pt x="13314" y="18178"/>
                </a:lnTo>
                <a:lnTo>
                  <a:pt x="13314" y="3422"/>
                </a:lnTo>
                <a:close/>
                <a:moveTo>
                  <a:pt x="13058" y="21119"/>
                </a:moveTo>
                <a:lnTo>
                  <a:pt x="13661" y="21119"/>
                </a:lnTo>
                <a:cubicBezTo>
                  <a:pt x="14109" y="21119"/>
                  <a:pt x="14301" y="16467"/>
                  <a:pt x="14301" y="10800"/>
                </a:cubicBezTo>
                <a:cubicBezTo>
                  <a:pt x="14301" y="5133"/>
                  <a:pt x="14109" y="535"/>
                  <a:pt x="13661" y="535"/>
                </a:cubicBezTo>
                <a:lnTo>
                  <a:pt x="13058" y="535"/>
                </a:lnTo>
                <a:lnTo>
                  <a:pt x="13058" y="21119"/>
                </a:lnTo>
                <a:close/>
                <a:moveTo>
                  <a:pt x="15005" y="14222"/>
                </a:moveTo>
                <a:cubicBezTo>
                  <a:pt x="15009" y="19354"/>
                  <a:pt x="15276" y="21600"/>
                  <a:pt x="15608" y="21600"/>
                </a:cubicBezTo>
                <a:cubicBezTo>
                  <a:pt x="15898" y="21600"/>
                  <a:pt x="16184" y="19729"/>
                  <a:pt x="16184" y="15131"/>
                </a:cubicBezTo>
                <a:cubicBezTo>
                  <a:pt x="16184" y="12992"/>
                  <a:pt x="16094" y="10693"/>
                  <a:pt x="15902" y="9891"/>
                </a:cubicBezTo>
                <a:cubicBezTo>
                  <a:pt x="15826" y="9570"/>
                  <a:pt x="15506" y="8394"/>
                  <a:pt x="15483" y="8287"/>
                </a:cubicBezTo>
                <a:cubicBezTo>
                  <a:pt x="15382" y="7913"/>
                  <a:pt x="15310" y="7057"/>
                  <a:pt x="15310" y="5614"/>
                </a:cubicBezTo>
                <a:cubicBezTo>
                  <a:pt x="15310" y="3582"/>
                  <a:pt x="15461" y="2941"/>
                  <a:pt x="15578" y="2941"/>
                </a:cubicBezTo>
                <a:cubicBezTo>
                  <a:pt x="15755" y="2941"/>
                  <a:pt x="15879" y="3956"/>
                  <a:pt x="15890" y="6576"/>
                </a:cubicBezTo>
                <a:lnTo>
                  <a:pt x="16146" y="6576"/>
                </a:lnTo>
                <a:cubicBezTo>
                  <a:pt x="16146" y="2299"/>
                  <a:pt x="15890" y="0"/>
                  <a:pt x="15589" y="0"/>
                </a:cubicBezTo>
                <a:cubicBezTo>
                  <a:pt x="15325" y="0"/>
                  <a:pt x="15058" y="1925"/>
                  <a:pt x="15058" y="6095"/>
                </a:cubicBezTo>
                <a:cubicBezTo>
                  <a:pt x="15058" y="8234"/>
                  <a:pt x="15129" y="10319"/>
                  <a:pt x="15378" y="11281"/>
                </a:cubicBezTo>
                <a:cubicBezTo>
                  <a:pt x="15578" y="12083"/>
                  <a:pt x="15709" y="12457"/>
                  <a:pt x="15811" y="12992"/>
                </a:cubicBezTo>
                <a:cubicBezTo>
                  <a:pt x="15871" y="13313"/>
                  <a:pt x="15932" y="13954"/>
                  <a:pt x="15932" y="15558"/>
                </a:cubicBezTo>
                <a:cubicBezTo>
                  <a:pt x="15932" y="17109"/>
                  <a:pt x="15849" y="18659"/>
                  <a:pt x="15627" y="18659"/>
                </a:cubicBezTo>
                <a:cubicBezTo>
                  <a:pt x="15423" y="18659"/>
                  <a:pt x="15257" y="17430"/>
                  <a:pt x="15257" y="14222"/>
                </a:cubicBezTo>
                <a:lnTo>
                  <a:pt x="15005" y="14222"/>
                </a:lnTo>
                <a:close/>
                <a:moveTo>
                  <a:pt x="16692" y="3422"/>
                </a:moveTo>
                <a:lnTo>
                  <a:pt x="17069" y="3422"/>
                </a:lnTo>
                <a:cubicBezTo>
                  <a:pt x="17201" y="3422"/>
                  <a:pt x="17318" y="4117"/>
                  <a:pt x="17318" y="6844"/>
                </a:cubicBezTo>
                <a:cubicBezTo>
                  <a:pt x="17318" y="9463"/>
                  <a:pt x="17178" y="10265"/>
                  <a:pt x="17065" y="10265"/>
                </a:cubicBezTo>
                <a:lnTo>
                  <a:pt x="16692" y="10265"/>
                </a:lnTo>
                <a:lnTo>
                  <a:pt x="16692" y="3422"/>
                </a:lnTo>
                <a:close/>
                <a:moveTo>
                  <a:pt x="16440" y="21119"/>
                </a:moveTo>
                <a:lnTo>
                  <a:pt x="16692" y="21119"/>
                </a:lnTo>
                <a:lnTo>
                  <a:pt x="16692" y="13206"/>
                </a:lnTo>
                <a:lnTo>
                  <a:pt x="17080" y="13206"/>
                </a:lnTo>
                <a:cubicBezTo>
                  <a:pt x="17495" y="13259"/>
                  <a:pt x="17574" y="9463"/>
                  <a:pt x="17574" y="6897"/>
                </a:cubicBezTo>
                <a:cubicBezTo>
                  <a:pt x="17574" y="4331"/>
                  <a:pt x="17495" y="535"/>
                  <a:pt x="17080" y="535"/>
                </a:cubicBezTo>
                <a:lnTo>
                  <a:pt x="16440" y="535"/>
                </a:lnTo>
                <a:lnTo>
                  <a:pt x="16440" y="21119"/>
                </a:lnTo>
                <a:close/>
                <a:moveTo>
                  <a:pt x="18233" y="4063"/>
                </a:moveTo>
                <a:lnTo>
                  <a:pt x="18237" y="4063"/>
                </a:lnTo>
                <a:lnTo>
                  <a:pt x="18455" y="12885"/>
                </a:lnTo>
                <a:lnTo>
                  <a:pt x="18011" y="12885"/>
                </a:lnTo>
                <a:lnTo>
                  <a:pt x="18233" y="4063"/>
                </a:lnTo>
                <a:close/>
                <a:moveTo>
                  <a:pt x="17544" y="21119"/>
                </a:moveTo>
                <a:lnTo>
                  <a:pt x="17807" y="21119"/>
                </a:lnTo>
                <a:lnTo>
                  <a:pt x="17943" y="15665"/>
                </a:lnTo>
                <a:lnTo>
                  <a:pt x="18523" y="15665"/>
                </a:lnTo>
                <a:lnTo>
                  <a:pt x="18658" y="21119"/>
                </a:lnTo>
                <a:lnTo>
                  <a:pt x="18930" y="21119"/>
                </a:lnTo>
                <a:lnTo>
                  <a:pt x="18372" y="535"/>
                </a:lnTo>
                <a:lnTo>
                  <a:pt x="18101" y="535"/>
                </a:lnTo>
                <a:lnTo>
                  <a:pt x="17544" y="21119"/>
                </a:lnTo>
                <a:close/>
                <a:moveTo>
                  <a:pt x="20282" y="7057"/>
                </a:moveTo>
                <a:cubicBezTo>
                  <a:pt x="20252" y="2620"/>
                  <a:pt x="19992" y="53"/>
                  <a:pt x="19664" y="0"/>
                </a:cubicBezTo>
                <a:cubicBezTo>
                  <a:pt x="19231" y="0"/>
                  <a:pt x="18971" y="4919"/>
                  <a:pt x="18971" y="10800"/>
                </a:cubicBezTo>
                <a:cubicBezTo>
                  <a:pt x="18971" y="16681"/>
                  <a:pt x="19231" y="21600"/>
                  <a:pt x="19664" y="21600"/>
                </a:cubicBezTo>
                <a:cubicBezTo>
                  <a:pt x="20018" y="21600"/>
                  <a:pt x="20263" y="18178"/>
                  <a:pt x="20282" y="13259"/>
                </a:cubicBezTo>
                <a:lnTo>
                  <a:pt x="20037" y="13259"/>
                </a:lnTo>
                <a:cubicBezTo>
                  <a:pt x="20014" y="16253"/>
                  <a:pt x="19890" y="18659"/>
                  <a:pt x="19664" y="18659"/>
                </a:cubicBezTo>
                <a:cubicBezTo>
                  <a:pt x="19355" y="18659"/>
                  <a:pt x="19223" y="14756"/>
                  <a:pt x="19223" y="10800"/>
                </a:cubicBezTo>
                <a:cubicBezTo>
                  <a:pt x="19223" y="6844"/>
                  <a:pt x="19355" y="2941"/>
                  <a:pt x="19664" y="2941"/>
                </a:cubicBezTo>
                <a:cubicBezTo>
                  <a:pt x="19879" y="2941"/>
                  <a:pt x="19984" y="4705"/>
                  <a:pt x="20026" y="7057"/>
                </a:cubicBezTo>
                <a:lnTo>
                  <a:pt x="20282" y="7057"/>
                </a:lnTo>
                <a:close/>
                <a:moveTo>
                  <a:pt x="20542" y="21119"/>
                </a:moveTo>
                <a:lnTo>
                  <a:pt x="21600" y="21119"/>
                </a:lnTo>
                <a:lnTo>
                  <a:pt x="21600" y="17964"/>
                </a:lnTo>
                <a:lnTo>
                  <a:pt x="20794" y="17964"/>
                </a:lnTo>
                <a:lnTo>
                  <a:pt x="20794" y="11976"/>
                </a:lnTo>
                <a:lnTo>
                  <a:pt x="21528" y="11976"/>
                </a:lnTo>
                <a:lnTo>
                  <a:pt x="21528" y="9036"/>
                </a:lnTo>
                <a:lnTo>
                  <a:pt x="20794" y="9036"/>
                </a:lnTo>
                <a:lnTo>
                  <a:pt x="20794" y="3636"/>
                </a:lnTo>
                <a:lnTo>
                  <a:pt x="21585" y="3636"/>
                </a:lnTo>
                <a:lnTo>
                  <a:pt x="21585" y="535"/>
                </a:lnTo>
                <a:lnTo>
                  <a:pt x="20542" y="535"/>
                </a:lnTo>
                <a:lnTo>
                  <a:pt x="20542" y="21119"/>
                </a:lnTo>
                <a:close/>
              </a:path>
            </a:pathLst>
          </a:custGeom>
          <a:solidFill>
            <a:srgbClr val="00205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exte du titre"/>
          <p:cNvSpPr txBox="1">
            <a:spLocks noGrp="1"/>
          </p:cNvSpPr>
          <p:nvPr>
            <p:ph type="title"/>
          </p:nvPr>
        </p:nvSpPr>
        <p:spPr>
          <a:xfrm>
            <a:off x="469901" y="653691"/>
            <a:ext cx="11249698" cy="881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Texte du titre</a:t>
            </a:r>
          </a:p>
        </p:txBody>
      </p:sp>
      <p:sp>
        <p:nvSpPr>
          <p:cNvPr id="5" name="Texte niveau 1…"/>
          <p:cNvSpPr txBox="1">
            <a:spLocks noGrp="1"/>
          </p:cNvSpPr>
          <p:nvPr>
            <p:ph type="body" idx="1"/>
          </p:nvPr>
        </p:nvSpPr>
        <p:spPr>
          <a:xfrm>
            <a:off x="472407" y="1565999"/>
            <a:ext cx="11247192" cy="4286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472407" y="65329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l" defTabSz="1042962">
              <a:lnSpc>
                <a:spcPct val="100000"/>
              </a:lnSpc>
              <a:defRPr sz="800">
                <a:solidFill>
                  <a:srgbClr val="595959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7" r:id="rId5"/>
    <p:sldLayoutId id="2147483658" r:id="rId6"/>
    <p:sldLayoutId id="2147483660" r:id="rId7"/>
  </p:sldLayoutIdLst>
  <p:transition spd="med"/>
  <p:txStyles>
    <p:titleStyle>
      <a:lvl1pPr marL="0" marR="0" indent="0" algn="l" defTabSz="1042962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00205B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1042962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00205B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1042962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00205B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1042962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00205B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1042962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00205B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187" algn="l" defTabSz="1042962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00205B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375" algn="l" defTabSz="1042962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00205B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565" algn="l" defTabSz="1042962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00205B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752" algn="l" defTabSz="1042962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00205B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1042962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1pPr>
      <a:lvl2pPr marL="179383" marR="0" indent="-177796" algn="l" defTabSz="1042962" rtl="0" latinLnBrk="0">
        <a:lnSpc>
          <a:spcPct val="115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2pPr>
      <a:lvl3pPr marL="355590" marR="0" indent="-174619" algn="l" defTabSz="1042962" rtl="0" latinLnBrk="0">
        <a:lnSpc>
          <a:spcPct val="115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5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3pPr>
      <a:lvl4pPr marL="538148" marR="0" indent="-180971" algn="l" defTabSz="1042962" rtl="0" latinLnBrk="0">
        <a:lnSpc>
          <a:spcPct val="115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5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4pPr>
      <a:lvl5pPr marL="720706" marR="0" indent="-180971" algn="l" defTabSz="1042962" rtl="0" latinLnBrk="0">
        <a:lnSpc>
          <a:spcPct val="115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5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5pPr>
      <a:lvl6pPr marL="1177894" marR="0" indent="-180971" algn="l" defTabSz="1042962" rtl="0" latinLnBrk="0">
        <a:lnSpc>
          <a:spcPct val="115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5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6pPr>
      <a:lvl7pPr marL="1635082" marR="0" indent="-180971" algn="l" defTabSz="1042962" rtl="0" latinLnBrk="0">
        <a:lnSpc>
          <a:spcPct val="115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5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7pPr>
      <a:lvl8pPr marL="2092270" marR="0" indent="-180970" algn="l" defTabSz="1042962" rtl="0" latinLnBrk="0">
        <a:lnSpc>
          <a:spcPct val="115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5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8pPr>
      <a:lvl9pPr marL="2549458" marR="0" indent="-180970" algn="l" defTabSz="1042962" rtl="0" latinLnBrk="0">
        <a:lnSpc>
          <a:spcPct val="115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5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10429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14897" algn="l" defTabSz="10429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829795" algn="l" defTabSz="10429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244694" algn="l" defTabSz="10429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659593" algn="l" defTabSz="10429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074491" algn="l" defTabSz="10429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489389" algn="l" defTabSz="10429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2904289" algn="l" defTabSz="10429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319186" algn="l" defTabSz="10429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5321289" y="3140968"/>
            <a:ext cx="3378316" cy="1033263"/>
            <a:chOff x="6246076" y="2636912"/>
            <a:chExt cx="3378316" cy="986408"/>
          </a:xfrm>
        </p:grpSpPr>
        <p:sp>
          <p:nvSpPr>
            <p:cNvPr id="6" name="Chevron 5"/>
            <p:cNvSpPr/>
            <p:nvPr/>
          </p:nvSpPr>
          <p:spPr bwMode="auto">
            <a:xfrm>
              <a:off x="6246076" y="2636912"/>
              <a:ext cx="3378316" cy="986408"/>
            </a:xfrm>
            <a:prstGeom prst="chevron">
              <a:avLst>
                <a:gd name="adj" fmla="val 2787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42988"/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Managed CI pipeline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690753" y="2996952"/>
              <a:ext cx="759084" cy="48235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Build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608168" y="2996952"/>
              <a:ext cx="759084" cy="48235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Test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8472264" y="2996952"/>
              <a:ext cx="759084" cy="48235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Deploy</a:t>
              </a:r>
            </a:p>
          </p:txBody>
        </p:sp>
      </p:grpSp>
      <p:pic>
        <p:nvPicPr>
          <p:cNvPr id="10" name="Picture 2" descr="C:\Users\rouget\Pictures\Logos\docker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0" y="3465831"/>
            <a:ext cx="1839986" cy="158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rouget\Pictures\Icons\dev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121024"/>
            <a:ext cx="803920" cy="80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rouget\Pictures\Logos\gitlab-ver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895" y="2561147"/>
            <a:ext cx="442186" cy="48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3344417" y="2280364"/>
            <a:ext cx="884038" cy="64458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41870" y="3936548"/>
            <a:ext cx="884038" cy="64458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Pesto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559496" y="2637926"/>
            <a:ext cx="1645097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Connecteur droit avec flèche 15"/>
          <p:cNvCxnSpPr/>
          <p:nvPr/>
        </p:nvCxnSpPr>
        <p:spPr>
          <a:xfrm>
            <a:off x="1559496" y="4258838"/>
            <a:ext cx="1645097" cy="268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Flèche droite 16"/>
          <p:cNvSpPr/>
          <p:nvPr/>
        </p:nvSpPr>
        <p:spPr>
          <a:xfrm>
            <a:off x="4439816" y="3961792"/>
            <a:ext cx="752736" cy="597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3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670236" y="2315532"/>
            <a:ext cx="1216869" cy="3223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3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Develop</a:t>
            </a:r>
            <a:endParaRPr kumimoji="0" lang="fr-FR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775779" y="3945022"/>
            <a:ext cx="1005782" cy="3223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Package</a:t>
            </a:r>
            <a:endParaRPr kumimoji="0" lang="fr-FR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pSp>
        <p:nvGrpSpPr>
          <p:cNvPr id="27" name="Groupe 26"/>
          <p:cNvGrpSpPr/>
          <p:nvPr/>
        </p:nvGrpSpPr>
        <p:grpSpPr>
          <a:xfrm>
            <a:off x="5373765" y="4444945"/>
            <a:ext cx="3378316" cy="1033263"/>
            <a:chOff x="6246076" y="2636912"/>
            <a:chExt cx="3378316" cy="986408"/>
          </a:xfrm>
        </p:grpSpPr>
        <p:sp>
          <p:nvSpPr>
            <p:cNvPr id="28" name="Chevron 27"/>
            <p:cNvSpPr/>
            <p:nvPr/>
          </p:nvSpPr>
          <p:spPr bwMode="auto">
            <a:xfrm>
              <a:off x="6246076" y="2636912"/>
              <a:ext cx="3378316" cy="986408"/>
            </a:xfrm>
            <a:prstGeom prst="chevron">
              <a:avLst>
                <a:gd name="adj" fmla="val 2787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42988"/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Managed CI pipeline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690753" y="2996952"/>
              <a:ext cx="759084" cy="48235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Build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608168" y="2996952"/>
              <a:ext cx="759084" cy="48235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Test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472264" y="2996952"/>
              <a:ext cx="759084" cy="48235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Deploy</a:t>
              </a:r>
            </a:p>
          </p:txBody>
        </p:sp>
      </p:grpSp>
      <p:sp>
        <p:nvSpPr>
          <p:cNvPr id="32" name="Rogner un rectangle à un seul coin 31"/>
          <p:cNvSpPr/>
          <p:nvPr/>
        </p:nvSpPr>
        <p:spPr>
          <a:xfrm>
            <a:off x="8128550" y="3003520"/>
            <a:ext cx="852809" cy="353472"/>
          </a:xfrm>
          <a:prstGeom prst="snip1Rect">
            <a:avLst>
              <a:gd name="adj" fmla="val 44059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050" i="1" dirty="0" smtClean="0"/>
              <a:t>CPU</a:t>
            </a:r>
            <a:endParaRPr kumimoji="0" lang="fr-FR" sz="105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sp>
        <p:nvSpPr>
          <p:cNvPr id="34" name="Rogner un rectangle à un seul coin 33"/>
          <p:cNvSpPr/>
          <p:nvPr/>
        </p:nvSpPr>
        <p:spPr>
          <a:xfrm>
            <a:off x="8141594" y="4285711"/>
            <a:ext cx="852809" cy="353472"/>
          </a:xfrm>
          <a:prstGeom prst="snip1Rect">
            <a:avLst>
              <a:gd name="adj" fmla="val 44059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050" i="1" dirty="0" smtClean="0"/>
              <a:t>GPU</a:t>
            </a:r>
            <a:endParaRPr kumimoji="0" lang="fr-FR" sz="105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pic>
        <p:nvPicPr>
          <p:cNvPr id="33" name="Picture 3" descr="C:\Users\rouget\Pictures\Icons\dev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24575"/>
            <a:ext cx="803920" cy="80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lèche droite 34"/>
          <p:cNvSpPr/>
          <p:nvPr/>
        </p:nvSpPr>
        <p:spPr>
          <a:xfrm rot="5400000">
            <a:off x="3407521" y="3167015"/>
            <a:ext cx="752736" cy="597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3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9338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8" grpId="0"/>
      <p:bldP spid="19" grpId="0"/>
      <p:bldP spid="35" grpId="0" animBg="1"/>
    </p:bldLst>
  </p:timing>
</p:sld>
</file>

<file path=ppt/theme/theme1.xml><?xml version="1.0" encoding="utf-8"?>
<a:theme xmlns:a="http://schemas.openxmlformats.org/drawingml/2006/main" name="Airbus PowerPoint template Defence and Space_Dec2016">
  <a:themeElements>
    <a:clrScheme name="Airbus PowerPoint template Defence and Space_Dec201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5AD"/>
      </a:accent1>
      <a:accent2>
        <a:srgbClr val="B7C9D3"/>
      </a:accent2>
      <a:accent3>
        <a:srgbClr val="84BD00"/>
      </a:accent3>
      <a:accent4>
        <a:srgbClr val="E4002B"/>
      </a:accent4>
      <a:accent5>
        <a:srgbClr val="FE5000"/>
      </a:accent5>
      <a:accent6>
        <a:srgbClr val="A51890"/>
      </a:accent6>
      <a:hlink>
        <a:srgbClr val="0000FF"/>
      </a:hlink>
      <a:folHlink>
        <a:srgbClr val="FF00FF"/>
      </a:folHlink>
    </a:clrScheme>
    <a:fontScheme name="Airbus PowerPoint template Defence and Space_Dec2016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Airbus PowerPoint template Defence and Space_Dec201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1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1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Airbus PowerPoint template Defence and Space_Dec2016">
  <a:themeElements>
    <a:clrScheme name="Airbus PowerPoint template Defence and Space_Dec201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5AD"/>
      </a:accent1>
      <a:accent2>
        <a:srgbClr val="B7C9D3"/>
      </a:accent2>
      <a:accent3>
        <a:srgbClr val="84BD00"/>
      </a:accent3>
      <a:accent4>
        <a:srgbClr val="E4002B"/>
      </a:accent4>
      <a:accent5>
        <a:srgbClr val="FE5000"/>
      </a:accent5>
      <a:accent6>
        <a:srgbClr val="A51890"/>
      </a:accent6>
      <a:hlink>
        <a:srgbClr val="0000FF"/>
      </a:hlink>
      <a:folHlink>
        <a:srgbClr val="FF00FF"/>
      </a:folHlink>
    </a:clrScheme>
    <a:fontScheme name="Airbus PowerPoint template Defence and Space_Dec2016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Airbus PowerPoint template Defence and Space_Dec201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1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1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Personnalisé</PresentationFormat>
  <Paragraphs>14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Airbus PowerPoint template Defence and Space_Dec2016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 Processing Platform</dc:title>
  <dc:creator>TAPIA, Benoit [FR]</dc:creator>
  <cp:lastModifiedBy>SOUVANNAVONG, Fabrice [FR]</cp:lastModifiedBy>
  <cp:revision>67</cp:revision>
  <dcterms:modified xsi:type="dcterms:W3CDTF">2020-03-04T09:53:41Z</dcterms:modified>
</cp:coreProperties>
</file>