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934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7817C-5C0A-5691-E716-5C9E3D077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AC8CAD-2185-C0D1-381B-5DEA66308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B6425-FB76-C8F6-8A62-B22053C3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EB1C-B9D0-4A29-AAA3-AAC6E098E6A4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6C84F-CD3B-543A-FFC8-283C4D8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5932E-56D4-B33B-93B4-4FA40772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E0F-5E7D-47E0-8DC8-8AD07E61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1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82668-192B-B81C-00B2-CB6A7FA6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620AF5-B122-E33F-E5E2-FD92C5A3F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C484B-ECA8-2E72-0674-7AB78F14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EB1C-B9D0-4A29-AAA3-AAC6E098E6A4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6516C-FF1E-CE7F-EDBE-BC5007EC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06197-851A-1EA9-8BCC-E604D4C0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E0F-5E7D-47E0-8DC8-8AD07E61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5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AA5D2C-4F61-76BB-7D43-E951407E2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1721B5-1053-154C-750D-87FA1FF76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52A62-10CE-8E2E-06FB-CB92A564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EB1C-B9D0-4A29-AAA3-AAC6E098E6A4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5256D-9437-CAE3-B4D0-9A794F71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37745-DCD9-FF8F-D858-0528C1A2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E0F-5E7D-47E0-8DC8-8AD07E61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4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D7B40-56CC-40B7-B1C3-20D8A408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AA241-420A-EA53-084C-1BCA5C52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F4509-D923-1D01-8258-39B5B66B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EB1C-B9D0-4A29-AAA3-AAC6E098E6A4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7E981-9CAE-12AC-5C0B-4F1A060C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9A8D9-5A13-BE03-17A5-4C5B8A5C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E0F-5E7D-47E0-8DC8-8AD07E61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5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9363B-AB3A-769C-7F4C-D5C59B7E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57614-91F8-C908-3BE7-459110BF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24E0E-2073-3261-1022-F1F709A1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EB1C-B9D0-4A29-AAA3-AAC6E098E6A4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62142-567F-949C-0CB4-FCE51519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806E4-8BB2-D4DD-62AA-91EB6EA4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E0F-5E7D-47E0-8DC8-8AD07E61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DE41-CFE2-AE8A-7CE9-10EE8848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110AF-DA6E-57D1-DEB8-C1A2400A8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1AB7E-3581-08BA-BA39-BCCEAAF06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9FAB2-FD5D-7AA3-796F-343DE6CA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EB1C-B9D0-4A29-AAA3-AAC6E098E6A4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4071C-59AF-C71C-EFB0-904B316A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06C0A4-D071-FA12-FA37-D9F19F8B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E0F-5E7D-47E0-8DC8-8AD07E61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6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A923D-9E0F-E629-7476-098D9F4A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B96FF-B49B-D017-327E-AE436673E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EA9476-A1BC-23B8-E14F-F20349652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F52DD2-8B14-1D99-A6CA-A90FCEF87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054C3B-E7E2-99E5-9604-1960B6B32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E9FBCF-BAEC-576C-0001-5385A43E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EB1C-B9D0-4A29-AAA3-AAC6E098E6A4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B38E4-33EB-E598-3C68-F77D679D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7019FB-C5FE-50D0-41C0-77BE3A58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E0F-5E7D-47E0-8DC8-8AD07E61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3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583C6-638F-D79C-6973-A851CEEC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B8096E-2588-59E8-3141-C4331B87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EB1C-B9D0-4A29-AAA3-AAC6E098E6A4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7C5EAB-C9D3-0987-B608-A69379B3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4E0649-A2B7-3E0A-F8C1-2F8D5D86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E0F-5E7D-47E0-8DC8-8AD07E61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0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38CE7B-4A36-04D0-9A3D-7C396B54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EB1C-B9D0-4A29-AAA3-AAC6E098E6A4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2E01C-C68A-1A92-78E0-FECB4E6C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4D3754-48F9-39CF-6AF7-5E63BEA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E0F-5E7D-47E0-8DC8-8AD07E61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1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87AA4-DBE4-7A78-FF6D-9BF86CC5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BAF2D-B85F-B988-B0ED-813910A0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A0477-1AE0-1A7E-C7E4-6E7B07B75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C31319-DAE8-FF62-1A58-EB01B9E6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EB1C-B9D0-4A29-AAA3-AAC6E098E6A4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6D49E-AED0-D485-861F-B560F810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D1D701-2BCC-F3F3-7506-A656C35B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E0F-5E7D-47E0-8DC8-8AD07E61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6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8CEB9-57F5-626C-C41B-7B302B82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3B1782-D57D-0E26-1D60-246BD415B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37389D-B3B4-716F-9A58-DC4D8DBB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FDC9B7-9F02-CD8E-0A0C-E7FE69FA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EB1C-B9D0-4A29-AAA3-AAC6E098E6A4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42DFA-3D6A-7095-EDE1-E8A9BE33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C696BC-E2FE-98DD-B633-AA8A632A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4E0F-5E7D-47E0-8DC8-8AD07E61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6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EC1B7F-B197-7C6B-8F92-EF1C7D85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AB319-F13E-722F-ACBD-E6E56D75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5BF82-E89F-DACF-6E44-7138B85AD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EB1C-B9D0-4A29-AAA3-AAC6E098E6A4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2E03D-ADB0-5226-5E94-2913153D8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7D28B-F0B7-1FC5-143D-A6EC35EBB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4E0F-5E7D-47E0-8DC8-8AD07E61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68FE2F19-4785-A506-5B15-8D4202389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5" y="1234435"/>
            <a:ext cx="5852172" cy="4389129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D04E0867-349E-5738-5795-C320AB6FC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785" y="12344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6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54F22809-4518-8953-51FF-2683B3C47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9829800" cy="4844505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52D3C97C-1BD1-BE0C-12B2-80A461153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4313034"/>
            <a:ext cx="9829800" cy="4844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8C1BAA-D7A2-F39A-0D12-A26D36B0EB51}"/>
                  </a:ext>
                </a:extLst>
              </p:cNvPr>
              <p:cNvSpPr txBox="1"/>
              <p:nvPr/>
            </p:nvSpPr>
            <p:spPr>
              <a:xfrm>
                <a:off x="3336799" y="612933"/>
                <a:ext cx="3505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𝐁𝐚𝐭𝐜𝐡</m:t>
                      </m:r>
                      <m:r>
                        <a:rPr lang="en-US" altLang="zh-CN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𝐬𝐢𝐳𝐞</m:t>
                      </m:r>
                      <m:r>
                        <a:rPr lang="en-US" altLang="zh-CN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𝟐𝟓𝟔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8C1BAA-D7A2-F39A-0D12-A26D36B0E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9" y="612933"/>
                <a:ext cx="35059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67B5D92-436B-A670-0C62-A20F6ADD7DD5}"/>
                  </a:ext>
                </a:extLst>
              </p:cNvPr>
              <p:cNvSpPr txBox="1"/>
              <p:nvPr/>
            </p:nvSpPr>
            <p:spPr>
              <a:xfrm>
                <a:off x="3336798" y="4925967"/>
                <a:ext cx="3505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𝐁𝐚𝐭𝐜𝐡</m:t>
                      </m:r>
                      <m:r>
                        <a:rPr lang="en-US" altLang="zh-CN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𝐬𝐢𝐳𝐞</m:t>
                      </m:r>
                      <m:r>
                        <a:rPr lang="en-US" altLang="zh-CN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𝟔𝟒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67B5D92-436B-A670-0C62-A20F6ADD7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8" y="4925967"/>
                <a:ext cx="35059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20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0CA91CAE-8783-D12B-A514-38D2EA5B2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951"/>
            <a:ext cx="5852172" cy="4389129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C1524686-3241-E723-45E4-689DA7EA5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73" y="128595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3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表, 直方图&#10;&#10;描述已自动生成">
            <a:extLst>
              <a:ext uri="{FF2B5EF4-FFF2-40B4-BE49-F238E27FC236}">
                <a16:creationId xmlns:a16="http://schemas.microsoft.com/office/drawing/2014/main" id="{6C2FFE44-B060-10E1-60C2-F596C12A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3185160"/>
            <a:ext cx="5852172" cy="4389129"/>
          </a:xfrm>
          <a:prstGeom prst="rect">
            <a:avLst/>
          </a:prstGeom>
        </p:spPr>
      </p:pic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C86825BD-562D-5E2E-7B7B-801D3BBDE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-754380"/>
            <a:ext cx="5852172" cy="4389129"/>
          </a:xfrm>
          <a:prstGeom prst="rect">
            <a:avLst/>
          </a:prstGeom>
        </p:spPr>
      </p:pic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D029A8D4-E598-2092-7A4E-9E0E7E503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33" y="3185159"/>
            <a:ext cx="5852172" cy="4389129"/>
          </a:xfrm>
          <a:prstGeom prst="rect">
            <a:avLst/>
          </a:prstGeom>
        </p:spPr>
      </p:pic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DB837D00-AD43-CDFC-9FDB-1263AA754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33" y="-754380"/>
            <a:ext cx="5852172" cy="43891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9E33E73-B4D7-AA74-0FE0-8E4E4A9E2930}"/>
              </a:ext>
            </a:extLst>
          </p:cNvPr>
          <p:cNvSpPr txBox="1"/>
          <p:nvPr/>
        </p:nvSpPr>
        <p:spPr>
          <a:xfrm>
            <a:off x="3769489" y="-184666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数据量为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159FD4-5E34-7A9A-1A28-C9EBE2751F3A}"/>
              </a:ext>
            </a:extLst>
          </p:cNvPr>
          <p:cNvSpPr txBox="1"/>
          <p:nvPr/>
        </p:nvSpPr>
        <p:spPr>
          <a:xfrm>
            <a:off x="3769488" y="3835131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数据量为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10000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7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表, 直方图&#10;&#10;描述已自动生成">
            <a:extLst>
              <a:ext uri="{FF2B5EF4-FFF2-40B4-BE49-F238E27FC236}">
                <a16:creationId xmlns:a16="http://schemas.microsoft.com/office/drawing/2014/main" id="{7F8EDDAB-B1F5-66F3-C627-E291E752C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3963950"/>
            <a:ext cx="5852172" cy="4389129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181C9B03-850F-6AB8-F700-E87BEAD9E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34" y="3963949"/>
            <a:ext cx="5852172" cy="4389129"/>
          </a:xfrm>
          <a:prstGeom prst="rect">
            <a:avLst/>
          </a:prstGeom>
        </p:spPr>
      </p:pic>
      <p:pic>
        <p:nvPicPr>
          <p:cNvPr id="9" name="图片 8" descr="图表, 直方图&#10;&#10;描述已自动生成">
            <a:extLst>
              <a:ext uri="{FF2B5EF4-FFF2-40B4-BE49-F238E27FC236}">
                <a16:creationId xmlns:a16="http://schemas.microsoft.com/office/drawing/2014/main" id="{17D58A94-1E3E-ACFE-C9BC-DC78CD47B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64365"/>
            <a:ext cx="5852172" cy="4389129"/>
          </a:xfrm>
          <a:prstGeom prst="rect">
            <a:avLst/>
          </a:prstGeom>
        </p:spPr>
      </p:pic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EB877CC9-81E8-3CA8-AFB6-277E4D7C0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34" y="64365"/>
            <a:ext cx="5852172" cy="43891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2507300-EF4F-9E11-5886-963B636A0626}"/>
              </a:ext>
            </a:extLst>
          </p:cNvPr>
          <p:cNvSpPr txBox="1"/>
          <p:nvPr/>
        </p:nvSpPr>
        <p:spPr>
          <a:xfrm>
            <a:off x="2422399" y="689133"/>
            <a:ext cx="350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数据量为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10000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，学习率为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5ED4A7-3A87-A15C-4C92-0430A3BA9FA5}"/>
              </a:ext>
            </a:extLst>
          </p:cNvPr>
          <p:cNvSpPr txBox="1"/>
          <p:nvPr/>
        </p:nvSpPr>
        <p:spPr>
          <a:xfrm>
            <a:off x="2306653" y="4588717"/>
            <a:ext cx="350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数据量为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10000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，学习率为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1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表, 直方图&#10;&#10;描述已自动生成">
            <a:extLst>
              <a:ext uri="{FF2B5EF4-FFF2-40B4-BE49-F238E27FC236}">
                <a16:creationId xmlns:a16="http://schemas.microsoft.com/office/drawing/2014/main" id="{940A9DE7-9D0A-2497-C9E9-F4B7FCB89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4"/>
            <a:ext cx="5852172" cy="4389129"/>
          </a:xfrm>
          <a:prstGeom prst="rect">
            <a:avLst/>
          </a:prstGeom>
        </p:spPr>
      </p:pic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05ED51D2-517C-BC95-4543-1A5A7BEDE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32" y="12344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, 直方图&#10;&#10;中度可信度描述已自动生成">
            <a:extLst>
              <a:ext uri="{FF2B5EF4-FFF2-40B4-BE49-F238E27FC236}">
                <a16:creationId xmlns:a16="http://schemas.microsoft.com/office/drawing/2014/main" id="{11E42027-4C6B-CC0D-8DF1-60A8AE09F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4" y="1021075"/>
            <a:ext cx="5852172" cy="4389129"/>
          </a:xfrm>
          <a:prstGeom prst="rect">
            <a:avLst/>
          </a:prstGeom>
        </p:spPr>
      </p:pic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9DE8CDF1-25F2-AAF2-C1DC-FA93FE2A1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34" y="102107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31FCAF18-E299-0885-CBB1-8C12CFD56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-685805"/>
            <a:ext cx="5852172" cy="4389129"/>
          </a:xfrm>
          <a:prstGeom prst="rect">
            <a:avLst/>
          </a:prstGeom>
        </p:spPr>
      </p:pic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D61E583C-C5F8-6E65-6352-5CB2240DA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22" y="-685805"/>
            <a:ext cx="5852172" cy="4389129"/>
          </a:xfrm>
          <a:prstGeom prst="rect">
            <a:avLst/>
          </a:prstGeo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8AB6940A-8302-F5AE-00FD-4EFFC7687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22" y="3703324"/>
            <a:ext cx="5852172" cy="4389129"/>
          </a:xfrm>
          <a:prstGeom prst="rect">
            <a:avLst/>
          </a:prstGeom>
        </p:spPr>
      </p:pic>
      <p:pic>
        <p:nvPicPr>
          <p:cNvPr id="11" name="图片 10" descr="图表, 直方图&#10;&#10;描述已自动生成">
            <a:extLst>
              <a:ext uri="{FF2B5EF4-FFF2-40B4-BE49-F238E27FC236}">
                <a16:creationId xmlns:a16="http://schemas.microsoft.com/office/drawing/2014/main" id="{9C98FDCF-D389-C584-6852-2D141C8BB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370332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9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C916FC35-0AE3-F95D-6B9C-A837BAE78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1046" y="1234435"/>
            <a:ext cx="5852172" cy="4389129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657DE5E0-AABD-3AA5-169C-9D748C12C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7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5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A2F46-FD00-1240-2797-FE2B8AFC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9EA234C8-2923-D2EA-76EB-B70D53D48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0865"/>
            <a:ext cx="5801784" cy="4351338"/>
          </a:xfr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C62CE3BA-0FB6-D274-26AA-9FE3248A9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086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4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34</Words>
  <Application>Microsoft Office PowerPoint</Application>
  <PresentationFormat>宽屏</PresentationFormat>
  <Paragraphs>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智雄</dc:creator>
  <cp:lastModifiedBy>张 智雄</cp:lastModifiedBy>
  <cp:revision>3</cp:revision>
  <dcterms:created xsi:type="dcterms:W3CDTF">2023-10-28T13:47:38Z</dcterms:created>
  <dcterms:modified xsi:type="dcterms:W3CDTF">2023-10-29T06:50:25Z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2023-10-28T16:11:20Z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e20c11f8-bc04-4916-8600-397a4fa28f05</vt:lpwstr>
  </property>
  <property fmtid="{D5CDD505-2E9C-101B-9397-08002B2CF9AE}" pid="7" name="MSIP_Label_defa4170-0d19-0005-0004-bc88714345d2_ActionId">
    <vt:lpwstr>b8028924-3fde-44f8-b02d-2630794d9264</vt:lpwstr>
  </property>
  <property fmtid="{D5CDD505-2E9C-101B-9397-08002B2CF9AE}" pid="8" name="MSIP_Label_defa4170-0d19-0005-0004-bc88714345d2_ContentBits">
    <vt:lpwstr>0</vt:lpwstr>
  </property>
</Properties>
</file>