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67" r:id="rId3"/>
    <p:sldId id="268" r:id="rId4"/>
    <p:sldId id="290" r:id="rId5"/>
    <p:sldId id="289" r:id="rId6"/>
    <p:sldId id="288" r:id="rId7"/>
    <p:sldId id="287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14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80" y="5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букін Андрій" userId="3ba207bbdaa5f074" providerId="LiveId" clId="{254CAA88-2B54-45B3-9B1E-6BED1B8C7130}"/>
    <pc:docChg chg="undo custSel addSld modSld">
      <pc:chgData name="Чебукін Андрій" userId="3ba207bbdaa5f074" providerId="LiveId" clId="{254CAA88-2B54-45B3-9B1E-6BED1B8C7130}" dt="2017-09-13T10:13:13.639" v="142" actId="14100"/>
      <pc:docMkLst>
        <pc:docMk/>
      </pc:docMkLst>
      <pc:sldChg chg="modSp add">
        <pc:chgData name="Чебукін Андрій" userId="3ba207bbdaa5f074" providerId="LiveId" clId="{254CAA88-2B54-45B3-9B1E-6BED1B8C7130}" dt="2017-09-13T09:53:26.505" v="114" actId="20577"/>
        <pc:sldMkLst>
          <pc:docMk/>
          <pc:sldMk cId="1801231708" sldId="289"/>
        </pc:sldMkLst>
        <pc:spChg chg="mod">
          <ac:chgData name="Чебукін Андрій" userId="3ba207bbdaa5f074" providerId="LiveId" clId="{254CAA88-2B54-45B3-9B1E-6BED1B8C7130}" dt="2017-09-13T09:45:05.857" v="41" actId="20577"/>
          <ac:spMkLst>
            <pc:docMk/>
            <pc:sldMk cId="1801231708" sldId="289"/>
            <ac:spMk id="2" creationId="{B36624EA-27B2-4C68-9B00-2AC16B3632AD}"/>
          </ac:spMkLst>
        </pc:spChg>
        <pc:spChg chg="mod">
          <ac:chgData name="Чебукін Андрій" userId="3ba207bbdaa5f074" providerId="LiveId" clId="{254CAA88-2B54-45B3-9B1E-6BED1B8C7130}" dt="2017-09-13T09:53:26.505" v="114" actId="20577"/>
          <ac:spMkLst>
            <pc:docMk/>
            <pc:sldMk cId="1801231708" sldId="289"/>
            <ac:spMk id="3" creationId="{469A8332-53DF-4151-A891-040B7C5B5498}"/>
          </ac:spMkLst>
        </pc:spChg>
      </pc:sldChg>
      <pc:sldChg chg="modSp add">
        <pc:chgData name="Чебукін Андрій" userId="3ba207bbdaa5f074" providerId="LiveId" clId="{254CAA88-2B54-45B3-9B1E-6BED1B8C7130}" dt="2017-09-13T10:13:13.639" v="142" actId="14100"/>
        <pc:sldMkLst>
          <pc:docMk/>
          <pc:sldMk cId="163388648" sldId="290"/>
        </pc:sldMkLst>
        <pc:spChg chg="mod">
          <ac:chgData name="Чебукін Андрій" userId="3ba207bbdaa5f074" providerId="LiveId" clId="{254CAA88-2B54-45B3-9B1E-6BED1B8C7130}" dt="2017-09-13T10:13:13.639" v="142" actId="14100"/>
          <ac:spMkLst>
            <pc:docMk/>
            <pc:sldMk cId="163388648" sldId="290"/>
            <ac:spMk id="2" creationId="{F2714F38-48CD-4E4B-A023-969C376D0F02}"/>
          </ac:spMkLst>
        </pc:spChg>
      </pc:sldChg>
    </pc:docChg>
  </pc:docChgLst>
  <pc:docChgLst>
    <pc:chgData name="Чебукін Андрій" userId="3ba207bbdaa5f074" providerId="LiveId" clId="{94966F89-EDFE-4D66-85BC-98165A78152B}"/>
    <pc:docChg chg="delSld modSld">
      <pc:chgData name="Чебукін Андрій" userId="3ba207bbdaa5f074" providerId="LiveId" clId="{94966F89-EDFE-4D66-85BC-98165A78152B}" dt="2017-09-13T07:37:22.266" v="107"/>
      <pc:docMkLst>
        <pc:docMk/>
      </pc:docMkLst>
      <pc:sldChg chg="modSp">
        <pc:chgData name="Чебукін Андрій" userId="3ba207bbdaa5f074" providerId="LiveId" clId="{94966F89-EDFE-4D66-85BC-98165A78152B}" dt="2017-09-13T07:36:08.635" v="35" actId="20577"/>
        <pc:sldMkLst>
          <pc:docMk/>
          <pc:sldMk cId="766745925" sldId="267"/>
        </pc:sldMkLst>
        <pc:spChg chg="mod">
          <ac:chgData name="Чебукін Андрій" userId="3ba207bbdaa5f074" providerId="LiveId" clId="{94966F89-EDFE-4D66-85BC-98165A78152B}" dt="2017-09-13T07:36:08.635" v="35" actId="20577"/>
          <ac:spMkLst>
            <pc:docMk/>
            <pc:sldMk cId="766745925" sldId="267"/>
            <ac:spMk id="2" creationId="{61F972B0-5BCC-4096-8C0C-7E7130CCE47C}"/>
          </ac:spMkLst>
        </pc:spChg>
      </pc:sldChg>
      <pc:sldChg chg="modSp modAnim">
        <pc:chgData name="Чебукін Андрій" userId="3ba207bbdaa5f074" providerId="LiveId" clId="{94966F89-EDFE-4D66-85BC-98165A78152B}" dt="2017-09-13T07:37:22.266" v="107"/>
        <pc:sldMkLst>
          <pc:docMk/>
          <pc:sldMk cId="1811924605" sldId="268"/>
        </pc:sldMkLst>
        <pc:spChg chg="mod">
          <ac:chgData name="Чебукін Андрій" userId="3ba207bbdaa5f074" providerId="LiveId" clId="{94966F89-EDFE-4D66-85BC-98165A78152B}" dt="2017-09-13T07:37:22.266" v="107"/>
          <ac:spMkLst>
            <pc:docMk/>
            <pc:sldMk cId="1811924605" sldId="268"/>
            <ac:spMk id="6" creationId="{44DFE43A-7644-4ED5-9DAA-2DD57F5637E3}"/>
          </ac:spMkLst>
        </pc:spChg>
      </pc:sldChg>
      <pc:sldChg chg="del">
        <pc:chgData name="Чебукін Андрій" userId="3ba207bbdaa5f074" providerId="LiveId" clId="{94966F89-EDFE-4D66-85BC-98165A78152B}" dt="2017-09-13T07:35:48.474" v="0" actId="2696"/>
        <pc:sldMkLst>
          <pc:docMk/>
          <pc:sldMk cId="46848861" sldId="269"/>
        </pc:sldMkLst>
      </pc:sldChg>
      <pc:sldChg chg="del">
        <pc:chgData name="Чебукін Андрій" userId="3ba207bbdaa5f074" providerId="LiveId" clId="{94966F89-EDFE-4D66-85BC-98165A78152B}" dt="2017-09-13T07:35:48.597" v="1" actId="2696"/>
        <pc:sldMkLst>
          <pc:docMk/>
          <pc:sldMk cId="1280449813" sldId="270"/>
        </pc:sldMkLst>
      </pc:sldChg>
      <pc:sldChg chg="del">
        <pc:chgData name="Чебукін Андрій" userId="3ba207bbdaa5f074" providerId="LiveId" clId="{94966F89-EDFE-4D66-85BC-98165A78152B}" dt="2017-09-13T07:35:48.659" v="2" actId="2696"/>
        <pc:sldMkLst>
          <pc:docMk/>
          <pc:sldMk cId="2821949147" sldId="271"/>
        </pc:sldMkLst>
      </pc:sldChg>
      <pc:sldChg chg="del">
        <pc:chgData name="Чебукін Андрій" userId="3ba207bbdaa5f074" providerId="LiveId" clId="{94966F89-EDFE-4D66-85BC-98165A78152B}" dt="2017-09-13T07:35:48.728" v="4" actId="2696"/>
        <pc:sldMkLst>
          <pc:docMk/>
          <pc:sldMk cId="4128335925" sldId="272"/>
        </pc:sldMkLst>
      </pc:sldChg>
      <pc:sldChg chg="del">
        <pc:chgData name="Чебукін Андрій" userId="3ba207bbdaa5f074" providerId="LiveId" clId="{94966F89-EDFE-4D66-85BC-98165A78152B}" dt="2017-09-13T07:35:48.693" v="3" actId="2696"/>
        <pc:sldMkLst>
          <pc:docMk/>
          <pc:sldMk cId="1643464914" sldId="273"/>
        </pc:sldMkLst>
      </pc:sldChg>
      <pc:sldChg chg="del">
        <pc:chgData name="Чебукін Андрій" userId="3ba207bbdaa5f074" providerId="LiveId" clId="{94966F89-EDFE-4D66-85BC-98165A78152B}" dt="2017-09-13T07:35:48.760" v="5" actId="2696"/>
        <pc:sldMkLst>
          <pc:docMk/>
          <pc:sldMk cId="1596357827" sldId="274"/>
        </pc:sldMkLst>
      </pc:sldChg>
      <pc:sldChg chg="del">
        <pc:chgData name="Чебукін Андрій" userId="3ba207bbdaa5f074" providerId="LiveId" clId="{94966F89-EDFE-4D66-85BC-98165A78152B}" dt="2017-09-13T07:35:48.797" v="6" actId="2696"/>
        <pc:sldMkLst>
          <pc:docMk/>
          <pc:sldMk cId="1412665059" sldId="275"/>
        </pc:sldMkLst>
      </pc:sldChg>
      <pc:sldChg chg="del">
        <pc:chgData name="Чебукін Андрій" userId="3ba207bbdaa5f074" providerId="LiveId" clId="{94966F89-EDFE-4D66-85BC-98165A78152B}" dt="2017-09-13T07:35:48.945" v="7" actId="2696"/>
        <pc:sldMkLst>
          <pc:docMk/>
          <pc:sldMk cId="2895413025" sldId="276"/>
        </pc:sldMkLst>
      </pc:sldChg>
      <pc:sldChg chg="del">
        <pc:chgData name="Чебукін Андрій" userId="3ba207bbdaa5f074" providerId="LiveId" clId="{94966F89-EDFE-4D66-85BC-98165A78152B}" dt="2017-09-13T07:35:48.976" v="8" actId="2696"/>
        <pc:sldMkLst>
          <pc:docMk/>
          <pc:sldMk cId="1361167458" sldId="278"/>
        </pc:sldMkLst>
      </pc:sldChg>
      <pc:sldChg chg="del">
        <pc:chgData name="Чебукін Андрій" userId="3ba207bbdaa5f074" providerId="LiveId" clId="{94966F89-EDFE-4D66-85BC-98165A78152B}" dt="2017-09-13T07:35:48.998" v="9" actId="2696"/>
        <pc:sldMkLst>
          <pc:docMk/>
          <pc:sldMk cId="2272137489" sldId="279"/>
        </pc:sldMkLst>
      </pc:sldChg>
      <pc:sldChg chg="del">
        <pc:chgData name="Чебукін Андрій" userId="3ba207bbdaa5f074" providerId="LiveId" clId="{94966F89-EDFE-4D66-85BC-98165A78152B}" dt="2017-09-13T07:35:49.029" v="10" actId="2696"/>
        <pc:sldMkLst>
          <pc:docMk/>
          <pc:sldMk cId="310908231" sldId="280"/>
        </pc:sldMkLst>
      </pc:sldChg>
      <pc:sldChg chg="del">
        <pc:chgData name="Чебукін Андрій" userId="3ba207bbdaa5f074" providerId="LiveId" clId="{94966F89-EDFE-4D66-85BC-98165A78152B}" dt="2017-09-13T07:35:49.060" v="11" actId="2696"/>
        <pc:sldMkLst>
          <pc:docMk/>
          <pc:sldMk cId="2199551066" sldId="281"/>
        </pc:sldMkLst>
      </pc:sldChg>
      <pc:sldChg chg="del">
        <pc:chgData name="Чебукін Андрій" userId="3ba207bbdaa5f074" providerId="LiveId" clId="{94966F89-EDFE-4D66-85BC-98165A78152B}" dt="2017-09-13T07:35:49.076" v="12" actId="2696"/>
        <pc:sldMkLst>
          <pc:docMk/>
          <pc:sldMk cId="1874863055" sldId="282"/>
        </pc:sldMkLst>
      </pc:sldChg>
      <pc:sldChg chg="del">
        <pc:chgData name="Чебукін Андрій" userId="3ba207bbdaa5f074" providerId="LiveId" clId="{94966F89-EDFE-4D66-85BC-98165A78152B}" dt="2017-09-13T07:35:49.114" v="13" actId="2696"/>
        <pc:sldMkLst>
          <pc:docMk/>
          <pc:sldMk cId="2947519032" sldId="283"/>
        </pc:sldMkLst>
      </pc:sldChg>
      <pc:sldChg chg="del">
        <pc:chgData name="Чебукін Андрій" userId="3ba207bbdaa5f074" providerId="LiveId" clId="{94966F89-EDFE-4D66-85BC-98165A78152B}" dt="2017-09-13T07:35:49.129" v="14" actId="2696"/>
        <pc:sldMkLst>
          <pc:docMk/>
          <pc:sldMk cId="2777631421" sldId="284"/>
        </pc:sldMkLst>
      </pc:sldChg>
      <pc:sldChg chg="del">
        <pc:chgData name="Чебукін Андрій" userId="3ba207bbdaa5f074" providerId="LiveId" clId="{94966F89-EDFE-4D66-85BC-98165A78152B}" dt="2017-09-13T07:35:49.176" v="16" actId="2696"/>
        <pc:sldMkLst>
          <pc:docMk/>
          <pc:sldMk cId="1709048676" sldId="285"/>
        </pc:sldMkLst>
      </pc:sldChg>
      <pc:sldChg chg="del">
        <pc:chgData name="Чебукін Андрій" userId="3ba207bbdaa5f074" providerId="LiveId" clId="{94966F89-EDFE-4D66-85BC-98165A78152B}" dt="2017-09-13T07:35:49.161" v="15" actId="2696"/>
        <pc:sldMkLst>
          <pc:docMk/>
          <pc:sldMk cId="424968847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256A-E6A9-E147-AA53-610A8CFF45BD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0812-37B3-C643-BF07-C02105D9E7BC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7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39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03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3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4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0812-37B3-C643-BF07-C02105D9E7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58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91598" y="1404085"/>
            <a:ext cx="5386539" cy="4049829"/>
          </a:xfrm>
          <a:prstGeom prst="rect">
            <a:avLst/>
          </a:prstGeom>
          <a:solidFill>
            <a:schemeClr val="bg1">
              <a:alpha val="53000"/>
            </a:schemeClr>
          </a:solidFill>
          <a:effectLst>
            <a:glow rad="1219200">
              <a:schemeClr val="accent1">
                <a:alpha val="0"/>
              </a:schemeClr>
            </a:glow>
            <a:outerShdw sx="1000" sy="1000" algn="ctr" rotWithShape="0">
              <a:srgbClr val="000000">
                <a:alpha val="0"/>
              </a:srgb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1290" y="1730429"/>
            <a:ext cx="4429420" cy="3397140"/>
          </a:xfrm>
          <a:prstGeom prst="rect">
            <a:avLst/>
          </a:prstGeom>
          <a:effectLst>
            <a:glow rad="127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166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Cliquez pour modifier les styles du texte du masque</a:t>
            </a:r>
          </a:p>
          <a:p>
            <a:pPr lvl="1"/>
            <a:r>
              <a:rPr lang="ru-RU"/>
              <a:t>Deuxième niveau</a:t>
            </a:r>
          </a:p>
          <a:p>
            <a:pPr lvl="2"/>
            <a:r>
              <a:rPr lang="ru-RU"/>
              <a:t>Troisième niveau</a:t>
            </a:r>
          </a:p>
          <a:p>
            <a:pPr lvl="3"/>
            <a:r>
              <a:rPr lang="ru-RU"/>
              <a:t>Quatrième niveau</a:t>
            </a:r>
          </a:p>
          <a:p>
            <a:pPr lvl="4"/>
            <a:r>
              <a:rPr lang="ru-RU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1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Cliquez pour modifier les styles du texte du masque</a:t>
            </a:r>
          </a:p>
          <a:p>
            <a:pPr lvl="1"/>
            <a:r>
              <a:rPr lang="ru-RU"/>
              <a:t>Deuxième niveau</a:t>
            </a:r>
          </a:p>
          <a:p>
            <a:pPr lvl="2"/>
            <a:r>
              <a:rPr lang="ru-RU"/>
              <a:t>Troisième niveau</a:t>
            </a:r>
          </a:p>
          <a:p>
            <a:pPr lvl="3"/>
            <a:r>
              <a:rPr lang="ru-RU"/>
              <a:t>Quatrième niveau</a:t>
            </a:r>
          </a:p>
          <a:p>
            <a:pPr lvl="4"/>
            <a:r>
              <a:rPr lang="ru-RU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04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Cliquez pour modifier les styles du texte du masque</a:t>
            </a:r>
          </a:p>
          <a:p>
            <a:pPr lvl="1"/>
            <a:r>
              <a:rPr lang="ru-RU"/>
              <a:t>Deuxième niveau</a:t>
            </a:r>
          </a:p>
          <a:p>
            <a:pPr lvl="2"/>
            <a:r>
              <a:rPr lang="ru-RU"/>
              <a:t>Troisième niveau</a:t>
            </a:r>
          </a:p>
          <a:p>
            <a:pPr lvl="3"/>
            <a:r>
              <a:rPr lang="ru-RU"/>
              <a:t>Quatrième niveau</a:t>
            </a:r>
          </a:p>
          <a:p>
            <a:pPr lvl="4"/>
            <a:r>
              <a:rPr lang="ru-RU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581C53-95F2-6640-9E3D-21838341484F}" type="datetimeFigureOut">
              <a:rPr lang="fr-FR" smtClean="0"/>
              <a:t>13/09/2017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A94B10-2369-7E43-9CA9-197C44FF24DA}" type="slidenum">
              <a:rPr lang="fr-FR" smtClean="0"/>
              <a:t>‹№›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07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логотипом конференції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03" y="1730430"/>
            <a:ext cx="4469921" cy="33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 біл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96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673018" y="3942525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+mj-lt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426378" y="5147727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6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6" y="580724"/>
            <a:ext cx="3464980" cy="26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 кольоров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3" y="-7713"/>
            <a:ext cx="12465115" cy="7011627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ctrTitle" hasCustomPrompt="1"/>
          </p:nvPr>
        </p:nvSpPr>
        <p:spPr>
          <a:xfrm>
            <a:off x="2460884" y="4308632"/>
            <a:ext cx="7245928" cy="1205202"/>
          </a:xfrm>
          <a:prstGeom prst="rect">
            <a:avLst/>
          </a:prstGeom>
        </p:spPr>
        <p:txBody>
          <a:bodyPr anchor="b"/>
          <a:lstStyle>
            <a:lvl1pPr algn="ctr">
              <a:defRPr sz="6000" b="1" i="1">
                <a:solidFill>
                  <a:schemeClr val="bg1"/>
                </a:solidFill>
                <a:latin typeface="+mj-lt"/>
                <a:ea typeface="Gill Sans MT" charset="0"/>
                <a:cs typeface="Gill Sans MT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166494" y="5513834"/>
            <a:ext cx="8062211" cy="8949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2220" y="851390"/>
            <a:ext cx="3630761" cy="27846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62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Почат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" r="25151"/>
          <a:stretch/>
        </p:blipFill>
        <p:spPr>
          <a:xfrm rot="5400000">
            <a:off x="2693558" y="-2693555"/>
            <a:ext cx="6857997" cy="12245112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34147" y="513810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Рассмотрим что с ней можно сделать</a:t>
            </a:r>
            <a:endParaRPr lang="fr-FR" dirty="0"/>
          </a:p>
        </p:txBody>
      </p:sp>
      <p:pic>
        <p:nvPicPr>
          <p:cNvPr id="8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929" y="236539"/>
            <a:ext cx="2286000" cy="17373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8329" y="2210436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i="1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ru-RU" dirty="0"/>
              <a:t>Какая-то там тема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86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міст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690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228" y="500062"/>
            <a:ext cx="9785323" cy="1325563"/>
          </a:xfrm>
          <a:prstGeom prst="rect">
            <a:avLst/>
          </a:prstGeom>
        </p:spPr>
        <p:txBody>
          <a:bodyPr/>
          <a:lstStyle>
            <a:lvl1pPr>
              <a:defRPr sz="8000" b="1" i="1">
                <a:solidFill>
                  <a:schemeClr val="bg1"/>
                </a:solidFill>
                <a:latin typeface="+mj-lt"/>
                <a:ea typeface="Gill Sans SemiBold" charset="0"/>
                <a:cs typeface="Gill Sans SemiBold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6228" y="1825625"/>
            <a:ext cx="9785323" cy="50323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36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eriod"/>
              <a:defRPr sz="32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 sz="28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 sz="2400" b="1" i="0">
                <a:solidFill>
                  <a:schemeClr val="bg1"/>
                </a:solidFill>
                <a:latin typeface="Gill Sans SemiBold" charset="0"/>
                <a:ea typeface="Gill Sans SemiBold" charset="0"/>
                <a:cs typeface="Gill Sans SemiBold" charset="0"/>
              </a:defRPr>
            </a:lvl5pPr>
          </a:lstStyle>
          <a:p>
            <a:pPr lvl="0"/>
            <a:r>
              <a:rPr lang="ru-RU" dirty="0" err="1"/>
              <a:t>Cliquez</a:t>
            </a:r>
            <a:r>
              <a:rPr lang="ru-RU" dirty="0"/>
              <a:t> </a:t>
            </a:r>
            <a:r>
              <a:rPr lang="ru-RU" dirty="0" err="1"/>
              <a:t>pour</a:t>
            </a:r>
            <a:r>
              <a:rPr lang="ru-RU" dirty="0"/>
              <a:t> </a:t>
            </a:r>
            <a:r>
              <a:rPr lang="ru-RU" dirty="0" err="1"/>
              <a:t>modifier</a:t>
            </a:r>
            <a:r>
              <a:rPr lang="ru-RU" dirty="0"/>
              <a:t> </a:t>
            </a:r>
            <a:r>
              <a:rPr lang="ru-RU" dirty="0" err="1"/>
              <a:t>les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texte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masque</a:t>
            </a:r>
            <a:endParaRPr lang="ru-RU" dirty="0"/>
          </a:p>
          <a:p>
            <a:pPr lvl="1"/>
            <a:r>
              <a:rPr lang="ru-RU" dirty="0" err="1"/>
              <a:t>Deuxième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2"/>
            <a:r>
              <a:rPr lang="ru-RU" dirty="0" err="1"/>
              <a:t>Troisième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3"/>
            <a:r>
              <a:rPr lang="ru-RU" dirty="0" err="1"/>
              <a:t>Quatrième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4"/>
            <a:r>
              <a:rPr lang="ru-RU" dirty="0" err="1"/>
              <a:t>Cinquième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73" y="185197"/>
            <a:ext cx="1734110" cy="1334739"/>
          </a:xfrm>
          <a:prstGeom prst="rect">
            <a:avLst/>
          </a:prstGeom>
          <a:effectLst>
            <a:glow rad="63500">
              <a:schemeClr val="bg1">
                <a:alpha val="6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85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/>
          <p:cNvPicPr>
            <a:picLocks noChangeAspect="1"/>
          </p:cNvPicPr>
          <p:nvPr userDrawn="1"/>
        </p:nvPicPr>
        <p:blipFill rotWithShape="1">
          <a:blip r:embed="rId2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 b="43900"/>
          <a:stretch/>
        </p:blipFill>
        <p:spPr>
          <a:xfrm>
            <a:off x="0" y="18288"/>
            <a:ext cx="12192000" cy="68397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11765"/>
            <a:ext cx="9990212" cy="1325563"/>
          </a:xfrm>
          <a:prstGeom prst="rect">
            <a:avLst/>
          </a:prstGeom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+mj-lt"/>
                <a:ea typeface="Gill Sans SemiBold" charset="0"/>
                <a:cs typeface="Gill Sans SemiBold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62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ru-RU" dirty="0" err="1"/>
              <a:t>Cliquez</a:t>
            </a:r>
            <a:r>
              <a:rPr lang="ru-RU" dirty="0"/>
              <a:t> </a:t>
            </a:r>
            <a:r>
              <a:rPr lang="ru-RU" dirty="0" err="1"/>
              <a:t>pour</a:t>
            </a:r>
            <a:r>
              <a:rPr lang="ru-RU" dirty="0"/>
              <a:t> </a:t>
            </a:r>
            <a:r>
              <a:rPr lang="ru-RU" dirty="0" err="1"/>
              <a:t>modifier</a:t>
            </a:r>
            <a:r>
              <a:rPr lang="ru-RU" dirty="0"/>
              <a:t> </a:t>
            </a:r>
            <a:r>
              <a:rPr lang="ru-RU" dirty="0" err="1"/>
              <a:t>les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texte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masque</a:t>
            </a:r>
            <a:endParaRPr lang="ru-RU" dirty="0"/>
          </a:p>
          <a:p>
            <a:pPr lvl="1"/>
            <a:r>
              <a:rPr lang="ru-RU" dirty="0" err="1"/>
              <a:t>Deuxième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2"/>
            <a:r>
              <a:rPr lang="ru-RU" dirty="0" err="1"/>
              <a:t>Troisième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3"/>
            <a:r>
              <a:rPr lang="ru-RU" dirty="0" err="1"/>
              <a:t>Quatrième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4"/>
            <a:r>
              <a:rPr lang="ru-RU" dirty="0" err="1"/>
              <a:t>Cinquième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5181600" cy="4351338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9144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371600" indent="-4572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7145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171700" indent="-342900">
              <a:buFont typeface="+mj-lt"/>
              <a:buAutoNum type="arabicPeriod"/>
              <a:defRPr b="0" i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defRPr>
            </a:lvl5pPr>
          </a:lstStyle>
          <a:p>
            <a:pPr lvl="0"/>
            <a:r>
              <a:rPr lang="ru-RU" dirty="0" err="1"/>
              <a:t>Cliquez</a:t>
            </a:r>
            <a:r>
              <a:rPr lang="ru-RU" dirty="0"/>
              <a:t> </a:t>
            </a:r>
            <a:r>
              <a:rPr lang="ru-RU" dirty="0" err="1"/>
              <a:t>pour</a:t>
            </a:r>
            <a:r>
              <a:rPr lang="ru-RU" dirty="0"/>
              <a:t> </a:t>
            </a:r>
            <a:r>
              <a:rPr lang="ru-RU" dirty="0" err="1"/>
              <a:t>modifier</a:t>
            </a:r>
            <a:r>
              <a:rPr lang="ru-RU" dirty="0"/>
              <a:t> </a:t>
            </a:r>
            <a:r>
              <a:rPr lang="ru-RU" dirty="0" err="1"/>
              <a:t>les</a:t>
            </a:r>
            <a:r>
              <a:rPr lang="ru-RU" dirty="0"/>
              <a:t> </a:t>
            </a:r>
            <a:r>
              <a:rPr lang="ru-RU" dirty="0" err="1"/>
              <a:t>styles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texte</a:t>
            </a:r>
            <a:r>
              <a:rPr lang="ru-RU" dirty="0"/>
              <a:t> </a:t>
            </a:r>
            <a:r>
              <a:rPr lang="ru-RU" dirty="0" err="1"/>
              <a:t>du</a:t>
            </a:r>
            <a:r>
              <a:rPr lang="ru-RU" dirty="0"/>
              <a:t> </a:t>
            </a:r>
            <a:r>
              <a:rPr lang="ru-RU" dirty="0" err="1"/>
              <a:t>masque</a:t>
            </a:r>
            <a:endParaRPr lang="ru-RU" dirty="0"/>
          </a:p>
          <a:p>
            <a:pPr lvl="1"/>
            <a:r>
              <a:rPr lang="ru-RU" dirty="0" err="1"/>
              <a:t>Deuxième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2"/>
            <a:r>
              <a:rPr lang="ru-RU" dirty="0" err="1"/>
              <a:t>Troisième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3"/>
            <a:r>
              <a:rPr lang="ru-RU" dirty="0" err="1"/>
              <a:t>Quatrième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ru-RU" dirty="0"/>
          </a:p>
          <a:p>
            <a:pPr lvl="4"/>
            <a:r>
              <a:rPr lang="ru-RU" dirty="0" err="1"/>
              <a:t>Cinquième</a:t>
            </a:r>
            <a:r>
              <a:rPr lang="ru-RU" dirty="0"/>
              <a:t> </a:t>
            </a:r>
            <a:r>
              <a:rPr lang="ru-RU" dirty="0" err="1"/>
              <a:t>niveau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51" y="254587"/>
            <a:ext cx="1734110" cy="1334739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113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лайд із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 rot="10800000">
            <a:off x="9977120" y="0"/>
            <a:ext cx="221488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350" y="0"/>
            <a:ext cx="8952953" cy="1325563"/>
          </a:xfrm>
          <a:prstGeom prst="rect">
            <a:avLst/>
          </a:prstGeom>
        </p:spPr>
        <p:txBody>
          <a:bodyPr/>
          <a:lstStyle>
            <a:lvl1pPr>
              <a:defRPr sz="8000" b="1" i="0">
                <a:latin typeface="+mj-lt"/>
                <a:ea typeface="Gill Sans SemiBold" charset="0"/>
                <a:cs typeface="Gill Sans SemiBold" charset="0"/>
              </a:defRPr>
            </a:lvl1pPr>
          </a:lstStyle>
          <a:p>
            <a:r>
              <a:rPr lang="ru-RU" dirty="0"/>
              <a:t>Заголовок</a:t>
            </a:r>
            <a:endParaRPr lang="fr-FR" dirty="0"/>
          </a:p>
        </p:txBody>
      </p:sp>
      <p:pic>
        <p:nvPicPr>
          <p:cNvPr id="7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15" y="426720"/>
            <a:ext cx="1847089" cy="14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Чи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1" r="37106"/>
          <a:stretch/>
        </p:blipFill>
        <p:spPr>
          <a:xfrm>
            <a:off x="10058400" y="-1"/>
            <a:ext cx="21336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98" y="325120"/>
            <a:ext cx="1913203" cy="1472586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903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3" r:id="rId4"/>
    <p:sldLayoutId id="2147483651" r:id="rId5"/>
    <p:sldLayoutId id="2147483650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://www.youtube.com/user/andriicshar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hyperlink" Target="http://www.twitter.com/xperiandri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fb.com/xperiandri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github.com/xperiand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52" y="2070319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53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9" y="2240092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26" y="3531162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5" y="115862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771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972B0-5BCC-4096-8C0C-7E7130CC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29" y="4308632"/>
            <a:ext cx="11553438" cy="1205202"/>
          </a:xfrm>
        </p:spPr>
        <p:txBody>
          <a:bodyPr/>
          <a:lstStyle/>
          <a:p>
            <a:r>
              <a:rPr lang="en-US" i="0" dirty="0"/>
              <a:t>Front-end </a:t>
            </a:r>
            <a:r>
              <a:rPr lang="uk-UA" i="0" dirty="0"/>
              <a:t>це просто</a:t>
            </a:r>
            <a:endParaRPr lang="uk-UA" dirty="0"/>
          </a:p>
        </p:txBody>
      </p:sp>
      <p:sp>
        <p:nvSpPr>
          <p:cNvPr id="4" name="Підзаголовок 3">
            <a:extLst>
              <a:ext uri="{FF2B5EF4-FFF2-40B4-BE49-F238E27FC236}">
                <a16:creationId xmlns:a16="http://schemas.microsoft.com/office/drawing/2014/main" id="{C843E41D-82F2-492F-BED1-8A044152F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67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294F4E-4A2E-46F8-8DE3-BC82071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</a:t>
            </a:r>
            <a:endParaRPr lang="uk-UA" dirty="0"/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4DFE43A-7644-4ED5-9DAA-2DD57F56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ru-RU" dirty="0"/>
              <a:t>инфраструктура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JSPM</a:t>
            </a:r>
            <a:endParaRPr lang="ru-RU" dirty="0"/>
          </a:p>
          <a:p>
            <a:r>
              <a:rPr lang="en-US" dirty="0"/>
              <a:t>MVVM </a:t>
            </a:r>
            <a:r>
              <a:rPr lang="ru-RU" dirty="0"/>
              <a:t>в Веб</a:t>
            </a:r>
          </a:p>
          <a:p>
            <a:r>
              <a:rPr lang="en-US"/>
              <a:t>Aurelia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19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14F38-48CD-4E4B-A023-969C376D0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30" y="3942525"/>
            <a:ext cx="11075904" cy="1205202"/>
          </a:xfrm>
        </p:spPr>
        <p:txBody>
          <a:bodyPr/>
          <a:lstStyle/>
          <a:p>
            <a:r>
              <a:rPr lang="en-US" dirty="0"/>
              <a:t>JavaScript Package Manager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EC5B142-6AB1-404C-B5B4-E657A1E8A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3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624EA-27B2-4C68-9B00-2AC16B36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69A8332-53DF-4151-A891-040B7C5B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Jspm@beta</a:t>
            </a:r>
            <a:r>
              <a:rPr lang="en-US" dirty="0"/>
              <a:t> –g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yarn add </a:t>
            </a:r>
            <a:r>
              <a:rPr lang="en-US" dirty="0" err="1"/>
              <a:t>Jspm@beta</a:t>
            </a:r>
            <a:endParaRPr lang="en-US" dirty="0"/>
          </a:p>
          <a:p>
            <a:r>
              <a:rPr lang="en-US" dirty="0" err="1"/>
              <a:t>jspm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123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" y="2212687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16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06" y="3740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0" y="3463337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298384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C3E0E49-5BD4-467B-8BCE-FBBB3383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7" y="2148290"/>
            <a:ext cx="8352243" cy="923381"/>
          </a:xfrm>
        </p:spPr>
        <p:txBody>
          <a:bodyPr/>
          <a:lstStyle/>
          <a:p>
            <a: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Спасибо за внимание!</a:t>
            </a:r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AFF2C1B6-8D2E-4032-ADEC-C84ABE89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6476" y="3071671"/>
            <a:ext cx="8352243" cy="2476873"/>
          </a:xfrm>
        </p:spPr>
        <p:txBody>
          <a:bodyPr numCol="2"/>
          <a:lstStyle/>
          <a:p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0" name="Місце для вмісту 4">
            <a:extLst>
              <a:ext uri="{FF2B5EF4-FFF2-40B4-BE49-F238E27FC236}">
                <a16:creationId xmlns:a16="http://schemas.microsoft.com/office/drawing/2014/main" id="{FA1EB9F5-195B-4367-8837-981E4069FD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5" r="-885"/>
          <a:stretch/>
        </p:blipFill>
        <p:spPr bwMode="auto">
          <a:xfrm rot="863074">
            <a:off x="5552752" y="2898629"/>
            <a:ext cx="3805686" cy="280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49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" y="2212687"/>
            <a:ext cx="2807573" cy="770932"/>
          </a:xfrm>
          <a:prstGeom prst="rect">
            <a:avLst/>
          </a:prstGeom>
          <a:effectLst>
            <a:glow rad="50800">
              <a:schemeClr val="bg1">
                <a:alpha val="50000"/>
              </a:schemeClr>
            </a:glo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16" y="4947260"/>
            <a:ext cx="5576733" cy="2030822"/>
          </a:xfrm>
          <a:prstGeom prst="rect">
            <a:avLst/>
          </a:prstGeom>
          <a:effectLst>
            <a:glow rad="25400">
              <a:schemeClr val="bg1">
                <a:alpha val="50000"/>
              </a:schemeClr>
            </a:glo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86" y="5635267"/>
            <a:ext cx="5573734" cy="992113"/>
          </a:xfrm>
          <a:prstGeom prst="rect">
            <a:avLst/>
          </a:prstGeom>
          <a:effectLst>
            <a:glow rad="38100">
              <a:schemeClr val="bg1">
                <a:alpha val="45000"/>
              </a:schemeClr>
            </a:glo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06" y="3740"/>
            <a:ext cx="1982846" cy="20049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0" y="3463337"/>
            <a:ext cx="2732425" cy="669306"/>
          </a:xfrm>
          <a:prstGeom prst="rect">
            <a:avLst/>
          </a:prstGeom>
          <a:effectLst>
            <a:glow rad="38100">
              <a:schemeClr val="bg1">
                <a:alpha val="77000"/>
              </a:schemeClr>
            </a:glo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9" y="298384"/>
            <a:ext cx="5805487" cy="1239478"/>
          </a:xfrm>
          <a:prstGeom prst="rect">
            <a:avLst/>
          </a:prstGeom>
          <a:effectLst>
            <a:glow rad="25400">
              <a:schemeClr val="bg1">
                <a:alpha val="65000"/>
              </a:schemeClr>
            </a:glow>
          </a:effec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C3E0E49-5BD4-467B-8BCE-FBBB3383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477" y="2148290"/>
            <a:ext cx="8352243" cy="923381"/>
          </a:xfrm>
        </p:spPr>
        <p:txBody>
          <a:bodyPr/>
          <a:lstStyle/>
          <a:p>
            <a: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Андрей Чебукин</a:t>
            </a:r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AFF2C1B6-8D2E-4032-ADEC-C84ABE89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6476" y="3071671"/>
            <a:ext cx="8352243" cy="2476873"/>
          </a:xfrm>
        </p:spPr>
        <p:txBody>
          <a:bodyPr numCol="2"/>
          <a:lstStyle/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The Secret Circle Solutions</a:t>
            </a:r>
          </a:p>
          <a:p>
            <a:endParaRPr lang="ru-RU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endParaRPr 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GitHub</a:t>
            </a:r>
            <a:b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9"/>
              </a:rPr>
              <a:t>github.com/xperiandri/</a:t>
            </a: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</a:t>
            </a:r>
          </a:p>
          <a:p>
            <a:endParaRPr lang="ru-RU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Social</a:t>
            </a:r>
            <a:b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10"/>
              </a:rPr>
              <a:t>fb.com/xperiandri</a:t>
            </a:r>
            <a:br>
              <a:rPr lang="ru-RU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11"/>
              </a:rPr>
              <a:t>twitter.com/xperiandri</a:t>
            </a:r>
            <a:endParaRPr 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YouTube</a:t>
            </a:r>
            <a:b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12"/>
              </a:rPr>
              <a:t>youtube.com/user/andriicsharp</a:t>
            </a:r>
            <a:endParaRPr lang="uk-UA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875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adSh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C55A11"/>
      </a:folHlink>
    </a:clrScheme>
    <a:fontScheme name="RoadShow">
      <a:majorFont>
        <a:latin typeface="Gill Sans Nova"/>
        <a:ea typeface=""/>
        <a:cs typeface=""/>
      </a:majorFont>
      <a:minorFont>
        <a:latin typeface="Gill Sans M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pRoadShowTemplate2017.pptx  -  лише для читання" id="{9D2D4F80-9024-4999-A4CF-F73CB8190CEA}" vid="{12EF8AF7-43F6-4141-9E7A-4C5B44B104B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47</Words>
  <Application>Microsoft Office PowerPoint</Application>
  <PresentationFormat>Широкий екран</PresentationFormat>
  <Paragraphs>25</Paragraphs>
  <Slides>7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</vt:lpstr>
      <vt:lpstr>Gill Sans MT</vt:lpstr>
      <vt:lpstr>Gill Sans Nova</vt:lpstr>
      <vt:lpstr>Gill Sans SemiBold</vt:lpstr>
      <vt:lpstr>Thème Office</vt:lpstr>
      <vt:lpstr>Презентація PowerPoint</vt:lpstr>
      <vt:lpstr>Front-end це просто</vt:lpstr>
      <vt:lpstr>Повестка</vt:lpstr>
      <vt:lpstr>JavaScript Package Manager</vt:lpstr>
      <vt:lpstr>Инициализация</vt:lpstr>
      <vt:lpstr>Спасибо за внимание!</vt:lpstr>
      <vt:lpstr>Андрей Чебукин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Kirill Stativkin</dc:creator>
  <cp:lastModifiedBy>Чебукін Андрій</cp:lastModifiedBy>
  <cp:revision>14</cp:revision>
  <dcterms:created xsi:type="dcterms:W3CDTF">2017-09-04T21:19:10Z</dcterms:created>
  <dcterms:modified xsi:type="dcterms:W3CDTF">2017-09-13T10:56:07Z</dcterms:modified>
</cp:coreProperties>
</file>