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notesSlides/notesSlide7.xml" ContentType="application/vnd.openxmlformats-officedocument.presentationml.notesSlide+xml"/>
  <Override PartName="/ppt/webextensions/webextension2.xml" ContentType="application/vnd.ms-office.webextension+xml"/>
  <Override PartName="/ppt/notesSlides/notesSlide8.xml" ContentType="application/vnd.openxmlformats-officedocument.presentationml.notesSlide+xml"/>
  <Override PartName="/ppt/webextensions/webextension3.xml" ContentType="application/vnd.ms-office.webextension+xml"/>
  <Override PartName="/ppt/notesSlides/notesSlide9.xml" ContentType="application/vnd.openxmlformats-officedocument.presentationml.notesSlide+xml"/>
  <Override PartName="/ppt/webextensions/webextension4.xml" ContentType="application/vnd.ms-office.webextension+xml"/>
  <Override PartName="/ppt/notesSlides/notesSlide10.xml" ContentType="application/vnd.openxmlformats-officedocument.presentationml.notesSlide+xml"/>
  <Override PartName="/ppt/webextensions/webextension5.xml" ContentType="application/vnd.ms-office.webextension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6" r:id="rId2"/>
    <p:sldId id="267" r:id="rId3"/>
    <p:sldId id="268" r:id="rId4"/>
    <p:sldId id="269" r:id="rId5"/>
    <p:sldId id="270" r:id="rId6"/>
    <p:sldId id="271" r:id="rId7"/>
    <p:sldId id="273" r:id="rId8"/>
    <p:sldId id="272" r:id="rId9"/>
    <p:sldId id="274" r:id="rId10"/>
    <p:sldId id="275" r:id="rId11"/>
    <p:sldId id="276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6" r:id="rId20"/>
    <p:sldId id="285" r:id="rId21"/>
    <p:sldId id="288" r:id="rId22"/>
    <p:sldId id="28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14"/>
    <p:restoredTop sz="94631"/>
  </p:normalViewPr>
  <p:slideViewPr>
    <p:cSldViewPr snapToGrid="0" snapToObjects="1">
      <p:cViewPr varScale="1">
        <p:scale>
          <a:sx n="72" d="100"/>
          <a:sy n="72" d="100"/>
        </p:scale>
        <p:origin x="80" y="3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Чебукін Андрій" userId="3ba207bbdaa5f074" providerId="LiveId" clId="{94966F89-EDFE-4D66-85BC-98165A78152B}"/>
    <pc:docChg chg="undo redo custSel addSld delSld modSld sldOrd modMainMaster">
      <pc:chgData name="Чебукін Андрій" userId="3ba207bbdaa5f074" providerId="LiveId" clId="{94966F89-EDFE-4D66-85BC-98165A78152B}" dt="2017-09-10T23:58:39.840" v="1710" actId="1076"/>
      <pc:docMkLst>
        <pc:docMk/>
      </pc:docMkLst>
      <pc:sldChg chg="del">
        <pc:chgData name="Чебукін Андрій" userId="3ba207bbdaa5f074" providerId="LiveId" clId="{94966F89-EDFE-4D66-85BC-98165A78152B}" dt="2017-09-10T21:28:05.928" v="9" actId="2696"/>
        <pc:sldMkLst>
          <pc:docMk/>
          <pc:sldMk cId="33174732" sldId="257"/>
        </pc:sldMkLst>
      </pc:sldChg>
      <pc:sldChg chg="del">
        <pc:chgData name="Чебукін Андрій" userId="3ba207bbdaa5f074" providerId="LiveId" clId="{94966F89-EDFE-4D66-85BC-98165A78152B}" dt="2017-09-10T21:28:51.988" v="10" actId="2696"/>
        <pc:sldMkLst>
          <pc:docMk/>
          <pc:sldMk cId="1887696450" sldId="259"/>
        </pc:sldMkLst>
      </pc:sldChg>
      <pc:sldChg chg="del">
        <pc:chgData name="Чебукін Андрій" userId="3ba207bbdaa5f074" providerId="LiveId" clId="{94966F89-EDFE-4D66-85BC-98165A78152B}" dt="2017-09-10T21:28:52.026" v="11" actId="2696"/>
        <pc:sldMkLst>
          <pc:docMk/>
          <pc:sldMk cId="1543411545" sldId="260"/>
        </pc:sldMkLst>
      </pc:sldChg>
      <pc:sldChg chg="del">
        <pc:chgData name="Чебукін Андрій" userId="3ba207bbdaa5f074" providerId="LiveId" clId="{94966F89-EDFE-4D66-85BC-98165A78152B}" dt="2017-09-10T21:28:52.057" v="12" actId="2696"/>
        <pc:sldMkLst>
          <pc:docMk/>
          <pc:sldMk cId="1769369525" sldId="261"/>
        </pc:sldMkLst>
      </pc:sldChg>
      <pc:sldChg chg="del">
        <pc:chgData name="Чебукін Андрій" userId="3ba207bbdaa5f074" providerId="LiveId" clId="{94966F89-EDFE-4D66-85BC-98165A78152B}" dt="2017-09-10T21:28:52.089" v="13" actId="2696"/>
        <pc:sldMkLst>
          <pc:docMk/>
          <pc:sldMk cId="1559985134" sldId="262"/>
        </pc:sldMkLst>
      </pc:sldChg>
      <pc:sldChg chg="del">
        <pc:chgData name="Чебукін Андрій" userId="3ba207bbdaa5f074" providerId="LiveId" clId="{94966F89-EDFE-4D66-85BC-98165A78152B}" dt="2017-09-10T21:28:52.104" v="14" actId="2696"/>
        <pc:sldMkLst>
          <pc:docMk/>
          <pc:sldMk cId="134391248" sldId="263"/>
        </pc:sldMkLst>
      </pc:sldChg>
      <pc:sldChg chg="del">
        <pc:chgData name="Чебукін Андрій" userId="3ba207bbdaa5f074" providerId="LiveId" clId="{94966F89-EDFE-4D66-85BC-98165A78152B}" dt="2017-09-10T21:28:52.126" v="15" actId="2696"/>
        <pc:sldMkLst>
          <pc:docMk/>
          <pc:sldMk cId="1090319783" sldId="264"/>
        </pc:sldMkLst>
      </pc:sldChg>
      <pc:sldChg chg="del">
        <pc:chgData name="Чебукін Андрій" userId="3ba207bbdaa5f074" providerId="LiveId" clId="{94966F89-EDFE-4D66-85BC-98165A78152B}" dt="2017-09-10T21:28:52.142" v="16" actId="2696"/>
        <pc:sldMkLst>
          <pc:docMk/>
          <pc:sldMk cId="1341225923" sldId="265"/>
        </pc:sldMkLst>
      </pc:sldChg>
      <pc:sldChg chg="modSp">
        <pc:chgData name="Чебукін Андрій" userId="3ba207bbdaa5f074" providerId="LiveId" clId="{94966F89-EDFE-4D66-85BC-98165A78152B}" dt="2017-09-10T21:25:24.326" v="8" actId="1035"/>
        <pc:sldMkLst>
          <pc:docMk/>
          <pc:sldMk cId="2477156193" sldId="266"/>
        </pc:sldMkLst>
        <pc:picChg chg="mod">
          <ac:chgData name="Чебукін Андрій" userId="3ba207bbdaa5f074" providerId="LiveId" clId="{94966F89-EDFE-4D66-85BC-98165A78152B}" dt="2017-09-10T21:25:24.326" v="8" actId="1035"/>
          <ac:picMkLst>
            <pc:docMk/>
            <pc:sldMk cId="2477156193" sldId="266"/>
            <ac:picMk id="9" creationId="{00000000-0000-0000-0000-000000000000}"/>
          </ac:picMkLst>
        </pc:picChg>
      </pc:sldChg>
      <pc:sldChg chg="addSp delSp modSp add">
        <pc:chgData name="Чебукін Андрій" userId="3ba207bbdaa5f074" providerId="LiveId" clId="{94966F89-EDFE-4D66-85BC-98165A78152B}" dt="2017-09-10T21:46:52.385" v="20" actId="14100"/>
        <pc:sldMkLst>
          <pc:docMk/>
          <pc:sldMk cId="766745925" sldId="267"/>
        </pc:sldMkLst>
        <pc:spChg chg="mod">
          <ac:chgData name="Чебукін Андрій" userId="3ba207bbdaa5f074" providerId="LiveId" clId="{94966F89-EDFE-4D66-85BC-98165A78152B}" dt="2017-09-10T21:46:52.385" v="20" actId="14100"/>
          <ac:spMkLst>
            <pc:docMk/>
            <pc:sldMk cId="766745925" sldId="267"/>
            <ac:spMk id="2" creationId="{61F972B0-5BCC-4096-8C0C-7E7130CCE47C}"/>
          </ac:spMkLst>
        </pc:spChg>
        <pc:spChg chg="del">
          <ac:chgData name="Чебукін Андрій" userId="3ba207bbdaa5f074" providerId="LiveId" clId="{94966F89-EDFE-4D66-85BC-98165A78152B}" dt="2017-09-10T21:46:36.448" v="19" actId="14100"/>
          <ac:spMkLst>
            <pc:docMk/>
            <pc:sldMk cId="766745925" sldId="267"/>
            <ac:spMk id="3" creationId="{D2A40530-0C87-44E1-BF59-2FBB843CC27B}"/>
          </ac:spMkLst>
        </pc:spChg>
        <pc:spChg chg="add mod">
          <ac:chgData name="Чебукін Андрій" userId="3ba207bbdaa5f074" providerId="LiveId" clId="{94966F89-EDFE-4D66-85BC-98165A78152B}" dt="2017-09-10T21:46:36.448" v="19" actId="14100"/>
          <ac:spMkLst>
            <pc:docMk/>
            <pc:sldMk cId="766745925" sldId="267"/>
            <ac:spMk id="4" creationId="{C843E41D-82F2-492F-BED1-8A044152FB5C}"/>
          </ac:spMkLst>
        </pc:spChg>
      </pc:sldChg>
      <pc:sldChg chg="addSp delSp modSp add modAnim">
        <pc:chgData name="Чебукін Андрій" userId="3ba207bbdaa5f074" providerId="LiveId" clId="{94966F89-EDFE-4D66-85BC-98165A78152B}" dt="2017-09-10T23:24:42.202" v="569" actId="1076"/>
        <pc:sldMkLst>
          <pc:docMk/>
          <pc:sldMk cId="1811924605" sldId="268"/>
        </pc:sldMkLst>
        <pc:spChg chg="del">
          <ac:chgData name="Чебукін Андрій" userId="3ba207bbdaa5f074" providerId="LiveId" clId="{94966F89-EDFE-4D66-85BC-98165A78152B}" dt="2017-09-10T21:47:56.621" v="22" actId="1076"/>
          <ac:spMkLst>
            <pc:docMk/>
            <pc:sldMk cId="1811924605" sldId="268"/>
            <ac:spMk id="2" creationId="{AA806E17-C358-4EF3-9258-77290894B01F}"/>
          </ac:spMkLst>
        </pc:spChg>
        <pc:spChg chg="del">
          <ac:chgData name="Чебукін Андрій" userId="3ba207bbdaa5f074" providerId="LiveId" clId="{94966F89-EDFE-4D66-85BC-98165A78152B}" dt="2017-09-10T21:47:56.621" v="22" actId="1076"/>
          <ac:spMkLst>
            <pc:docMk/>
            <pc:sldMk cId="1811924605" sldId="268"/>
            <ac:spMk id="3" creationId="{28377ECE-A3AA-4608-8375-6689B56F42DF}"/>
          </ac:spMkLst>
        </pc:spChg>
        <pc:spChg chg="add mod">
          <ac:chgData name="Чебукін Андрій" userId="3ba207bbdaa5f074" providerId="LiveId" clId="{94966F89-EDFE-4D66-85BC-98165A78152B}" dt="2017-09-10T21:49:23.769" v="56" actId="20577"/>
          <ac:spMkLst>
            <pc:docMk/>
            <pc:sldMk cId="1811924605" sldId="268"/>
            <ac:spMk id="4" creationId="{59294F4E-4A2E-46F8-8DE3-BC820716D7FD}"/>
          </ac:spMkLst>
        </pc:spChg>
        <pc:spChg chg="add del mod">
          <ac:chgData name="Чебукін Андрій" userId="3ba207bbdaa5f074" providerId="LiveId" clId="{94966F89-EDFE-4D66-85BC-98165A78152B}" dt="2017-09-10T21:49:19.840" v="48" actId="1076"/>
          <ac:spMkLst>
            <pc:docMk/>
            <pc:sldMk cId="1811924605" sldId="268"/>
            <ac:spMk id="5" creationId="{2C3E62A1-5A0B-481E-97AB-B616321226BC}"/>
          </ac:spMkLst>
        </pc:spChg>
        <pc:spChg chg="add mod">
          <ac:chgData name="Чебукін Андрій" userId="3ba207bbdaa5f074" providerId="LiveId" clId="{94966F89-EDFE-4D66-85BC-98165A78152B}" dt="2017-09-10T23:24:42.202" v="569" actId="1076"/>
          <ac:spMkLst>
            <pc:docMk/>
            <pc:sldMk cId="1811924605" sldId="268"/>
            <ac:spMk id="6" creationId="{44DFE43A-7644-4ED5-9DAA-2DD57F5637E3}"/>
          </ac:spMkLst>
        </pc:spChg>
      </pc:sldChg>
      <pc:sldChg chg="modSp add">
        <pc:chgData name="Чебукін Андрій" userId="3ba207bbdaa5f074" providerId="LiveId" clId="{94966F89-EDFE-4D66-85BC-98165A78152B}" dt="2017-09-10T21:55:01.285" v="211" actId="403"/>
        <pc:sldMkLst>
          <pc:docMk/>
          <pc:sldMk cId="46848861" sldId="269"/>
        </pc:sldMkLst>
        <pc:spChg chg="mod">
          <ac:chgData name="Чебукін Андрій" userId="3ba207bbdaa5f074" providerId="LiveId" clId="{94966F89-EDFE-4D66-85BC-98165A78152B}" dt="2017-09-10T21:55:01.285" v="211" actId="403"/>
          <ac:spMkLst>
            <pc:docMk/>
            <pc:sldMk cId="46848861" sldId="269"/>
            <ac:spMk id="3" creationId="{6E5D08A3-5BB3-40F7-919F-B05E6574269E}"/>
          </ac:spMkLst>
        </pc:spChg>
      </pc:sldChg>
      <pc:sldChg chg="addSp delSp modSp add">
        <pc:chgData name="Чебукін Андрій" userId="3ba207bbdaa5f074" providerId="LiveId" clId="{94966F89-EDFE-4D66-85BC-98165A78152B}" dt="2017-09-10T22:15:05.236" v="362" actId="1037"/>
        <pc:sldMkLst>
          <pc:docMk/>
          <pc:sldMk cId="1280449813" sldId="270"/>
        </pc:sldMkLst>
        <pc:spChg chg="mod">
          <ac:chgData name="Чебукін Андрій" userId="3ba207bbdaa5f074" providerId="LiveId" clId="{94966F89-EDFE-4D66-85BC-98165A78152B}" dt="2017-09-10T21:57:46.098" v="214" actId="20577"/>
          <ac:spMkLst>
            <pc:docMk/>
            <pc:sldMk cId="1280449813" sldId="270"/>
            <ac:spMk id="2" creationId="{617D2427-6965-4444-8BE9-863E44317EDE}"/>
          </ac:spMkLst>
        </pc:spChg>
        <pc:spChg chg="del">
          <ac:chgData name="Чебукін Андрій" userId="3ba207bbdaa5f074" providerId="LiveId" clId="{94966F89-EDFE-4D66-85BC-98165A78152B}" dt="2017-09-10T21:58:03.931" v="215" actId="1037"/>
          <ac:spMkLst>
            <pc:docMk/>
            <pc:sldMk cId="1280449813" sldId="270"/>
            <ac:spMk id="3" creationId="{7C5AB6CD-DD38-42DB-9501-CFB8827C41CD}"/>
          </ac:spMkLst>
        </pc:spChg>
        <pc:spChg chg="add mod">
          <ac:chgData name="Чебукін Андрій" userId="3ba207bbdaa5f074" providerId="LiveId" clId="{94966F89-EDFE-4D66-85BC-98165A78152B}" dt="2017-09-10T22:01:04.268" v="221" actId="948"/>
          <ac:spMkLst>
            <pc:docMk/>
            <pc:sldMk cId="1280449813" sldId="270"/>
            <ac:spMk id="4" creationId="{E9F526D1-E7DB-4248-B9DE-0808C6D6EFD5}"/>
          </ac:spMkLst>
        </pc:spChg>
        <pc:spChg chg="add del mod">
          <ac:chgData name="Чебукін Андрій" userId="3ba207bbdaa5f074" providerId="LiveId" clId="{94966F89-EDFE-4D66-85BC-98165A78152B}" dt="2017-09-10T22:08:09.722" v="289" actId="1037"/>
          <ac:spMkLst>
            <pc:docMk/>
            <pc:sldMk cId="1280449813" sldId="270"/>
            <ac:spMk id="5" creationId="{5F501B91-4815-44F0-AD92-BE0DCFE3F83A}"/>
          </ac:spMkLst>
        </pc:spChg>
        <pc:spChg chg="add mod">
          <ac:chgData name="Чебукін Андрій" userId="3ba207bbdaa5f074" providerId="LiveId" clId="{94966F89-EDFE-4D66-85BC-98165A78152B}" dt="2017-09-10T22:15:05.236" v="362" actId="1037"/>
          <ac:spMkLst>
            <pc:docMk/>
            <pc:sldMk cId="1280449813" sldId="270"/>
            <ac:spMk id="6" creationId="{E4D17C16-7B51-42F6-98D0-3AE8B68F9DD1}"/>
          </ac:spMkLst>
        </pc:spChg>
      </pc:sldChg>
      <pc:sldChg chg="modSp add del">
        <pc:chgData name="Чебукін Андрій" userId="3ba207bbdaa5f074" providerId="LiveId" clId="{94966F89-EDFE-4D66-85BC-98165A78152B}" dt="2017-09-10T22:01:47.646" v="242" actId="1076"/>
        <pc:sldMkLst>
          <pc:docMk/>
          <pc:sldMk cId="266505034" sldId="271"/>
        </pc:sldMkLst>
        <pc:spChg chg="mod">
          <ac:chgData name="Чебукін Андрій" userId="3ba207bbdaa5f074" providerId="LiveId" clId="{94966F89-EDFE-4D66-85BC-98165A78152B}" dt="2017-09-10T22:01:45.899" v="241" actId="20577"/>
          <ac:spMkLst>
            <pc:docMk/>
            <pc:sldMk cId="266505034" sldId="271"/>
            <ac:spMk id="3" creationId="{5B53011C-54E9-46F8-96FA-C15BEE3F7FA9}"/>
          </ac:spMkLst>
        </pc:spChg>
      </pc:sldChg>
      <pc:sldChg chg="addSp delSp modSp add">
        <pc:chgData name="Чебукін Андрій" userId="3ba207bbdaa5f074" providerId="LiveId" clId="{94966F89-EDFE-4D66-85BC-98165A78152B}" dt="2017-09-10T22:14:18.101" v="331" actId="14100"/>
        <pc:sldMkLst>
          <pc:docMk/>
          <pc:sldMk cId="2821949147" sldId="271"/>
        </pc:sldMkLst>
        <pc:spChg chg="del">
          <ac:chgData name="Чебукін Андрій" userId="3ba207bbdaa5f074" providerId="LiveId" clId="{94966F89-EDFE-4D66-85BC-98165A78152B}" dt="2017-09-10T22:02:03.028" v="244" actId="14100"/>
          <ac:spMkLst>
            <pc:docMk/>
            <pc:sldMk cId="2821949147" sldId="271"/>
            <ac:spMk id="2" creationId="{137872E5-BCBF-4E26-92E9-B281E118E393}"/>
          </ac:spMkLst>
        </pc:spChg>
        <pc:spChg chg="del">
          <ac:chgData name="Чебукін Андрій" userId="3ba207bbdaa5f074" providerId="LiveId" clId="{94966F89-EDFE-4D66-85BC-98165A78152B}" dt="2017-09-10T22:02:03.028" v="244" actId="14100"/>
          <ac:spMkLst>
            <pc:docMk/>
            <pc:sldMk cId="2821949147" sldId="271"/>
            <ac:spMk id="3" creationId="{3976D874-A020-403A-94A9-AD283F774315}"/>
          </ac:spMkLst>
        </pc:spChg>
        <pc:spChg chg="add mod">
          <ac:chgData name="Чебукін Андрій" userId="3ba207bbdaa5f074" providerId="LiveId" clId="{94966F89-EDFE-4D66-85BC-98165A78152B}" dt="2017-09-10T22:02:41.359" v="265" actId="5793"/>
          <ac:spMkLst>
            <pc:docMk/>
            <pc:sldMk cId="2821949147" sldId="271"/>
            <ac:spMk id="4" creationId="{60D9912B-3354-4383-BA1D-E5AE70274E4E}"/>
          </ac:spMkLst>
        </pc:spChg>
        <pc:spChg chg="add del mod">
          <ac:chgData name="Чебукін Андрій" userId="3ba207bbdaa5f074" providerId="LiveId" clId="{94966F89-EDFE-4D66-85BC-98165A78152B}" dt="2017-09-10T22:02:39.302" v="264" actId="14100"/>
          <ac:spMkLst>
            <pc:docMk/>
            <pc:sldMk cId="2821949147" sldId="271"/>
            <ac:spMk id="5" creationId="{B166D547-E445-4539-A166-1D9E92260E04}"/>
          </ac:spMkLst>
        </pc:spChg>
        <pc:spChg chg="add del mod">
          <ac:chgData name="Чебукін Андрій" userId="3ba207bbdaa5f074" providerId="LiveId" clId="{94966F89-EDFE-4D66-85BC-98165A78152B}" dt="2017-09-10T22:03:16.851" v="266" actId="14100"/>
          <ac:spMkLst>
            <pc:docMk/>
            <pc:sldMk cId="2821949147" sldId="271"/>
            <ac:spMk id="6" creationId="{8128EB72-D87D-45A0-B333-6038E17148F5}"/>
          </ac:spMkLst>
        </pc:spChg>
        <pc:spChg chg="add del">
          <ac:chgData name="Чебукін Андрій" userId="3ba207bbdaa5f074" providerId="LiveId" clId="{94966F89-EDFE-4D66-85BC-98165A78152B}" dt="2017-09-10T22:07:52.050" v="282" actId="14100"/>
          <ac:spMkLst>
            <pc:docMk/>
            <pc:sldMk cId="2821949147" sldId="271"/>
            <ac:spMk id="8" creationId="{03C6D224-F60E-4A56-867C-028D3DE6F0F9}"/>
          </ac:spMkLst>
        </pc:spChg>
        <pc:spChg chg="add del">
          <ac:chgData name="Чебукін Андрій" userId="3ba207bbdaa5f074" providerId="LiveId" clId="{94966F89-EDFE-4D66-85BC-98165A78152B}" dt="2017-09-10T22:07:56.985" v="284" actId="14100"/>
          <ac:spMkLst>
            <pc:docMk/>
            <pc:sldMk cId="2821949147" sldId="271"/>
            <ac:spMk id="9" creationId="{CB0481FF-9989-4E03-93BF-EA781B36FB8E}"/>
          </ac:spMkLst>
        </pc:spChg>
        <pc:spChg chg="add del mod">
          <ac:chgData name="Чебукін Андрій" userId="3ba207bbdaa5f074" providerId="LiveId" clId="{94966F89-EDFE-4D66-85BC-98165A78152B}" dt="2017-09-10T22:14:11.738" v="330" actId="14100"/>
          <ac:spMkLst>
            <pc:docMk/>
            <pc:sldMk cId="2821949147" sldId="271"/>
            <ac:spMk id="10" creationId="{74DF154F-CB8F-4488-8C30-3C7D74E5B38C}"/>
          </ac:spMkLst>
        </pc:spChg>
        <pc:graphicFrameChg chg="mod">
          <ac:chgData name="Чебукін Андрій" userId="3ba207bbdaa5f074" providerId="LiveId" clId="{94966F89-EDFE-4D66-85BC-98165A78152B}" dt="2017-09-10T22:14:18.101" v="331" actId="14100"/>
          <ac:graphicFrameMkLst>
            <pc:docMk/>
            <pc:sldMk cId="2821949147" sldId="271"/>
            <ac:graphicFrameMk id="7" creationId="{74BEC5D9-3409-443F-9E8C-D46BAC0E3870}"/>
          </ac:graphicFrameMkLst>
        </pc:graphicFrameChg>
      </pc:sldChg>
      <pc:sldChg chg="delSp modSp add del">
        <pc:chgData name="Чебукін Андрій" userId="3ba207bbdaa5f074" providerId="LiveId" clId="{94966F89-EDFE-4D66-85BC-98165A78152B}" dt="2017-09-10T22:16:44.543" v="369" actId="2696"/>
        <pc:sldMkLst>
          <pc:docMk/>
          <pc:sldMk cId="218710268" sldId="272"/>
        </pc:sldMkLst>
        <pc:spChg chg="mod">
          <ac:chgData name="Чебукін Андрій" userId="3ba207bbdaa5f074" providerId="LiveId" clId="{94966F89-EDFE-4D66-85BC-98165A78152B}" dt="2017-09-10T22:16:18.894" v="367" actId="20577"/>
          <ac:spMkLst>
            <pc:docMk/>
            <pc:sldMk cId="218710268" sldId="272"/>
            <ac:spMk id="2" creationId="{9181DA5A-CA75-4382-8D6F-0185664C3707}"/>
          </ac:spMkLst>
        </pc:spChg>
        <pc:spChg chg="del">
          <ac:chgData name="Чебукін Андрій" userId="3ba207bbdaa5f074" providerId="LiveId" clId="{94966F89-EDFE-4D66-85BC-98165A78152B}" dt="2017-09-10T22:16:37.550" v="368" actId="2696"/>
          <ac:spMkLst>
            <pc:docMk/>
            <pc:sldMk cId="218710268" sldId="272"/>
            <ac:spMk id="3" creationId="{838A7656-B723-4C7B-ACB6-6C65B18F7530}"/>
          </ac:spMkLst>
        </pc:spChg>
      </pc:sldChg>
      <pc:sldChg chg="add del">
        <pc:chgData name="Чебукін Андрій" userId="3ba207bbdaa5f074" providerId="LiveId" clId="{94966F89-EDFE-4D66-85BC-98165A78152B}" dt="2017-09-10T22:08:01.448" v="286" actId="1076"/>
        <pc:sldMkLst>
          <pc:docMk/>
          <pc:sldMk cId="656697347" sldId="272"/>
        </pc:sldMkLst>
      </pc:sldChg>
      <pc:sldChg chg="modSp add">
        <pc:chgData name="Чебукін Андрій" userId="3ba207bbdaa5f074" providerId="LiveId" clId="{94966F89-EDFE-4D66-85BC-98165A78152B}" dt="2017-09-10T22:39:19.638" v="414" actId="404"/>
        <pc:sldMkLst>
          <pc:docMk/>
          <pc:sldMk cId="4128335925" sldId="272"/>
        </pc:sldMkLst>
        <pc:spChg chg="mod">
          <ac:chgData name="Чебукін Андрій" userId="3ba207bbdaa5f074" providerId="LiveId" clId="{94966F89-EDFE-4D66-85BC-98165A78152B}" dt="2017-09-10T22:39:19.638" v="414" actId="404"/>
          <ac:spMkLst>
            <pc:docMk/>
            <pc:sldMk cId="4128335925" sldId="272"/>
            <ac:spMk id="4" creationId="{60D9912B-3354-4383-BA1D-E5AE70274E4E}"/>
          </ac:spMkLst>
        </pc:spChg>
      </pc:sldChg>
      <pc:sldChg chg="modSp add">
        <pc:chgData name="Чебукін Андрій" userId="3ba207bbdaa5f074" providerId="LiveId" clId="{94966F89-EDFE-4D66-85BC-98165A78152B}" dt="2017-09-10T22:38:00.434" v="389" actId="404"/>
        <pc:sldMkLst>
          <pc:docMk/>
          <pc:sldMk cId="1643464914" sldId="273"/>
        </pc:sldMkLst>
        <pc:spChg chg="mod">
          <ac:chgData name="Чебукін Андрій" userId="3ba207bbdaa5f074" providerId="LiveId" clId="{94966F89-EDFE-4D66-85BC-98165A78152B}" dt="2017-09-10T22:38:00.434" v="389" actId="404"/>
          <ac:spMkLst>
            <pc:docMk/>
            <pc:sldMk cId="1643464914" sldId="273"/>
            <ac:spMk id="4" creationId="{60D9912B-3354-4383-BA1D-E5AE70274E4E}"/>
          </ac:spMkLst>
        </pc:spChg>
      </pc:sldChg>
      <pc:sldChg chg="modSp add ord">
        <pc:chgData name="Чебукін Андрій" userId="3ba207bbdaa5f074" providerId="LiveId" clId="{94966F89-EDFE-4D66-85BC-98165A78152B}" dt="2017-09-10T22:39:29.140" v="426" actId="20577"/>
        <pc:sldMkLst>
          <pc:docMk/>
          <pc:sldMk cId="1596357827" sldId="274"/>
        </pc:sldMkLst>
        <pc:spChg chg="mod">
          <ac:chgData name="Чебукін Андрій" userId="3ba207bbdaa5f074" providerId="LiveId" clId="{94966F89-EDFE-4D66-85BC-98165A78152B}" dt="2017-09-10T22:39:29.140" v="426" actId="20577"/>
          <ac:spMkLst>
            <pc:docMk/>
            <pc:sldMk cId="1596357827" sldId="274"/>
            <ac:spMk id="4" creationId="{60D9912B-3354-4383-BA1D-E5AE70274E4E}"/>
          </ac:spMkLst>
        </pc:spChg>
      </pc:sldChg>
      <pc:sldChg chg="add del">
        <pc:chgData name="Чебукін Андрій" userId="3ba207bbdaa5f074" providerId="LiveId" clId="{94966F89-EDFE-4D66-85BC-98165A78152B}" dt="2017-09-10T22:38:32.929" v="391" actId="1076"/>
        <pc:sldMkLst>
          <pc:docMk/>
          <pc:sldMk cId="2511266782" sldId="274"/>
        </pc:sldMkLst>
      </pc:sldChg>
      <pc:sldChg chg="modSp add ord">
        <pc:chgData name="Чебукін Андрій" userId="3ba207bbdaa5f074" providerId="LiveId" clId="{94966F89-EDFE-4D66-85BC-98165A78152B}" dt="2017-09-10T22:56:04.634" v="463" actId="20577"/>
        <pc:sldMkLst>
          <pc:docMk/>
          <pc:sldMk cId="1412665059" sldId="275"/>
        </pc:sldMkLst>
        <pc:spChg chg="mod">
          <ac:chgData name="Чебукін Андрій" userId="3ba207bbdaa5f074" providerId="LiveId" clId="{94966F89-EDFE-4D66-85BC-98165A78152B}" dt="2017-09-10T22:56:04.634" v="463" actId="20577"/>
          <ac:spMkLst>
            <pc:docMk/>
            <pc:sldMk cId="1412665059" sldId="275"/>
            <ac:spMk id="4" creationId="{60D9912B-3354-4383-BA1D-E5AE70274E4E}"/>
          </ac:spMkLst>
        </pc:spChg>
      </pc:sldChg>
      <pc:sldChg chg="modSp add modAnim">
        <pc:chgData name="Чебукін Андрій" userId="3ba207bbdaa5f074" providerId="LiveId" clId="{94966F89-EDFE-4D66-85BC-98165A78152B}" dt="2017-09-10T23:23:14.596" v="512" actId="1076"/>
        <pc:sldMkLst>
          <pc:docMk/>
          <pc:sldMk cId="2895413025" sldId="276"/>
        </pc:sldMkLst>
        <pc:spChg chg="mod">
          <ac:chgData name="Чебукін Андрій" userId="3ba207bbdaa5f074" providerId="LiveId" clId="{94966F89-EDFE-4D66-85BC-98165A78152B}" dt="2017-09-10T23:22:46.583" v="508" actId="403"/>
          <ac:spMkLst>
            <pc:docMk/>
            <pc:sldMk cId="2895413025" sldId="276"/>
            <ac:spMk id="2" creationId="{C967AA0F-9E63-460E-A080-7F088F3542CF}"/>
          </ac:spMkLst>
        </pc:spChg>
        <pc:spChg chg="mod">
          <ac:chgData name="Чебукін Андрій" userId="3ba207bbdaa5f074" providerId="LiveId" clId="{94966F89-EDFE-4D66-85BC-98165A78152B}" dt="2017-09-10T23:22:12.487" v="487" actId="20577"/>
          <ac:spMkLst>
            <pc:docMk/>
            <pc:sldMk cId="2895413025" sldId="276"/>
            <ac:spMk id="3" creationId="{DE4EFAAF-C58D-49CE-91DA-F1C7AACAAE4D}"/>
          </ac:spMkLst>
        </pc:spChg>
      </pc:sldChg>
      <pc:sldChg chg="modSp add del">
        <pc:chgData name="Чебукін Андрій" userId="3ba207bbdaa5f074" providerId="LiveId" clId="{94966F89-EDFE-4D66-85BC-98165A78152B}" dt="2017-09-10T23:29:28.269" v="864" actId="2696"/>
        <pc:sldMkLst>
          <pc:docMk/>
          <pc:sldMk cId="2507676074" sldId="277"/>
        </pc:sldMkLst>
        <pc:spChg chg="mod">
          <ac:chgData name="Чебукін Андрій" userId="3ba207bbdaa5f074" providerId="LiveId" clId="{94966F89-EDFE-4D66-85BC-98165A78152B}" dt="2017-09-10T23:28:01.291" v="795" actId="2696"/>
          <ac:spMkLst>
            <pc:docMk/>
            <pc:sldMk cId="2507676074" sldId="277"/>
            <ac:spMk id="2" creationId="{3C30E799-CE63-4676-A936-2843B2BEFAD3}"/>
          </ac:spMkLst>
        </pc:spChg>
        <pc:spChg chg="mod">
          <ac:chgData name="Чебукін Андрій" userId="3ba207bbdaa5f074" providerId="LiveId" clId="{94966F89-EDFE-4D66-85BC-98165A78152B}" dt="2017-09-10T23:28:12.313" v="801" actId="20577"/>
          <ac:spMkLst>
            <pc:docMk/>
            <pc:sldMk cId="2507676074" sldId="277"/>
            <ac:spMk id="3" creationId="{F0BDC82D-8ED5-450C-AA77-4F36B660F484}"/>
          </ac:spMkLst>
        </pc:spChg>
      </pc:sldChg>
      <pc:sldChg chg="delSp modSp add modAnim">
        <pc:chgData name="Чебукін Андрій" userId="3ba207bbdaa5f074" providerId="LiveId" clId="{94966F89-EDFE-4D66-85BC-98165A78152B}" dt="2017-09-10T23:35:23.295" v="1106" actId="1076"/>
        <pc:sldMkLst>
          <pc:docMk/>
          <pc:sldMk cId="1361167458" sldId="278"/>
        </pc:sldMkLst>
        <pc:spChg chg="del">
          <ac:chgData name="Чебукін Андрій" userId="3ba207bbdaa5f074" providerId="LiveId" clId="{94966F89-EDFE-4D66-85BC-98165A78152B}" dt="2017-09-10T23:29:24.177" v="863" actId="478"/>
          <ac:spMkLst>
            <pc:docMk/>
            <pc:sldMk cId="1361167458" sldId="278"/>
            <ac:spMk id="2" creationId="{3C30E799-CE63-4676-A936-2843B2BEFAD3}"/>
          </ac:spMkLst>
        </pc:spChg>
        <pc:spChg chg="mod ord">
          <ac:chgData name="Чебукін Андрій" userId="3ba207bbdaa5f074" providerId="LiveId" clId="{94966F89-EDFE-4D66-85BC-98165A78152B}" dt="2017-09-10T23:35:23.295" v="1106" actId="1076"/>
          <ac:spMkLst>
            <pc:docMk/>
            <pc:sldMk cId="1361167458" sldId="278"/>
            <ac:spMk id="3" creationId="{F0BDC82D-8ED5-450C-AA77-4F36B660F484}"/>
          </ac:spMkLst>
        </pc:spChg>
      </pc:sldChg>
      <pc:sldChg chg="modSp add">
        <pc:chgData name="Чебукін Андрій" userId="3ba207bbdaa5f074" providerId="LiveId" clId="{94966F89-EDFE-4D66-85BC-98165A78152B}" dt="2017-09-10T23:31:39.906" v="988" actId="20577"/>
        <pc:sldMkLst>
          <pc:docMk/>
          <pc:sldMk cId="2272137489" sldId="279"/>
        </pc:sldMkLst>
        <pc:spChg chg="mod">
          <ac:chgData name="Чебукін Андрій" userId="3ba207bbdaa5f074" providerId="LiveId" clId="{94966F89-EDFE-4D66-85BC-98165A78152B}" dt="2017-09-10T23:31:39.906" v="988" actId="20577"/>
          <ac:spMkLst>
            <pc:docMk/>
            <pc:sldMk cId="2272137489" sldId="279"/>
            <ac:spMk id="3" creationId="{F0BDC82D-8ED5-450C-AA77-4F36B660F484}"/>
          </ac:spMkLst>
        </pc:spChg>
      </pc:sldChg>
      <pc:sldChg chg="modSp add">
        <pc:chgData name="Чебукін Андрій" userId="3ba207bbdaa5f074" providerId="LiveId" clId="{94966F89-EDFE-4D66-85BC-98165A78152B}" dt="2017-09-10T23:36:29.479" v="1136" actId="20577"/>
        <pc:sldMkLst>
          <pc:docMk/>
          <pc:sldMk cId="310908231" sldId="280"/>
        </pc:sldMkLst>
        <pc:spChg chg="mod">
          <ac:chgData name="Чебукін Андрій" userId="3ba207bbdaa5f074" providerId="LiveId" clId="{94966F89-EDFE-4D66-85BC-98165A78152B}" dt="2017-09-10T23:36:06.073" v="1111" actId="20577"/>
          <ac:spMkLst>
            <pc:docMk/>
            <pc:sldMk cId="310908231" sldId="280"/>
            <ac:spMk id="2" creationId="{28F406F4-4BED-4341-AD25-07B12A728A3A}"/>
          </ac:spMkLst>
        </pc:spChg>
        <pc:spChg chg="mod">
          <ac:chgData name="Чебукін Андрій" userId="3ba207bbdaa5f074" providerId="LiveId" clId="{94966F89-EDFE-4D66-85BC-98165A78152B}" dt="2017-09-10T23:36:29.479" v="1136" actId="20577"/>
          <ac:spMkLst>
            <pc:docMk/>
            <pc:sldMk cId="310908231" sldId="280"/>
            <ac:spMk id="3" creationId="{10E1063E-4F2D-445F-B04A-E6209D70E1AC}"/>
          </ac:spMkLst>
        </pc:spChg>
      </pc:sldChg>
      <pc:sldChg chg="addSp delSp modSp add">
        <pc:chgData name="Чебукін Андрій" userId="3ba207bbdaa5f074" providerId="LiveId" clId="{94966F89-EDFE-4D66-85BC-98165A78152B}" dt="2017-09-10T23:37:13.916" v="1155" actId="20577"/>
        <pc:sldMkLst>
          <pc:docMk/>
          <pc:sldMk cId="2199551066" sldId="281"/>
        </pc:sldMkLst>
        <pc:spChg chg="del">
          <ac:chgData name="Чебукін Андрій" userId="3ba207bbdaa5f074" providerId="LiveId" clId="{94966F89-EDFE-4D66-85BC-98165A78152B}" dt="2017-09-10T23:37:08.812" v="1138" actId="20577"/>
          <ac:spMkLst>
            <pc:docMk/>
            <pc:sldMk cId="2199551066" sldId="281"/>
            <ac:spMk id="2" creationId="{A5233DD9-7463-4DE7-9AE0-99B5F1638674}"/>
          </ac:spMkLst>
        </pc:spChg>
        <pc:spChg chg="del">
          <ac:chgData name="Чебукін Андрій" userId="3ba207bbdaa5f074" providerId="LiveId" clId="{94966F89-EDFE-4D66-85BC-98165A78152B}" dt="2017-09-10T23:37:08.812" v="1138" actId="20577"/>
          <ac:spMkLst>
            <pc:docMk/>
            <pc:sldMk cId="2199551066" sldId="281"/>
            <ac:spMk id="3" creationId="{20F95A4D-ACF4-4A80-9B01-D9B3E995C4B4}"/>
          </ac:spMkLst>
        </pc:spChg>
        <pc:spChg chg="add mod">
          <ac:chgData name="Чебукін Андрій" userId="3ba207bbdaa5f074" providerId="LiveId" clId="{94966F89-EDFE-4D66-85BC-98165A78152B}" dt="2017-09-10T23:37:13.916" v="1155" actId="20577"/>
          <ac:spMkLst>
            <pc:docMk/>
            <pc:sldMk cId="2199551066" sldId="281"/>
            <ac:spMk id="4" creationId="{A63421CF-65D2-49DB-839D-5763CFAFFF54}"/>
          </ac:spMkLst>
        </pc:spChg>
        <pc:spChg chg="add mod">
          <ac:chgData name="Чебукін Андрій" userId="3ba207bbdaa5f074" providerId="LiveId" clId="{94966F89-EDFE-4D66-85BC-98165A78152B}" dt="2017-09-10T23:37:08.812" v="1138" actId="20577"/>
          <ac:spMkLst>
            <pc:docMk/>
            <pc:sldMk cId="2199551066" sldId="281"/>
            <ac:spMk id="5" creationId="{B95288C5-ACC1-42B8-B920-A593C2615644}"/>
          </ac:spMkLst>
        </pc:spChg>
      </pc:sldChg>
      <pc:sldChg chg="modSp add modAnim">
        <pc:chgData name="Чебукін Андрій" userId="3ba207bbdaa5f074" providerId="LiveId" clId="{94966F89-EDFE-4D66-85BC-98165A78152B}" dt="2017-09-10T23:39:13.521" v="1276" actId="1076"/>
        <pc:sldMkLst>
          <pc:docMk/>
          <pc:sldMk cId="1874863055" sldId="282"/>
        </pc:sldMkLst>
        <pc:spChg chg="mod">
          <ac:chgData name="Чебукін Андрій" userId="3ba207bbdaa5f074" providerId="LiveId" clId="{94966F89-EDFE-4D66-85BC-98165A78152B}" dt="2017-09-10T23:37:41.996" v="1171" actId="20577"/>
          <ac:spMkLst>
            <pc:docMk/>
            <pc:sldMk cId="1874863055" sldId="282"/>
            <ac:spMk id="2" creationId="{8852E022-70FA-422D-8CD6-8DFD1983228A}"/>
          </ac:spMkLst>
        </pc:spChg>
        <pc:spChg chg="mod">
          <ac:chgData name="Чебукін Андрій" userId="3ba207bbdaa5f074" providerId="LiveId" clId="{94966F89-EDFE-4D66-85BC-98165A78152B}" dt="2017-09-10T23:39:00.974" v="1274" actId="20577"/>
          <ac:spMkLst>
            <pc:docMk/>
            <pc:sldMk cId="1874863055" sldId="282"/>
            <ac:spMk id="3" creationId="{C31788EC-D551-402A-BB10-04C605FC73F6}"/>
          </ac:spMkLst>
        </pc:spChg>
      </pc:sldChg>
      <pc:sldChg chg="modSp add modNotesTx">
        <pc:chgData name="Чебукін Андрій" userId="3ba207bbdaa5f074" providerId="LiveId" clId="{94966F89-EDFE-4D66-85BC-98165A78152B}" dt="2017-09-10T23:39:58.503" v="1337" actId="20577"/>
        <pc:sldMkLst>
          <pc:docMk/>
          <pc:sldMk cId="2947519032" sldId="283"/>
        </pc:sldMkLst>
        <pc:spChg chg="mod">
          <ac:chgData name="Чебукін Андрій" userId="3ba207bbdaa5f074" providerId="LiveId" clId="{94966F89-EDFE-4D66-85BC-98165A78152B}" dt="2017-09-10T23:39:39.277" v="1294" actId="20577"/>
          <ac:spMkLst>
            <pc:docMk/>
            <pc:sldMk cId="2947519032" sldId="283"/>
            <ac:spMk id="3" creationId="{10E1063E-4F2D-445F-B04A-E6209D70E1AC}"/>
          </ac:spMkLst>
        </pc:spChg>
      </pc:sldChg>
      <pc:sldChg chg="modSp add del ord">
        <pc:chgData name="Чебукін Андрій" userId="3ba207bbdaa5f074" providerId="LiveId" clId="{94966F89-EDFE-4D66-85BC-98165A78152B}" dt="2017-09-10T23:40:43.989" v="1353" actId="2696"/>
        <pc:sldMkLst>
          <pc:docMk/>
          <pc:sldMk cId="2484442894" sldId="284"/>
        </pc:sldMkLst>
        <pc:spChg chg="mod">
          <ac:chgData name="Чебукін Андрій" userId="3ba207bbdaa5f074" providerId="LiveId" clId="{94966F89-EDFE-4D66-85BC-98165A78152B}" dt="2017-09-10T23:40:27.467" v="1352" actId="20577"/>
          <ac:spMkLst>
            <pc:docMk/>
            <pc:sldMk cId="2484442894" sldId="284"/>
            <ac:spMk id="4" creationId="{A63421CF-65D2-49DB-839D-5763CFAFFF54}"/>
          </ac:spMkLst>
        </pc:spChg>
      </pc:sldChg>
      <pc:sldChg chg="addSp delSp modSp add ord">
        <pc:chgData name="Чебукін Андрій" userId="3ba207bbdaa5f074" providerId="LiveId" clId="{94966F89-EDFE-4D66-85BC-98165A78152B}" dt="2017-09-10T23:40:56.463" v="1374" actId="1076"/>
        <pc:sldMkLst>
          <pc:docMk/>
          <pc:sldMk cId="2777631421" sldId="284"/>
        </pc:sldMkLst>
        <pc:spChg chg="mod">
          <ac:chgData name="Чебукін Андрій" userId="3ba207bbdaa5f074" providerId="LiveId" clId="{94966F89-EDFE-4D66-85BC-98165A78152B}" dt="2017-09-10T23:40:56.463" v="1374" actId="1076"/>
          <ac:spMkLst>
            <pc:docMk/>
            <pc:sldMk cId="2777631421" sldId="284"/>
            <ac:spMk id="2" creationId="{C967AA0F-9E63-460E-A080-7F088F3542CF}"/>
          </ac:spMkLst>
        </pc:spChg>
        <pc:spChg chg="mod">
          <ac:chgData name="Чебукін Андрій" userId="3ba207bbdaa5f074" providerId="LiveId" clId="{94966F89-EDFE-4D66-85BC-98165A78152B}" dt="2017-09-10T23:40:53.105" v="1369" actId="20577"/>
          <ac:spMkLst>
            <pc:docMk/>
            <pc:sldMk cId="2777631421" sldId="284"/>
            <ac:spMk id="3" creationId="{DE4EFAAF-C58D-49CE-91DA-F1C7AACAAE4D}"/>
          </ac:spMkLst>
        </pc:spChg>
        <pc:graphicFrameChg chg="add del modGraphic">
          <ac:chgData name="Чебукін Андрій" userId="3ba207bbdaa5f074" providerId="LiveId" clId="{94966F89-EDFE-4D66-85BC-98165A78152B}" dt="2017-09-10T23:40:48.295" v="1358" actId="27309"/>
          <ac:graphicFrameMkLst>
            <pc:docMk/>
            <pc:sldMk cId="2777631421" sldId="284"/>
            <ac:graphicFrameMk id="5" creationId="{3362F4B1-4CB6-4133-899C-7ADCDEF2C3CF}"/>
          </ac:graphicFrameMkLst>
        </pc:graphicFrameChg>
      </pc:sldChg>
      <pc:sldChg chg="modSp add ord">
        <pc:chgData name="Чебукін Андрій" userId="3ba207bbdaa5f074" providerId="LiveId" clId="{94966F89-EDFE-4D66-85BC-98165A78152B}" dt="2017-09-10T23:41:17.452" v="1381" actId="20577"/>
        <pc:sldMkLst>
          <pc:docMk/>
          <pc:sldMk cId="1709048676" sldId="285"/>
        </pc:sldMkLst>
        <pc:spChg chg="mod">
          <ac:chgData name="Чебукін Андрій" userId="3ba207bbdaa5f074" providerId="LiveId" clId="{94966F89-EDFE-4D66-85BC-98165A78152B}" dt="2017-09-10T23:41:17.452" v="1381" actId="20577"/>
          <ac:spMkLst>
            <pc:docMk/>
            <pc:sldMk cId="1709048676" sldId="285"/>
            <ac:spMk id="3" creationId="{10E1063E-4F2D-445F-B04A-E6209D70E1AC}"/>
          </ac:spMkLst>
        </pc:spChg>
      </pc:sldChg>
      <pc:sldChg chg="modSp add modAnim">
        <pc:chgData name="Чебукін Андрій" userId="3ba207bbdaa5f074" providerId="LiveId" clId="{94966F89-EDFE-4D66-85BC-98165A78152B}" dt="2017-09-10T23:43:02.196" v="1511" actId="1076"/>
        <pc:sldMkLst>
          <pc:docMk/>
          <pc:sldMk cId="4249688470" sldId="286"/>
        </pc:sldMkLst>
        <pc:spChg chg="mod">
          <ac:chgData name="Чебукін Андрій" userId="3ba207bbdaa5f074" providerId="LiveId" clId="{94966F89-EDFE-4D66-85BC-98165A78152B}" dt="2017-09-10T23:41:43.072" v="1412" actId="20577"/>
          <ac:spMkLst>
            <pc:docMk/>
            <pc:sldMk cId="4249688470" sldId="286"/>
            <ac:spMk id="2" creationId="{4E57EC30-0659-42FE-9603-282D3CF10474}"/>
          </ac:spMkLst>
        </pc:spChg>
        <pc:spChg chg="mod">
          <ac:chgData name="Чебукін Андрій" userId="3ba207bbdaa5f074" providerId="LiveId" clId="{94966F89-EDFE-4D66-85BC-98165A78152B}" dt="2017-09-10T23:42:53.703" v="1510" actId="20577"/>
          <ac:spMkLst>
            <pc:docMk/>
            <pc:sldMk cId="4249688470" sldId="286"/>
            <ac:spMk id="3" creationId="{DD6AAFAE-55C8-40BC-BB4F-54A21BF7D9E5}"/>
          </ac:spMkLst>
        </pc:spChg>
      </pc:sldChg>
      <pc:sldChg chg="addSp delSp modSp add">
        <pc:chgData name="Чебукін Андрій" userId="3ba207bbdaa5f074" providerId="LiveId" clId="{94966F89-EDFE-4D66-85BC-98165A78152B}" dt="2017-09-10T23:57:58.556" v="1672" actId="948"/>
        <pc:sldMkLst>
          <pc:docMk/>
          <pc:sldMk cId="3094875597" sldId="287"/>
        </pc:sldMkLst>
        <pc:spChg chg="add del mod">
          <ac:chgData name="Чебукін Андрій" userId="3ba207bbdaa5f074" providerId="LiveId" clId="{94966F89-EDFE-4D66-85BC-98165A78152B}" dt="2017-09-10T23:56:57.917" v="1667" actId="14838"/>
          <ac:spMkLst>
            <pc:docMk/>
            <pc:sldMk cId="3094875597" sldId="287"/>
            <ac:spMk id="7" creationId="{0C3E0E49-5BD4-467B-8BCE-FBBB3383FFC7}"/>
          </ac:spMkLst>
        </pc:spChg>
        <pc:spChg chg="add del mod">
          <ac:chgData name="Чебукін Андрій" userId="3ba207bbdaa5f074" providerId="LiveId" clId="{94966F89-EDFE-4D66-85BC-98165A78152B}" dt="2017-09-10T23:57:58.556" v="1672" actId="948"/>
          <ac:spMkLst>
            <pc:docMk/>
            <pc:sldMk cId="3094875597" sldId="287"/>
            <ac:spMk id="8" creationId="{AFF2C1B6-8D2E-4032-ADEC-C84ABE890AA1}"/>
          </ac:spMkLst>
        </pc:spChg>
        <pc:picChg chg="mod">
          <ac:chgData name="Чебукін Андрій" userId="3ba207bbdaa5f074" providerId="LiveId" clId="{94966F89-EDFE-4D66-85BC-98165A78152B}" dt="2017-09-10T23:45:29.060" v="1556" actId="1036"/>
          <ac:picMkLst>
            <pc:docMk/>
            <pc:sldMk cId="3094875597" sldId="287"/>
            <ac:picMk id="2" creationId="{00000000-0000-0000-0000-000000000000}"/>
          </ac:picMkLst>
        </pc:picChg>
        <pc:picChg chg="add del mod">
          <ac:chgData name="Чебукін Андрій" userId="3ba207bbdaa5f074" providerId="LiveId" clId="{94966F89-EDFE-4D66-85BC-98165A78152B}" dt="2017-09-10T23:47:36.903" v="1581" actId="1076"/>
          <ac:picMkLst>
            <pc:docMk/>
            <pc:sldMk cId="3094875597" sldId="287"/>
            <ac:picMk id="3" creationId="{00000000-0000-0000-0000-000000000000}"/>
          </ac:picMkLst>
        </pc:picChg>
        <pc:picChg chg="mod">
          <ac:chgData name="Чебукін Андрій" userId="3ba207bbdaa5f074" providerId="LiveId" clId="{94966F89-EDFE-4D66-85BC-98165A78152B}" dt="2017-09-10T23:45:16.716" v="1534" actId="1076"/>
          <ac:picMkLst>
            <pc:docMk/>
            <pc:sldMk cId="3094875597" sldId="287"/>
            <ac:picMk id="5" creationId="{00000000-0000-0000-0000-000000000000}"/>
          </ac:picMkLst>
        </pc:picChg>
        <pc:picChg chg="mod">
          <ac:chgData name="Чебукін Андрій" userId="3ba207bbdaa5f074" providerId="LiveId" clId="{94966F89-EDFE-4D66-85BC-98165A78152B}" dt="2017-09-10T23:45:31.666" v="1565" actId="1035"/>
          <ac:picMkLst>
            <pc:docMk/>
            <pc:sldMk cId="3094875597" sldId="287"/>
            <ac:picMk id="6" creationId="{00000000-0000-0000-0000-000000000000}"/>
          </ac:picMkLst>
        </pc:picChg>
        <pc:picChg chg="mod">
          <ac:chgData name="Чебукін Андрій" userId="3ba207bbdaa5f074" providerId="LiveId" clId="{94966F89-EDFE-4D66-85BC-98165A78152B}" dt="2017-09-10T23:44:48.777" v="1522" actId="1076"/>
          <ac:picMkLst>
            <pc:docMk/>
            <pc:sldMk cId="3094875597" sldId="287"/>
            <ac:picMk id="9" creationId="{00000000-0000-0000-0000-000000000000}"/>
          </ac:picMkLst>
        </pc:picChg>
      </pc:sldChg>
      <pc:sldChg chg="addSp modSp add">
        <pc:chgData name="Чебукін Андрій" userId="3ba207bbdaa5f074" providerId="LiveId" clId="{94966F89-EDFE-4D66-85BC-98165A78152B}" dt="2017-09-10T23:58:39.840" v="1710" actId="1076"/>
        <pc:sldMkLst>
          <pc:docMk/>
          <pc:sldMk cId="3746496279" sldId="288"/>
        </pc:sldMkLst>
        <pc:spChg chg="mod">
          <ac:chgData name="Чебукін Андрій" userId="3ba207bbdaa5f074" providerId="LiveId" clId="{94966F89-EDFE-4D66-85BC-98165A78152B}" dt="2017-09-10T23:58:26.618" v="1708" actId="20577"/>
          <ac:spMkLst>
            <pc:docMk/>
            <pc:sldMk cId="3746496279" sldId="288"/>
            <ac:spMk id="7" creationId="{0C3E0E49-5BD4-467B-8BCE-FBBB3383FFC7}"/>
          </ac:spMkLst>
        </pc:spChg>
        <pc:spChg chg="mod">
          <ac:chgData name="Чебукін Андрій" userId="3ba207bbdaa5f074" providerId="LiveId" clId="{94966F89-EDFE-4D66-85BC-98165A78152B}" dt="2017-09-10T23:58:15.539" v="1674" actId="20577"/>
          <ac:spMkLst>
            <pc:docMk/>
            <pc:sldMk cId="3746496279" sldId="288"/>
            <ac:spMk id="8" creationId="{AFF2C1B6-8D2E-4032-ADEC-C84ABE890AA1}"/>
          </ac:spMkLst>
        </pc:spChg>
        <pc:picChg chg="add mod">
          <ac:chgData name="Чебукін Андрій" userId="3ba207bbdaa5f074" providerId="LiveId" clId="{94966F89-EDFE-4D66-85BC-98165A78152B}" dt="2017-09-10T23:58:39.840" v="1710" actId="1076"/>
          <ac:picMkLst>
            <pc:docMk/>
            <pc:sldMk cId="3746496279" sldId="288"/>
            <ac:picMk id="10" creationId="{FA1EB9F5-195B-4367-8837-981E4069FD60}"/>
          </ac:picMkLst>
        </pc:picChg>
      </pc:sldChg>
      <pc:sldMasterChg chg="modSldLayout">
        <pc:chgData name="Чебукін Андрій" userId="3ba207bbdaa5f074" providerId="LiveId" clId="{94966F89-EDFE-4D66-85BC-98165A78152B}" dt="2017-09-10T22:12:24.667" v="329" actId="1076"/>
        <pc:sldMasterMkLst>
          <pc:docMk/>
          <pc:sldMasterMk cId="51188880" sldId="2147483648"/>
        </pc:sldMasterMkLst>
        <pc:sldLayoutChg chg="modSp">
          <pc:chgData name="Чебукін Андрій" userId="3ba207bbdaa5f074" providerId="LiveId" clId="{94966F89-EDFE-4D66-85BC-98165A78152B}" dt="2017-09-10T22:12:00.461" v="313" actId="1076"/>
          <pc:sldLayoutMkLst>
            <pc:docMk/>
            <pc:sldMasterMk cId="51188880" sldId="2147483648"/>
            <pc:sldLayoutMk cId="1338047360" sldId="2147483649"/>
          </pc:sldLayoutMkLst>
          <pc:spChg chg="mod">
            <ac:chgData name="Чебукін Андрій" userId="3ba207bbdaa5f074" providerId="LiveId" clId="{94966F89-EDFE-4D66-85BC-98165A78152B}" dt="2017-09-10T22:12:00.461" v="313" actId="1076"/>
            <ac:spMkLst>
              <pc:docMk/>
              <pc:sldMasterMk cId="51188880" sldId="2147483648"/>
              <pc:sldLayoutMk cId="1338047360" sldId="2147483649"/>
              <ac:spMk id="2" creationId="{00000000-0000-0000-0000-000000000000}"/>
            </ac:spMkLst>
          </pc:spChg>
        </pc:sldLayoutChg>
        <pc:sldLayoutChg chg="modSp">
          <pc:chgData name="Чебукін Андрій" userId="3ba207bbdaa5f074" providerId="LiveId" clId="{94966F89-EDFE-4D66-85BC-98165A78152B}" dt="2017-09-10T22:10:46.323" v="300" actId="1076"/>
          <pc:sldLayoutMkLst>
            <pc:docMk/>
            <pc:sldMasterMk cId="51188880" sldId="2147483648"/>
            <pc:sldLayoutMk cId="1138553053" sldId="2147483650"/>
          </pc:sldLayoutMkLst>
          <pc:spChg chg="mod">
            <ac:chgData name="Чебукін Андрій" userId="3ba207bbdaa5f074" providerId="LiveId" clId="{94966F89-EDFE-4D66-85BC-98165A78152B}" dt="2017-09-10T22:10:46.323" v="300" actId="1076"/>
            <ac:spMkLst>
              <pc:docMk/>
              <pc:sldMasterMk cId="51188880" sldId="2147483648"/>
              <pc:sldLayoutMk cId="1138553053" sldId="2147483650"/>
              <ac:spMk id="2" creationId="{00000000-0000-0000-0000-000000000000}"/>
            </ac:spMkLst>
          </pc:spChg>
          <pc:spChg chg="mod">
            <ac:chgData name="Чебукін Андрій" userId="3ba207bbdaa5f074" providerId="LiveId" clId="{94966F89-EDFE-4D66-85BC-98165A78152B}" dt="2017-09-10T21:53:15.627" v="199" actId="1076"/>
            <ac:spMkLst>
              <pc:docMk/>
              <pc:sldMasterMk cId="51188880" sldId="2147483648"/>
              <pc:sldLayoutMk cId="1138553053" sldId="2147483650"/>
              <ac:spMk id="3" creationId="{00000000-0000-0000-0000-000000000000}"/>
            </ac:spMkLst>
          </pc:spChg>
        </pc:sldLayoutChg>
        <pc:sldLayoutChg chg="modSp">
          <pc:chgData name="Чебукін Андрій" userId="3ba207bbdaa5f074" providerId="LiveId" clId="{94966F89-EDFE-4D66-85BC-98165A78152B}" dt="2017-09-10T22:11:32.922" v="311" actId="1076"/>
          <pc:sldLayoutMkLst>
            <pc:docMk/>
            <pc:sldMasterMk cId="51188880" sldId="2147483648"/>
            <pc:sldLayoutMk cId="591135947" sldId="2147483652"/>
          </pc:sldLayoutMkLst>
          <pc:spChg chg="mod">
            <ac:chgData name="Чебукін Андрій" userId="3ba207bbdaa5f074" providerId="LiveId" clId="{94966F89-EDFE-4D66-85BC-98165A78152B}" dt="2017-09-10T22:11:32.922" v="311" actId="1076"/>
            <ac:spMkLst>
              <pc:docMk/>
              <pc:sldMasterMk cId="51188880" sldId="2147483648"/>
              <pc:sldLayoutMk cId="591135947" sldId="2147483652"/>
              <ac:spMk id="2" creationId="{00000000-0000-0000-0000-000000000000}"/>
            </ac:spMkLst>
          </pc:spChg>
          <pc:picChg chg="ord">
            <ac:chgData name="Чебукін Андрій" userId="3ba207bbdaa5f074" providerId="LiveId" clId="{94966F89-EDFE-4D66-85BC-98165A78152B}" dt="2017-09-10T22:11:17.218" v="301" actId="167"/>
            <ac:picMkLst>
              <pc:docMk/>
              <pc:sldMasterMk cId="51188880" sldId="2147483648"/>
              <pc:sldLayoutMk cId="591135947" sldId="2147483652"/>
              <ac:picMk id="8" creationId="{00000000-0000-0000-0000-000000000000}"/>
            </ac:picMkLst>
          </pc:picChg>
        </pc:sldLayoutChg>
        <pc:sldLayoutChg chg="modSp">
          <pc:chgData name="Чебукін Андрій" userId="3ba207bbdaa5f074" providerId="LiveId" clId="{94966F89-EDFE-4D66-85BC-98165A78152B}" dt="2017-09-10T22:11:50.766" v="312" actId="1076"/>
          <pc:sldLayoutMkLst>
            <pc:docMk/>
            <pc:sldMasterMk cId="51188880" sldId="2147483648"/>
            <pc:sldLayoutMk cId="962510207" sldId="2147483653"/>
          </pc:sldLayoutMkLst>
          <pc:spChg chg="mod">
            <ac:chgData name="Чебукін Андрій" userId="3ba207bbdaa5f074" providerId="LiveId" clId="{94966F89-EDFE-4D66-85BC-98165A78152B}" dt="2017-09-10T22:11:50.766" v="312" actId="1076"/>
            <ac:spMkLst>
              <pc:docMk/>
              <pc:sldMasterMk cId="51188880" sldId="2147483648"/>
              <pc:sldLayoutMk cId="962510207" sldId="2147483653"/>
              <ac:spMk id="12" creationId="{00000000-0000-0000-0000-000000000000}"/>
            </ac:spMkLst>
          </pc:spChg>
        </pc:sldLayoutChg>
        <pc:sldLayoutChg chg="modSp">
          <pc:chgData name="Чебукін Андрій" userId="3ba207bbdaa5f074" providerId="LiveId" clId="{94966F89-EDFE-4D66-85BC-98165A78152B}" dt="2017-09-10T22:12:24.667" v="329" actId="1076"/>
          <pc:sldLayoutMkLst>
            <pc:docMk/>
            <pc:sldMasterMk cId="51188880" sldId="2147483648"/>
            <pc:sldLayoutMk cId="2062219845" sldId="2147483654"/>
          </pc:sldLayoutMkLst>
          <pc:spChg chg="mod">
            <ac:chgData name="Чебукін Андрій" userId="3ba207bbdaa5f074" providerId="LiveId" clId="{94966F89-EDFE-4D66-85BC-98165A78152B}" dt="2017-09-10T22:12:24.667" v="329" actId="1076"/>
            <ac:spMkLst>
              <pc:docMk/>
              <pc:sldMasterMk cId="51188880" sldId="2147483648"/>
              <pc:sldLayoutMk cId="2062219845" sldId="2147483654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6256A-E6A9-E147-AA53-610A8CFF45BD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90812-37B3-C643-BF07-C02105D9E7BC}" type="slidenum">
              <a:rPr lang="fr-FR" smtClean="0"/>
              <a:t>‹№›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57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399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193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69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282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532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585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378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106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Сделаем протокол </a:t>
            </a:r>
            <a:r>
              <a:rPr lang="ru-RU" dirty="0" err="1"/>
              <a:t>лабы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052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927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89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030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Сделаем протокол </a:t>
            </a:r>
            <a:r>
              <a:rPr lang="ru-RU" dirty="0" err="1"/>
              <a:t>лабы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64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149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580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318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780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557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509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947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788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61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логотипом конференці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391598" y="1404085"/>
            <a:ext cx="5386539" cy="4049829"/>
          </a:xfrm>
          <a:prstGeom prst="rect">
            <a:avLst/>
          </a:prstGeom>
          <a:solidFill>
            <a:schemeClr val="bg1">
              <a:alpha val="53000"/>
            </a:schemeClr>
          </a:solidFill>
          <a:effectLst>
            <a:glow rad="1219200">
              <a:schemeClr val="accent1">
                <a:alpha val="0"/>
              </a:schemeClr>
            </a:glow>
            <a:outerShdw sx="1000" sy="1000" algn="ctr" rotWithShape="0">
              <a:srgbClr val="000000">
                <a:alpha val="0"/>
              </a:srgb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81290" y="1730429"/>
            <a:ext cx="4429420" cy="3397140"/>
          </a:xfrm>
          <a:prstGeom prst="rect">
            <a:avLst/>
          </a:prstGeom>
          <a:effectLst>
            <a:glow rad="12700">
              <a:schemeClr val="bg1">
                <a:alpha val="6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1661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Cliquez pour modifier les styles du texte du masque</a:t>
            </a:r>
          </a:p>
          <a:p>
            <a:pPr lvl="1"/>
            <a:r>
              <a:rPr lang="ru-RU"/>
              <a:t>Deuxième niveau</a:t>
            </a:r>
          </a:p>
          <a:p>
            <a:pPr lvl="2"/>
            <a:r>
              <a:rPr lang="ru-RU"/>
              <a:t>Troisième niveau</a:t>
            </a:r>
          </a:p>
          <a:p>
            <a:pPr lvl="3"/>
            <a:r>
              <a:rPr lang="ru-RU"/>
              <a:t>Quatrième niveau</a:t>
            </a:r>
          </a:p>
          <a:p>
            <a:pPr lvl="4"/>
            <a:r>
              <a:rPr lang="ru-RU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81C53-95F2-6640-9E3D-21838341484F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94B10-2369-7E43-9CA9-197C44FF24DA}" type="slidenum">
              <a:rPr lang="fr-FR" smtClean="0"/>
              <a:t>‹№›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81C53-95F2-6640-9E3D-21838341484F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94B10-2369-7E43-9CA9-197C44FF24DA}" type="slidenum">
              <a:rPr lang="fr-FR" smtClean="0"/>
              <a:t>‹№›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11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Cliquez pour modifier les styles du texte du masque</a:t>
            </a:r>
          </a:p>
          <a:p>
            <a:pPr lvl="1"/>
            <a:r>
              <a:rPr lang="ru-RU"/>
              <a:t>Deuxième niveau</a:t>
            </a:r>
          </a:p>
          <a:p>
            <a:pPr lvl="2"/>
            <a:r>
              <a:rPr lang="ru-RU"/>
              <a:t>Troisième niveau</a:t>
            </a:r>
          </a:p>
          <a:p>
            <a:pPr lvl="3"/>
            <a:r>
              <a:rPr lang="ru-RU"/>
              <a:t>Quatrième niveau</a:t>
            </a:r>
          </a:p>
          <a:p>
            <a:pPr lvl="4"/>
            <a:r>
              <a:rPr lang="ru-RU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81C53-95F2-6640-9E3D-21838341484F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94B10-2369-7E43-9CA9-197C44FF24DA}" type="slidenum">
              <a:rPr lang="fr-FR" smtClean="0"/>
              <a:t>‹№›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044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Cliquez pour modifier les styles du texte du masque</a:t>
            </a:r>
          </a:p>
          <a:p>
            <a:pPr lvl="1"/>
            <a:r>
              <a:rPr lang="ru-RU"/>
              <a:t>Deuxième niveau</a:t>
            </a:r>
          </a:p>
          <a:p>
            <a:pPr lvl="2"/>
            <a:r>
              <a:rPr lang="ru-RU"/>
              <a:t>Troisième niveau</a:t>
            </a:r>
          </a:p>
          <a:p>
            <a:pPr lvl="3"/>
            <a:r>
              <a:rPr lang="ru-RU"/>
              <a:t>Quatrième niveau</a:t>
            </a:r>
          </a:p>
          <a:p>
            <a:pPr lvl="4"/>
            <a:r>
              <a:rPr lang="ru-RU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81C53-95F2-6640-9E3D-21838341484F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94B10-2369-7E43-9CA9-197C44FF24DA}" type="slidenum">
              <a:rPr lang="fr-FR" smtClean="0"/>
              <a:t>‹№›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07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логотипом конференції біл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03" y="1730430"/>
            <a:ext cx="4469921" cy="339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 біл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96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673018" y="3942525"/>
            <a:ext cx="7245928" cy="1205202"/>
          </a:xfrm>
          <a:prstGeom prst="rect">
            <a:avLst/>
          </a:prstGeom>
        </p:spPr>
        <p:txBody>
          <a:bodyPr anchor="b"/>
          <a:lstStyle>
            <a:lvl1pPr algn="ctr">
              <a:defRPr sz="6000" b="1" i="1">
                <a:solidFill>
                  <a:schemeClr val="bg1"/>
                </a:solidFill>
                <a:latin typeface="+mj-lt"/>
                <a:ea typeface="Gill Sans MT" charset="0"/>
                <a:cs typeface="Gill Sans MT" charset="0"/>
              </a:defRPr>
            </a:lvl1pPr>
          </a:lstStyle>
          <a:p>
            <a:r>
              <a:rPr lang="ru-RU" dirty="0"/>
              <a:t>Заголовок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426378" y="5147727"/>
            <a:ext cx="8062211" cy="894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fr-FR" dirty="0"/>
          </a:p>
        </p:txBody>
      </p:sp>
      <p:pic>
        <p:nvPicPr>
          <p:cNvPr id="6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6" y="580724"/>
            <a:ext cx="3464980" cy="263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4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ий слайд кольоров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3" y="-7713"/>
            <a:ext cx="12465115" cy="7011627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ctrTitle" hasCustomPrompt="1"/>
          </p:nvPr>
        </p:nvSpPr>
        <p:spPr>
          <a:xfrm>
            <a:off x="2460884" y="4308632"/>
            <a:ext cx="7245928" cy="1205202"/>
          </a:xfrm>
          <a:prstGeom prst="rect">
            <a:avLst/>
          </a:prstGeom>
        </p:spPr>
        <p:txBody>
          <a:bodyPr anchor="b"/>
          <a:lstStyle>
            <a:lvl1pPr algn="ctr">
              <a:defRPr sz="6000" b="1" i="1">
                <a:solidFill>
                  <a:schemeClr val="bg1"/>
                </a:solidFill>
                <a:latin typeface="+mj-lt"/>
                <a:ea typeface="Gill Sans MT" charset="0"/>
                <a:cs typeface="Gill Sans MT" charset="0"/>
              </a:defRPr>
            </a:lvl1pPr>
          </a:lstStyle>
          <a:p>
            <a:r>
              <a:rPr lang="ru-RU" dirty="0"/>
              <a:t>Заголовок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166494" y="5513834"/>
            <a:ext cx="8062211" cy="894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82220" y="851390"/>
            <a:ext cx="3630761" cy="278460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6251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Почат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" r="25151"/>
          <a:stretch/>
        </p:blipFill>
        <p:spPr>
          <a:xfrm rot="5400000">
            <a:off x="2693558" y="-2693555"/>
            <a:ext cx="6857997" cy="12245112"/>
          </a:xfrm>
          <a:prstGeom prst="rect">
            <a:avLst/>
          </a:prstGeom>
        </p:spPr>
      </p:pic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34147" y="513810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Рассмотрим что с ней можно сделать</a:t>
            </a:r>
            <a:endParaRPr lang="fr-FR" dirty="0"/>
          </a:p>
        </p:txBody>
      </p:sp>
      <p:pic>
        <p:nvPicPr>
          <p:cNvPr id="8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929" y="236539"/>
            <a:ext cx="2286000" cy="173736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38329" y="2210436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i="1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ru-RU" dirty="0"/>
              <a:t>Какая-то там тема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86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міст із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6905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6228" y="500062"/>
            <a:ext cx="9785323" cy="1325563"/>
          </a:xfrm>
          <a:prstGeom prst="rect">
            <a:avLst/>
          </a:prstGeom>
        </p:spPr>
        <p:txBody>
          <a:bodyPr/>
          <a:lstStyle>
            <a:lvl1pPr>
              <a:defRPr sz="8000" b="1" i="1">
                <a:solidFill>
                  <a:schemeClr val="bg1"/>
                </a:solidFill>
                <a:latin typeface="+mj-lt"/>
                <a:ea typeface="Gill Sans SemiBold" charset="0"/>
                <a:cs typeface="Gill Sans SemiBold" charset="0"/>
              </a:defRPr>
            </a:lvl1pPr>
          </a:lstStyle>
          <a:p>
            <a:r>
              <a:rPr lang="ru-RU" dirty="0"/>
              <a:t>Заголовок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6228" y="1825625"/>
            <a:ext cx="9785323" cy="5032375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3600" b="1" i="0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1pPr>
            <a:lvl2pPr marL="914400" indent="-457200">
              <a:lnSpc>
                <a:spcPct val="150000"/>
              </a:lnSpc>
              <a:buFont typeface="+mj-lt"/>
              <a:buAutoNum type="arabicPeriod"/>
              <a:defRPr sz="3200" b="1" i="0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2pPr>
            <a:lvl3pPr marL="1371600" indent="-457200">
              <a:lnSpc>
                <a:spcPct val="150000"/>
              </a:lnSpc>
              <a:buFont typeface="+mj-lt"/>
              <a:buAutoNum type="arabicPeriod"/>
              <a:defRPr sz="2800" b="1" i="0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3pPr>
            <a:lvl4pPr marL="1714500" indent="-342900">
              <a:lnSpc>
                <a:spcPct val="150000"/>
              </a:lnSpc>
              <a:buFont typeface="+mj-lt"/>
              <a:buAutoNum type="arabicPeriod"/>
              <a:defRPr sz="2400" b="1" i="0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4pPr>
            <a:lvl5pPr marL="2171700" indent="-342900">
              <a:lnSpc>
                <a:spcPct val="150000"/>
              </a:lnSpc>
              <a:buFont typeface="+mj-lt"/>
              <a:buAutoNum type="arabicPeriod"/>
              <a:defRPr sz="2400" b="1" i="0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5pPr>
          </a:lstStyle>
          <a:p>
            <a:pPr lvl="0"/>
            <a:r>
              <a:rPr lang="ru-RU" dirty="0" err="1"/>
              <a:t>Cliquez</a:t>
            </a:r>
            <a:r>
              <a:rPr lang="ru-RU" dirty="0"/>
              <a:t> </a:t>
            </a:r>
            <a:r>
              <a:rPr lang="ru-RU" dirty="0" err="1"/>
              <a:t>pour</a:t>
            </a:r>
            <a:r>
              <a:rPr lang="ru-RU" dirty="0"/>
              <a:t> </a:t>
            </a:r>
            <a:r>
              <a:rPr lang="ru-RU" dirty="0" err="1"/>
              <a:t>modifier</a:t>
            </a:r>
            <a:r>
              <a:rPr lang="ru-RU" dirty="0"/>
              <a:t> </a:t>
            </a:r>
            <a:r>
              <a:rPr lang="ru-RU" dirty="0" err="1"/>
              <a:t>les</a:t>
            </a:r>
            <a:r>
              <a:rPr lang="ru-RU" dirty="0"/>
              <a:t> </a:t>
            </a:r>
            <a:r>
              <a:rPr lang="ru-RU" dirty="0" err="1"/>
              <a:t>styles</a:t>
            </a:r>
            <a:r>
              <a:rPr lang="ru-RU" dirty="0"/>
              <a:t> </a:t>
            </a:r>
            <a:r>
              <a:rPr lang="ru-RU" dirty="0" err="1"/>
              <a:t>du</a:t>
            </a:r>
            <a:r>
              <a:rPr lang="ru-RU" dirty="0"/>
              <a:t> </a:t>
            </a:r>
            <a:r>
              <a:rPr lang="ru-RU" dirty="0" err="1"/>
              <a:t>texte</a:t>
            </a:r>
            <a:r>
              <a:rPr lang="ru-RU" dirty="0"/>
              <a:t> </a:t>
            </a:r>
            <a:r>
              <a:rPr lang="ru-RU" dirty="0" err="1"/>
              <a:t>du</a:t>
            </a:r>
            <a:r>
              <a:rPr lang="ru-RU" dirty="0"/>
              <a:t> </a:t>
            </a:r>
            <a:r>
              <a:rPr lang="ru-RU" dirty="0" err="1"/>
              <a:t>masque</a:t>
            </a:r>
            <a:endParaRPr lang="ru-RU" dirty="0"/>
          </a:p>
          <a:p>
            <a:pPr lvl="1"/>
            <a:r>
              <a:rPr lang="ru-RU" dirty="0" err="1"/>
              <a:t>Deuxième</a:t>
            </a:r>
            <a:r>
              <a:rPr lang="ru-RU" dirty="0"/>
              <a:t> </a:t>
            </a:r>
            <a:r>
              <a:rPr lang="ru-RU" dirty="0" err="1"/>
              <a:t>niveau</a:t>
            </a:r>
            <a:endParaRPr lang="ru-RU" dirty="0"/>
          </a:p>
          <a:p>
            <a:pPr lvl="2"/>
            <a:r>
              <a:rPr lang="ru-RU" dirty="0" err="1"/>
              <a:t>Troisième</a:t>
            </a:r>
            <a:r>
              <a:rPr lang="ru-RU" dirty="0"/>
              <a:t> </a:t>
            </a:r>
            <a:r>
              <a:rPr lang="ru-RU" dirty="0" err="1"/>
              <a:t>niveau</a:t>
            </a:r>
            <a:endParaRPr lang="ru-RU" dirty="0"/>
          </a:p>
          <a:p>
            <a:pPr lvl="3"/>
            <a:r>
              <a:rPr lang="ru-RU" dirty="0" err="1"/>
              <a:t>Quatrième</a:t>
            </a:r>
            <a:r>
              <a:rPr lang="ru-RU" dirty="0"/>
              <a:t> </a:t>
            </a:r>
            <a:r>
              <a:rPr lang="ru-RU" dirty="0" err="1"/>
              <a:t>niveau</a:t>
            </a:r>
            <a:endParaRPr lang="ru-RU" dirty="0"/>
          </a:p>
          <a:p>
            <a:pPr lvl="4"/>
            <a:r>
              <a:rPr lang="ru-RU" dirty="0" err="1"/>
              <a:t>Cinquième</a:t>
            </a:r>
            <a:r>
              <a:rPr lang="ru-RU" dirty="0"/>
              <a:t> </a:t>
            </a:r>
            <a:r>
              <a:rPr lang="ru-RU" dirty="0" err="1"/>
              <a:t>niveau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73" y="185197"/>
            <a:ext cx="1734110" cy="1334739"/>
          </a:xfrm>
          <a:prstGeom prst="rect">
            <a:avLst/>
          </a:prstGeom>
          <a:effectLst>
            <a:glow rad="63500">
              <a:schemeClr val="bg1">
                <a:alpha val="6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3855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/>
          <p:cNvPicPr>
            <a:picLocks noChangeAspect="1"/>
          </p:cNvPicPr>
          <p:nvPr userDrawn="1"/>
        </p:nvPicPr>
        <p:blipFill rotWithShape="1">
          <a:blip r:embed="rId2"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0" b="43900"/>
          <a:stretch/>
        </p:blipFill>
        <p:spPr>
          <a:xfrm>
            <a:off x="0" y="18288"/>
            <a:ext cx="12192000" cy="683971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411765"/>
            <a:ext cx="9990212" cy="1325563"/>
          </a:xfrm>
          <a:prstGeom prst="rect">
            <a:avLst/>
          </a:prstGeom>
        </p:spPr>
        <p:txBody>
          <a:bodyPr/>
          <a:lstStyle>
            <a:lvl1pPr>
              <a:defRPr b="1" i="1">
                <a:solidFill>
                  <a:schemeClr val="bg1"/>
                </a:solidFill>
                <a:latin typeface="+mj-lt"/>
                <a:ea typeface="Gill Sans SemiBold" charset="0"/>
                <a:cs typeface="Gill Sans SemiBold" charset="0"/>
              </a:defRPr>
            </a:lvl1pPr>
          </a:lstStyle>
          <a:p>
            <a:r>
              <a:rPr lang="ru-RU" dirty="0"/>
              <a:t>Заголовок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6200" y="1825625"/>
            <a:ext cx="5181600" cy="4351338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 marL="914400" indent="-4572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371600" indent="-4572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714500" indent="-3429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171700" indent="-3429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5pPr>
          </a:lstStyle>
          <a:p>
            <a:pPr lvl="0"/>
            <a:r>
              <a:rPr lang="ru-RU" dirty="0" err="1"/>
              <a:t>Cliquez</a:t>
            </a:r>
            <a:r>
              <a:rPr lang="ru-RU" dirty="0"/>
              <a:t> </a:t>
            </a:r>
            <a:r>
              <a:rPr lang="ru-RU" dirty="0" err="1"/>
              <a:t>pour</a:t>
            </a:r>
            <a:r>
              <a:rPr lang="ru-RU" dirty="0"/>
              <a:t> </a:t>
            </a:r>
            <a:r>
              <a:rPr lang="ru-RU" dirty="0" err="1"/>
              <a:t>modifier</a:t>
            </a:r>
            <a:r>
              <a:rPr lang="ru-RU" dirty="0"/>
              <a:t> </a:t>
            </a:r>
            <a:r>
              <a:rPr lang="ru-RU" dirty="0" err="1"/>
              <a:t>les</a:t>
            </a:r>
            <a:r>
              <a:rPr lang="ru-RU" dirty="0"/>
              <a:t> </a:t>
            </a:r>
            <a:r>
              <a:rPr lang="ru-RU" dirty="0" err="1"/>
              <a:t>styles</a:t>
            </a:r>
            <a:r>
              <a:rPr lang="ru-RU" dirty="0"/>
              <a:t> </a:t>
            </a:r>
            <a:r>
              <a:rPr lang="ru-RU" dirty="0" err="1"/>
              <a:t>du</a:t>
            </a:r>
            <a:r>
              <a:rPr lang="ru-RU" dirty="0"/>
              <a:t> </a:t>
            </a:r>
            <a:r>
              <a:rPr lang="ru-RU" dirty="0" err="1"/>
              <a:t>texte</a:t>
            </a:r>
            <a:r>
              <a:rPr lang="ru-RU" dirty="0"/>
              <a:t> </a:t>
            </a:r>
            <a:r>
              <a:rPr lang="ru-RU" dirty="0" err="1"/>
              <a:t>du</a:t>
            </a:r>
            <a:r>
              <a:rPr lang="ru-RU" dirty="0"/>
              <a:t> </a:t>
            </a:r>
            <a:r>
              <a:rPr lang="ru-RU" dirty="0" err="1"/>
              <a:t>masque</a:t>
            </a:r>
            <a:endParaRPr lang="ru-RU" dirty="0"/>
          </a:p>
          <a:p>
            <a:pPr lvl="1"/>
            <a:r>
              <a:rPr lang="ru-RU" dirty="0" err="1"/>
              <a:t>Deuxième</a:t>
            </a:r>
            <a:r>
              <a:rPr lang="ru-RU" dirty="0"/>
              <a:t> </a:t>
            </a:r>
            <a:r>
              <a:rPr lang="ru-RU" dirty="0" err="1"/>
              <a:t>niveau</a:t>
            </a:r>
            <a:endParaRPr lang="ru-RU" dirty="0"/>
          </a:p>
          <a:p>
            <a:pPr lvl="2"/>
            <a:r>
              <a:rPr lang="ru-RU" dirty="0" err="1"/>
              <a:t>Troisième</a:t>
            </a:r>
            <a:r>
              <a:rPr lang="ru-RU" dirty="0"/>
              <a:t> </a:t>
            </a:r>
            <a:r>
              <a:rPr lang="ru-RU" dirty="0" err="1"/>
              <a:t>niveau</a:t>
            </a:r>
            <a:endParaRPr lang="ru-RU" dirty="0"/>
          </a:p>
          <a:p>
            <a:pPr lvl="3"/>
            <a:r>
              <a:rPr lang="ru-RU" dirty="0" err="1"/>
              <a:t>Quatrième</a:t>
            </a:r>
            <a:r>
              <a:rPr lang="ru-RU" dirty="0"/>
              <a:t> </a:t>
            </a:r>
            <a:r>
              <a:rPr lang="ru-RU" dirty="0" err="1"/>
              <a:t>niveau</a:t>
            </a:r>
            <a:endParaRPr lang="ru-RU" dirty="0"/>
          </a:p>
          <a:p>
            <a:pPr lvl="4"/>
            <a:r>
              <a:rPr lang="ru-RU" dirty="0" err="1"/>
              <a:t>Cinquième</a:t>
            </a:r>
            <a:r>
              <a:rPr lang="ru-RU" dirty="0"/>
              <a:t> </a:t>
            </a:r>
            <a:r>
              <a:rPr lang="ru-RU" dirty="0" err="1"/>
              <a:t>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34000" y="1825625"/>
            <a:ext cx="5181600" cy="4351338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 marL="914400" indent="-4572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371600" indent="-4572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714500" indent="-3429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171700" indent="-3429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5pPr>
          </a:lstStyle>
          <a:p>
            <a:pPr lvl="0"/>
            <a:r>
              <a:rPr lang="ru-RU" dirty="0" err="1"/>
              <a:t>Cliquez</a:t>
            </a:r>
            <a:r>
              <a:rPr lang="ru-RU" dirty="0"/>
              <a:t> </a:t>
            </a:r>
            <a:r>
              <a:rPr lang="ru-RU" dirty="0" err="1"/>
              <a:t>pour</a:t>
            </a:r>
            <a:r>
              <a:rPr lang="ru-RU" dirty="0"/>
              <a:t> </a:t>
            </a:r>
            <a:r>
              <a:rPr lang="ru-RU" dirty="0" err="1"/>
              <a:t>modifier</a:t>
            </a:r>
            <a:r>
              <a:rPr lang="ru-RU" dirty="0"/>
              <a:t> </a:t>
            </a:r>
            <a:r>
              <a:rPr lang="ru-RU" dirty="0" err="1"/>
              <a:t>les</a:t>
            </a:r>
            <a:r>
              <a:rPr lang="ru-RU" dirty="0"/>
              <a:t> </a:t>
            </a:r>
            <a:r>
              <a:rPr lang="ru-RU" dirty="0" err="1"/>
              <a:t>styles</a:t>
            </a:r>
            <a:r>
              <a:rPr lang="ru-RU" dirty="0"/>
              <a:t> </a:t>
            </a:r>
            <a:r>
              <a:rPr lang="ru-RU" dirty="0" err="1"/>
              <a:t>du</a:t>
            </a:r>
            <a:r>
              <a:rPr lang="ru-RU" dirty="0"/>
              <a:t> </a:t>
            </a:r>
            <a:r>
              <a:rPr lang="ru-RU" dirty="0" err="1"/>
              <a:t>texte</a:t>
            </a:r>
            <a:r>
              <a:rPr lang="ru-RU" dirty="0"/>
              <a:t> </a:t>
            </a:r>
            <a:r>
              <a:rPr lang="ru-RU" dirty="0" err="1"/>
              <a:t>du</a:t>
            </a:r>
            <a:r>
              <a:rPr lang="ru-RU" dirty="0"/>
              <a:t> </a:t>
            </a:r>
            <a:r>
              <a:rPr lang="ru-RU" dirty="0" err="1"/>
              <a:t>masque</a:t>
            </a:r>
            <a:endParaRPr lang="ru-RU" dirty="0"/>
          </a:p>
          <a:p>
            <a:pPr lvl="1"/>
            <a:r>
              <a:rPr lang="ru-RU" dirty="0" err="1"/>
              <a:t>Deuxième</a:t>
            </a:r>
            <a:r>
              <a:rPr lang="ru-RU" dirty="0"/>
              <a:t> </a:t>
            </a:r>
            <a:r>
              <a:rPr lang="ru-RU" dirty="0" err="1"/>
              <a:t>niveau</a:t>
            </a:r>
            <a:endParaRPr lang="ru-RU" dirty="0"/>
          </a:p>
          <a:p>
            <a:pPr lvl="2"/>
            <a:r>
              <a:rPr lang="ru-RU" dirty="0" err="1"/>
              <a:t>Troisième</a:t>
            </a:r>
            <a:r>
              <a:rPr lang="ru-RU" dirty="0"/>
              <a:t> </a:t>
            </a:r>
            <a:r>
              <a:rPr lang="ru-RU" dirty="0" err="1"/>
              <a:t>niveau</a:t>
            </a:r>
            <a:endParaRPr lang="ru-RU" dirty="0"/>
          </a:p>
          <a:p>
            <a:pPr lvl="3"/>
            <a:r>
              <a:rPr lang="ru-RU" dirty="0" err="1"/>
              <a:t>Quatrième</a:t>
            </a:r>
            <a:r>
              <a:rPr lang="ru-RU" dirty="0"/>
              <a:t> </a:t>
            </a:r>
            <a:r>
              <a:rPr lang="ru-RU" dirty="0" err="1"/>
              <a:t>niveau</a:t>
            </a:r>
            <a:endParaRPr lang="ru-RU" dirty="0"/>
          </a:p>
          <a:p>
            <a:pPr lvl="4"/>
            <a:r>
              <a:rPr lang="ru-RU" dirty="0" err="1"/>
              <a:t>Cinquième</a:t>
            </a:r>
            <a:r>
              <a:rPr lang="ru-RU" dirty="0"/>
              <a:t> </a:t>
            </a:r>
            <a:r>
              <a:rPr lang="ru-RU" dirty="0" err="1"/>
              <a:t>niveau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51" y="254587"/>
            <a:ext cx="1734110" cy="1334739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9113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лайд із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1" r="37106"/>
          <a:stretch/>
        </p:blipFill>
        <p:spPr>
          <a:xfrm rot="10800000">
            <a:off x="9977120" y="0"/>
            <a:ext cx="221488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37350" y="0"/>
            <a:ext cx="8952953" cy="1325563"/>
          </a:xfrm>
          <a:prstGeom prst="rect">
            <a:avLst/>
          </a:prstGeom>
        </p:spPr>
        <p:txBody>
          <a:bodyPr/>
          <a:lstStyle>
            <a:lvl1pPr>
              <a:defRPr sz="8000" b="1" i="0">
                <a:latin typeface="+mj-lt"/>
                <a:ea typeface="Gill Sans SemiBold" charset="0"/>
                <a:cs typeface="Gill Sans SemiBold" charset="0"/>
              </a:defRPr>
            </a:lvl1pPr>
          </a:lstStyle>
          <a:p>
            <a:r>
              <a:rPr lang="ru-RU" dirty="0"/>
              <a:t>Заголовок</a:t>
            </a:r>
            <a:endParaRPr lang="fr-FR" dirty="0"/>
          </a:p>
        </p:txBody>
      </p:sp>
      <p:pic>
        <p:nvPicPr>
          <p:cNvPr id="7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015" y="426720"/>
            <a:ext cx="1847089" cy="140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1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Чи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1" r="37106"/>
          <a:stretch/>
        </p:blipFill>
        <p:spPr>
          <a:xfrm>
            <a:off x="10058400" y="-1"/>
            <a:ext cx="2133600" cy="6858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598" y="325120"/>
            <a:ext cx="1913203" cy="1472586"/>
          </a:xfrm>
          <a:prstGeom prst="rect">
            <a:avLst/>
          </a:prstGeom>
          <a:effectLst>
            <a:glow rad="50800">
              <a:schemeClr val="bg1">
                <a:alpha val="40000"/>
              </a:schemeClr>
            </a:glo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9035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8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49" r:id="rId3"/>
    <p:sldLayoutId id="2147483653" r:id="rId4"/>
    <p:sldLayoutId id="2147483651" r:id="rId5"/>
    <p:sldLayoutId id="2147483650" r:id="rId6"/>
    <p:sldLayoutId id="2147483652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://www.youtube.com/user/andriicshar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hyperlink" Target="http://www.twitter.com/xperiandri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://www.fb.com/xperiandri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github.com/xperiandr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bject-oriented_programming" TargetMode="External"/><Relationship Id="rId13" Type="http://schemas.openxmlformats.org/officeDocument/2006/relationships/hyperlink" Target="https://en.wikipedia.org/wiki/F_Sharp_(programming_language)#cite_note-gpgpu-7" TargetMode="External"/><Relationship Id="rId3" Type="http://schemas.openxmlformats.org/officeDocument/2006/relationships/hyperlink" Target="https://en.wikipedia.org/wiki/Strong_and_weak_typing" TargetMode="External"/><Relationship Id="rId7" Type="http://schemas.openxmlformats.org/officeDocument/2006/relationships/hyperlink" Target="https://en.wikipedia.org/wiki/Imperative_programming" TargetMode="External"/><Relationship Id="rId12" Type="http://schemas.openxmlformats.org/officeDocument/2006/relationships/hyperlink" Target="https://en.wikipedia.org/wiki/Graphics_processing_un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Functional_programming" TargetMode="External"/><Relationship Id="rId11" Type="http://schemas.openxmlformats.org/officeDocument/2006/relationships/hyperlink" Target="https://en.wikipedia.org/wiki/F_Sharp_(programming_language)#cite_note-js-6" TargetMode="External"/><Relationship Id="rId5" Type="http://schemas.openxmlformats.org/officeDocument/2006/relationships/hyperlink" Target="https://en.wikipedia.org/wiki/Programming_language" TargetMode="External"/><Relationship Id="rId10" Type="http://schemas.openxmlformats.org/officeDocument/2006/relationships/hyperlink" Target="https://en.wikipedia.org/wiki/JavaScript" TargetMode="External"/><Relationship Id="rId4" Type="http://schemas.openxmlformats.org/officeDocument/2006/relationships/hyperlink" Target="https://en.wikipedia.org/wiki/Programming_paradigm#Multi-paradigm" TargetMode="External"/><Relationship Id="rId9" Type="http://schemas.openxmlformats.org/officeDocument/2006/relationships/hyperlink" Target="https://en.wikipedia.org/wiki/Common_Language_Infrastructure" TargetMode="External"/><Relationship Id="rId14" Type="http://schemas.openxmlformats.org/officeDocument/2006/relationships/hyperlink" Target="https://en.wikipedia.org/wiki/F_Sharp_(programming_language)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352" y="2070319"/>
            <a:ext cx="2807573" cy="770932"/>
          </a:xfrm>
          <a:prstGeom prst="rect">
            <a:avLst/>
          </a:prstGeom>
          <a:effectLst>
            <a:glow rad="50800">
              <a:schemeClr val="bg1">
                <a:alpha val="50000"/>
              </a:schemeClr>
            </a:glo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53" y="4947260"/>
            <a:ext cx="5576733" cy="2030822"/>
          </a:xfrm>
          <a:prstGeom prst="rect">
            <a:avLst/>
          </a:prstGeom>
          <a:effectLst>
            <a:glow rad="25400">
              <a:schemeClr val="bg1">
                <a:alpha val="50000"/>
              </a:schemeClr>
            </a:glo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86" y="5635267"/>
            <a:ext cx="5573734" cy="992113"/>
          </a:xfrm>
          <a:prstGeom prst="rect">
            <a:avLst/>
          </a:prstGeom>
          <a:effectLst>
            <a:glow rad="38100">
              <a:schemeClr val="bg1">
                <a:alpha val="45000"/>
              </a:schemeClr>
            </a:glo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69" y="2240092"/>
            <a:ext cx="1982846" cy="200493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926" y="3531162"/>
            <a:ext cx="2732425" cy="669306"/>
          </a:xfrm>
          <a:prstGeom prst="rect">
            <a:avLst/>
          </a:prstGeom>
          <a:effectLst>
            <a:glow rad="38100">
              <a:schemeClr val="bg1">
                <a:alpha val="77000"/>
              </a:schemeClr>
            </a:glo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75" y="115862"/>
            <a:ext cx="5805487" cy="1239478"/>
          </a:xfrm>
          <a:prstGeom prst="rect">
            <a:avLst/>
          </a:prstGeom>
          <a:effectLst>
            <a:glow rad="25400">
              <a:schemeClr val="bg1">
                <a:alpha val="6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77156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0D9912B-3354-4383-BA1D-E5AE7027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GPU Code</a:t>
            </a:r>
            <a:endParaRPr lang="uk-UA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Місце для вмісту 6" title="Code Presenter Pro">
                <a:extLst>
                  <a:ext uri="{FF2B5EF4-FFF2-40B4-BE49-F238E27FC236}">
                    <a16:creationId xmlns:a16="http://schemas.microsoft.com/office/drawing/2014/main" id="{74BEC5D9-3409-443F-9E8C-D46BAC0E387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46075" y="1825626"/>
              <a:ext cx="9785350" cy="472609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Місце для вмісту 6" title="Code Presenter Pro">
                <a:extLst>
                  <a:ext uri="{FF2B5EF4-FFF2-40B4-BE49-F238E27FC236}">
                    <a16:creationId xmlns:a16="http://schemas.microsoft.com/office/drawing/2014/main" id="{74BEC5D9-3409-443F-9E8C-D46BAC0E38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075" y="1825626"/>
                <a:ext cx="9785350" cy="47260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266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>
            <a:extLst>
              <a:ext uri="{FF2B5EF4-FFF2-40B4-BE49-F238E27FC236}">
                <a16:creationId xmlns:a16="http://schemas.microsoft.com/office/drawing/2014/main" id="{C967AA0F-9E63-460E-A080-7F088F354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9600" dirty="0"/>
              <a:t>Везде!</a:t>
            </a:r>
            <a:endParaRPr lang="uk-UA" sz="96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E4EFAAF-C58D-49CE-91DA-F1C7AACA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использовать?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9541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0BDC82D-8ED5-450C-AA77-4F36B660F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8" y="500063"/>
            <a:ext cx="9785323" cy="6357938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GPU</a:t>
            </a:r>
            <a:r>
              <a:rPr lang="ru-RU" dirty="0"/>
              <a:t> (</a:t>
            </a:r>
            <a:r>
              <a:rPr lang="en-US" dirty="0" err="1"/>
              <a:t>AleaGPU</a:t>
            </a:r>
            <a:r>
              <a:rPr lang="ru-RU" dirty="0"/>
              <a:t>)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Xamarin (iOS, Android, </a:t>
            </a:r>
            <a:r>
              <a:rPr lang="en-US" dirty="0" err="1"/>
              <a:t>Tizen</a:t>
            </a:r>
            <a:r>
              <a:rPr lang="en-US" dirty="0"/>
              <a:t>)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Расчёты</a:t>
            </a:r>
            <a:r>
              <a:rPr lang="en-US" dirty="0"/>
              <a:t> (Math.NET)</a:t>
            </a:r>
            <a:endParaRPr lang="ru-RU" dirty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Веб-сервер</a:t>
            </a:r>
            <a:r>
              <a:rPr lang="en-US" dirty="0"/>
              <a:t> (ASP.NET + Giraffe)</a:t>
            </a:r>
            <a:endParaRPr lang="ru-RU" dirty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Параллельные вычисления</a:t>
            </a:r>
            <a:r>
              <a:rPr lang="en-US" dirty="0"/>
              <a:t> (</a:t>
            </a:r>
            <a:r>
              <a:rPr lang="en-US" dirty="0" err="1"/>
              <a:t>MBrace</a:t>
            </a:r>
            <a:r>
              <a:rPr lang="en-US" dirty="0"/>
              <a:t>)</a:t>
            </a:r>
            <a:endParaRPr lang="ru-RU" dirty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Обработка данных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Автоматизация построения кода</a:t>
            </a:r>
            <a:r>
              <a:rPr lang="en-US" dirty="0"/>
              <a:t> (FAKE)</a:t>
            </a:r>
            <a:endParaRPr lang="ru-RU" dirty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err="1"/>
              <a:t>Скриптинг</a:t>
            </a:r>
            <a:r>
              <a:rPr lang="ru-RU" dirty="0"/>
              <a:t> (</a:t>
            </a:r>
            <a:r>
              <a:rPr lang="en-US" dirty="0"/>
              <a:t>FSX</a:t>
            </a:r>
            <a:r>
              <a:rPr lang="ru-RU" dirty="0"/>
              <a:t>)</a:t>
            </a:r>
            <a:endParaRPr lang="en-US" dirty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Браузерные скрипты</a:t>
            </a:r>
            <a:r>
              <a:rPr lang="en-US" dirty="0"/>
              <a:t>, </a:t>
            </a:r>
            <a:r>
              <a:rPr lang="en-US" dirty="0" err="1"/>
              <a:t>fron</a:t>
            </a:r>
            <a:r>
              <a:rPr lang="en-US" dirty="0"/>
              <a:t>-end</a:t>
            </a:r>
            <a:r>
              <a:rPr lang="ru-RU" dirty="0"/>
              <a:t> (</a:t>
            </a:r>
            <a:r>
              <a:rPr lang="en-US" dirty="0"/>
              <a:t>Fable</a:t>
            </a:r>
            <a:r>
              <a:rPr lang="ru-RU" dirty="0"/>
              <a:t>)</a:t>
            </a:r>
            <a:endParaRPr lang="en-US" dirty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React Native (Fable </a:t>
            </a:r>
            <a:r>
              <a:rPr lang="en-US" dirty="0" err="1"/>
              <a:t>Elmish</a:t>
            </a:r>
            <a:r>
              <a:rPr lang="en-US" dirty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6116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0BDC82D-8ED5-450C-AA77-4F36B660F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8" y="500063"/>
            <a:ext cx="9785323" cy="63579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Пока не работает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.NET Native (UWP)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удобно</a:t>
            </a:r>
            <a:endParaRPr lang="uk-UA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XAML, Windows Forms (</a:t>
            </a:r>
            <a:r>
              <a:rPr lang="ru-RU" dirty="0"/>
              <a:t>нет дизайнера</a:t>
            </a:r>
            <a:r>
              <a:rPr lang="en-US" dirty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7213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406F4-4BED-4341-AD25-07B12A728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0E1063E-4F2D-445F-B04A-E6209D70E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Как использовать?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0908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B95288C5-ACC1-42B8-B920-A593C2615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63421CF-65D2-49DB-839D-5763CFAF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чего же начать?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99551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2E022-70FA-422D-8CD6-8DFD1983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31788EC-D551-402A-BB10-04C605FC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F# for fun and profit</a:t>
            </a:r>
          </a:p>
          <a:p>
            <a:r>
              <a:rPr lang="en-US" dirty="0"/>
              <a:t>MVA</a:t>
            </a:r>
          </a:p>
          <a:p>
            <a:r>
              <a:rPr lang="ru-RU" dirty="0"/>
              <a:t>Книги (Сошников, Сборник </a:t>
            </a:r>
            <a:r>
              <a:rPr lang="ru-RU" dirty="0" err="1"/>
              <a:t>Петричека</a:t>
            </a:r>
            <a:r>
              <a:rPr lang="ru-RU" dirty="0"/>
              <a:t>)</a:t>
            </a:r>
          </a:p>
          <a:p>
            <a:r>
              <a:rPr lang="en-US" dirty="0"/>
              <a:t>Azure Notebooks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7486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406F4-4BED-4341-AD25-07B12A728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0E1063E-4F2D-445F-B04A-E6209D70E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Notebooks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4751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>
            <a:extLst>
              <a:ext uri="{FF2B5EF4-FFF2-40B4-BE49-F238E27FC236}">
                <a16:creationId xmlns:a16="http://schemas.microsoft.com/office/drawing/2014/main" id="{C967AA0F-9E63-460E-A080-7F088F354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600" dirty="0"/>
              <a:t>Fable</a:t>
            </a:r>
            <a:endParaRPr lang="uk-UA" sz="96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E4EFAAF-C58D-49CE-91DA-F1C7AACA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7763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7EC30-0659-42FE-9603-282D3CF1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Fable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это: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D6AAFAE-55C8-40BC-BB4F-54A21BF7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Babel </a:t>
            </a:r>
            <a:r>
              <a:rPr lang="ru-RU" dirty="0"/>
              <a:t>для </a:t>
            </a:r>
            <a:r>
              <a:rPr lang="en-US" dirty="0"/>
              <a:t>F#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JavaScript </a:t>
            </a:r>
            <a:r>
              <a:rPr lang="ru-RU" dirty="0"/>
              <a:t>экосистема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Программирование </a:t>
            </a:r>
            <a:r>
              <a:rPr lang="ru-RU" dirty="0" err="1"/>
              <a:t>аля</a:t>
            </a:r>
            <a:r>
              <a:rPr lang="ru-RU" dirty="0"/>
              <a:t> </a:t>
            </a:r>
            <a:r>
              <a:rPr lang="en-US" dirty="0"/>
              <a:t>Elm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4968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972B0-5BCC-4096-8C0C-7E7130CCE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129" y="4308632"/>
            <a:ext cx="11553438" cy="1205202"/>
          </a:xfrm>
        </p:spPr>
        <p:txBody>
          <a:bodyPr/>
          <a:lstStyle/>
          <a:p>
            <a:r>
              <a:rPr lang="ru-RU" i="0" dirty="0"/>
              <a:t>З F# і </a:t>
            </a:r>
            <a:r>
              <a:rPr lang="ru-RU" i="0" dirty="0" err="1"/>
              <a:t>лаби</a:t>
            </a:r>
            <a:r>
              <a:rPr lang="ru-RU" i="0" dirty="0"/>
              <a:t> </a:t>
            </a:r>
            <a:r>
              <a:rPr lang="ru-RU" i="0" dirty="0" err="1"/>
              <a:t>можна</a:t>
            </a:r>
            <a:r>
              <a:rPr lang="ru-RU" i="0" dirty="0"/>
              <a:t> </a:t>
            </a:r>
            <a:r>
              <a:rPr lang="ru-RU" i="0" dirty="0" err="1"/>
              <a:t>здавати</a:t>
            </a:r>
            <a:r>
              <a:rPr lang="ru-RU" i="0" dirty="0"/>
              <a:t> й сайт </a:t>
            </a:r>
            <a:r>
              <a:rPr lang="ru-RU" i="0" dirty="0" err="1"/>
              <a:t>свій</a:t>
            </a:r>
            <a:r>
              <a:rPr lang="ru-RU" i="0" dirty="0"/>
              <a:t> </a:t>
            </a:r>
            <a:r>
              <a:rPr lang="ru-RU" i="0" dirty="0" err="1"/>
              <a:t>написати</a:t>
            </a:r>
            <a:endParaRPr lang="uk-UA" dirty="0"/>
          </a:p>
        </p:txBody>
      </p:sp>
      <p:sp>
        <p:nvSpPr>
          <p:cNvPr id="4" name="Підзаголовок 3">
            <a:extLst>
              <a:ext uri="{FF2B5EF4-FFF2-40B4-BE49-F238E27FC236}">
                <a16:creationId xmlns:a16="http://schemas.microsoft.com/office/drawing/2014/main" id="{C843E41D-82F2-492F-BED1-8A044152F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6745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406F4-4BED-4341-AD25-07B12A728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0E1063E-4F2D-445F-B04A-E6209D70E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Fable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09048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7" y="2212687"/>
            <a:ext cx="2807573" cy="770932"/>
          </a:xfrm>
          <a:prstGeom prst="rect">
            <a:avLst/>
          </a:prstGeom>
          <a:effectLst>
            <a:glow rad="50800">
              <a:schemeClr val="bg1">
                <a:alpha val="50000"/>
              </a:schemeClr>
            </a:glo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616" y="4947260"/>
            <a:ext cx="5576733" cy="2030822"/>
          </a:xfrm>
          <a:prstGeom prst="rect">
            <a:avLst/>
          </a:prstGeom>
          <a:effectLst>
            <a:glow rad="25400">
              <a:schemeClr val="bg1">
                <a:alpha val="50000"/>
              </a:schemeClr>
            </a:glo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86" y="5635267"/>
            <a:ext cx="5573734" cy="992113"/>
          </a:xfrm>
          <a:prstGeom prst="rect">
            <a:avLst/>
          </a:prstGeom>
          <a:effectLst>
            <a:glow rad="38100">
              <a:schemeClr val="bg1">
                <a:alpha val="45000"/>
              </a:schemeClr>
            </a:glo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506" y="3740"/>
            <a:ext cx="1982846" cy="200493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0" y="3463337"/>
            <a:ext cx="2732425" cy="669306"/>
          </a:xfrm>
          <a:prstGeom prst="rect">
            <a:avLst/>
          </a:prstGeom>
          <a:effectLst>
            <a:glow rad="38100">
              <a:schemeClr val="bg1">
                <a:alpha val="77000"/>
              </a:schemeClr>
            </a:glo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9" y="298384"/>
            <a:ext cx="5805487" cy="1239478"/>
          </a:xfrm>
          <a:prstGeom prst="rect">
            <a:avLst/>
          </a:prstGeom>
          <a:effectLst>
            <a:glow rad="25400">
              <a:schemeClr val="bg1">
                <a:alpha val="65000"/>
              </a:schemeClr>
            </a:glow>
          </a:effectLst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C3E0E49-5BD4-467B-8BCE-FBBB3383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477" y="2148290"/>
            <a:ext cx="8352243" cy="923381"/>
          </a:xfrm>
        </p:spPr>
        <p:txBody>
          <a:bodyPr/>
          <a:lstStyle/>
          <a:p>
            <a:r>
              <a:rPr lang="ru-RU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Спасибо за внимание!</a:t>
            </a:r>
            <a:endParaRPr lang="uk-UA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8" name="Місце для тексту 7">
            <a:extLst>
              <a:ext uri="{FF2B5EF4-FFF2-40B4-BE49-F238E27FC236}">
                <a16:creationId xmlns:a16="http://schemas.microsoft.com/office/drawing/2014/main" id="{AFF2C1B6-8D2E-4032-ADEC-C84ABE890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6476" y="3071671"/>
            <a:ext cx="8352243" cy="2476873"/>
          </a:xfrm>
        </p:spPr>
        <p:txBody>
          <a:bodyPr numCol="2"/>
          <a:lstStyle/>
          <a:p>
            <a:endParaRPr lang="uk-UA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0" name="Місце для вмісту 4">
            <a:extLst>
              <a:ext uri="{FF2B5EF4-FFF2-40B4-BE49-F238E27FC236}">
                <a16:creationId xmlns:a16="http://schemas.microsoft.com/office/drawing/2014/main" id="{FA1EB9F5-195B-4367-8837-981E4069FD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5" r="-885"/>
          <a:stretch/>
        </p:blipFill>
        <p:spPr bwMode="auto">
          <a:xfrm rot="863074">
            <a:off x="5552752" y="2898629"/>
            <a:ext cx="3805686" cy="280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6496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7" y="2212687"/>
            <a:ext cx="2807573" cy="770932"/>
          </a:xfrm>
          <a:prstGeom prst="rect">
            <a:avLst/>
          </a:prstGeom>
          <a:effectLst>
            <a:glow rad="50800">
              <a:schemeClr val="bg1">
                <a:alpha val="50000"/>
              </a:schemeClr>
            </a:glo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616" y="4947260"/>
            <a:ext cx="5576733" cy="2030822"/>
          </a:xfrm>
          <a:prstGeom prst="rect">
            <a:avLst/>
          </a:prstGeom>
          <a:effectLst>
            <a:glow rad="25400">
              <a:schemeClr val="bg1">
                <a:alpha val="50000"/>
              </a:schemeClr>
            </a:glo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86" y="5635267"/>
            <a:ext cx="5573734" cy="992113"/>
          </a:xfrm>
          <a:prstGeom prst="rect">
            <a:avLst/>
          </a:prstGeom>
          <a:effectLst>
            <a:glow rad="38100">
              <a:schemeClr val="bg1">
                <a:alpha val="45000"/>
              </a:schemeClr>
            </a:glo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506" y="3740"/>
            <a:ext cx="1982846" cy="200493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0" y="3463337"/>
            <a:ext cx="2732425" cy="669306"/>
          </a:xfrm>
          <a:prstGeom prst="rect">
            <a:avLst/>
          </a:prstGeom>
          <a:effectLst>
            <a:glow rad="38100">
              <a:schemeClr val="bg1">
                <a:alpha val="77000"/>
              </a:schemeClr>
            </a:glo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9" y="298384"/>
            <a:ext cx="5805487" cy="1239478"/>
          </a:xfrm>
          <a:prstGeom prst="rect">
            <a:avLst/>
          </a:prstGeom>
          <a:effectLst>
            <a:glow rad="25400">
              <a:schemeClr val="bg1">
                <a:alpha val="65000"/>
              </a:schemeClr>
            </a:glow>
          </a:effectLst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C3E0E49-5BD4-467B-8BCE-FBBB3383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477" y="2148290"/>
            <a:ext cx="8352243" cy="923381"/>
          </a:xfrm>
        </p:spPr>
        <p:txBody>
          <a:bodyPr/>
          <a:lstStyle/>
          <a:p>
            <a:r>
              <a:rPr lang="ru-RU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Андрей Чебукин</a:t>
            </a:r>
            <a:endParaRPr lang="uk-UA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8" name="Місце для тексту 7">
            <a:extLst>
              <a:ext uri="{FF2B5EF4-FFF2-40B4-BE49-F238E27FC236}">
                <a16:creationId xmlns:a16="http://schemas.microsoft.com/office/drawing/2014/main" id="{AFF2C1B6-8D2E-4032-ADEC-C84ABE890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6476" y="3071671"/>
            <a:ext cx="8352243" cy="2476873"/>
          </a:xfrm>
        </p:spPr>
        <p:txBody>
          <a:bodyPr numCol="2"/>
          <a:lstStyle/>
          <a:p>
            <a:r>
              <a: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The Secret Circle Solutions</a:t>
            </a:r>
          </a:p>
          <a:p>
            <a:endParaRPr lang="ru-RU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endParaRPr lang="en-US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r>
              <a: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GitHub</a:t>
            </a:r>
            <a:br>
              <a: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hlinkClick r:id="rId9"/>
              </a:rPr>
              <a:t>github.com/xperiandri/</a:t>
            </a:r>
            <a:r>
              <a: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 </a:t>
            </a:r>
          </a:p>
          <a:p>
            <a:endParaRPr lang="ru-RU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r>
              <a: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Social</a:t>
            </a:r>
            <a:br>
              <a:rPr lang="ru-RU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hlinkClick r:id="rId10"/>
              </a:rPr>
              <a:t>fb.com/xperiandri</a:t>
            </a:r>
            <a:br>
              <a:rPr lang="ru-RU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hlinkClick r:id="rId11"/>
              </a:rPr>
              <a:t>twitter.com/xperiandri</a:t>
            </a:r>
            <a:endParaRPr lang="en-US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r>
              <a: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YouTube</a:t>
            </a:r>
            <a:br>
              <a: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hlinkClick r:id="rId12"/>
              </a:rPr>
              <a:t>youtube.com/user/andriicsharp</a:t>
            </a:r>
            <a:endParaRPr lang="uk-UA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487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9294F4E-4A2E-46F8-8DE3-BC820716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Повестка</a:t>
            </a:r>
            <a:endParaRPr lang="uk-UA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44DFE43A-7644-4ED5-9DAA-2DD57F56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F#</a:t>
            </a:r>
          </a:p>
          <a:p>
            <a:r>
              <a:rPr lang="ru-RU" dirty="0"/>
              <a:t>Где использовать</a:t>
            </a:r>
          </a:p>
          <a:p>
            <a:r>
              <a:rPr lang="ru-RU" dirty="0"/>
              <a:t>Как использовать</a:t>
            </a:r>
          </a:p>
          <a:p>
            <a:r>
              <a:rPr lang="ru-RU" dirty="0"/>
              <a:t>Как изучить? Сдаём </a:t>
            </a:r>
            <a:r>
              <a:rPr lang="ru-RU" dirty="0" err="1"/>
              <a:t>лабу</a:t>
            </a:r>
            <a:endParaRPr lang="ru-RU" dirty="0"/>
          </a:p>
          <a:p>
            <a:r>
              <a:rPr lang="en-US" dirty="0"/>
              <a:t>F# </a:t>
            </a:r>
            <a:r>
              <a:rPr lang="ru-RU" dirty="0"/>
              <a:t>на </a:t>
            </a:r>
            <a:r>
              <a:rPr lang="en-US" dirty="0"/>
              <a:t>front-end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192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>
            <a:extLst>
              <a:ext uri="{FF2B5EF4-FFF2-40B4-BE49-F238E27FC236}">
                <a16:creationId xmlns:a16="http://schemas.microsoft.com/office/drawing/2014/main" id="{B6D734A2-F193-43E9-B60D-99699AD2D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E5D08A3-5BB3-40F7-919F-B05E6574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600" dirty="0"/>
              <a:t>F#</a:t>
            </a:r>
            <a:endParaRPr lang="uk-UA" sz="16600" dirty="0"/>
          </a:p>
        </p:txBody>
      </p:sp>
    </p:spTree>
    <p:extLst>
      <p:ext uri="{BB962C8B-B14F-4D97-AF65-F5344CB8AC3E}">
        <p14:creationId xmlns:p14="http://schemas.microsoft.com/office/powerpoint/2010/main" val="4684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D2427-6965-4444-8BE9-863E4431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</a:t>
            </a:r>
            <a:endParaRPr lang="uk-UA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9F526D1-E7DB-4248-B9DE-0808C6D6E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b="0" dirty="0"/>
              <a:t>is a </a:t>
            </a:r>
            <a:r>
              <a:rPr lang="en-US" b="0" dirty="0">
                <a:hlinkClick r:id="rId3" tooltip="Strong and weak typing"/>
              </a:rPr>
              <a:t>strongly typed</a:t>
            </a:r>
            <a:r>
              <a:rPr lang="en-US" b="0" dirty="0"/>
              <a:t>, </a:t>
            </a:r>
            <a:r>
              <a:rPr lang="en-US" b="0" dirty="0">
                <a:hlinkClick r:id="rId4" tooltip="Programming paradigm"/>
              </a:rPr>
              <a:t>multi-paradigm</a:t>
            </a:r>
            <a:r>
              <a:rPr lang="en-US" b="0" dirty="0"/>
              <a:t> </a:t>
            </a:r>
            <a:r>
              <a:rPr lang="en-US" b="0" dirty="0">
                <a:hlinkClick r:id="rId5" tooltip="Programming language"/>
              </a:rPr>
              <a:t>programming language</a:t>
            </a:r>
            <a:r>
              <a:rPr lang="en-US" b="0" dirty="0"/>
              <a:t> that encompasses </a:t>
            </a:r>
            <a:r>
              <a:rPr lang="en-US" b="0" dirty="0">
                <a:hlinkClick r:id="rId6" tooltip="Functional programming"/>
              </a:rPr>
              <a:t>functional</a:t>
            </a:r>
            <a:r>
              <a:rPr lang="en-US" b="0" dirty="0"/>
              <a:t>, </a:t>
            </a:r>
            <a:r>
              <a:rPr lang="en-US" b="0" dirty="0">
                <a:hlinkClick r:id="rId7" tooltip="Imperative programming"/>
              </a:rPr>
              <a:t>imperative</a:t>
            </a:r>
            <a:r>
              <a:rPr lang="en-US" b="0" dirty="0"/>
              <a:t>, and </a:t>
            </a:r>
            <a:r>
              <a:rPr lang="en-US" b="0" dirty="0">
                <a:hlinkClick r:id="rId8" tooltip="Object-oriented programming"/>
              </a:rPr>
              <a:t>object-oriented programming</a:t>
            </a:r>
            <a:r>
              <a:rPr lang="en-US" b="0" dirty="0"/>
              <a:t> methods. F# is most often used as a cross-platform </a:t>
            </a:r>
            <a:r>
              <a:rPr lang="en-US" b="0" dirty="0">
                <a:hlinkClick r:id="rId9" tooltip="Common Language Infrastructure"/>
              </a:rPr>
              <a:t>Common Language Infrastructure</a:t>
            </a:r>
            <a:r>
              <a:rPr lang="en-US" b="0" dirty="0"/>
              <a:t> (CLI) language, but it can also generate </a:t>
            </a:r>
            <a:r>
              <a:rPr lang="en-US" b="0" dirty="0">
                <a:hlinkClick r:id="rId10" tooltip="JavaScript"/>
              </a:rPr>
              <a:t>JavaScript</a:t>
            </a:r>
            <a:r>
              <a:rPr lang="en-US" b="0" baseline="30000" dirty="0">
                <a:hlinkClick r:id="rId11"/>
              </a:rPr>
              <a:t>[6]</a:t>
            </a:r>
            <a:r>
              <a:rPr lang="en-US" b="0" dirty="0"/>
              <a:t> and </a:t>
            </a:r>
            <a:r>
              <a:rPr lang="en-US" b="0" dirty="0">
                <a:hlinkClick r:id="rId12" tooltip="Graphics processing unit"/>
              </a:rPr>
              <a:t>graphics processing unit</a:t>
            </a:r>
            <a:r>
              <a:rPr lang="en-US" b="0" dirty="0"/>
              <a:t> (GPU) code.</a:t>
            </a:r>
            <a:r>
              <a:rPr lang="en-US" b="0" baseline="30000" dirty="0">
                <a:hlinkClick r:id="rId13"/>
              </a:rPr>
              <a:t>[7]</a:t>
            </a:r>
            <a:endParaRPr lang="uk-UA" dirty="0"/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E4D17C16-7B51-42F6-98D0-3AE8B68F9DD1}"/>
              </a:ext>
            </a:extLst>
          </p:cNvPr>
          <p:cNvSpPr/>
          <p:nvPr/>
        </p:nvSpPr>
        <p:spPr>
          <a:xfrm>
            <a:off x="6152223" y="6485115"/>
            <a:ext cx="6116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uk-UA" dirty="0">
                <a:hlinkClick r:id="rId14"/>
              </a:rPr>
              <a:t>https://en.wikipedia.org/wiki/F_Sharp_(programming_language)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044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0D9912B-3354-4383-BA1D-E5AE7027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typed</a:t>
            </a:r>
            <a:endParaRPr lang="uk-UA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Місце для вмісту 6" title="Code Presenter Pro">
                <a:extLst>
                  <a:ext uri="{FF2B5EF4-FFF2-40B4-BE49-F238E27FC236}">
                    <a16:creationId xmlns:a16="http://schemas.microsoft.com/office/drawing/2014/main" id="{74BEC5D9-3409-443F-9E8C-D46BAC0E387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26481029"/>
                  </p:ext>
                </p:extLst>
              </p:nvPr>
            </p:nvGraphicFramePr>
            <p:xfrm>
              <a:off x="346075" y="1825626"/>
              <a:ext cx="9785350" cy="472609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Місце для вмісту 6" title="Code Presenter Pro">
                <a:extLst>
                  <a:ext uri="{FF2B5EF4-FFF2-40B4-BE49-F238E27FC236}">
                    <a16:creationId xmlns:a16="http://schemas.microsoft.com/office/drawing/2014/main" id="{74BEC5D9-3409-443F-9E8C-D46BAC0E38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075" y="1825626"/>
                <a:ext cx="9785350" cy="47260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94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0D9912B-3354-4383-BA1D-E5AE7027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M</a:t>
            </a:r>
            <a:r>
              <a:rPr lang="cs-CZ" sz="6000" dirty="0"/>
              <a:t>ulti-paradigm</a:t>
            </a:r>
            <a:r>
              <a:rPr lang="en-US" sz="6000" dirty="0"/>
              <a:t>: imperative</a:t>
            </a:r>
            <a:endParaRPr lang="uk-UA" sz="60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Місце для вмісту 6" title="Code Presenter Pro">
                <a:extLst>
                  <a:ext uri="{FF2B5EF4-FFF2-40B4-BE49-F238E27FC236}">
                    <a16:creationId xmlns:a16="http://schemas.microsoft.com/office/drawing/2014/main" id="{74BEC5D9-3409-443F-9E8C-D46BAC0E387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46075" y="1825626"/>
              <a:ext cx="9785350" cy="472609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Місце для вмісту 6" title="Code Presenter Pro">
                <a:extLst>
                  <a:ext uri="{FF2B5EF4-FFF2-40B4-BE49-F238E27FC236}">
                    <a16:creationId xmlns:a16="http://schemas.microsoft.com/office/drawing/2014/main" id="{74BEC5D9-3409-443F-9E8C-D46BAC0E38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075" y="1825626"/>
                <a:ext cx="9785350" cy="47260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346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0D9912B-3354-4383-BA1D-E5AE7027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</a:t>
            </a:r>
            <a:r>
              <a:rPr lang="cs-CZ" sz="4800" dirty="0"/>
              <a:t>ulti-paradigm</a:t>
            </a:r>
            <a:r>
              <a:rPr lang="en-US" sz="4800" dirty="0"/>
              <a:t>: object-oriented</a:t>
            </a:r>
            <a:endParaRPr lang="uk-UA" sz="48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Місце для вмісту 6" title="Code Presenter Pro">
                <a:extLst>
                  <a:ext uri="{FF2B5EF4-FFF2-40B4-BE49-F238E27FC236}">
                    <a16:creationId xmlns:a16="http://schemas.microsoft.com/office/drawing/2014/main" id="{74BEC5D9-3409-443F-9E8C-D46BAC0E387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46075" y="1825626"/>
              <a:ext cx="9785350" cy="472609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Місце для вмісту 6" title="Code Presenter Pro">
                <a:extLst>
                  <a:ext uri="{FF2B5EF4-FFF2-40B4-BE49-F238E27FC236}">
                    <a16:creationId xmlns:a16="http://schemas.microsoft.com/office/drawing/2014/main" id="{74BEC5D9-3409-443F-9E8C-D46BAC0E38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075" y="1825626"/>
                <a:ext cx="9785350" cy="47260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833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0D9912B-3354-4383-BA1D-E5AE7027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M</a:t>
            </a:r>
            <a:r>
              <a:rPr lang="cs-CZ" sz="6000" dirty="0"/>
              <a:t>ulti-paradigm</a:t>
            </a:r>
            <a:r>
              <a:rPr lang="en-US" sz="6000" dirty="0"/>
              <a:t>: functional</a:t>
            </a:r>
            <a:endParaRPr lang="uk-UA" sz="60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Місце для вмісту 6" title="Code Presenter Pro">
                <a:extLst>
                  <a:ext uri="{FF2B5EF4-FFF2-40B4-BE49-F238E27FC236}">
                    <a16:creationId xmlns:a16="http://schemas.microsoft.com/office/drawing/2014/main" id="{74BEC5D9-3409-443F-9E8C-D46BAC0E387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46075" y="1825626"/>
              <a:ext cx="9785350" cy="472609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Місце для вмісту 6" title="Code Presenter Pro">
                <a:extLst>
                  <a:ext uri="{FF2B5EF4-FFF2-40B4-BE49-F238E27FC236}">
                    <a16:creationId xmlns:a16="http://schemas.microsoft.com/office/drawing/2014/main" id="{74BEC5D9-3409-443F-9E8C-D46BAC0E38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075" y="1825626"/>
                <a:ext cx="9785350" cy="47260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63578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RoadSho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EE599"/>
      </a:hlink>
      <a:folHlink>
        <a:srgbClr val="C55A11"/>
      </a:folHlink>
    </a:clrScheme>
    <a:fontScheme name="RoadShow">
      <a:majorFont>
        <a:latin typeface="Gill Sans Nova"/>
        <a:ea typeface=""/>
        <a:cs typeface=""/>
      </a:majorFont>
      <a:minorFont>
        <a:latin typeface="Gill Sans MT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pRoadShowTemplate2017.pptx  -  лише для читання" id="{9D2D4F80-9024-4999-A4CF-F73CB8190CEA}" vid="{12EF8AF7-43F6-4141-9E7A-4C5B44B104BF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webextension1.xml><?xml version="1.0" encoding="utf-8"?>
<we:webextension xmlns:we="http://schemas.microsoft.com/office/webextensions/webextension/2010/11" id="{C525CE87-DC6C-4E64-87FD-BB9BEBC5BDB8}">
  <we:reference id="wa104379263" version="1.0.0.1" store="uk-UA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Run-time functions and objects&quot;:&quot;#FF0000&quot;,&quot;Line comment&quot;:&quot;#008000&quot;,&quot;Line comment 2&quot;:&quot;#008000&quot;,&quot;Quotation&quot;:&quot;#FF00FF&quot;,&quot;Number&quot;:&quot;#800080&quot;},&quot;old_syntax_color&quot;:{&quot;Reserved words&quot;:&quot;#0000FF&quot;,&quot;Run-time functions and objects&quot;:&quot;#FF0000&quot;,&quot;Line comment&quot;:&quot;#008000&quot;,&quot;Line comment 2&quot;:&quot;#008000&quot;,&quot;Quotation&quot;:&quot;#FF00FF&quot;,&quot;Number&quot;:&quot;#800080&quot;},&quot;show_line_number&quot;:true,&quot;code_lang&quot;:&quot;asp&quot;,&quot;code&quot;:&quot;let a = 5\n\nlet b = 7.\n\nlet c = \&quot;text\&quot;\n\nlet d = 't'\n\nlet e = 25.3&lt;m&gt;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C525CE87-DC6C-4E64-87FD-BB9BEBC5BDB8}">
  <we:reference id="wa104379263" version="1.0.0.1" store="uk-UA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Run-time functions and objects&quot;:&quot;#FF0000&quot;,&quot;Line comment&quot;:&quot;#008000&quot;,&quot;Line comment 2&quot;:&quot;#008000&quot;,&quot;Quotation&quot;:&quot;#FF00FF&quot;,&quot;Number&quot;:&quot;#800080&quot;},&quot;old_syntax_color&quot;:{&quot;Reserved words&quot;:&quot;#0000FF&quot;,&quot;Run-time functions and objects&quot;:&quot;#FF0000&quot;,&quot;Line comment&quot;:&quot;#008000&quot;,&quot;Line comment 2&quot;:&quot;#008000&quot;,&quot;Quotation&quot;:&quot;#FF00FF&quot;,&quot;Number&quot;:&quot;#800080&quot;},&quot;show_line_number&quot;:true,&quot;code_lang&quot;:&quot;asp&quot;,&quot;code&quot;:&quot;namespace ``multi-paradigm``\n\nmodule Calculation =\n\n    let P0 = 101325.0&lt;Pa&gt;;\n    let Ma = 28.96&lt;g/mol&gt;;\n    /// &lt;remarks&gt;g&lt;/remarks&gt;\n    let gravitationAcceleration = 9.81&lt;m/s^2&gt;;\n    let seaLevelStandardTemperature = 288.15&lt;K&gt;\n    let R = 8.31441&lt;J/mol*K&gt;;\n\n    let getAtmosphericPressure elevation =\n        let exponent = -Ma * gravitationAcceleration\n                           * elevation / R\n                           * seaLevelStandardTemperature\n        P0 * exp  (exponent)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C525CE87-DC6C-4E64-87FD-BB9BEBC5BDB8}">
  <we:reference id="wa104379263" version="1.0.0.1" store="uk-UA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Run-time functions and objects&quot;:&quot;#FF0000&quot;,&quot;Line comment&quot;:&quot;#008000&quot;,&quot;Line comment 2&quot;:&quot;#008000&quot;,&quot;Quotation&quot;:&quot;#FF00FF&quot;,&quot;Number&quot;:&quot;#800080&quot;},&quot;old_syntax_color&quot;:{&quot;Reserved words&quot;:&quot;#0000FF&quot;,&quot;Run-time functions and objects&quot;:&quot;#FF0000&quot;,&quot;Line comment&quot;:&quot;#008000&quot;,&quot;Line comment 2&quot;:&quot;#008000&quot;,&quot;Quotation&quot;:&quot;#FF00FF&quot;,&quot;Number&quot;:&quot;#800080&quot;},&quot;show_line_number&quot;:true,&quot;code_lang&quot;:&quot;asp&quot;,&quot;code&quot;:&quot;namespace ``multi-paradigm``\n\nopen System.Collections.Generic\n\ntype UnitHistory(unit) =\n    let redoItems = Stack&lt;Unit&gt;()\n    let undoItems = Stack&lt;Unit&gt;()\n    let mutable current = unit\n\n    member ____.UndoItems = undoItems\n    member ____.RedoItems = redoItems\n\n    static member private move (fromStack : Stack&lt;Unit&gt;,\n                                current,\n                                toStack   : Stack&lt;Unit&gt;) =\n        do toStack.Push(current)\n        fromStack.Pop()\n\n    member ____.Current = current\n    member ____.CanUndo = undoItems.Count &gt; 0\n    member ____.CanRedo = redoItems.Count &gt; 0\n\n    member this.Undo() =\n        if not &lt;| this.CanUndo then raise (InvalidOperationException())\n        current = UnitHistory.move (undoItems, current, redoItems)\n\n    member this.Redo() =\n        if not &lt;| this.CanRedo then raise (InvalidOperationException())\n        current = UnitHistory.move (redoItems, current, undoItems)\n\n    member ____.Store unit =\n        do undoItems.Push(current)\n        do redoItems.Clear();\n        do current &lt;- unit&quot;,&quot;ctags&quot;:{&quot;move&quot;:[{&quot;linenum&quot;:&quot;13&quot;,&quot;signature&quot;:&quot;static member private move (fromStack : Stack&lt;Unit&gt;,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C525CE87-DC6C-4E64-87FD-BB9BEBC5BDB8}">
  <we:reference id="wa104379263" version="1.0.0.1" store="uk-UA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Run-time functions and objects&quot;:&quot;#FF0000&quot;,&quot;Line comment&quot;:&quot;#008000&quot;,&quot;Line comment 2&quot;:&quot;#008000&quot;,&quot;Quotation&quot;:&quot;#FF00FF&quot;,&quot;Number&quot;:&quot;#800080&quot;},&quot;old_syntax_color&quot;:{&quot;Reserved words&quot;:&quot;#0000FF&quot;,&quot;Run-time functions and objects&quot;:&quot;#FF0000&quot;,&quot;Line comment&quot;:&quot;#008000&quot;,&quot;Line comment 2&quot;:&quot;#008000&quot;,&quot;Quotation&quot;:&quot;#FF00FF&quot;,&quot;Number&quot;:&quot;#800080&quot;},&quot;show_line_number&quot;:true,&quot;code_lang&quot;:&quot;asp&quot;,&quot;code&quot;:&quot;member ``module``.CalculatePanelSizes (grid : PanelGrid)\n                                      moduleHeight moduleWidth location =\n    let offsets = ``module``.CalculateElementOffsets()\n                  |&gt; HashMap.ofSeq\n\n    let sectionWidths =\n        seq {\n            yield 0.&lt;mm&gt;\n            let calcX splitter = splitter.Ancor.Offset\n                   + offsets.[(splitter.Ancor.Element, location)])\n            let offsets = grid.TransversalSplitters.ToImmutableArray()\n                          |&gt; FlatList.map calcX\n            yield! offsets\n            yield moduleWidth - FlatList.last offsets\n        }\n        |&gt; Seq.pairwise\n        |&gt; Seq.map(fun (prev, curr) -&gt; curr - prev)\n        |&gt; FlatList.ofSeq\n...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C525CE87-DC6C-4E64-87FD-BB9BEBC5BDB8}">
  <we:reference id="wa104379263" version="1.0.0.1" store="uk-UA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let [&lt;Literal&gt;] length = 256\nlet constValue = Gpu.DefineConstantVariableSymbol&lt;int&gt;()\nlet constArg = Gpu.DefineConstantArraySymbol&lt;int&gt;(length)\n\nlet kernel =\n    &lt;@ fun (result:int[]) -&gt;\n        let tid = threadIdx.x\n        result.[tid] &lt;- constArg.[tid] + constValue.Value @&gt;\n    |&gt; Compiler.makeKernel\n\n[&lt;Test&gt;]\nlet usingConstantValueAndArray() =\n    let gpu = Gpu.Default\n    let lp = LaunchParam(1, length)\n    let result = gpu.Allocate&lt;int&gt;(length)\n\n    // explicitly copy to constant memory symbols\n    gpu.Copy(10, constValue)\n    gpu.Copy(Array.init length id, constArg) // let id index = index\n    gpu.Launch kernel lp result\n    Assert.That(Gpu.CopyToHost(result), Is.EqualTo(Array.init length ((+) 10)))\n    // Array.init length (fun index -&gt; index + 10)\n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289</Words>
  <Application>Microsoft Office PowerPoint</Application>
  <PresentationFormat>Широкий екран</PresentationFormat>
  <Paragraphs>83</Paragraphs>
  <Slides>22</Slides>
  <Notes>22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9" baseType="lpstr">
      <vt:lpstr>Arial</vt:lpstr>
      <vt:lpstr>Calibri</vt:lpstr>
      <vt:lpstr>Gill Sans</vt:lpstr>
      <vt:lpstr>Gill Sans MT</vt:lpstr>
      <vt:lpstr>Gill Sans Nova</vt:lpstr>
      <vt:lpstr>Gill Sans SemiBold</vt:lpstr>
      <vt:lpstr>Thème Office</vt:lpstr>
      <vt:lpstr>Презентація PowerPoint</vt:lpstr>
      <vt:lpstr>З F# і лаби можна здавати й сайт свій написати</vt:lpstr>
      <vt:lpstr>Повестка</vt:lpstr>
      <vt:lpstr>F#</vt:lpstr>
      <vt:lpstr>F#</vt:lpstr>
      <vt:lpstr>Strongly typed</vt:lpstr>
      <vt:lpstr>Multi-paradigm: imperative</vt:lpstr>
      <vt:lpstr>Multi-paradigm: object-oriented</vt:lpstr>
      <vt:lpstr>Multi-paradigm: functional</vt:lpstr>
      <vt:lpstr>Generate GPU Code</vt:lpstr>
      <vt:lpstr>Где использовать?</vt:lpstr>
      <vt:lpstr>Презентація PowerPoint</vt:lpstr>
      <vt:lpstr>Презентація PowerPoint</vt:lpstr>
      <vt:lpstr>DEMO</vt:lpstr>
      <vt:lpstr>С чего же начать?</vt:lpstr>
      <vt:lpstr>Материалы</vt:lpstr>
      <vt:lpstr>DEMO</vt:lpstr>
      <vt:lpstr>Front-end</vt:lpstr>
      <vt:lpstr>Fable – это:</vt:lpstr>
      <vt:lpstr>DEMO</vt:lpstr>
      <vt:lpstr>Спасибо за внимание!</vt:lpstr>
      <vt:lpstr>Андрей Чебукин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Kirill Stativkin</dc:creator>
  <cp:lastModifiedBy>Чебукін Андрій</cp:lastModifiedBy>
  <cp:revision>13</cp:revision>
  <dcterms:created xsi:type="dcterms:W3CDTF">2017-09-04T21:19:10Z</dcterms:created>
  <dcterms:modified xsi:type="dcterms:W3CDTF">2017-09-13T13:28:06Z</dcterms:modified>
</cp:coreProperties>
</file>