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73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59" r:id="rId12"/>
    <p:sldId id="264" r:id="rId13"/>
    <p:sldId id="265" r:id="rId14"/>
    <p:sldId id="272" r:id="rId15"/>
    <p:sldId id="260" r:id="rId16"/>
    <p:sldId id="261" r:id="rId17"/>
    <p:sldId id="262" r:id="rId18"/>
    <p:sldId id="26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6"/>
    <p:restoredTop sz="94595"/>
  </p:normalViewPr>
  <p:slideViewPr>
    <p:cSldViewPr snapToGrid="0" snapToObjects="1">
      <p:cViewPr varScale="1">
        <p:scale>
          <a:sx n="73" d="100"/>
          <a:sy n="73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2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92599-80B2-9345-BE42-731BE5070E2B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60-1F79-7D49-836C-E2C4819D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3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2360-1F79-7D49-836C-E2C4819D41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7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D2360-1F79-7D49-836C-E2C4819D41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3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 Size Business impact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Ashley, Raphael, and Ethan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36558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Is there any correlation between Minimum Wage, business size, and number of establishments?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9" b="6666"/>
          <a:stretch/>
        </p:blipFill>
        <p:spPr>
          <a:xfrm>
            <a:off x="4125451" y="1642479"/>
            <a:ext cx="3941097" cy="509311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business </a:t>
            </a:r>
            <a:r>
              <a:rPr lang="en-US" dirty="0"/>
              <a:t>establishments and key measures of economic 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19" y="2638425"/>
            <a:ext cx="4652962" cy="3101975"/>
          </a:xfrm>
        </p:spPr>
      </p:pic>
    </p:spTree>
    <p:extLst>
      <p:ext uri="{BB962C8B-B14F-4D97-AF65-F5344CB8AC3E}">
        <p14:creationId xmlns:p14="http://schemas.microsoft.com/office/powerpoint/2010/main" val="5134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</a:t>
            </a:r>
            <a:r>
              <a:rPr lang="en-US" dirty="0"/>
              <a:t>of business </a:t>
            </a:r>
            <a:r>
              <a:rPr lang="en-US" dirty="0" smtClean="0"/>
              <a:t>establishments </a:t>
            </a:r>
            <a:r>
              <a:rPr lang="en-US" dirty="0"/>
              <a:t>and key measures of economic 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19" y="2638425"/>
            <a:ext cx="4652962" cy="310197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19" y="2638426"/>
            <a:ext cx="4652962" cy="31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</a:t>
            </a:r>
            <a:r>
              <a:rPr lang="en-US" dirty="0"/>
              <a:t>of business </a:t>
            </a:r>
            <a:r>
              <a:rPr lang="en-US" dirty="0" smtClean="0"/>
              <a:t>establishments </a:t>
            </a:r>
            <a:r>
              <a:rPr lang="en-US" dirty="0"/>
              <a:t>and key measures of economic 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19" y="2638425"/>
            <a:ext cx="4652962" cy="310197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19" y="2638426"/>
            <a:ext cx="4652962" cy="3101974"/>
          </a:xfrm>
          <a:prstGeom prst="rect">
            <a:avLst/>
          </a:prstGeom>
        </p:spPr>
      </p:pic>
      <p:pic>
        <p:nvPicPr>
          <p:cNvPr id="5" name="Picture 4" descr="Large+Business+Estab+V.S.+Household+Income (2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519" y="2638424"/>
            <a:ext cx="4652962" cy="3101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15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</a:t>
            </a:r>
            <a:r>
              <a:rPr lang="en-US" dirty="0"/>
              <a:t>of business </a:t>
            </a:r>
            <a:r>
              <a:rPr lang="en-US" dirty="0" smtClean="0"/>
              <a:t>establishments </a:t>
            </a:r>
            <a:r>
              <a:rPr lang="en-US" dirty="0"/>
              <a:t>and key measures of economic growth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87738" y="2398713"/>
            <a:ext cx="4902200" cy="42037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</a:t>
            </a:r>
            <a:r>
              <a:rPr lang="en-US" dirty="0" smtClean="0"/>
              <a:t>amount of employees in a business </a:t>
            </a:r>
            <a:r>
              <a:rPr lang="en-US" dirty="0"/>
              <a:t>matter?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146" y="2520723"/>
            <a:ext cx="4855708" cy="3237139"/>
          </a:xfrm>
        </p:spPr>
      </p:pic>
    </p:spTree>
    <p:extLst>
      <p:ext uri="{BB962C8B-B14F-4D97-AF65-F5344CB8AC3E}">
        <p14:creationId xmlns:p14="http://schemas.microsoft.com/office/powerpoint/2010/main" val="15588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</a:t>
            </a:r>
            <a:r>
              <a:rPr lang="en-US" dirty="0" smtClean="0"/>
              <a:t>amount of employees in a business </a:t>
            </a:r>
            <a:r>
              <a:rPr lang="en-US" dirty="0"/>
              <a:t>matter?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08" y="2552705"/>
            <a:ext cx="4780983" cy="31873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</a:t>
            </a:r>
            <a:r>
              <a:rPr lang="en-US" dirty="0" smtClean="0"/>
              <a:t>amount of employees in a business </a:t>
            </a:r>
            <a:r>
              <a:rPr lang="en-US" dirty="0"/>
              <a:t>matter?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48" y="2638044"/>
            <a:ext cx="4936104" cy="323713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ideal business size an employee would want to work on a personal perspective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2" y="2621492"/>
            <a:ext cx="7323796" cy="3101975"/>
          </a:xfrm>
        </p:spPr>
      </p:pic>
    </p:spTree>
    <p:extLst>
      <p:ext uri="{BB962C8B-B14F-4D97-AF65-F5344CB8AC3E}">
        <p14:creationId xmlns:p14="http://schemas.microsoft.com/office/powerpoint/2010/main" val="1653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size does effect the outcome annual pay.  The larger the business, the more annual pay an employee will have. </a:t>
            </a:r>
          </a:p>
          <a:p>
            <a:r>
              <a:rPr lang="en-US" dirty="0" smtClean="0"/>
              <a:t>Minimum wage does not effect business size. </a:t>
            </a:r>
          </a:p>
          <a:p>
            <a:r>
              <a:rPr lang="en-US" dirty="0" smtClean="0"/>
              <a:t>Population effects the amount of business in an area.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Process – Trial and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First Attempt – Car Data</a:t>
            </a:r>
          </a:p>
          <a:p>
            <a:r>
              <a:rPr lang="en-US" sz="3200" dirty="0" smtClean="0"/>
              <a:t>Second Attempt – Multiple Job Holding Data</a:t>
            </a:r>
          </a:p>
          <a:p>
            <a:r>
              <a:rPr lang="en-US" sz="3200" dirty="0" smtClean="0"/>
              <a:t>Third Attempt – Business Size Impact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00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Where We Found Our Data</a:t>
            </a:r>
          </a:p>
          <a:p>
            <a:r>
              <a:rPr lang="en-US" sz="3200" dirty="0" smtClean="0"/>
              <a:t>Data Exploration and Cleanup</a:t>
            </a:r>
          </a:p>
          <a:p>
            <a:r>
              <a:rPr lang="en-US" sz="3200" dirty="0" smtClean="0"/>
              <a:t>Analysis Process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212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any correlation between Minimum Wage, business size, and number of establishments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Is </a:t>
            </a:r>
            <a:r>
              <a:rPr lang="en-US" dirty="0"/>
              <a:t>there a correlation between the </a:t>
            </a:r>
            <a:r>
              <a:rPr lang="en-US" dirty="0" smtClean="0"/>
              <a:t>number </a:t>
            </a:r>
            <a:r>
              <a:rPr lang="en-US" dirty="0"/>
              <a:t>of business sizes establishments and key measures of economic growth</a:t>
            </a:r>
            <a:r>
              <a:rPr lang="en-US" dirty="0" smtClean="0"/>
              <a:t>?</a:t>
            </a:r>
          </a:p>
          <a:p>
            <a:r>
              <a:rPr lang="en-US" dirty="0"/>
              <a:t>Does the employee size of the business </a:t>
            </a:r>
            <a:r>
              <a:rPr lang="en-US" dirty="0" smtClean="0"/>
              <a:t>matter? Between </a:t>
            </a:r>
            <a:r>
              <a:rPr lang="en-US" dirty="0"/>
              <a:t>small, medium, and large size businesses which one has the greatest correlation to positive overall economic stability. </a:t>
            </a:r>
            <a:endParaRPr lang="en-US" dirty="0" smtClean="0"/>
          </a:p>
          <a:p>
            <a:r>
              <a:rPr lang="en-US" dirty="0"/>
              <a:t>What is the ideal business size an employee would want to work on a personal perspective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23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36558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Is there any correlation between Minimum Wage, business size, and number of establishments?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2" b="7019"/>
          <a:stretch/>
        </p:blipFill>
        <p:spPr>
          <a:xfrm>
            <a:off x="4095093" y="1625601"/>
            <a:ext cx="4001814" cy="5096933"/>
          </a:xfrm>
        </p:spPr>
      </p:pic>
    </p:spTree>
    <p:extLst>
      <p:ext uri="{BB962C8B-B14F-4D97-AF65-F5344CB8AC3E}">
        <p14:creationId xmlns:p14="http://schemas.microsoft.com/office/powerpoint/2010/main" val="9225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36558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Is there any correlation between Minimum Wage, business size, and number of establishments?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7" b="7084"/>
          <a:stretch/>
        </p:blipFill>
        <p:spPr>
          <a:xfrm>
            <a:off x="4100512" y="1644789"/>
            <a:ext cx="3990975" cy="508849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36558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Is there any correlation between Minimum Wage, business size, and number of establishments?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8" b="7500"/>
          <a:stretch/>
        </p:blipFill>
        <p:spPr>
          <a:xfrm>
            <a:off x="4095750" y="1599765"/>
            <a:ext cx="4005263" cy="509419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36558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Is there any correlation between Minimum Wage, business size, and number of establishments?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2" b="7047"/>
          <a:stretch/>
        </p:blipFill>
        <p:spPr>
          <a:xfrm>
            <a:off x="4093368" y="1542615"/>
            <a:ext cx="4005263" cy="5142163"/>
          </a:xfrm>
        </p:spPr>
      </p:pic>
    </p:spTree>
    <p:extLst>
      <p:ext uri="{BB962C8B-B14F-4D97-AF65-F5344CB8AC3E}">
        <p14:creationId xmlns:p14="http://schemas.microsoft.com/office/powerpoint/2010/main" val="5717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36558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Is there any correlation between Minimum Wage, business size, and number of establishments?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4" b="5975"/>
          <a:stretch/>
        </p:blipFill>
        <p:spPr>
          <a:xfrm>
            <a:off x="4117655" y="1617953"/>
            <a:ext cx="3956690" cy="51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902</TotalTime>
  <Words>360</Words>
  <Application>Microsoft Macintosh PowerPoint</Application>
  <PresentationFormat>Widescreen</PresentationFormat>
  <Paragraphs>35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Gill Sans MT</vt:lpstr>
      <vt:lpstr>Arial</vt:lpstr>
      <vt:lpstr>Parcel</vt:lpstr>
      <vt:lpstr>US Size Business impact</vt:lpstr>
      <vt:lpstr>Our Process – Trial and error</vt:lpstr>
      <vt:lpstr>Process</vt:lpstr>
      <vt:lpstr>Questions to Answer</vt:lpstr>
      <vt:lpstr>Is there any correlation between Minimum Wage, business size, and number of establishments?</vt:lpstr>
      <vt:lpstr>Is there any correlation between Minimum Wage, business size, and number of establishments?</vt:lpstr>
      <vt:lpstr>Is there any correlation between Minimum Wage, business size, and number of establishments?</vt:lpstr>
      <vt:lpstr>Is there any correlation between Minimum Wage, business size, and number of establishments?</vt:lpstr>
      <vt:lpstr>Is there any correlation between Minimum Wage, business size, and number of establishments?</vt:lpstr>
      <vt:lpstr>Is there any correlation between Minimum Wage, business size, and number of establishments?</vt:lpstr>
      <vt:lpstr>Number of business establishments and key measures of economic growth</vt:lpstr>
      <vt:lpstr>Number of business establishments and key measures of economic growth</vt:lpstr>
      <vt:lpstr>Number of business establishments and key measures of economic growth</vt:lpstr>
      <vt:lpstr>Number of business establishments and key measures of economic growth</vt:lpstr>
      <vt:lpstr>Does the amount of employees in a business matter?</vt:lpstr>
      <vt:lpstr>Does the amount of employees in a business matter?</vt:lpstr>
      <vt:lpstr>Does the amount of employees in a business matter?</vt:lpstr>
      <vt:lpstr>What is the ideal business size an employee would want to work on a personal perspective?</vt:lpstr>
      <vt:lpstr>Conclusion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Business impact</dc:title>
  <dc:creator>Ethan Craddock</dc:creator>
  <cp:lastModifiedBy>Ethan Craddock</cp:lastModifiedBy>
  <cp:revision>11</cp:revision>
  <dcterms:created xsi:type="dcterms:W3CDTF">2018-01-06T02:44:51Z</dcterms:created>
  <dcterms:modified xsi:type="dcterms:W3CDTF">2018-01-06T17:47:37Z</dcterms:modified>
</cp:coreProperties>
</file>