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6"/>
  </p:notesMasterIdLst>
  <p:sldIdLst>
    <p:sldId id="288" r:id="rId2"/>
    <p:sldId id="290" r:id="rId3"/>
    <p:sldId id="289" r:id="rId4"/>
    <p:sldId id="291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9"/>
    <p:restoredTop sz="96391" autoAdjust="0"/>
  </p:normalViewPr>
  <p:slideViewPr>
    <p:cSldViewPr snapToGrid="0" snapToObjects="1">
      <p:cViewPr varScale="1">
        <p:scale>
          <a:sx n="80" d="100"/>
          <a:sy n="80" d="100"/>
        </p:scale>
        <p:origin x="3258" y="114"/>
      </p:cViewPr>
      <p:guideLst>
        <p:guide orient="horz" pos="311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0101-397C-473E-B941-047B0D13A7FA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68028-DA7C-441B-8323-44AFBEF28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E3B55-838D-463B-801C-94915F4BEB75}"/>
              </a:ext>
            </a:extLst>
          </p:cNvPr>
          <p:cNvSpPr txBox="1"/>
          <p:nvPr/>
        </p:nvSpPr>
        <p:spPr>
          <a:xfrm>
            <a:off x="298655" y="388025"/>
            <a:ext cx="574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	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.2.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DGA </a:t>
            </a:r>
            <a:r>
              <a:rPr lang="ko-KR" altLang="en-US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도메인 판별 모듈</a:t>
            </a:r>
            <a:r>
              <a:rPr lang="en-US" altLang="ko-KR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(AI)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46610"/>
              </p:ext>
            </p:extLst>
          </p:nvPr>
        </p:nvGraphicFramePr>
        <p:xfrm>
          <a:off x="1089660" y="947421"/>
          <a:ext cx="4572000" cy="67360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372272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508419408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197763124"/>
                    </a:ext>
                  </a:extLst>
                </a:gridCol>
              </a:tblGrid>
              <a:tr h="217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구성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27866"/>
                  </a:ext>
                </a:extLst>
              </a:tr>
              <a:tr h="121920">
                <a:tc row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DGA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판별 모듈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(AI)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(df1,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df2, …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4497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drop_duplicates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("Domain", keep="first")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03814"/>
                  </a:ext>
                </a:extLst>
              </a:tr>
              <a:tr h="209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sort_values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(["Class"])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16292"/>
                  </a:ext>
                </a:extLst>
              </a:tr>
              <a:tr h="174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read_csv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(‘.csv’)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5426"/>
                  </a:ext>
                </a:extLst>
              </a:tr>
              <a:tr h="13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to_csv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(".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csv",index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=False)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69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pickle.dump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5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pickle.load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72620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joblib.dump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48583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joblib.load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78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fit(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Train_label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42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predict(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78502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fit_transform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5277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transform(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419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confusion_matrix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precision_score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1182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metrics.accuracy_score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4353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recall_score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4525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classification_report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32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scatterplot()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Function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58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clf_from_joblib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98357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std_scaler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798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3gram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25171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4gram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030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5gram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pkl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4122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googlebooks-eng-10000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0851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TLD_list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641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6E3B55-838D-463B-801C-94915F4BEB75}"/>
              </a:ext>
            </a:extLst>
          </p:cNvPr>
          <p:cNvSpPr txBox="1"/>
          <p:nvPr/>
        </p:nvSpPr>
        <p:spPr>
          <a:xfrm>
            <a:off x="90342" y="7750454"/>
            <a:ext cx="5748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	</a:t>
            </a:r>
            <a:r>
              <a:rPr lang="ko-KR" altLang="en-US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표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[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4-XX] DGA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도메인 판별 모듈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(AI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구성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343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C0D07E33-E43A-40FB-A2AD-382D9B6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FA4A4E-C350-473C-8BD0-6CEFF53F82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175" y="1258032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761913908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1253370340"/>
                    </a:ext>
                  </a:extLst>
                </a:gridCol>
              </a:tblGrid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(df1,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df2, …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2006"/>
                  </a:ext>
                </a:extLst>
              </a:tr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50231"/>
                  </a:ext>
                </a:extLst>
              </a:tr>
              <a:tr h="3802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과정 중에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DataFrame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사용하여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통합하는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186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B6C125F6-F571-436D-9574-6C323B6E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921" y="2307560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drop_duplicates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("Domain", keep="first")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과정 중에 데이터셋에서 중복되는 도메인이 있으면 중복되는 마지막 도메인을 삭제하는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E483D75F-0411-417E-8B76-3B46913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67" y="3357088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sort_values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(["Class"])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 과정 중에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DGA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알고리즘별로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DGA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도메인들을 정렬하는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67" y="4403546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read_csv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(‘.csv’)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학습 과정에서 필요한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(csv)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불러오는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12252"/>
              </p:ext>
            </p:extLst>
          </p:nvPr>
        </p:nvGraphicFramePr>
        <p:xfrm>
          <a:off x="765175" y="5460664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to_csv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(".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csv",index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=False)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삭제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정렬이 끝난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학습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검증용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(csv)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저장하는 함수로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인덱스는 저장하지 않는다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175" y="6510192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pickle.dump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 계산에 필요한 파일과 피처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저장하는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94121"/>
              </p:ext>
            </p:extLst>
          </p:nvPr>
        </p:nvGraphicFramePr>
        <p:xfrm>
          <a:off x="764667" y="7349154"/>
          <a:ext cx="5328158" cy="89992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pickle.load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모델이 실시간 판단할 때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파일로 저장한 피처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스케일러와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피처 계산에 필요한 파일들을 불러오는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3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C0D07E33-E43A-40FB-A2AD-382D9B6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FA4A4E-C350-473C-8BD0-6CEFF53F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43401"/>
              </p:ext>
            </p:extLst>
          </p:nvPr>
        </p:nvGraphicFramePr>
        <p:xfrm>
          <a:off x="765175" y="1258032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761913908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1253370340"/>
                    </a:ext>
                  </a:extLst>
                </a:gridCol>
              </a:tblGrid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joblib.dump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2006"/>
                  </a:ext>
                </a:extLst>
              </a:tr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50231"/>
                  </a:ext>
                </a:extLst>
              </a:tr>
              <a:tr h="3802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학습한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모델을 실시간 판단에서 학습없이 바로 실행하기 위해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저장하는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186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B6C125F6-F571-436D-9574-6C323B6E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92422"/>
              </p:ext>
            </p:extLst>
          </p:nvPr>
        </p:nvGraphicFramePr>
        <p:xfrm>
          <a:off x="764921" y="2307560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joblib.load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판단을 위해 미리 학습해 저장해놓은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파일을 불러오는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E483D75F-0411-417E-8B76-3B46913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28348"/>
              </p:ext>
            </p:extLst>
          </p:nvPr>
        </p:nvGraphicFramePr>
        <p:xfrm>
          <a:off x="764667" y="3357088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fit(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Train_label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학습용 데이터셋으로 모델을 학습시키는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8073"/>
              </p:ext>
            </p:extLst>
          </p:nvPr>
        </p:nvGraphicFramePr>
        <p:xfrm>
          <a:off x="765175" y="4196050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predict(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평가와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판단 과정에서 도메인이 정상인지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DGA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인지 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판단하는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20184"/>
              </p:ext>
            </p:extLst>
          </p:nvPr>
        </p:nvGraphicFramePr>
        <p:xfrm>
          <a:off x="765175" y="5256112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fit_transform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Train_data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학습용 데이터셋으로 피처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학습시키는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89086"/>
              </p:ext>
            </p:extLst>
          </p:nvPr>
        </p:nvGraphicFramePr>
        <p:xfrm>
          <a:off x="765175" y="6090711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transform(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Test_data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학습한 피처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피처값을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정규화하는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87174"/>
              </p:ext>
            </p:extLst>
          </p:nvPr>
        </p:nvGraphicFramePr>
        <p:xfrm>
          <a:off x="765175" y="6929673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confusion_matrix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 평가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과정에서 성능 평가 지표를 계산하는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32597"/>
              </p:ext>
            </p:extLst>
          </p:nvPr>
        </p:nvGraphicFramePr>
        <p:xfrm>
          <a:off x="765175" y="7735361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precision_score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 평가 과정에서 모델의 정밀도를 계산하는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6217"/>
              </p:ext>
            </p:extLst>
          </p:nvPr>
        </p:nvGraphicFramePr>
        <p:xfrm>
          <a:off x="764667" y="8574323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metrics.accuracy_score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 평가 과정에서 모델의 정확도를 계산하는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C0D07E33-E43A-40FB-A2AD-382D9B6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FA4A4E-C350-473C-8BD0-6CEFF53F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71"/>
              </p:ext>
            </p:extLst>
          </p:nvPr>
        </p:nvGraphicFramePr>
        <p:xfrm>
          <a:off x="765175" y="1258032"/>
          <a:ext cx="5328158" cy="939594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761913908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1253370340"/>
                    </a:ext>
                  </a:extLst>
                </a:gridCol>
              </a:tblGrid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recall_score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2006"/>
                  </a:ext>
                </a:extLst>
              </a:tr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50231"/>
                  </a:ext>
                </a:extLst>
              </a:tr>
              <a:tr h="3802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 평가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과정에서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재현율을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계산하는 함수이다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186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B6C125F6-F571-436D-9574-6C323B6E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51946"/>
              </p:ext>
            </p:extLst>
          </p:nvPr>
        </p:nvGraphicFramePr>
        <p:xfrm>
          <a:off x="765429" y="2197626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classification_report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라벨별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정밀도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재현율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F1-Score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계산하는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E483D75F-0411-417E-8B76-3B469130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5083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0913"/>
              </p:ext>
            </p:extLst>
          </p:nvPr>
        </p:nvGraphicFramePr>
        <p:xfrm>
          <a:off x="765175" y="3032225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scatterplot()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Function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피처들의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산점도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그래프를 나타내는 함수이다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CFA4A4E-C350-473C-8BD0-6CEFF53F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65024"/>
              </p:ext>
            </p:extLst>
          </p:nvPr>
        </p:nvGraphicFramePr>
        <p:xfrm>
          <a:off x="764921" y="3871187"/>
          <a:ext cx="5328158" cy="939594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761913908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1253370340"/>
                    </a:ext>
                  </a:extLst>
                </a:gridCol>
              </a:tblGrid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clf_from_joblib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32006"/>
                  </a:ext>
                </a:extLst>
              </a:tr>
              <a:tr h="203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50231"/>
                  </a:ext>
                </a:extLst>
              </a:tr>
              <a:tr h="3802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저장한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파일을 실행시킨다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18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0440"/>
              </p:ext>
            </p:extLst>
          </p:nvPr>
        </p:nvGraphicFramePr>
        <p:xfrm>
          <a:off x="764921" y="4746647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std_scaler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피처값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정규화를 위해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저장한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스케일러를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실행시킨다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62B93F9-AFB7-42D3-AE1F-AAB67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12884"/>
              </p:ext>
            </p:extLst>
          </p:nvPr>
        </p:nvGraphicFramePr>
        <p:xfrm>
          <a:off x="765175" y="8438983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661594762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776427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googlebooks-eng-10000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32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txt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1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Meaning_count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 계산에 필요한 영어 단어 사전 파일이다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2916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1C32111-AA78-4676-A402-F3A8ABC5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2028"/>
              </p:ext>
            </p:extLst>
          </p:nvPr>
        </p:nvGraphicFramePr>
        <p:xfrm>
          <a:off x="764921" y="9180537"/>
          <a:ext cx="5328158" cy="83896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4158662607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416580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TLD_list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6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모듈형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txt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2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TLD_index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계산에 필요한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TLD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들의 목록을 저장한 파일이다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7014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48180"/>
              </p:ext>
            </p:extLst>
          </p:nvPr>
        </p:nvGraphicFramePr>
        <p:xfrm>
          <a:off x="765175" y="5490008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3gram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3-gram_Score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 계산을 위해 정상 도메인들의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3-gram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빈도수를 저장한 파일이다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31598"/>
              </p:ext>
            </p:extLst>
          </p:nvPr>
        </p:nvGraphicFramePr>
        <p:xfrm>
          <a:off x="764921" y="6470609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4gram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4-gram_Score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 계산을 위해 정상 도메인들의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4-gram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빈도수를 저장한 파일이다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5C7E7BC-E9FC-44CF-9132-B8E64D13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82163"/>
              </p:ext>
            </p:extLst>
          </p:nvPr>
        </p:nvGraphicFramePr>
        <p:xfrm>
          <a:off x="764921" y="7454796"/>
          <a:ext cx="5328158" cy="1082802"/>
        </p:xfrm>
        <a:graphic>
          <a:graphicData uri="http://schemas.openxmlformats.org/drawingml/2006/table">
            <a:tbl>
              <a:tblPr/>
              <a:tblGrid>
                <a:gridCol w="974852">
                  <a:extLst>
                    <a:ext uri="{9D8B030D-6E8A-4147-A177-3AD203B41FA5}">
                      <a16:colId xmlns:a16="http://schemas.microsoft.com/office/drawing/2014/main" val="2327420544"/>
                    </a:ext>
                  </a:extLst>
                </a:gridCol>
                <a:gridCol w="4353306">
                  <a:extLst>
                    <a:ext uri="{9D8B030D-6E8A-4147-A177-3AD203B41FA5}">
                      <a16:colId xmlns:a16="http://schemas.microsoft.com/office/drawing/2014/main" val="867519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5gram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pkl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0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5-gram_Score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피처 계산을 위해 정상 도메인들의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5-gram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빈도수를 저장한 파일이다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1667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A6E3B55-838D-463B-801C-94915F4BEB75}"/>
              </a:ext>
            </a:extLst>
          </p:cNvPr>
          <p:cNvSpPr txBox="1"/>
          <p:nvPr/>
        </p:nvSpPr>
        <p:spPr>
          <a:xfrm>
            <a:off x="-214712" y="10005557"/>
            <a:ext cx="5748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	</a:t>
            </a:r>
            <a:r>
              <a:rPr lang="ko-KR" altLang="en-US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표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[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4-XX] DGA </a:t>
            </a:r>
            <a:r>
              <a:rPr lang="ko-KR" altLang="en-US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도메인 판별 모듈</a:t>
            </a:r>
            <a:r>
              <a:rPr lang="en-US" altLang="ko-KR" sz="100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(AI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상세 설명</a:t>
            </a:r>
            <a:r>
              <a:rPr lang="en-US" altLang="ko-KR" sz="1000" dirty="0" smtClean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549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579</Words>
  <Application>Microsoft Office PowerPoint</Application>
  <PresentationFormat>A4 용지(210x297mm)</PresentationFormat>
  <Paragraphs>216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taixun92</dc:creator>
  <cp:lastModifiedBy>박 해민</cp:lastModifiedBy>
  <cp:revision>33</cp:revision>
  <dcterms:created xsi:type="dcterms:W3CDTF">2020-07-27T01:33:08Z</dcterms:created>
  <dcterms:modified xsi:type="dcterms:W3CDTF">2020-07-30T07:25:24Z</dcterms:modified>
  <cp:version>1000.0100.01</cp:version>
</cp:coreProperties>
</file>