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3785"/>
  </p:normalViewPr>
  <p:slideViewPr>
    <p:cSldViewPr snapToGrid="0" snapToObjects="1">
      <p:cViewPr varScale="1">
        <p:scale>
          <a:sx n="146" d="100"/>
          <a:sy n="146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E55C3-FB47-2D4B-9863-848FEE38D421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C3D4-15A3-1947-BD05-F5B6C7550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C3D4-15A3-1947-BD05-F5B6C75503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02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6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43E5-511E-F640-A9C6-05933BCE5D3C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C5F8-7726-FB48-A787-09A61802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903-7D8B-6847-B771-59A8AA8A8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1923F-08E6-D246-9ADC-31325B00F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Developers: Airik Leon, David </a:t>
            </a:r>
            <a:r>
              <a:rPr lang="en-US" dirty="0" err="1"/>
              <a:t>Stumpe</a:t>
            </a:r>
            <a:r>
              <a:rPr lang="en-US" dirty="0"/>
              <a:t>, Dave </a:t>
            </a:r>
            <a:r>
              <a:rPr lang="en-US" dirty="0" err="1"/>
              <a:t>Chirdon</a:t>
            </a:r>
            <a:r>
              <a:rPr lang="en-US" dirty="0"/>
              <a:t>, Jason Caldwell</a:t>
            </a:r>
          </a:p>
        </p:txBody>
      </p:sp>
    </p:spTree>
    <p:extLst>
      <p:ext uri="{BB962C8B-B14F-4D97-AF65-F5344CB8AC3E}">
        <p14:creationId xmlns:p14="http://schemas.microsoft.com/office/powerpoint/2010/main" val="275162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B12A-546A-5744-B42A-B965BC71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creating notifications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31D6B-57F8-2442-BE59-023D91076C0A}"/>
              </a:ext>
            </a:extLst>
          </p:cNvPr>
          <p:cNvSpPr txBox="1"/>
          <p:nvPr/>
        </p:nvSpPr>
        <p:spPr>
          <a:xfrm>
            <a:off x="5486400" y="-1605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6B7EF74-92D1-A649-A3CF-0F1BD3D9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2025762"/>
            <a:ext cx="9160508" cy="4832238"/>
          </a:xfrm>
        </p:spPr>
      </p:pic>
    </p:spTree>
    <p:extLst>
      <p:ext uri="{BB962C8B-B14F-4D97-AF65-F5344CB8AC3E}">
        <p14:creationId xmlns:p14="http://schemas.microsoft.com/office/powerpoint/2010/main" val="85755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784-B38E-284D-87F9-BB2519ED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03B8-0B12-7E4F-8694-776D4D38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Parts, Ratings implementation </a:t>
            </a:r>
          </a:p>
          <a:p>
            <a:r>
              <a:rPr lang="en-US" dirty="0"/>
              <a:t>Validate user input</a:t>
            </a:r>
          </a:p>
          <a:p>
            <a:r>
              <a:rPr lang="en-US" dirty="0"/>
              <a:t>Instant notifications</a:t>
            </a:r>
          </a:p>
          <a:p>
            <a:r>
              <a:rPr lang="en-US" dirty="0"/>
              <a:t>S3 bucket for storage </a:t>
            </a:r>
          </a:p>
          <a:p>
            <a:r>
              <a:rPr lang="en-US" dirty="0"/>
              <a:t>Optimizing “request” on </a:t>
            </a:r>
            <a:r>
              <a:rPr lang="en-US"/>
              <a:t>GET requests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2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8676-3B07-DE43-88A7-EB502B0B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DBBD-C97A-1248-91B6-B8A87250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49BA-337B-C745-977D-1B6DA0DE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for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88A1-58F4-AD42-9D9F-94DC33BD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cars need maintenance at some point. </a:t>
            </a:r>
          </a:p>
          <a:p>
            <a:r>
              <a:rPr lang="en-US" dirty="0"/>
              <a:t>In order to make a decision, consumers should get quotes from multiple shops to make an informed decision.</a:t>
            </a:r>
          </a:p>
          <a:p>
            <a:r>
              <a:rPr lang="en-US" dirty="0"/>
              <a:t>With autos you would have to take your auto to multiple shops. This would require inspection fees for each shop to finalize your decision. </a:t>
            </a:r>
          </a:p>
          <a:p>
            <a:r>
              <a:rPr lang="en-US" dirty="0"/>
              <a:t>Our prototype creates a platform for users to place quotes &amp; shops to place bids in order to reduce fees for consumers.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7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5A3F-75A7-CA43-B7A3-892FE55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899E1A-DC40-594C-83B5-BDDBB8249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27" y="0"/>
            <a:ext cx="8410374" cy="6545264"/>
          </a:xfrm>
        </p:spPr>
      </p:pic>
    </p:spTree>
    <p:extLst>
      <p:ext uri="{BB962C8B-B14F-4D97-AF65-F5344CB8AC3E}">
        <p14:creationId xmlns:p14="http://schemas.microsoft.com/office/powerpoint/2010/main" val="236462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8FDA-7501-2D4F-BA31-889A9E43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Technologies </a:t>
            </a:r>
          </a:p>
        </p:txBody>
      </p:sp>
      <p:pic>
        <p:nvPicPr>
          <p:cNvPr id="1026" name="Picture 2" descr="https://lh3.googleusercontent.com/iGO6n0N_rcnGKM36q_SqhPFGU7KW19cirOExeJgUMPcWDiRX9OBuv1fQP86cZKDj1YouJNd9WFn2eu3bDbaD9fvIQs94mlUN7iJXnMsdAZVzcGusf_cFUCFnS_Nk4_A7qzbkXyRx5Ys">
            <a:extLst>
              <a:ext uri="{FF2B5EF4-FFF2-40B4-BE49-F238E27FC236}">
                <a16:creationId xmlns:a16="http://schemas.microsoft.com/office/drawing/2014/main" id="{C6B1FCE5-3E34-C741-8782-2E1C43E9C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6" y="2077127"/>
            <a:ext cx="10880888" cy="26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B77A-0AF4-FA45-9F76-E7FE0468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461A3-5200-C847-B0E4-E0447E14C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31" y="0"/>
            <a:ext cx="7796170" cy="6868086"/>
          </a:xfrm>
        </p:spPr>
      </p:pic>
    </p:spTree>
    <p:extLst>
      <p:ext uri="{BB962C8B-B14F-4D97-AF65-F5344CB8AC3E}">
        <p14:creationId xmlns:p14="http://schemas.microsoft.com/office/powerpoint/2010/main" val="385704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99E8-AB23-3D4C-A53C-716FA3D0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D4FB6-6010-974D-9E72-E3B8C187D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1" y="0"/>
            <a:ext cx="7503459" cy="6829766"/>
          </a:xfrm>
        </p:spPr>
      </p:pic>
    </p:spTree>
    <p:extLst>
      <p:ext uri="{BB962C8B-B14F-4D97-AF65-F5344CB8AC3E}">
        <p14:creationId xmlns:p14="http://schemas.microsoft.com/office/powerpoint/2010/main" val="76675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F890-C2C3-4F49-A695-C4745741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0EB5-18B3-AB4B-A1DE-38E7C50E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Build tool: </a:t>
            </a:r>
            <a:r>
              <a:rPr lang="en-US" sz="3200" dirty="0" err="1"/>
              <a:t>Gradle</a:t>
            </a:r>
            <a:r>
              <a:rPr lang="en-US" sz="3200" dirty="0"/>
              <a:t> </a:t>
            </a:r>
          </a:p>
          <a:p>
            <a:r>
              <a:rPr lang="en-US" sz="3200" dirty="0"/>
              <a:t>ORM: JPA</a:t>
            </a:r>
          </a:p>
          <a:p>
            <a:r>
              <a:rPr lang="en-US" sz="3200" dirty="0"/>
              <a:t>Integration/Unit testing: Junit </a:t>
            </a:r>
          </a:p>
          <a:p>
            <a:r>
              <a:rPr lang="en-US" sz="3200" dirty="0"/>
              <a:t>Jackson Library: JSON to object &amp; object to JSON </a:t>
            </a:r>
          </a:p>
          <a:p>
            <a:r>
              <a:rPr lang="en-US" sz="3200" dirty="0"/>
              <a:t>Spring/Spring security: </a:t>
            </a:r>
            <a:r>
              <a:rPr lang="en-US" sz="3200" dirty="0" err="1"/>
              <a:t>bCrypt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B7B-11F9-534F-8F65-40B1CB0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5760-4ACA-9C4F-8D77-3FAB99C9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HTTP AJAX requests used:</a:t>
            </a:r>
          </a:p>
          <a:p>
            <a:pPr marL="0" indent="0" fontAlgn="base">
              <a:buNone/>
            </a:pPr>
            <a:r>
              <a:rPr lang="en-US" dirty="0"/>
              <a:t>- GET, POST, PUT, DELETE</a:t>
            </a:r>
          </a:p>
          <a:p>
            <a:pPr fontAlgn="base">
              <a:buFontTx/>
              <a:buChar char="-"/>
            </a:pPr>
            <a:r>
              <a:rPr lang="en-US" dirty="0"/>
              <a:t>Used full CRUD for Entities users, business, requests…etc. </a:t>
            </a:r>
          </a:p>
          <a:p>
            <a:pPr fontAlgn="base">
              <a:buFontTx/>
              <a:buChar char="-"/>
            </a:pPr>
            <a:r>
              <a:rPr lang="en-US" dirty="0"/>
              <a:t>Request/Quotes are routed through the business/user for security</a:t>
            </a:r>
          </a:p>
          <a:p>
            <a:pPr fontAlgn="base">
              <a:buFontTx/>
              <a:buChar char="-"/>
            </a:pPr>
            <a:r>
              <a:rPr lang="en-US" dirty="0"/>
              <a:t>Views know nothing about the model/controller (SPRING, MySQL) </a:t>
            </a:r>
          </a:p>
          <a:p>
            <a:pPr fontAlgn="base">
              <a:buFontTx/>
              <a:buChar char="-"/>
            </a:pPr>
            <a:r>
              <a:rPr lang="en-US" dirty="0"/>
              <a:t>MVVM architecture where </a:t>
            </a:r>
            <a:r>
              <a:rPr lang="en-US" dirty="0" err="1"/>
              <a:t>AngularJs</a:t>
            </a:r>
            <a:r>
              <a:rPr lang="en-US" dirty="0"/>
              <a:t> composes the view from the view model’s services &amp; components.</a:t>
            </a:r>
          </a:p>
        </p:txBody>
      </p:sp>
    </p:spTree>
    <p:extLst>
      <p:ext uri="{BB962C8B-B14F-4D97-AF65-F5344CB8AC3E}">
        <p14:creationId xmlns:p14="http://schemas.microsoft.com/office/powerpoint/2010/main" val="37094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0D6A-17CA-AA44-AF48-2C56AFA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(filtering by distance)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E1193-4774-214D-9396-CB565FE8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6" y="2657394"/>
            <a:ext cx="11850061" cy="40879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6CE64-8DA0-904D-A60D-2008E9C8DC4B}"/>
              </a:ext>
            </a:extLst>
          </p:cNvPr>
          <p:cNvSpPr txBox="1"/>
          <p:nvPr/>
        </p:nvSpPr>
        <p:spPr>
          <a:xfrm>
            <a:off x="348344" y="2151018"/>
            <a:ext cx="94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Geocode on registration/update to retrieve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</p:txBody>
      </p:sp>
    </p:spTree>
    <p:extLst>
      <p:ext uri="{BB962C8B-B14F-4D97-AF65-F5344CB8AC3E}">
        <p14:creationId xmlns:p14="http://schemas.microsoft.com/office/powerpoint/2010/main" val="41075063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{4EC3A55B-F81F-CE4D-83DD-80B6A1D88DE2}tf10001057</Template>
  <TotalTime>1151</TotalTime>
  <Words>252</Words>
  <Application>Microsoft Macintosh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Auto Advisor</vt:lpstr>
      <vt:lpstr>Inspiration for the project </vt:lpstr>
      <vt:lpstr>In summary</vt:lpstr>
      <vt:lpstr>Main Technologies </vt:lpstr>
      <vt:lpstr>Database Schema</vt:lpstr>
      <vt:lpstr>UML Class Diagram</vt:lpstr>
      <vt:lpstr>Java backend</vt:lpstr>
      <vt:lpstr>RESTful web service</vt:lpstr>
      <vt:lpstr>Code snippets (filtering by distance)  </vt:lpstr>
      <vt:lpstr>Code snippet – creating notifications </vt:lpstr>
      <vt:lpstr>Future Enhancements </vt:lpstr>
      <vt:lpstr>Questions?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Airik Leon</dc:creator>
  <cp:lastModifiedBy>Airik Leon</cp:lastModifiedBy>
  <cp:revision>23</cp:revision>
  <dcterms:created xsi:type="dcterms:W3CDTF">2018-01-21T22:15:12Z</dcterms:created>
  <dcterms:modified xsi:type="dcterms:W3CDTF">2018-01-22T17:27:05Z</dcterms:modified>
</cp:coreProperties>
</file>