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 Medium"/>
      <p:regular r:id="rId15"/>
      <p:bold r:id="rId16"/>
      <p:italic r:id="rId17"/>
      <p:boldItalic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Medium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Medium-italic.fntdata"/><Relationship Id="rId16" Type="http://schemas.openxmlformats.org/officeDocument/2006/relationships/font" Target="fonts/PlayfairDisplayMedium-bold.fntdata"/><Relationship Id="rId19" Type="http://schemas.openxmlformats.org/officeDocument/2006/relationships/font" Target="fonts/Raleway-regular.fntdata"/><Relationship Id="rId18" Type="http://schemas.openxmlformats.org/officeDocument/2006/relationships/font" Target="fonts/PlayfairDisplay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0af917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0af917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0af917f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0af917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90af917f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90af917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ФГБОУ ВО «Российский экономический университет им. Г.В. Плеханова»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5"/>
                </a:solidFill>
              </a:rPr>
              <a:t> Итоговый проект на тему: 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«Вереск»-интернет-магазин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целебных трав </a:t>
            </a:r>
            <a:endParaRPr sz="2800"/>
          </a:p>
          <a:p>
            <a:pPr indent="0" lvl="0" marL="0" marR="38100" rtl="0" algn="l">
              <a:lnSpc>
                <a:spcPct val="142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38579B"/>
              </a:solidFill>
              <a:highlight>
                <a:srgbClr val="EEF5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5"/>
                </a:solidFill>
              </a:rPr>
              <a:t>Программа профессиональной переподготовки: Fullstack-разработка на языке Java 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5"/>
                </a:solidFill>
              </a:rPr>
              <a:t>Трефильева Ирина Ивановна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5"/>
                </a:solidFill>
              </a:rPr>
              <a:t>Группа: </a:t>
            </a:r>
            <a:r>
              <a:rPr lang="ru" sz="1500">
                <a:solidFill>
                  <a:schemeClr val="accent5"/>
                </a:solidFill>
              </a:rPr>
              <a:t>FSJ-3-22 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75" y="1549850"/>
            <a:ext cx="2975975" cy="29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title"/>
          </p:nvPr>
        </p:nvSpPr>
        <p:spPr>
          <a:xfrm>
            <a:off x="-134325" y="504300"/>
            <a:ext cx="8896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accent5"/>
                </a:solidFill>
              </a:rPr>
              <a:t>            “Вереск”-</a:t>
            </a:r>
            <a:r>
              <a:rPr lang="ru" sz="1900"/>
              <a:t> </a:t>
            </a:r>
            <a:r>
              <a:rPr lang="ru" sz="1900"/>
              <a:t>небольшой интернет-магазин           </a:t>
            </a:r>
            <a:endParaRPr sz="19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/>
              <a:t>                                 товаров из лекарственных трав и других ценных   </a:t>
            </a:r>
            <a:endParaRPr sz="19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/>
              <a:t>                               ингредиентов, собранных по всем правилам искусство </a:t>
            </a:r>
            <a:endParaRPr sz="19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/>
              <a:t>  травничества вручную в экологически чистом </a:t>
            </a:r>
            <a:endParaRPr sz="1900"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900"/>
              <a:t>районе Владимирской области. </a:t>
            </a:r>
            <a:endParaRPr b="0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0" y="0"/>
            <a:ext cx="9063402" cy="52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583750" y="-134775"/>
            <a:ext cx="363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b="1" lang="ru" sz="29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“ERD-модель”</a:t>
            </a:r>
            <a:endParaRPr sz="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832750" y="0"/>
            <a:ext cx="4033800" cy="50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1"/>
                </a:solidFill>
              </a:rPr>
              <a:t>Инструментальные средства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 Medium"/>
              <a:buChar char="●"/>
            </a:pPr>
            <a:r>
              <a:rPr lang="ru" sz="1800">
                <a:solidFill>
                  <a:srgbClr val="00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приложение IntelliJ IDEA, </a:t>
            </a:r>
            <a:endParaRPr sz="1800">
              <a:solidFill>
                <a:srgbClr val="000000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 Medium"/>
              <a:buChar char="●"/>
            </a:pPr>
            <a:r>
              <a:rPr lang="ru" sz="1800">
                <a:solidFill>
                  <a:srgbClr val="00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PostgreSQL, pgAdmin4</a:t>
            </a:r>
            <a:endParaRPr sz="1800">
              <a:solidFill>
                <a:srgbClr val="000000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 Medium"/>
              <a:buChar char="●"/>
            </a:pPr>
            <a:r>
              <a:rPr lang="ru" sz="1800">
                <a:solidFill>
                  <a:srgbClr val="00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язык Java c использованием фрейморка  Spring</a:t>
            </a:r>
            <a:endParaRPr sz="1800">
              <a:solidFill>
                <a:srgbClr val="000000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(Boot, JPA, Security, Thymeleaf и др.)</a:t>
            </a:r>
            <a:endParaRPr sz="1800">
              <a:solidFill>
                <a:srgbClr val="000000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 Medium"/>
              <a:buChar char="●"/>
            </a:pPr>
            <a:r>
              <a:rPr lang="ru" sz="1800">
                <a:solidFill>
                  <a:srgbClr val="00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HTML+CSS</a:t>
            </a:r>
            <a:endParaRPr sz="1800">
              <a:solidFill>
                <a:srgbClr val="000000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42900" lvl="0" marL="45720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 Medium"/>
              <a:buChar char="●"/>
            </a:pPr>
            <a:r>
              <a:rPr lang="ru" sz="1800">
                <a:solidFill>
                  <a:srgbClr val="00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Bootstrap/Grid</a:t>
            </a:r>
            <a:endParaRPr sz="1800">
              <a:solidFill>
                <a:srgbClr val="000000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41963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Результат: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6125275" y="2061900"/>
            <a:ext cx="2629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00"/>
              <a:t>Проект является первым рабочим прототипом реального интернет-магазина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Создан интернет-магазин для неавторизаванных/авторизованнных пользователей</a:t>
            </a:r>
            <a:endParaRPr sz="1600"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Имеется возможность просмотра/фильтрации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товаров,их заказа и отслеживание статусов заказа</a:t>
            </a:r>
            <a:endParaRPr b="0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1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261750" y="1105200"/>
            <a:ext cx="86205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</a:rPr>
              <a:t>Перейдём 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</a:rPr>
              <a:t>к видео-демонстрации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</a:rPr>
              <a:t> проекта-&gt;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